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73" r:id="rId2"/>
  </p:sldIdLst>
  <p:sldSz cx="7561263" cy="106934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orient="horz" pos="147">
          <p15:clr>
            <a:srgbClr val="A4A3A4"/>
          </p15:clr>
        </p15:guide>
        <p15:guide id="3" orient="horz" pos="6589">
          <p15:clr>
            <a:srgbClr val="A4A3A4"/>
          </p15:clr>
        </p15:guide>
        <p15:guide id="4" pos="2382">
          <p15:clr>
            <a:srgbClr val="A4A3A4"/>
          </p15:clr>
        </p15:guide>
        <p15:guide id="5" pos="114" userDrawn="1">
          <p15:clr>
            <a:srgbClr val="A4A3A4"/>
          </p15:clr>
        </p15:guide>
        <p15:guide id="6" pos="4604" userDrawn="1">
          <p15:clr>
            <a:srgbClr val="A4A3A4"/>
          </p15:clr>
        </p15:guide>
        <p15:guide id="7" orient="horz" pos="282">
          <p15:clr>
            <a:srgbClr val="A4A3A4"/>
          </p15:clr>
        </p15:guide>
        <p15:guide id="8" orient="horz" pos="6451">
          <p15:clr>
            <a:srgbClr val="A4A3A4"/>
          </p15:clr>
        </p15:guide>
        <p15:guide id="9" pos="318" userDrawn="1">
          <p15:clr>
            <a:srgbClr val="A4A3A4"/>
          </p15:clr>
        </p15:guide>
        <p15:guide id="10" pos="4468" userDrawn="1">
          <p15:clr>
            <a:srgbClr val="A4A3A4"/>
          </p15:clr>
        </p15:guide>
        <p15:guide id="11" pos="108">
          <p15:clr>
            <a:srgbClr val="A4A3A4"/>
          </p15:clr>
        </p15:guide>
        <p15:guide id="12" pos="43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3C9"/>
    <a:srgbClr val="6EBD2D"/>
    <a:srgbClr val="74C72F"/>
    <a:srgbClr val="00D05E"/>
    <a:srgbClr val="FB6B9E"/>
    <a:srgbClr val="FDD7EC"/>
    <a:srgbClr val="7FD13B"/>
    <a:srgbClr val="FFFDBD"/>
    <a:srgbClr val="F9FFCF"/>
    <a:srgbClr val="4D8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0" y="66"/>
      </p:cViewPr>
      <p:guideLst>
        <p:guide orient="horz" pos="3345"/>
        <p:guide orient="horz" pos="147"/>
        <p:guide orient="horz" pos="6589"/>
        <p:guide pos="2382"/>
        <p:guide pos="114"/>
        <p:guide pos="4604"/>
        <p:guide orient="horz" pos="282"/>
        <p:guide orient="horz" pos="6451"/>
        <p:guide pos="318"/>
        <p:guide pos="4468"/>
        <p:guide pos="108"/>
        <p:guide pos="4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グループ化 116"/>
          <p:cNvGrpSpPr/>
          <p:nvPr userDrawn="1"/>
        </p:nvGrpSpPr>
        <p:grpSpPr>
          <a:xfrm>
            <a:off x="182397" y="162700"/>
            <a:ext cx="7196468" cy="10368000"/>
            <a:chOff x="213189" y="5809"/>
            <a:chExt cx="7196468" cy="10656000"/>
          </a:xfrm>
        </p:grpSpPr>
        <p:sp>
          <p:nvSpPr>
            <p:cNvPr id="121" name="Line 42"/>
            <p:cNvSpPr>
              <a:spLocks noChangeShapeType="1"/>
            </p:cNvSpPr>
            <p:nvPr userDrawn="1"/>
          </p:nvSpPr>
          <p:spPr bwMode="auto">
            <a:xfrm rot="5400000">
              <a:off x="-324440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122" name="Line 43"/>
            <p:cNvSpPr>
              <a:spLocks noChangeShapeType="1"/>
            </p:cNvSpPr>
            <p:nvPr userDrawn="1"/>
          </p:nvSpPr>
          <p:spPr bwMode="auto">
            <a:xfrm rot="5400000">
              <a:off x="-3101531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4" name="Line 44"/>
            <p:cNvSpPr>
              <a:spLocks noChangeShapeType="1"/>
            </p:cNvSpPr>
            <p:nvPr userDrawn="1"/>
          </p:nvSpPr>
          <p:spPr bwMode="auto">
            <a:xfrm rot="5400000">
              <a:off x="-2957068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5" name="Line 45"/>
            <p:cNvSpPr>
              <a:spLocks noChangeShapeType="1"/>
            </p:cNvSpPr>
            <p:nvPr userDrawn="1"/>
          </p:nvSpPr>
          <p:spPr bwMode="auto">
            <a:xfrm rot="5400000">
              <a:off x="-281260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6" name="Line 46"/>
            <p:cNvSpPr>
              <a:spLocks noChangeShapeType="1"/>
            </p:cNvSpPr>
            <p:nvPr userDrawn="1"/>
          </p:nvSpPr>
          <p:spPr bwMode="auto">
            <a:xfrm rot="5400000">
              <a:off x="-2669731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7" name="Line 47"/>
            <p:cNvSpPr>
              <a:spLocks noChangeShapeType="1"/>
            </p:cNvSpPr>
            <p:nvPr userDrawn="1"/>
          </p:nvSpPr>
          <p:spPr bwMode="auto">
            <a:xfrm rot="5400000">
              <a:off x="-2525268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8" name="Line 48"/>
            <p:cNvSpPr>
              <a:spLocks noChangeShapeType="1"/>
            </p:cNvSpPr>
            <p:nvPr userDrawn="1"/>
          </p:nvSpPr>
          <p:spPr bwMode="auto">
            <a:xfrm rot="5400000">
              <a:off x="-238080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29" name="Line 49"/>
            <p:cNvSpPr>
              <a:spLocks noChangeShapeType="1"/>
            </p:cNvSpPr>
            <p:nvPr userDrawn="1"/>
          </p:nvSpPr>
          <p:spPr bwMode="auto">
            <a:xfrm rot="5400000">
              <a:off x="-2236343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0" name="Line 50"/>
            <p:cNvSpPr>
              <a:spLocks noChangeShapeType="1"/>
            </p:cNvSpPr>
            <p:nvPr userDrawn="1"/>
          </p:nvSpPr>
          <p:spPr bwMode="auto">
            <a:xfrm rot="5400000">
              <a:off x="-2093468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1" name="Line 51"/>
            <p:cNvSpPr>
              <a:spLocks noChangeShapeType="1"/>
            </p:cNvSpPr>
            <p:nvPr userDrawn="1"/>
          </p:nvSpPr>
          <p:spPr bwMode="auto">
            <a:xfrm rot="5400000">
              <a:off x="-194900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2" name="Line 52"/>
            <p:cNvSpPr>
              <a:spLocks noChangeShapeType="1"/>
            </p:cNvSpPr>
            <p:nvPr userDrawn="1"/>
          </p:nvSpPr>
          <p:spPr bwMode="auto">
            <a:xfrm rot="5400000">
              <a:off x="-1804543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3" name="Line 53"/>
            <p:cNvSpPr>
              <a:spLocks noChangeShapeType="1"/>
            </p:cNvSpPr>
            <p:nvPr userDrawn="1"/>
          </p:nvSpPr>
          <p:spPr bwMode="auto">
            <a:xfrm rot="5400000">
              <a:off x="-1660081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4" name="Line 54"/>
            <p:cNvSpPr>
              <a:spLocks noChangeShapeType="1"/>
            </p:cNvSpPr>
            <p:nvPr userDrawn="1"/>
          </p:nvSpPr>
          <p:spPr bwMode="auto">
            <a:xfrm rot="5400000">
              <a:off x="-151720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5" name="Line 55"/>
            <p:cNvSpPr>
              <a:spLocks noChangeShapeType="1"/>
            </p:cNvSpPr>
            <p:nvPr userDrawn="1"/>
          </p:nvSpPr>
          <p:spPr bwMode="auto">
            <a:xfrm rot="5400000">
              <a:off x="-1372743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6" name="Line 56"/>
            <p:cNvSpPr>
              <a:spLocks noChangeShapeType="1"/>
            </p:cNvSpPr>
            <p:nvPr userDrawn="1"/>
          </p:nvSpPr>
          <p:spPr bwMode="auto">
            <a:xfrm rot="5400000">
              <a:off x="-1228281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7" name="Line 57"/>
            <p:cNvSpPr>
              <a:spLocks noChangeShapeType="1"/>
            </p:cNvSpPr>
            <p:nvPr userDrawn="1"/>
          </p:nvSpPr>
          <p:spPr bwMode="auto">
            <a:xfrm rot="5400000">
              <a:off x="-940943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8" name="Line 58"/>
            <p:cNvSpPr>
              <a:spLocks noChangeShapeType="1"/>
            </p:cNvSpPr>
            <p:nvPr userDrawn="1"/>
          </p:nvSpPr>
          <p:spPr bwMode="auto">
            <a:xfrm rot="5400000">
              <a:off x="-796481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39" name="Line 59"/>
            <p:cNvSpPr>
              <a:spLocks noChangeShapeType="1"/>
            </p:cNvSpPr>
            <p:nvPr userDrawn="1"/>
          </p:nvSpPr>
          <p:spPr bwMode="auto">
            <a:xfrm rot="5400000">
              <a:off x="-509143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0" name="Line 60"/>
            <p:cNvSpPr>
              <a:spLocks noChangeShapeType="1"/>
            </p:cNvSpPr>
            <p:nvPr userDrawn="1"/>
          </p:nvSpPr>
          <p:spPr bwMode="auto">
            <a:xfrm rot="5400000">
              <a:off x="-364680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1" name="Line 61"/>
            <p:cNvSpPr>
              <a:spLocks noChangeShapeType="1"/>
            </p:cNvSpPr>
            <p:nvPr userDrawn="1"/>
          </p:nvSpPr>
          <p:spPr bwMode="auto">
            <a:xfrm rot="5400000">
              <a:off x="-220218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2" name="Line 62"/>
            <p:cNvSpPr>
              <a:spLocks noChangeShapeType="1"/>
            </p:cNvSpPr>
            <p:nvPr userDrawn="1"/>
          </p:nvSpPr>
          <p:spPr bwMode="auto">
            <a:xfrm rot="5400000">
              <a:off x="-77343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3" name="Line 63"/>
            <p:cNvSpPr>
              <a:spLocks noChangeShapeType="1"/>
            </p:cNvSpPr>
            <p:nvPr userDrawn="1"/>
          </p:nvSpPr>
          <p:spPr bwMode="auto">
            <a:xfrm rot="5400000">
              <a:off x="67120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4" name="Line 64"/>
            <p:cNvSpPr>
              <a:spLocks noChangeShapeType="1"/>
            </p:cNvSpPr>
            <p:nvPr userDrawn="1"/>
          </p:nvSpPr>
          <p:spPr bwMode="auto">
            <a:xfrm rot="5400000">
              <a:off x="211582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5" name="Line 65"/>
            <p:cNvSpPr>
              <a:spLocks noChangeShapeType="1"/>
            </p:cNvSpPr>
            <p:nvPr userDrawn="1"/>
          </p:nvSpPr>
          <p:spPr bwMode="auto">
            <a:xfrm rot="5400000">
              <a:off x="356045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6" name="Line 66"/>
            <p:cNvSpPr>
              <a:spLocks noChangeShapeType="1"/>
            </p:cNvSpPr>
            <p:nvPr userDrawn="1"/>
          </p:nvSpPr>
          <p:spPr bwMode="auto">
            <a:xfrm rot="5400000">
              <a:off x="498920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7" name="Line 67"/>
            <p:cNvSpPr>
              <a:spLocks noChangeShapeType="1"/>
            </p:cNvSpPr>
            <p:nvPr userDrawn="1"/>
          </p:nvSpPr>
          <p:spPr bwMode="auto">
            <a:xfrm rot="5400000">
              <a:off x="643382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8" name="Line 68"/>
            <p:cNvSpPr>
              <a:spLocks noChangeShapeType="1"/>
            </p:cNvSpPr>
            <p:nvPr userDrawn="1"/>
          </p:nvSpPr>
          <p:spPr bwMode="auto">
            <a:xfrm rot="5400000">
              <a:off x="787845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49" name="Line 69"/>
            <p:cNvSpPr>
              <a:spLocks noChangeShapeType="1"/>
            </p:cNvSpPr>
            <p:nvPr userDrawn="1"/>
          </p:nvSpPr>
          <p:spPr bwMode="auto">
            <a:xfrm rot="5400000">
              <a:off x="932307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0" name="Line 70"/>
            <p:cNvSpPr>
              <a:spLocks noChangeShapeType="1"/>
            </p:cNvSpPr>
            <p:nvPr userDrawn="1"/>
          </p:nvSpPr>
          <p:spPr bwMode="auto">
            <a:xfrm rot="5400000">
              <a:off x="1075182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1" name="Line 71"/>
            <p:cNvSpPr>
              <a:spLocks noChangeShapeType="1"/>
            </p:cNvSpPr>
            <p:nvPr userDrawn="1"/>
          </p:nvSpPr>
          <p:spPr bwMode="auto">
            <a:xfrm rot="5400000">
              <a:off x="1219645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2" name="Line 72"/>
            <p:cNvSpPr>
              <a:spLocks noChangeShapeType="1"/>
            </p:cNvSpPr>
            <p:nvPr userDrawn="1"/>
          </p:nvSpPr>
          <p:spPr bwMode="auto">
            <a:xfrm rot="5400000">
              <a:off x="1364107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3" name="Line 73"/>
            <p:cNvSpPr>
              <a:spLocks noChangeShapeType="1"/>
            </p:cNvSpPr>
            <p:nvPr userDrawn="1"/>
          </p:nvSpPr>
          <p:spPr bwMode="auto">
            <a:xfrm rot="5400000">
              <a:off x="1506982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4" name="Line 74"/>
            <p:cNvSpPr>
              <a:spLocks noChangeShapeType="1"/>
            </p:cNvSpPr>
            <p:nvPr userDrawn="1"/>
          </p:nvSpPr>
          <p:spPr bwMode="auto">
            <a:xfrm rot="5400000">
              <a:off x="-108540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5" name="Line 75"/>
            <p:cNvSpPr>
              <a:spLocks noChangeShapeType="1"/>
            </p:cNvSpPr>
            <p:nvPr userDrawn="1"/>
          </p:nvSpPr>
          <p:spPr bwMode="auto">
            <a:xfrm rot="5400000">
              <a:off x="1649857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6" name="Line 76"/>
            <p:cNvSpPr>
              <a:spLocks noChangeShapeType="1"/>
            </p:cNvSpPr>
            <p:nvPr userDrawn="1"/>
          </p:nvSpPr>
          <p:spPr bwMode="auto">
            <a:xfrm rot="5400000">
              <a:off x="1794320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7" name="Line 77"/>
            <p:cNvSpPr>
              <a:spLocks noChangeShapeType="1"/>
            </p:cNvSpPr>
            <p:nvPr userDrawn="1"/>
          </p:nvSpPr>
          <p:spPr bwMode="auto">
            <a:xfrm rot="5400000">
              <a:off x="1938782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8" name="Line 78"/>
            <p:cNvSpPr>
              <a:spLocks noChangeShapeType="1"/>
            </p:cNvSpPr>
            <p:nvPr userDrawn="1"/>
          </p:nvSpPr>
          <p:spPr bwMode="auto">
            <a:xfrm rot="5400000">
              <a:off x="2081657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59" name="Line 79"/>
            <p:cNvSpPr>
              <a:spLocks noChangeShapeType="1"/>
            </p:cNvSpPr>
            <p:nvPr userDrawn="1"/>
          </p:nvSpPr>
          <p:spPr bwMode="auto">
            <a:xfrm rot="5400000">
              <a:off x="-65360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0" name="Line 65"/>
            <p:cNvSpPr>
              <a:spLocks noChangeShapeType="1"/>
            </p:cNvSpPr>
            <p:nvPr userDrawn="1"/>
          </p:nvSpPr>
          <p:spPr bwMode="auto">
            <a:xfrm rot="5400000">
              <a:off x="-5114811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1" name="Line 66"/>
            <p:cNvSpPr>
              <a:spLocks noChangeShapeType="1"/>
            </p:cNvSpPr>
            <p:nvPr userDrawn="1"/>
          </p:nvSpPr>
          <p:spPr bwMode="auto">
            <a:xfrm rot="5400000">
              <a:off x="-497193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2" name="Line 67"/>
            <p:cNvSpPr>
              <a:spLocks noChangeShapeType="1"/>
            </p:cNvSpPr>
            <p:nvPr userDrawn="1"/>
          </p:nvSpPr>
          <p:spPr bwMode="auto">
            <a:xfrm rot="5400000">
              <a:off x="-4827474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3" name="Line 68"/>
            <p:cNvSpPr>
              <a:spLocks noChangeShapeType="1"/>
            </p:cNvSpPr>
            <p:nvPr userDrawn="1"/>
          </p:nvSpPr>
          <p:spPr bwMode="auto">
            <a:xfrm rot="5400000">
              <a:off x="-4683011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4" name="Line 69"/>
            <p:cNvSpPr>
              <a:spLocks noChangeShapeType="1"/>
            </p:cNvSpPr>
            <p:nvPr userDrawn="1"/>
          </p:nvSpPr>
          <p:spPr bwMode="auto">
            <a:xfrm rot="5400000">
              <a:off x="-4538549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5" name="Line 70"/>
            <p:cNvSpPr>
              <a:spLocks noChangeShapeType="1"/>
            </p:cNvSpPr>
            <p:nvPr userDrawn="1"/>
          </p:nvSpPr>
          <p:spPr bwMode="auto">
            <a:xfrm rot="5400000">
              <a:off x="-4395674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6" name="Line 71"/>
            <p:cNvSpPr>
              <a:spLocks noChangeShapeType="1"/>
            </p:cNvSpPr>
            <p:nvPr userDrawn="1"/>
          </p:nvSpPr>
          <p:spPr bwMode="auto">
            <a:xfrm rot="5400000">
              <a:off x="-4251211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7" name="Line 72"/>
            <p:cNvSpPr>
              <a:spLocks noChangeShapeType="1"/>
            </p:cNvSpPr>
            <p:nvPr userDrawn="1"/>
          </p:nvSpPr>
          <p:spPr bwMode="auto">
            <a:xfrm rot="5400000">
              <a:off x="-4106749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8" name="Line 73"/>
            <p:cNvSpPr>
              <a:spLocks noChangeShapeType="1"/>
            </p:cNvSpPr>
            <p:nvPr userDrawn="1"/>
          </p:nvSpPr>
          <p:spPr bwMode="auto">
            <a:xfrm rot="5400000">
              <a:off x="-3963874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69" name="Line 75"/>
            <p:cNvSpPr>
              <a:spLocks noChangeShapeType="1"/>
            </p:cNvSpPr>
            <p:nvPr userDrawn="1"/>
          </p:nvSpPr>
          <p:spPr bwMode="auto">
            <a:xfrm rot="5400000">
              <a:off x="-3820999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0" name="Line 76"/>
            <p:cNvSpPr>
              <a:spLocks noChangeShapeType="1"/>
            </p:cNvSpPr>
            <p:nvPr userDrawn="1"/>
          </p:nvSpPr>
          <p:spPr bwMode="auto">
            <a:xfrm rot="5400000">
              <a:off x="-3676536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1" name="Line 77"/>
            <p:cNvSpPr>
              <a:spLocks noChangeShapeType="1"/>
            </p:cNvSpPr>
            <p:nvPr userDrawn="1"/>
          </p:nvSpPr>
          <p:spPr bwMode="auto">
            <a:xfrm rot="5400000">
              <a:off x="-3532074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2" name="Line 78"/>
            <p:cNvSpPr>
              <a:spLocks noChangeShapeType="1"/>
            </p:cNvSpPr>
            <p:nvPr userDrawn="1"/>
          </p:nvSpPr>
          <p:spPr bwMode="auto">
            <a:xfrm rot="5400000">
              <a:off x="-3389199" y="5333809"/>
              <a:ext cx="10656000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グループ化 2"/>
          <p:cNvGrpSpPr/>
          <p:nvPr userDrawn="1"/>
        </p:nvGrpSpPr>
        <p:grpSpPr>
          <a:xfrm>
            <a:off x="180631" y="165775"/>
            <a:ext cx="7200000" cy="10365647"/>
            <a:chOff x="-4366" y="165775"/>
            <a:chExt cx="7560000" cy="10365647"/>
          </a:xfrm>
        </p:grpSpPr>
        <p:sp>
          <p:nvSpPr>
            <p:cNvPr id="273" name="Line 81"/>
            <p:cNvSpPr>
              <a:spLocks noChangeShapeType="1"/>
            </p:cNvSpPr>
            <p:nvPr userDrawn="1"/>
          </p:nvSpPr>
          <p:spPr bwMode="auto">
            <a:xfrm rot="5400000">
              <a:off x="3775634" y="418569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4" name="Line 82"/>
            <p:cNvSpPr>
              <a:spLocks noChangeShapeType="1"/>
            </p:cNvSpPr>
            <p:nvPr userDrawn="1"/>
          </p:nvSpPr>
          <p:spPr bwMode="auto">
            <a:xfrm rot="5400000">
              <a:off x="3775634" y="-361422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5" name="Line 83"/>
            <p:cNvSpPr>
              <a:spLocks noChangeShapeType="1"/>
            </p:cNvSpPr>
            <p:nvPr userDrawn="1"/>
          </p:nvSpPr>
          <p:spPr bwMode="auto">
            <a:xfrm rot="5400000">
              <a:off x="3775634" y="-3469799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6" name="Line 84"/>
            <p:cNvSpPr>
              <a:spLocks noChangeShapeType="1"/>
            </p:cNvSpPr>
            <p:nvPr userDrawn="1"/>
          </p:nvSpPr>
          <p:spPr bwMode="auto">
            <a:xfrm rot="5400000">
              <a:off x="3775634" y="-3326961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7" name="Line 85"/>
            <p:cNvSpPr>
              <a:spLocks noChangeShapeType="1"/>
            </p:cNvSpPr>
            <p:nvPr userDrawn="1"/>
          </p:nvSpPr>
          <p:spPr bwMode="auto">
            <a:xfrm rot="5400000">
              <a:off x="3775634" y="-3182536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8" name="Line 86"/>
            <p:cNvSpPr>
              <a:spLocks noChangeShapeType="1"/>
            </p:cNvSpPr>
            <p:nvPr userDrawn="1"/>
          </p:nvSpPr>
          <p:spPr bwMode="auto">
            <a:xfrm rot="5400000">
              <a:off x="3775634" y="-3038111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79" name="Line 87"/>
            <p:cNvSpPr>
              <a:spLocks noChangeShapeType="1"/>
            </p:cNvSpPr>
            <p:nvPr userDrawn="1"/>
          </p:nvSpPr>
          <p:spPr bwMode="auto">
            <a:xfrm rot="5400000">
              <a:off x="3775634" y="-2893686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0" name="Line 88"/>
            <p:cNvSpPr>
              <a:spLocks noChangeShapeType="1"/>
            </p:cNvSpPr>
            <p:nvPr userDrawn="1"/>
          </p:nvSpPr>
          <p:spPr bwMode="auto">
            <a:xfrm rot="5400000">
              <a:off x="3775634" y="-275084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1" name="Line 89"/>
            <p:cNvSpPr>
              <a:spLocks noChangeShapeType="1"/>
            </p:cNvSpPr>
            <p:nvPr userDrawn="1"/>
          </p:nvSpPr>
          <p:spPr bwMode="auto">
            <a:xfrm rot="5400000">
              <a:off x="3775634" y="-2606423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2" name="Line 90"/>
            <p:cNvSpPr>
              <a:spLocks noChangeShapeType="1"/>
            </p:cNvSpPr>
            <p:nvPr userDrawn="1"/>
          </p:nvSpPr>
          <p:spPr bwMode="auto">
            <a:xfrm rot="5400000">
              <a:off x="3775634" y="-246199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3" name="Line 91"/>
            <p:cNvSpPr>
              <a:spLocks noChangeShapeType="1"/>
            </p:cNvSpPr>
            <p:nvPr userDrawn="1"/>
          </p:nvSpPr>
          <p:spPr bwMode="auto">
            <a:xfrm rot="5400000">
              <a:off x="3775634" y="-231916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4" name="Line 92"/>
            <p:cNvSpPr>
              <a:spLocks noChangeShapeType="1"/>
            </p:cNvSpPr>
            <p:nvPr userDrawn="1"/>
          </p:nvSpPr>
          <p:spPr bwMode="auto">
            <a:xfrm rot="5400000">
              <a:off x="3775634" y="-217473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5" name="Line 93"/>
            <p:cNvSpPr>
              <a:spLocks noChangeShapeType="1"/>
            </p:cNvSpPr>
            <p:nvPr userDrawn="1"/>
          </p:nvSpPr>
          <p:spPr bwMode="auto">
            <a:xfrm rot="5400000">
              <a:off x="3775634" y="-203031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6" name="Line 94"/>
            <p:cNvSpPr>
              <a:spLocks noChangeShapeType="1"/>
            </p:cNvSpPr>
            <p:nvPr userDrawn="1"/>
          </p:nvSpPr>
          <p:spPr bwMode="auto">
            <a:xfrm rot="5400000">
              <a:off x="3775634" y="-188588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7" name="Line 95"/>
            <p:cNvSpPr>
              <a:spLocks noChangeShapeType="1"/>
            </p:cNvSpPr>
            <p:nvPr userDrawn="1"/>
          </p:nvSpPr>
          <p:spPr bwMode="auto">
            <a:xfrm rot="5400000">
              <a:off x="3775634" y="-1743047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8" name="Line 96"/>
            <p:cNvSpPr>
              <a:spLocks noChangeShapeType="1"/>
            </p:cNvSpPr>
            <p:nvPr userDrawn="1"/>
          </p:nvSpPr>
          <p:spPr bwMode="auto">
            <a:xfrm rot="5400000">
              <a:off x="3775634" y="-1598622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89" name="Line 97"/>
            <p:cNvSpPr>
              <a:spLocks noChangeShapeType="1"/>
            </p:cNvSpPr>
            <p:nvPr userDrawn="1"/>
          </p:nvSpPr>
          <p:spPr bwMode="auto">
            <a:xfrm rot="5400000">
              <a:off x="3775634" y="-1454196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0" name="Line 98"/>
            <p:cNvSpPr>
              <a:spLocks noChangeShapeType="1"/>
            </p:cNvSpPr>
            <p:nvPr userDrawn="1"/>
          </p:nvSpPr>
          <p:spPr bwMode="auto">
            <a:xfrm rot="5400000">
              <a:off x="3775634" y="-131135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1" name="Line 99"/>
            <p:cNvSpPr>
              <a:spLocks noChangeShapeType="1"/>
            </p:cNvSpPr>
            <p:nvPr userDrawn="1"/>
          </p:nvSpPr>
          <p:spPr bwMode="auto">
            <a:xfrm rot="5400000">
              <a:off x="3775634" y="-1166933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2" name="Line 100"/>
            <p:cNvSpPr>
              <a:spLocks noChangeShapeType="1"/>
            </p:cNvSpPr>
            <p:nvPr userDrawn="1"/>
          </p:nvSpPr>
          <p:spPr bwMode="auto">
            <a:xfrm rot="5400000">
              <a:off x="3775634" y="-102250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3" name="Line 101"/>
            <p:cNvSpPr>
              <a:spLocks noChangeShapeType="1"/>
            </p:cNvSpPr>
            <p:nvPr userDrawn="1"/>
          </p:nvSpPr>
          <p:spPr bwMode="auto">
            <a:xfrm rot="5400000">
              <a:off x="3775634" y="-878083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4" name="Line 102"/>
            <p:cNvSpPr>
              <a:spLocks noChangeShapeType="1"/>
            </p:cNvSpPr>
            <p:nvPr userDrawn="1"/>
          </p:nvSpPr>
          <p:spPr bwMode="auto">
            <a:xfrm rot="5400000">
              <a:off x="3775634" y="-73524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5" name="Line 103"/>
            <p:cNvSpPr>
              <a:spLocks noChangeShapeType="1"/>
            </p:cNvSpPr>
            <p:nvPr userDrawn="1"/>
          </p:nvSpPr>
          <p:spPr bwMode="auto">
            <a:xfrm rot="5400000">
              <a:off x="3775634" y="-59082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6" name="Line 104"/>
            <p:cNvSpPr>
              <a:spLocks noChangeShapeType="1"/>
            </p:cNvSpPr>
            <p:nvPr userDrawn="1"/>
          </p:nvSpPr>
          <p:spPr bwMode="auto">
            <a:xfrm rot="5400000">
              <a:off x="3775634" y="-44639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7" name="Line 105"/>
            <p:cNvSpPr>
              <a:spLocks noChangeShapeType="1"/>
            </p:cNvSpPr>
            <p:nvPr userDrawn="1"/>
          </p:nvSpPr>
          <p:spPr bwMode="auto">
            <a:xfrm rot="5400000">
              <a:off x="3775634" y="-30197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8" name="Line 106"/>
            <p:cNvSpPr>
              <a:spLocks noChangeShapeType="1"/>
            </p:cNvSpPr>
            <p:nvPr userDrawn="1"/>
          </p:nvSpPr>
          <p:spPr bwMode="auto">
            <a:xfrm rot="5400000">
              <a:off x="3775634" y="-159132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299" name="Line 107"/>
            <p:cNvSpPr>
              <a:spLocks noChangeShapeType="1"/>
            </p:cNvSpPr>
            <p:nvPr userDrawn="1"/>
          </p:nvSpPr>
          <p:spPr bwMode="auto">
            <a:xfrm rot="5400000">
              <a:off x="3775634" y="-14707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0" name="Line 108"/>
            <p:cNvSpPr>
              <a:spLocks noChangeShapeType="1"/>
            </p:cNvSpPr>
            <p:nvPr userDrawn="1"/>
          </p:nvSpPr>
          <p:spPr bwMode="auto">
            <a:xfrm rot="5400000">
              <a:off x="3775634" y="128131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1" name="Line 109"/>
            <p:cNvSpPr>
              <a:spLocks noChangeShapeType="1"/>
            </p:cNvSpPr>
            <p:nvPr userDrawn="1"/>
          </p:nvSpPr>
          <p:spPr bwMode="auto">
            <a:xfrm rot="5400000">
              <a:off x="3775634" y="850257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2" name="Line 110"/>
            <p:cNvSpPr>
              <a:spLocks noChangeShapeType="1"/>
            </p:cNvSpPr>
            <p:nvPr userDrawn="1"/>
          </p:nvSpPr>
          <p:spPr bwMode="auto">
            <a:xfrm rot="5400000">
              <a:off x="3775634" y="99309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3" name="Line 111"/>
            <p:cNvSpPr>
              <a:spLocks noChangeShapeType="1"/>
            </p:cNvSpPr>
            <p:nvPr userDrawn="1"/>
          </p:nvSpPr>
          <p:spPr bwMode="auto">
            <a:xfrm rot="5400000">
              <a:off x="3775634" y="113752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4" name="Line 112"/>
            <p:cNvSpPr>
              <a:spLocks noChangeShapeType="1"/>
            </p:cNvSpPr>
            <p:nvPr userDrawn="1"/>
          </p:nvSpPr>
          <p:spPr bwMode="auto">
            <a:xfrm rot="5400000">
              <a:off x="3775634" y="128194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5" name="Line 113"/>
            <p:cNvSpPr>
              <a:spLocks noChangeShapeType="1"/>
            </p:cNvSpPr>
            <p:nvPr userDrawn="1"/>
          </p:nvSpPr>
          <p:spPr bwMode="auto">
            <a:xfrm rot="5400000">
              <a:off x="3775634" y="1424783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6" name="Line 114"/>
            <p:cNvSpPr>
              <a:spLocks noChangeShapeType="1"/>
            </p:cNvSpPr>
            <p:nvPr userDrawn="1"/>
          </p:nvSpPr>
          <p:spPr bwMode="auto">
            <a:xfrm rot="5400000">
              <a:off x="3775634" y="156920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7" name="Line 115"/>
            <p:cNvSpPr>
              <a:spLocks noChangeShapeType="1"/>
            </p:cNvSpPr>
            <p:nvPr userDrawn="1"/>
          </p:nvSpPr>
          <p:spPr bwMode="auto">
            <a:xfrm rot="5400000">
              <a:off x="3775634" y="1713633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8" name="Line 116"/>
            <p:cNvSpPr>
              <a:spLocks noChangeShapeType="1"/>
            </p:cNvSpPr>
            <p:nvPr userDrawn="1"/>
          </p:nvSpPr>
          <p:spPr bwMode="auto">
            <a:xfrm rot="5400000">
              <a:off x="3775634" y="185805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09" name="Line 117"/>
            <p:cNvSpPr>
              <a:spLocks noChangeShapeType="1"/>
            </p:cNvSpPr>
            <p:nvPr userDrawn="1"/>
          </p:nvSpPr>
          <p:spPr bwMode="auto">
            <a:xfrm rot="5400000">
              <a:off x="3775634" y="2000896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0" name="Line 118"/>
            <p:cNvSpPr>
              <a:spLocks noChangeShapeType="1"/>
            </p:cNvSpPr>
            <p:nvPr userDrawn="1"/>
          </p:nvSpPr>
          <p:spPr bwMode="auto">
            <a:xfrm rot="5400000">
              <a:off x="3775634" y="2145321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1" name="Line 119"/>
            <p:cNvSpPr>
              <a:spLocks noChangeShapeType="1"/>
            </p:cNvSpPr>
            <p:nvPr userDrawn="1"/>
          </p:nvSpPr>
          <p:spPr bwMode="auto">
            <a:xfrm rot="5400000">
              <a:off x="3775634" y="2289747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2" name="Line 120"/>
            <p:cNvSpPr>
              <a:spLocks noChangeShapeType="1"/>
            </p:cNvSpPr>
            <p:nvPr userDrawn="1"/>
          </p:nvSpPr>
          <p:spPr bwMode="auto">
            <a:xfrm rot="5400000">
              <a:off x="3775634" y="2434172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3" name="Line 121"/>
            <p:cNvSpPr>
              <a:spLocks noChangeShapeType="1"/>
            </p:cNvSpPr>
            <p:nvPr userDrawn="1"/>
          </p:nvSpPr>
          <p:spPr bwMode="auto">
            <a:xfrm rot="5400000">
              <a:off x="3775634" y="257701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4" name="Line 122"/>
            <p:cNvSpPr>
              <a:spLocks noChangeShapeType="1"/>
            </p:cNvSpPr>
            <p:nvPr userDrawn="1"/>
          </p:nvSpPr>
          <p:spPr bwMode="auto">
            <a:xfrm rot="5400000">
              <a:off x="3775634" y="272143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5" name="Line 123"/>
            <p:cNvSpPr>
              <a:spLocks noChangeShapeType="1"/>
            </p:cNvSpPr>
            <p:nvPr userDrawn="1"/>
          </p:nvSpPr>
          <p:spPr bwMode="auto">
            <a:xfrm rot="5400000">
              <a:off x="3775634" y="286586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6" name="Line 124"/>
            <p:cNvSpPr>
              <a:spLocks noChangeShapeType="1"/>
            </p:cNvSpPr>
            <p:nvPr userDrawn="1"/>
          </p:nvSpPr>
          <p:spPr bwMode="auto">
            <a:xfrm rot="5400000">
              <a:off x="3775634" y="300869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7" name="Line 125"/>
            <p:cNvSpPr>
              <a:spLocks noChangeShapeType="1"/>
            </p:cNvSpPr>
            <p:nvPr userDrawn="1"/>
          </p:nvSpPr>
          <p:spPr bwMode="auto">
            <a:xfrm rot="5400000">
              <a:off x="3775634" y="3153123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8" name="Line 126"/>
            <p:cNvSpPr>
              <a:spLocks noChangeShapeType="1"/>
            </p:cNvSpPr>
            <p:nvPr userDrawn="1"/>
          </p:nvSpPr>
          <p:spPr bwMode="auto">
            <a:xfrm rot="5400000">
              <a:off x="3775634" y="329754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19" name="Line 127"/>
            <p:cNvSpPr>
              <a:spLocks noChangeShapeType="1"/>
            </p:cNvSpPr>
            <p:nvPr userDrawn="1"/>
          </p:nvSpPr>
          <p:spPr bwMode="auto">
            <a:xfrm rot="5400000">
              <a:off x="3775634" y="3441973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0" name="Line 128"/>
            <p:cNvSpPr>
              <a:spLocks noChangeShapeType="1"/>
            </p:cNvSpPr>
            <p:nvPr userDrawn="1"/>
          </p:nvSpPr>
          <p:spPr bwMode="auto">
            <a:xfrm rot="5400000">
              <a:off x="3775634" y="3584811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1" name="Line 129"/>
            <p:cNvSpPr>
              <a:spLocks noChangeShapeType="1"/>
            </p:cNvSpPr>
            <p:nvPr userDrawn="1"/>
          </p:nvSpPr>
          <p:spPr bwMode="auto">
            <a:xfrm rot="5400000">
              <a:off x="3775634" y="3729236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2" name="Line 130"/>
            <p:cNvSpPr>
              <a:spLocks noChangeShapeType="1"/>
            </p:cNvSpPr>
            <p:nvPr userDrawn="1"/>
          </p:nvSpPr>
          <p:spPr bwMode="auto">
            <a:xfrm rot="5400000">
              <a:off x="3775634" y="3873661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3" name="Line 131"/>
            <p:cNvSpPr>
              <a:spLocks noChangeShapeType="1"/>
            </p:cNvSpPr>
            <p:nvPr userDrawn="1"/>
          </p:nvSpPr>
          <p:spPr bwMode="auto">
            <a:xfrm rot="5400000">
              <a:off x="3775634" y="4016499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4" name="Line 132"/>
            <p:cNvSpPr>
              <a:spLocks noChangeShapeType="1"/>
            </p:cNvSpPr>
            <p:nvPr userDrawn="1"/>
          </p:nvSpPr>
          <p:spPr bwMode="auto">
            <a:xfrm rot="5400000">
              <a:off x="3775634" y="4160924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5" name="Line 133"/>
            <p:cNvSpPr>
              <a:spLocks noChangeShapeType="1"/>
            </p:cNvSpPr>
            <p:nvPr userDrawn="1"/>
          </p:nvSpPr>
          <p:spPr bwMode="auto">
            <a:xfrm rot="5400000">
              <a:off x="3775634" y="705832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6" name="Line 134"/>
            <p:cNvSpPr>
              <a:spLocks noChangeShapeType="1"/>
            </p:cNvSpPr>
            <p:nvPr userDrawn="1"/>
          </p:nvSpPr>
          <p:spPr bwMode="auto">
            <a:xfrm rot="5400000">
              <a:off x="3775634" y="270969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7" name="Line 135"/>
            <p:cNvSpPr>
              <a:spLocks noChangeShapeType="1"/>
            </p:cNvSpPr>
            <p:nvPr userDrawn="1"/>
          </p:nvSpPr>
          <p:spPr bwMode="auto">
            <a:xfrm rot="5400000">
              <a:off x="3775634" y="561407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8" name="Line 82"/>
            <p:cNvSpPr>
              <a:spLocks noChangeShapeType="1"/>
            </p:cNvSpPr>
            <p:nvPr userDrawn="1"/>
          </p:nvSpPr>
          <p:spPr bwMode="auto">
            <a:xfrm rot="5400000">
              <a:off x="3775634" y="430413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29" name="Line 83"/>
            <p:cNvSpPr>
              <a:spLocks noChangeShapeType="1"/>
            </p:cNvSpPr>
            <p:nvPr userDrawn="1"/>
          </p:nvSpPr>
          <p:spPr bwMode="auto">
            <a:xfrm rot="5400000">
              <a:off x="3775634" y="4448556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0" name="Line 84"/>
            <p:cNvSpPr>
              <a:spLocks noChangeShapeType="1"/>
            </p:cNvSpPr>
            <p:nvPr userDrawn="1"/>
          </p:nvSpPr>
          <p:spPr bwMode="auto">
            <a:xfrm rot="5400000">
              <a:off x="3775634" y="4591394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1" name="Line 85"/>
            <p:cNvSpPr>
              <a:spLocks noChangeShapeType="1"/>
            </p:cNvSpPr>
            <p:nvPr userDrawn="1"/>
          </p:nvSpPr>
          <p:spPr bwMode="auto">
            <a:xfrm rot="5400000">
              <a:off x="3775634" y="4735819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2" name="Line 86"/>
            <p:cNvSpPr>
              <a:spLocks noChangeShapeType="1"/>
            </p:cNvSpPr>
            <p:nvPr userDrawn="1"/>
          </p:nvSpPr>
          <p:spPr bwMode="auto">
            <a:xfrm rot="5400000">
              <a:off x="3775634" y="4880244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3" name="Line 87"/>
            <p:cNvSpPr>
              <a:spLocks noChangeShapeType="1"/>
            </p:cNvSpPr>
            <p:nvPr userDrawn="1"/>
          </p:nvSpPr>
          <p:spPr bwMode="auto">
            <a:xfrm rot="5400000">
              <a:off x="3775634" y="5024669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4" name="Line 88"/>
            <p:cNvSpPr>
              <a:spLocks noChangeShapeType="1"/>
            </p:cNvSpPr>
            <p:nvPr userDrawn="1"/>
          </p:nvSpPr>
          <p:spPr bwMode="auto">
            <a:xfrm rot="5400000">
              <a:off x="3775634" y="5167507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5" name="Line 89"/>
            <p:cNvSpPr>
              <a:spLocks noChangeShapeType="1"/>
            </p:cNvSpPr>
            <p:nvPr userDrawn="1"/>
          </p:nvSpPr>
          <p:spPr bwMode="auto">
            <a:xfrm rot="5400000">
              <a:off x="3775634" y="5311932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6" name="Line 90"/>
            <p:cNvSpPr>
              <a:spLocks noChangeShapeType="1"/>
            </p:cNvSpPr>
            <p:nvPr userDrawn="1"/>
          </p:nvSpPr>
          <p:spPr bwMode="auto">
            <a:xfrm rot="5400000">
              <a:off x="3775634" y="5456357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7" name="Line 91"/>
            <p:cNvSpPr>
              <a:spLocks noChangeShapeType="1"/>
            </p:cNvSpPr>
            <p:nvPr userDrawn="1"/>
          </p:nvSpPr>
          <p:spPr bwMode="auto">
            <a:xfrm rot="5400000">
              <a:off x="3775634" y="559919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8" name="Line 92"/>
            <p:cNvSpPr>
              <a:spLocks noChangeShapeType="1"/>
            </p:cNvSpPr>
            <p:nvPr userDrawn="1"/>
          </p:nvSpPr>
          <p:spPr bwMode="auto">
            <a:xfrm rot="5400000">
              <a:off x="3775634" y="574362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39" name="Line 93"/>
            <p:cNvSpPr>
              <a:spLocks noChangeShapeType="1"/>
            </p:cNvSpPr>
            <p:nvPr userDrawn="1"/>
          </p:nvSpPr>
          <p:spPr bwMode="auto">
            <a:xfrm rot="5400000">
              <a:off x="3775634" y="5888045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40" name="Line 94"/>
            <p:cNvSpPr>
              <a:spLocks noChangeShapeType="1"/>
            </p:cNvSpPr>
            <p:nvPr userDrawn="1"/>
          </p:nvSpPr>
          <p:spPr bwMode="auto">
            <a:xfrm rot="5400000">
              <a:off x="3775634" y="6032470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41" name="Line 95"/>
            <p:cNvSpPr>
              <a:spLocks noChangeShapeType="1"/>
            </p:cNvSpPr>
            <p:nvPr userDrawn="1"/>
          </p:nvSpPr>
          <p:spPr bwMode="auto">
            <a:xfrm rot="5400000">
              <a:off x="3775634" y="6175308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42" name="Line 96"/>
            <p:cNvSpPr>
              <a:spLocks noChangeShapeType="1"/>
            </p:cNvSpPr>
            <p:nvPr userDrawn="1"/>
          </p:nvSpPr>
          <p:spPr bwMode="auto">
            <a:xfrm rot="5400000">
              <a:off x="3775634" y="6319733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43" name="Line 97"/>
            <p:cNvSpPr>
              <a:spLocks noChangeShapeType="1"/>
            </p:cNvSpPr>
            <p:nvPr userDrawn="1"/>
          </p:nvSpPr>
          <p:spPr bwMode="auto">
            <a:xfrm rot="5400000">
              <a:off x="3775634" y="6464159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44" name="Line 98"/>
            <p:cNvSpPr>
              <a:spLocks noChangeShapeType="1"/>
            </p:cNvSpPr>
            <p:nvPr userDrawn="1"/>
          </p:nvSpPr>
          <p:spPr bwMode="auto">
            <a:xfrm rot="5400000">
              <a:off x="3775634" y="6606997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  <p:sp>
          <p:nvSpPr>
            <p:cNvPr id="345" name="Line 99"/>
            <p:cNvSpPr>
              <a:spLocks noChangeShapeType="1"/>
            </p:cNvSpPr>
            <p:nvPr userDrawn="1"/>
          </p:nvSpPr>
          <p:spPr bwMode="auto">
            <a:xfrm rot="5400000">
              <a:off x="3775634" y="6751422"/>
              <a:ext cx="0" cy="756000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47210" rtl="0" eaLnBrk="1" latinLnBrk="0" hangingPunct="1">
        <a:spcBef>
          <a:spcPct val="0"/>
        </a:spcBef>
        <a:buNone/>
        <a:defRPr kumimoji="1" sz="2800" b="1" kern="1200" cap="none" spc="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947210" rtl="0" eaLnBrk="1" latinLnBrk="0" hangingPunct="1">
        <a:spcBef>
          <a:spcPct val="20000"/>
        </a:spcBef>
        <a:spcAft>
          <a:spcPts val="621"/>
        </a:spcAft>
        <a:buFont typeface="Arial" pitchFamily="34" charset="0"/>
        <a:buNone/>
        <a:defRPr kumimoji="1"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73604" indent="-189441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012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616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1222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604825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78430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552034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025639" indent="-236803" algn="l" defTabSz="94721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3604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7210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0813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94418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68022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1628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15234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8837" algn="l" defTabSz="94721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1"/>
            <a:ext cx="7561263" cy="3191006"/>
          </a:xfrm>
          <a:prstGeom prst="rect">
            <a:avLst/>
          </a:prstGeom>
          <a:solidFill>
            <a:srgbClr val="DCF3C9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0"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Freeform 125">
            <a:extLst>
              <a:ext uri="{FF2B5EF4-FFF2-40B4-BE49-F238E27FC236}">
                <a16:creationId xmlns:a16="http://schemas.microsoft.com/office/drawing/2014/main" id="{E4327B2F-DD0D-4034-A9D9-F8DBB1A22B4B}"/>
              </a:ext>
            </a:extLst>
          </p:cNvPr>
          <p:cNvSpPr>
            <a:spLocks/>
          </p:cNvSpPr>
          <p:nvPr/>
        </p:nvSpPr>
        <p:spPr bwMode="auto">
          <a:xfrm rot="1742707">
            <a:off x="2155579" y="7528713"/>
            <a:ext cx="1292458" cy="1704909"/>
          </a:xfrm>
          <a:custGeom>
            <a:avLst/>
            <a:gdLst>
              <a:gd name="T0" fmla="*/ 137 w 164"/>
              <a:gd name="T1" fmla="*/ 95 h 189"/>
              <a:gd name="T2" fmla="*/ 111 w 164"/>
              <a:gd name="T3" fmla="*/ 82 h 189"/>
              <a:gd name="T4" fmla="*/ 137 w 164"/>
              <a:gd name="T5" fmla="*/ 70 h 189"/>
              <a:gd name="T6" fmla="*/ 130 w 164"/>
              <a:gd name="T7" fmla="*/ 35 h 189"/>
              <a:gd name="T8" fmla="*/ 95 w 164"/>
              <a:gd name="T9" fmla="*/ 27 h 189"/>
              <a:gd name="T10" fmla="*/ 82 w 164"/>
              <a:gd name="T11" fmla="*/ 54 h 189"/>
              <a:gd name="T12" fmla="*/ 69 w 164"/>
              <a:gd name="T13" fmla="*/ 27 h 189"/>
              <a:gd name="T14" fmla="*/ 34 w 164"/>
              <a:gd name="T15" fmla="*/ 35 h 189"/>
              <a:gd name="T16" fmla="*/ 27 w 164"/>
              <a:gd name="T17" fmla="*/ 70 h 189"/>
              <a:gd name="T18" fmla="*/ 53 w 164"/>
              <a:gd name="T19" fmla="*/ 82 h 189"/>
              <a:gd name="T20" fmla="*/ 27 w 164"/>
              <a:gd name="T21" fmla="*/ 95 h 189"/>
              <a:gd name="T22" fmla="*/ 34 w 164"/>
              <a:gd name="T23" fmla="*/ 130 h 189"/>
              <a:gd name="T24" fmla="*/ 69 w 164"/>
              <a:gd name="T25" fmla="*/ 138 h 189"/>
              <a:gd name="T26" fmla="*/ 82 w 164"/>
              <a:gd name="T27" fmla="*/ 111 h 189"/>
              <a:gd name="T28" fmla="*/ 95 w 164"/>
              <a:gd name="T29" fmla="*/ 138 h 189"/>
              <a:gd name="T30" fmla="*/ 110 w 164"/>
              <a:gd name="T31" fmla="*/ 148 h 189"/>
              <a:gd name="T32" fmla="*/ 111 w 164"/>
              <a:gd name="T33" fmla="*/ 153 h 189"/>
              <a:gd name="T34" fmla="*/ 106 w 164"/>
              <a:gd name="T35" fmla="*/ 168 h 189"/>
              <a:gd name="T36" fmla="*/ 91 w 164"/>
              <a:gd name="T37" fmla="*/ 184 h 189"/>
              <a:gd name="T38" fmla="*/ 90 w 164"/>
              <a:gd name="T39" fmla="*/ 188 h 189"/>
              <a:gd name="T40" fmla="*/ 94 w 164"/>
              <a:gd name="T41" fmla="*/ 188 h 189"/>
              <a:gd name="T42" fmla="*/ 111 w 164"/>
              <a:gd name="T43" fmla="*/ 171 h 189"/>
              <a:gd name="T44" fmla="*/ 116 w 164"/>
              <a:gd name="T45" fmla="*/ 153 h 189"/>
              <a:gd name="T46" fmla="*/ 115 w 164"/>
              <a:gd name="T47" fmla="*/ 147 h 189"/>
              <a:gd name="T48" fmla="*/ 130 w 164"/>
              <a:gd name="T49" fmla="*/ 130 h 189"/>
              <a:gd name="T50" fmla="*/ 137 w 164"/>
              <a:gd name="T51" fmla="*/ 95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4" h="189">
                <a:moveTo>
                  <a:pt x="137" y="95"/>
                </a:moveTo>
                <a:cubicBezTo>
                  <a:pt x="129" y="88"/>
                  <a:pt x="119" y="84"/>
                  <a:pt x="111" y="82"/>
                </a:cubicBezTo>
                <a:cubicBezTo>
                  <a:pt x="119" y="81"/>
                  <a:pt x="129" y="77"/>
                  <a:pt x="137" y="70"/>
                </a:cubicBezTo>
                <a:cubicBezTo>
                  <a:pt x="164" y="47"/>
                  <a:pt x="130" y="35"/>
                  <a:pt x="130" y="35"/>
                </a:cubicBezTo>
                <a:cubicBezTo>
                  <a:pt x="130" y="35"/>
                  <a:pt x="118" y="0"/>
                  <a:pt x="95" y="27"/>
                </a:cubicBezTo>
                <a:cubicBezTo>
                  <a:pt x="87" y="36"/>
                  <a:pt x="84" y="45"/>
                  <a:pt x="82" y="54"/>
                </a:cubicBezTo>
                <a:cubicBezTo>
                  <a:pt x="80" y="45"/>
                  <a:pt x="77" y="36"/>
                  <a:pt x="69" y="27"/>
                </a:cubicBezTo>
                <a:cubicBezTo>
                  <a:pt x="46" y="0"/>
                  <a:pt x="34" y="35"/>
                  <a:pt x="34" y="35"/>
                </a:cubicBezTo>
                <a:cubicBezTo>
                  <a:pt x="34" y="35"/>
                  <a:pt x="0" y="47"/>
                  <a:pt x="27" y="70"/>
                </a:cubicBezTo>
                <a:cubicBezTo>
                  <a:pt x="35" y="77"/>
                  <a:pt x="45" y="81"/>
                  <a:pt x="53" y="82"/>
                </a:cubicBezTo>
                <a:cubicBezTo>
                  <a:pt x="45" y="84"/>
                  <a:pt x="35" y="88"/>
                  <a:pt x="27" y="95"/>
                </a:cubicBezTo>
                <a:cubicBezTo>
                  <a:pt x="0" y="118"/>
                  <a:pt x="34" y="130"/>
                  <a:pt x="34" y="130"/>
                </a:cubicBezTo>
                <a:cubicBezTo>
                  <a:pt x="34" y="130"/>
                  <a:pt x="46" y="165"/>
                  <a:pt x="69" y="138"/>
                </a:cubicBezTo>
                <a:cubicBezTo>
                  <a:pt x="77" y="129"/>
                  <a:pt x="80" y="120"/>
                  <a:pt x="82" y="111"/>
                </a:cubicBezTo>
                <a:cubicBezTo>
                  <a:pt x="84" y="120"/>
                  <a:pt x="87" y="129"/>
                  <a:pt x="95" y="138"/>
                </a:cubicBezTo>
                <a:cubicBezTo>
                  <a:pt x="101" y="145"/>
                  <a:pt x="106" y="147"/>
                  <a:pt x="110" y="148"/>
                </a:cubicBezTo>
                <a:cubicBezTo>
                  <a:pt x="110" y="150"/>
                  <a:pt x="111" y="151"/>
                  <a:pt x="111" y="153"/>
                </a:cubicBezTo>
                <a:cubicBezTo>
                  <a:pt x="111" y="158"/>
                  <a:pt x="109" y="163"/>
                  <a:pt x="106" y="168"/>
                </a:cubicBezTo>
                <a:cubicBezTo>
                  <a:pt x="103" y="173"/>
                  <a:pt x="99" y="179"/>
                  <a:pt x="91" y="184"/>
                </a:cubicBezTo>
                <a:cubicBezTo>
                  <a:pt x="90" y="185"/>
                  <a:pt x="90" y="187"/>
                  <a:pt x="90" y="188"/>
                </a:cubicBezTo>
                <a:cubicBezTo>
                  <a:pt x="91" y="189"/>
                  <a:pt x="93" y="189"/>
                  <a:pt x="94" y="188"/>
                </a:cubicBezTo>
                <a:cubicBezTo>
                  <a:pt x="102" y="183"/>
                  <a:pt x="108" y="177"/>
                  <a:pt x="111" y="171"/>
                </a:cubicBezTo>
                <a:cubicBezTo>
                  <a:pt x="115" y="165"/>
                  <a:pt x="116" y="159"/>
                  <a:pt x="116" y="153"/>
                </a:cubicBezTo>
                <a:cubicBezTo>
                  <a:pt x="116" y="151"/>
                  <a:pt x="116" y="149"/>
                  <a:pt x="115" y="147"/>
                </a:cubicBezTo>
                <a:cubicBezTo>
                  <a:pt x="125" y="144"/>
                  <a:pt x="130" y="130"/>
                  <a:pt x="130" y="130"/>
                </a:cubicBezTo>
                <a:cubicBezTo>
                  <a:pt x="130" y="130"/>
                  <a:pt x="164" y="118"/>
                  <a:pt x="137" y="9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916294" y="2193362"/>
            <a:ext cx="5981960" cy="97272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ja-JP" altLang="en-US" sz="1500" b="1" dirty="0">
                <a:solidFill>
                  <a:schemeClr val="accent4">
                    <a:lumMod val="50000"/>
                  </a:schemeClr>
                </a:solidFill>
                <a:latin typeface="+mn-ea"/>
              </a:rPr>
              <a:t>　</a:t>
            </a:r>
            <a:r>
              <a:rPr lang="ja-JP" altLang="ja-JP" sz="1500" b="1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うつ病、躁うつ病の正しい病気の理解を深め</a:t>
            </a:r>
            <a:r>
              <a:rPr lang="ja-JP" altLang="en-US" sz="1500" b="1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、家族等が</a:t>
            </a:r>
            <a:r>
              <a:rPr lang="ja-JP" altLang="ja-JP" sz="1500" b="1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適切な対応ができることを目指した講座です</a:t>
            </a:r>
            <a:r>
              <a:rPr lang="ja-JP" altLang="en-US" sz="1500" b="1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sz="1500" b="1" dirty="0">
              <a:solidFill>
                <a:schemeClr val="accent6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500" b="1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1500" b="1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家庭や職場内、友人関係など、どう対応したらいいのか困ってい</a:t>
            </a:r>
            <a:r>
              <a:rPr lang="ja-JP" altLang="en-US" sz="1500" b="1" dirty="0">
                <a:solidFill>
                  <a:schemeClr val="accent6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ませんか？</a:t>
            </a:r>
            <a:endParaRPr lang="ja-JP" altLang="ja-JP" sz="1500" b="1" dirty="0">
              <a:solidFill>
                <a:schemeClr val="accent6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93420" y="5441833"/>
            <a:ext cx="3031965" cy="510678"/>
          </a:xfrm>
          <a:prstGeom prst="rect">
            <a:avLst/>
          </a:prstGeom>
        </p:spPr>
        <p:txBody>
          <a:bodyPr wrap="square" lIns="72000" tIns="0" rIns="0" bIns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精神科医から学ぶ、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うつ病と躁うつ病の基本知識</a:t>
            </a:r>
            <a:endParaRPr lang="ja-JP" altLang="ja-JP" sz="1600" b="1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51803" y="5130110"/>
            <a:ext cx="460692" cy="317316"/>
          </a:xfrm>
          <a:prstGeom prst="roundRect">
            <a:avLst>
              <a:gd name="adj" fmla="val 13781"/>
            </a:avLst>
          </a:prstGeom>
          <a:noFill/>
          <a:ln w="12700">
            <a:solidFill>
              <a:srgbClr val="6EBD2D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1</a:t>
            </a:r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回目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1019562" y="5121502"/>
            <a:ext cx="2887711" cy="298617"/>
          </a:xfrm>
          <a:prstGeom prst="rect">
            <a:avLst/>
          </a:prstGeom>
        </p:spPr>
        <p:txBody>
          <a:bodyPr wrap="square" lIns="72000" tIns="0" rIns="0" bIns="0">
            <a:noAutofit/>
          </a:bodyPr>
          <a:lstStyle/>
          <a:p>
            <a:r>
              <a:rPr lang="ja-JP" altLang="en-US" sz="1050" dirty="0">
                <a:latin typeface="+mj-ea"/>
                <a:ea typeface="+mj-ea"/>
              </a:rPr>
              <a:t>令和５年</a:t>
            </a:r>
            <a:r>
              <a:rPr lang="ja-JP" altLang="en-US" sz="2000" b="1" dirty="0">
                <a:latin typeface="+mj-ea"/>
                <a:ea typeface="+mj-ea"/>
              </a:rPr>
              <a:t>６</a:t>
            </a:r>
            <a:r>
              <a:rPr lang="ja-JP" altLang="en-US" sz="1100" dirty="0">
                <a:latin typeface="+mj-ea"/>
                <a:ea typeface="+mj-ea"/>
              </a:rPr>
              <a:t>月</a:t>
            </a:r>
            <a:r>
              <a:rPr lang="en-US" altLang="ja-JP" sz="2000" b="1" dirty="0">
                <a:latin typeface="+mj-ea"/>
                <a:ea typeface="+mj-ea"/>
              </a:rPr>
              <a:t>23</a:t>
            </a:r>
            <a:r>
              <a:rPr lang="ja-JP" altLang="en-US" sz="1100" spc="-300" dirty="0">
                <a:latin typeface="+mj-ea"/>
                <a:ea typeface="+mj-ea"/>
              </a:rPr>
              <a:t>日</a:t>
            </a:r>
            <a:r>
              <a:rPr lang="ja-JP" altLang="en-US" sz="1100" dirty="0">
                <a:latin typeface="+mj-ea"/>
                <a:ea typeface="+mj-ea"/>
              </a:rPr>
              <a:t>（</a:t>
            </a:r>
            <a:r>
              <a:rPr lang="ja-JP" altLang="en-US" sz="1050" dirty="0">
                <a:latin typeface="+mj-ea"/>
                <a:ea typeface="+mj-ea"/>
              </a:rPr>
              <a:t>金）</a:t>
            </a:r>
            <a:r>
              <a:rPr lang="en-US" altLang="ja-JP" sz="1200" dirty="0">
                <a:latin typeface="+mj-ea"/>
                <a:ea typeface="+mj-ea"/>
              </a:rPr>
              <a:t>15:30-17:00</a:t>
            </a:r>
            <a:endParaRPr lang="en-US" altLang="ja-JP" sz="1050" dirty="0">
              <a:latin typeface="+mj-ea"/>
              <a:ea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335819" y="4729217"/>
            <a:ext cx="5010023" cy="38811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36525" indent="-136525">
              <a:buFont typeface="Meiryo UI" panose="020B0604030504040204" pitchFamily="50" charset="-128"/>
              <a:buChar char="※"/>
            </a:pP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計２</a:t>
            </a:r>
            <a:r>
              <a:rPr lang="ja-JP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回の講座となりますが、</a:t>
            </a:r>
            <a:r>
              <a:rPr lang="ja-JP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単発</a:t>
            </a:r>
            <a:r>
              <a:rPr lang="ja-JP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の参加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もできます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BC6BE3E7-C31C-4417-881E-61F3F670512E}"/>
              </a:ext>
            </a:extLst>
          </p:cNvPr>
          <p:cNvSpPr/>
          <p:nvPr/>
        </p:nvSpPr>
        <p:spPr>
          <a:xfrm>
            <a:off x="514037" y="6050741"/>
            <a:ext cx="3166453" cy="592506"/>
          </a:xfrm>
          <a:prstGeom prst="rect">
            <a:avLst/>
          </a:prstGeom>
          <a:solidFill>
            <a:srgbClr val="ECECEC"/>
          </a:solidFill>
        </p:spPr>
        <p:txBody>
          <a:bodyPr wrap="square" lIns="108000" tIns="0" rIns="0" bIns="0" anchor="ctr">
            <a:noAutofit/>
          </a:bodyPr>
          <a:lstStyle/>
          <a:p>
            <a:r>
              <a:rPr lang="ja-JP" altLang="en-US" sz="1200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講　師</a:t>
            </a:r>
            <a:endParaRPr lang="en-US" altLang="ja-JP" sz="1200" dirty="0">
              <a:solidFill>
                <a:schemeClr val="accent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EA7275E-F93C-436C-9B5D-015489DF8CBC}"/>
              </a:ext>
            </a:extLst>
          </p:cNvPr>
          <p:cNvSpPr/>
          <p:nvPr/>
        </p:nvSpPr>
        <p:spPr>
          <a:xfrm>
            <a:off x="1086307" y="6099095"/>
            <a:ext cx="2551033" cy="582507"/>
          </a:xfrm>
          <a:prstGeom prst="rect">
            <a:avLst/>
          </a:prstGeom>
        </p:spPr>
        <p:txBody>
          <a:bodyPr wrap="square" lIns="72000" tIns="0" rIns="0" bIns="0">
            <a:noAutofit/>
          </a:bodyPr>
          <a:lstStyle/>
          <a:p>
            <a:r>
              <a:rPr lang="ja-JP" altLang="en-US" sz="1600" kern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虎の門龍醫院　</a:t>
            </a:r>
            <a:endParaRPr lang="en-US" altLang="ja-JP" sz="1600" kern="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kern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副院長　　</a:t>
            </a:r>
            <a:r>
              <a:rPr lang="ja-JP" altLang="en-US" sz="1600" kern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龍　庸之助 氏</a:t>
            </a:r>
            <a:endParaRPr lang="ja-JP" altLang="ja-JP" sz="1600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D98139F0-807C-4BB6-B9BF-8246EBA1F880}"/>
              </a:ext>
            </a:extLst>
          </p:cNvPr>
          <p:cNvSpPr/>
          <p:nvPr/>
        </p:nvSpPr>
        <p:spPr>
          <a:xfrm>
            <a:off x="3936139" y="5502781"/>
            <a:ext cx="3266252" cy="464137"/>
          </a:xfrm>
          <a:prstGeom prst="rect">
            <a:avLst/>
          </a:prstGeom>
        </p:spPr>
        <p:txBody>
          <a:bodyPr wrap="square" lIns="72000" tIns="0" rIns="0" bIns="0">
            <a:noAutofit/>
          </a:bodyPr>
          <a:lstStyle/>
          <a:p>
            <a:pPr lvl="0" algn="just"/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家族や周囲の対応の仕方</a:t>
            </a:r>
            <a:endParaRPr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 algn="just"/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A1EBC06-C037-4166-8F62-94F2096440A0}"/>
              </a:ext>
            </a:extLst>
          </p:cNvPr>
          <p:cNvSpPr/>
          <p:nvPr/>
        </p:nvSpPr>
        <p:spPr>
          <a:xfrm>
            <a:off x="4328247" y="5126111"/>
            <a:ext cx="3017595" cy="276535"/>
          </a:xfrm>
          <a:prstGeom prst="rect">
            <a:avLst/>
          </a:prstGeom>
        </p:spPr>
        <p:txBody>
          <a:bodyPr wrap="square" lIns="72000" tIns="0" rIns="0" bIns="0">
            <a:noAutofit/>
          </a:bodyPr>
          <a:lstStyle/>
          <a:p>
            <a:r>
              <a:rPr lang="ja-JP" altLang="en-US" sz="1050" dirty="0">
                <a:latin typeface="+mj-ea"/>
                <a:ea typeface="+mj-ea"/>
              </a:rPr>
              <a:t>令和</a:t>
            </a:r>
            <a:r>
              <a:rPr lang="en-US" altLang="ja-JP" sz="1050">
                <a:latin typeface="+mj-ea"/>
                <a:ea typeface="+mj-ea"/>
              </a:rPr>
              <a:t>5</a:t>
            </a:r>
            <a:r>
              <a:rPr lang="ja-JP" altLang="en-US" sz="1050">
                <a:latin typeface="+mj-ea"/>
                <a:ea typeface="+mj-ea"/>
              </a:rPr>
              <a:t>年</a:t>
            </a:r>
            <a:r>
              <a:rPr lang="ja-JP" altLang="en-US" sz="2000" b="1" dirty="0">
                <a:latin typeface="+mj-ea"/>
                <a:ea typeface="+mj-ea"/>
              </a:rPr>
              <a:t>７</a:t>
            </a:r>
            <a:r>
              <a:rPr lang="ja-JP" altLang="en-US" sz="1100" dirty="0">
                <a:latin typeface="+mj-ea"/>
                <a:ea typeface="+mj-ea"/>
              </a:rPr>
              <a:t>月</a:t>
            </a:r>
            <a:r>
              <a:rPr lang="ja-JP" altLang="en-US" sz="2000" b="1" dirty="0">
                <a:latin typeface="+mj-ea"/>
                <a:ea typeface="+mj-ea"/>
              </a:rPr>
              <a:t>３</a:t>
            </a:r>
            <a:r>
              <a:rPr lang="ja-JP" altLang="en-US" sz="1100" spc="-300" dirty="0">
                <a:latin typeface="+mj-ea"/>
                <a:ea typeface="+mj-ea"/>
              </a:rPr>
              <a:t>日</a:t>
            </a:r>
            <a:r>
              <a:rPr lang="ja-JP" altLang="en-US" sz="1100" dirty="0">
                <a:latin typeface="+mj-ea"/>
                <a:ea typeface="+mj-ea"/>
              </a:rPr>
              <a:t>（</a:t>
            </a:r>
            <a:r>
              <a:rPr lang="ja-JP" altLang="en-US" sz="1050" dirty="0">
                <a:latin typeface="+mj-ea"/>
                <a:ea typeface="+mj-ea"/>
              </a:rPr>
              <a:t>月）</a:t>
            </a:r>
            <a:r>
              <a:rPr lang="en-US" altLang="ja-JP" sz="1200" dirty="0">
                <a:latin typeface="+mj-ea"/>
                <a:ea typeface="+mj-ea"/>
              </a:rPr>
              <a:t>15:30-17:00</a:t>
            </a:r>
            <a:endParaRPr lang="en-US" altLang="ja-JP" sz="1050" dirty="0">
              <a:latin typeface="+mj-ea"/>
              <a:ea typeface="+mj-ea"/>
            </a:endParaRPr>
          </a:p>
        </p:txBody>
      </p:sp>
      <p:sp>
        <p:nvSpPr>
          <p:cNvPr id="2" name="フリーフォーム 1"/>
          <p:cNvSpPr/>
          <p:nvPr/>
        </p:nvSpPr>
        <p:spPr>
          <a:xfrm>
            <a:off x="582324" y="5024214"/>
            <a:ext cx="6024216" cy="71407"/>
          </a:xfrm>
          <a:custGeom>
            <a:avLst/>
            <a:gdLst>
              <a:gd name="connsiteX0" fmla="*/ 0 w 6421120"/>
              <a:gd name="connsiteY0" fmla="*/ 0 h 0"/>
              <a:gd name="connsiteX1" fmla="*/ 6421120 w 642112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21120">
                <a:moveTo>
                  <a:pt x="0" y="0"/>
                </a:moveTo>
                <a:lnTo>
                  <a:pt x="6421120" y="0"/>
                </a:lnTo>
              </a:path>
            </a:pathLst>
          </a:custGeom>
          <a:noFill/>
          <a:ln w="34925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角丸四角形 98">
            <a:extLst>
              <a:ext uri="{FF2B5EF4-FFF2-40B4-BE49-F238E27FC236}">
                <a16:creationId xmlns:a16="http://schemas.microsoft.com/office/drawing/2014/main" id="{5E8E2A54-AD75-4EAB-BF54-A14F96801877}"/>
              </a:ext>
            </a:extLst>
          </p:cNvPr>
          <p:cNvSpPr/>
          <p:nvPr/>
        </p:nvSpPr>
        <p:spPr>
          <a:xfrm>
            <a:off x="525209" y="4717508"/>
            <a:ext cx="1814778" cy="265195"/>
          </a:xfrm>
          <a:prstGeom prst="round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講座日程</a:t>
            </a:r>
            <a:r>
              <a:rPr lang="ja-JP" altLang="en-US" sz="14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（全２回</a:t>
            </a:r>
            <a:r>
              <a:rPr lang="ja-JP" altLang="en-US" sz="1400" b="1" dirty="0">
                <a:solidFill>
                  <a:srgbClr val="6EBD2D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en-US" altLang="ja-JP" sz="1200" b="1" dirty="0">
              <a:solidFill>
                <a:srgbClr val="6EBD2D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852606" y="5125118"/>
            <a:ext cx="460692" cy="317316"/>
          </a:xfrm>
          <a:prstGeom prst="roundRect">
            <a:avLst>
              <a:gd name="adj" fmla="val 13781"/>
            </a:avLst>
          </a:prstGeom>
          <a:noFill/>
          <a:ln w="12700">
            <a:solidFill>
              <a:srgbClr val="6EBD2D"/>
            </a:solidFill>
          </a:ln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altLang="ja-JP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2</a:t>
            </a:r>
            <a:r>
              <a:rPr lang="ja-JP" altLang="en-US" sz="11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回目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505540" y="3547660"/>
            <a:ext cx="6400271" cy="991271"/>
          </a:xfrm>
          <a:prstGeom prst="rect">
            <a:avLst/>
          </a:prstGeom>
        </p:spPr>
        <p:txBody>
          <a:bodyPr wrap="square" lIns="72000" tIns="144000" rIns="0" bIns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区内在住・在勤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・在学</a:t>
            </a:r>
            <a:r>
              <a:rPr lang="ja-JP" altLang="ja-JP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lang="ja-JP" altLang="ja-JP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うつ病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ja-JP" altLang="ja-JP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躁うつ病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</a:t>
            </a:r>
            <a:r>
              <a:rPr lang="ja-JP" altLang="ja-JP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治療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</a:t>
            </a:r>
            <a:endParaRPr lang="en-US" altLang="ja-JP" sz="1600" b="1" dirty="0">
              <a:solidFill>
                <a:schemeClr val="accent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している</a:t>
            </a:r>
            <a:r>
              <a:rPr lang="ja-JP" altLang="ja-JP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人を支える家族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、テーマについて学びたい人</a:t>
            </a:r>
            <a:endParaRPr lang="en-US" altLang="ja-JP" sz="1600" b="1" dirty="0">
              <a:solidFill>
                <a:schemeClr val="accent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D32CF28A-651E-4895-BDC1-23E948553F8C}"/>
              </a:ext>
            </a:extLst>
          </p:cNvPr>
          <p:cNvSpPr/>
          <p:nvPr/>
        </p:nvSpPr>
        <p:spPr>
          <a:xfrm>
            <a:off x="1361189" y="4367373"/>
            <a:ext cx="5732954" cy="260891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 marL="136525" indent="-136525">
              <a:buFont typeface="Meiryo UI" panose="020B0604030504040204" pitchFamily="50" charset="-128"/>
              <a:buChar char="※"/>
            </a:pP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４か月以上の未就学児の</a:t>
            </a:r>
            <a:r>
              <a:rPr lang="ja-JP" altLang="en-US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名まで</a:t>
            </a: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7D328415-B78D-43A1-8106-D4AE5C02495B}"/>
              </a:ext>
            </a:extLst>
          </p:cNvPr>
          <p:cNvSpPr/>
          <p:nvPr/>
        </p:nvSpPr>
        <p:spPr>
          <a:xfrm>
            <a:off x="582324" y="4348440"/>
            <a:ext cx="671093" cy="27437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72000" tIns="0" rIns="0" bIns="0">
            <a:no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保育可　　　</a:t>
            </a:r>
          </a:p>
        </p:txBody>
      </p:sp>
      <p:sp>
        <p:nvSpPr>
          <p:cNvPr id="72" name="フリーフォーム 71"/>
          <p:cNvSpPr/>
          <p:nvPr/>
        </p:nvSpPr>
        <p:spPr>
          <a:xfrm>
            <a:off x="504825" y="3537217"/>
            <a:ext cx="5436000" cy="0"/>
          </a:xfrm>
          <a:custGeom>
            <a:avLst/>
            <a:gdLst>
              <a:gd name="connsiteX0" fmla="*/ 0 w 6421120"/>
              <a:gd name="connsiteY0" fmla="*/ 0 h 0"/>
              <a:gd name="connsiteX1" fmla="*/ 6421120 w 642112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21120">
                <a:moveTo>
                  <a:pt x="0" y="0"/>
                </a:moveTo>
                <a:lnTo>
                  <a:pt x="6421120" y="0"/>
                </a:lnTo>
              </a:path>
            </a:pathLst>
          </a:custGeom>
          <a:noFill/>
          <a:ln w="34925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角丸四角形 75">
            <a:extLst>
              <a:ext uri="{FF2B5EF4-FFF2-40B4-BE49-F238E27FC236}">
                <a16:creationId xmlns:a16="http://schemas.microsoft.com/office/drawing/2014/main" id="{5E8E2A54-AD75-4EAB-BF54-A14F96801877}"/>
              </a:ext>
            </a:extLst>
          </p:cNvPr>
          <p:cNvSpPr/>
          <p:nvPr/>
        </p:nvSpPr>
        <p:spPr>
          <a:xfrm>
            <a:off x="526264" y="3385974"/>
            <a:ext cx="740094" cy="302486"/>
          </a:xfrm>
          <a:prstGeom prst="round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r>
              <a:rPr lang="ja-JP" altLang="ja-JP" sz="16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対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　</a:t>
            </a:r>
            <a:r>
              <a:rPr lang="ja-JP" altLang="ja-JP" sz="1600" b="1" dirty="0">
                <a:solidFill>
                  <a:schemeClr val="accent2">
                    <a:lumMod val="50000"/>
                  </a:schemeClr>
                </a:solidFill>
                <a:latin typeface="+mn-ea"/>
              </a:rPr>
              <a:t>象</a:t>
            </a:r>
            <a:endParaRPr lang="en-US" altLang="ja-JP" sz="1600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FC7EBABD-FF22-4A51-B913-03D7BBB93892}"/>
              </a:ext>
            </a:extLst>
          </p:cNvPr>
          <p:cNvGrpSpPr/>
          <p:nvPr/>
        </p:nvGrpSpPr>
        <p:grpSpPr>
          <a:xfrm>
            <a:off x="6130936" y="2904755"/>
            <a:ext cx="1184854" cy="1184858"/>
            <a:chOff x="8914740" y="4329666"/>
            <a:chExt cx="863050" cy="863051"/>
          </a:xfrm>
        </p:grpSpPr>
        <p:sp>
          <p:nvSpPr>
            <p:cNvPr id="122" name="楕円 121">
              <a:extLst>
                <a:ext uri="{FF2B5EF4-FFF2-40B4-BE49-F238E27FC236}">
                  <a16:creationId xmlns:a16="http://schemas.microsoft.com/office/drawing/2014/main" id="{608AACA5-DC32-4D34-BB85-B43277355315}"/>
                </a:ext>
              </a:extLst>
            </p:cNvPr>
            <p:cNvSpPr/>
            <p:nvPr/>
          </p:nvSpPr>
          <p:spPr>
            <a:xfrm>
              <a:off x="8914740" y="4329666"/>
              <a:ext cx="863050" cy="86305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0"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3FDBD751-08C0-4C10-9D3C-CF63D1E94C56}"/>
                </a:ext>
              </a:extLst>
            </p:cNvPr>
            <p:cNvSpPr/>
            <p:nvPr/>
          </p:nvSpPr>
          <p:spPr>
            <a:xfrm>
              <a:off x="8954401" y="4710654"/>
              <a:ext cx="758029" cy="249436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noAutofit/>
            </a:bodyPr>
            <a:lstStyle/>
            <a:p>
              <a:pPr algn="ctr"/>
              <a:r>
                <a:rPr lang="ja-JP" altLang="ja-JP" sz="12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各回</a:t>
              </a:r>
              <a:r>
                <a:rPr lang="en-US" altLang="ja-JP" sz="28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30</a:t>
              </a:r>
              <a:r>
                <a:rPr lang="ja-JP" altLang="ja-JP" sz="12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名</a:t>
              </a: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C30DEF99-808A-452B-9F98-01795C3DA6EC}"/>
                </a:ext>
              </a:extLst>
            </p:cNvPr>
            <p:cNvSpPr/>
            <p:nvPr/>
          </p:nvSpPr>
          <p:spPr>
            <a:xfrm>
              <a:off x="9063412" y="4530286"/>
              <a:ext cx="540000" cy="18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>
              <a:noAutofit/>
            </a:bodyPr>
            <a:lstStyle/>
            <a:p>
              <a:pPr algn="ctr"/>
              <a:r>
                <a:rPr lang="ja-JP" altLang="ja-JP" sz="1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定</a:t>
              </a:r>
              <a:r>
                <a:rPr lang="ja-JP" altLang="en-US" sz="1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　</a:t>
              </a:r>
              <a:r>
                <a:rPr lang="ja-JP" altLang="ja-JP" sz="14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員</a:t>
              </a:r>
              <a:endParaRPr lang="en-US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624352" y="7037690"/>
            <a:ext cx="2560366" cy="348133"/>
          </a:xfrm>
          <a:prstGeom prst="rect">
            <a:avLst/>
          </a:prstGeom>
        </p:spPr>
        <p:txBody>
          <a:bodyPr wrap="square" lIns="72000" tIns="36000" rIns="0" bIns="0">
            <a:no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みなと保健所５階　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会議室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80402" y="6753050"/>
            <a:ext cx="3114030" cy="2363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 所</a:t>
            </a:r>
            <a:endParaRPr lang="en-US" altLang="ja-JP" sz="11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8444" y="7385319"/>
            <a:ext cx="3114029" cy="2363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ja-JP" altLang="ja-JP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申込み</a:t>
            </a:r>
            <a:endParaRPr lang="en-US" altLang="ja-JP" sz="11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27980" y="7639431"/>
            <a:ext cx="3209359" cy="1463616"/>
          </a:xfrm>
          <a:prstGeom prst="rect">
            <a:avLst/>
          </a:prstGeom>
        </p:spPr>
        <p:txBody>
          <a:bodyPr wrap="square" lIns="72000" tIns="36000" rIns="36000" bIns="0">
            <a:noAutofit/>
          </a:bodyPr>
          <a:lstStyle/>
          <a:p>
            <a:r>
              <a:rPr lang="ja-JP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みなとコー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ル</a:t>
            </a:r>
            <a:endParaRPr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03-5472-3710</a:t>
            </a:r>
          </a:p>
          <a:p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受付時間：午前９時～午後５時　　　　　　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（初日は午後３時から）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申込期間：６月１</a:t>
            </a:r>
            <a:r>
              <a:rPr lang="ja-JP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（木）～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</a:t>
            </a:r>
            <a:r>
              <a:rPr lang="ja-JP" altLang="en-US" sz="14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６月３０日（金）まで</a:t>
            </a:r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ja-JP" altLang="ja-JP" sz="11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108242" y="9830470"/>
            <a:ext cx="173579" cy="180170"/>
            <a:chOff x="928331" y="10059053"/>
            <a:chExt cx="173579" cy="180170"/>
          </a:xfrm>
        </p:grpSpPr>
        <p:sp>
          <p:nvSpPr>
            <p:cNvPr id="12" name="Oval 5">
              <a:extLst>
                <a:ext uri="{FF2B5EF4-FFF2-40B4-BE49-F238E27FC236}">
                  <a16:creationId xmlns:a16="http://schemas.microsoft.com/office/drawing/2014/main" id="{2BD17297-9647-4E15-86F4-C3CD8BFAD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331" y="10059053"/>
              <a:ext cx="173579" cy="180170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+mn-ea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4DACC589-EB69-4E20-BF82-E9AD1FF47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486" y="10089814"/>
              <a:ext cx="103269" cy="118649"/>
            </a:xfrm>
            <a:custGeom>
              <a:avLst/>
              <a:gdLst>
                <a:gd name="T0" fmla="*/ 5 w 208"/>
                <a:gd name="T1" fmla="*/ 46 h 240"/>
                <a:gd name="T2" fmla="*/ 27 w 208"/>
                <a:gd name="T3" fmla="*/ 15 h 240"/>
                <a:gd name="T4" fmla="*/ 62 w 208"/>
                <a:gd name="T5" fmla="*/ 15 h 240"/>
                <a:gd name="T6" fmla="*/ 78 w 208"/>
                <a:gd name="T7" fmla="*/ 58 h 240"/>
                <a:gd name="T8" fmla="*/ 58 w 208"/>
                <a:gd name="T9" fmla="*/ 78 h 240"/>
                <a:gd name="T10" fmla="*/ 79 w 208"/>
                <a:gd name="T11" fmla="*/ 123 h 240"/>
                <a:gd name="T12" fmla="*/ 130 w 208"/>
                <a:gd name="T13" fmla="*/ 176 h 240"/>
                <a:gd name="T14" fmla="*/ 145 w 208"/>
                <a:gd name="T15" fmla="*/ 160 h 240"/>
                <a:gd name="T16" fmla="*/ 185 w 208"/>
                <a:gd name="T17" fmla="*/ 172 h 240"/>
                <a:gd name="T18" fmla="*/ 199 w 208"/>
                <a:gd name="T19" fmla="*/ 211 h 240"/>
                <a:gd name="T20" fmla="*/ 141 w 208"/>
                <a:gd name="T21" fmla="*/ 231 h 240"/>
                <a:gd name="T22" fmla="*/ 44 w 208"/>
                <a:gd name="T23" fmla="*/ 158 h 240"/>
                <a:gd name="T24" fmla="*/ 5 w 208"/>
                <a:gd name="T25" fmla="*/ 4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240">
                  <a:moveTo>
                    <a:pt x="5" y="46"/>
                  </a:moveTo>
                  <a:cubicBezTo>
                    <a:pt x="5" y="46"/>
                    <a:pt x="13" y="25"/>
                    <a:pt x="27" y="15"/>
                  </a:cubicBezTo>
                  <a:cubicBezTo>
                    <a:pt x="41" y="6"/>
                    <a:pt x="55" y="0"/>
                    <a:pt x="62" y="15"/>
                  </a:cubicBezTo>
                  <a:cubicBezTo>
                    <a:pt x="67" y="29"/>
                    <a:pt x="77" y="48"/>
                    <a:pt x="78" y="58"/>
                  </a:cubicBezTo>
                  <a:cubicBezTo>
                    <a:pt x="80" y="67"/>
                    <a:pt x="73" y="73"/>
                    <a:pt x="58" y="78"/>
                  </a:cubicBezTo>
                  <a:cubicBezTo>
                    <a:pt x="51" y="81"/>
                    <a:pt x="66" y="104"/>
                    <a:pt x="79" y="123"/>
                  </a:cubicBezTo>
                  <a:cubicBezTo>
                    <a:pt x="91" y="141"/>
                    <a:pt x="118" y="169"/>
                    <a:pt x="130" y="176"/>
                  </a:cubicBezTo>
                  <a:cubicBezTo>
                    <a:pt x="141" y="183"/>
                    <a:pt x="138" y="164"/>
                    <a:pt x="145" y="160"/>
                  </a:cubicBezTo>
                  <a:cubicBezTo>
                    <a:pt x="151" y="155"/>
                    <a:pt x="161" y="155"/>
                    <a:pt x="185" y="172"/>
                  </a:cubicBezTo>
                  <a:cubicBezTo>
                    <a:pt x="208" y="190"/>
                    <a:pt x="207" y="200"/>
                    <a:pt x="199" y="211"/>
                  </a:cubicBezTo>
                  <a:cubicBezTo>
                    <a:pt x="190" y="221"/>
                    <a:pt x="170" y="240"/>
                    <a:pt x="141" y="231"/>
                  </a:cubicBezTo>
                  <a:cubicBezTo>
                    <a:pt x="112" y="222"/>
                    <a:pt x="70" y="195"/>
                    <a:pt x="44" y="158"/>
                  </a:cubicBezTo>
                  <a:cubicBezTo>
                    <a:pt x="18" y="121"/>
                    <a:pt x="0" y="77"/>
                    <a:pt x="5" y="46"/>
                  </a:cubicBezTo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+mn-ea"/>
              </a:endParaRPr>
            </a:p>
          </p:txBody>
        </p:sp>
      </p:grp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20AAC7F-9277-4550-9292-1AD5E8A2253E}"/>
              </a:ext>
            </a:extLst>
          </p:cNvPr>
          <p:cNvSpPr/>
          <p:nvPr/>
        </p:nvSpPr>
        <p:spPr>
          <a:xfrm>
            <a:off x="2549434" y="9721549"/>
            <a:ext cx="1487728" cy="332410"/>
          </a:xfrm>
          <a:prstGeom prst="rect">
            <a:avLst/>
          </a:prstGeom>
        </p:spPr>
        <p:txBody>
          <a:bodyPr wrap="square" lIns="0" tIns="36000" rIns="36000" bIns="0" anchor="ctr" anchorCtr="0">
            <a:noAutofit/>
          </a:bodyPr>
          <a:lstStyle/>
          <a:p>
            <a:r>
              <a:rPr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03-6400-0084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1733854" y="9333549"/>
            <a:ext cx="1812032" cy="483305"/>
          </a:xfrm>
          <a:prstGeom prst="rect">
            <a:avLst/>
          </a:prstGeom>
        </p:spPr>
        <p:txBody>
          <a:bodyPr wrap="square" lIns="72000" tIns="36000" rIns="36000" bIns="0">
            <a:noAutofit/>
          </a:bodyPr>
          <a:lstStyle/>
          <a:p>
            <a:r>
              <a:rPr lang="ja-JP" altLang="ja-JP" sz="1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みなと保健所</a:t>
            </a:r>
            <a:endParaRPr lang="en-US" altLang="ja-JP" sz="1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健康推進課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地域保健係　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76DEE59E-5712-4981-9888-3CD23B449790}"/>
              </a:ext>
            </a:extLst>
          </p:cNvPr>
          <p:cNvSpPr/>
          <p:nvPr/>
        </p:nvSpPr>
        <p:spPr>
          <a:xfrm>
            <a:off x="1719497" y="9133808"/>
            <a:ext cx="1761106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ja-JP" altLang="en-US" sz="11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問合せ</a:t>
            </a:r>
            <a:endParaRPr lang="en-US" altLang="ja-JP" sz="11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5A6DE214-9E6F-4145-9A84-E89AFCC8A3F9}"/>
              </a:ext>
            </a:extLst>
          </p:cNvPr>
          <p:cNvGrpSpPr/>
          <p:nvPr/>
        </p:nvGrpSpPr>
        <p:grpSpPr>
          <a:xfrm>
            <a:off x="960125" y="8016519"/>
            <a:ext cx="173579" cy="180170"/>
            <a:chOff x="928331" y="10059053"/>
            <a:chExt cx="173579" cy="180170"/>
          </a:xfrm>
        </p:grpSpPr>
        <p:sp>
          <p:nvSpPr>
            <p:cNvPr id="81" name="Oval 5">
              <a:extLst>
                <a:ext uri="{FF2B5EF4-FFF2-40B4-BE49-F238E27FC236}">
                  <a16:creationId xmlns:a16="http://schemas.microsoft.com/office/drawing/2014/main" id="{C8B23F1F-0297-4F87-A6E2-FDDBE9A03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331" y="10059053"/>
              <a:ext cx="173579" cy="180170"/>
            </a:xfrm>
            <a:prstGeom prst="ellipse">
              <a:avLst/>
            </a:prstGeom>
            <a:solidFill>
              <a:srgbClr val="FFFFFF"/>
            </a:solidFill>
            <a:ln w="11113" cap="flat">
              <a:solidFill>
                <a:schemeClr val="tx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+mn-ea"/>
              </a:endParaRPr>
            </a:p>
          </p:txBody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B9D819BC-2028-4184-84CD-71A1E30C1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486" y="10089814"/>
              <a:ext cx="103269" cy="118649"/>
            </a:xfrm>
            <a:custGeom>
              <a:avLst/>
              <a:gdLst>
                <a:gd name="T0" fmla="*/ 5 w 208"/>
                <a:gd name="T1" fmla="*/ 46 h 240"/>
                <a:gd name="T2" fmla="*/ 27 w 208"/>
                <a:gd name="T3" fmla="*/ 15 h 240"/>
                <a:gd name="T4" fmla="*/ 62 w 208"/>
                <a:gd name="T5" fmla="*/ 15 h 240"/>
                <a:gd name="T6" fmla="*/ 78 w 208"/>
                <a:gd name="T7" fmla="*/ 58 h 240"/>
                <a:gd name="T8" fmla="*/ 58 w 208"/>
                <a:gd name="T9" fmla="*/ 78 h 240"/>
                <a:gd name="T10" fmla="*/ 79 w 208"/>
                <a:gd name="T11" fmla="*/ 123 h 240"/>
                <a:gd name="T12" fmla="*/ 130 w 208"/>
                <a:gd name="T13" fmla="*/ 176 h 240"/>
                <a:gd name="T14" fmla="*/ 145 w 208"/>
                <a:gd name="T15" fmla="*/ 160 h 240"/>
                <a:gd name="T16" fmla="*/ 185 w 208"/>
                <a:gd name="T17" fmla="*/ 172 h 240"/>
                <a:gd name="T18" fmla="*/ 199 w 208"/>
                <a:gd name="T19" fmla="*/ 211 h 240"/>
                <a:gd name="T20" fmla="*/ 141 w 208"/>
                <a:gd name="T21" fmla="*/ 231 h 240"/>
                <a:gd name="T22" fmla="*/ 44 w 208"/>
                <a:gd name="T23" fmla="*/ 158 h 240"/>
                <a:gd name="T24" fmla="*/ 5 w 208"/>
                <a:gd name="T25" fmla="*/ 4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8" h="240">
                  <a:moveTo>
                    <a:pt x="5" y="46"/>
                  </a:moveTo>
                  <a:cubicBezTo>
                    <a:pt x="5" y="46"/>
                    <a:pt x="13" y="25"/>
                    <a:pt x="27" y="15"/>
                  </a:cubicBezTo>
                  <a:cubicBezTo>
                    <a:pt x="41" y="6"/>
                    <a:pt x="55" y="0"/>
                    <a:pt x="62" y="15"/>
                  </a:cubicBezTo>
                  <a:cubicBezTo>
                    <a:pt x="67" y="29"/>
                    <a:pt x="77" y="48"/>
                    <a:pt x="78" y="58"/>
                  </a:cubicBezTo>
                  <a:cubicBezTo>
                    <a:pt x="80" y="67"/>
                    <a:pt x="73" y="73"/>
                    <a:pt x="58" y="78"/>
                  </a:cubicBezTo>
                  <a:cubicBezTo>
                    <a:pt x="51" y="81"/>
                    <a:pt x="66" y="104"/>
                    <a:pt x="79" y="123"/>
                  </a:cubicBezTo>
                  <a:cubicBezTo>
                    <a:pt x="91" y="141"/>
                    <a:pt x="118" y="169"/>
                    <a:pt x="130" y="176"/>
                  </a:cubicBezTo>
                  <a:cubicBezTo>
                    <a:pt x="141" y="183"/>
                    <a:pt x="138" y="164"/>
                    <a:pt x="145" y="160"/>
                  </a:cubicBezTo>
                  <a:cubicBezTo>
                    <a:pt x="151" y="155"/>
                    <a:pt x="161" y="155"/>
                    <a:pt x="185" y="172"/>
                  </a:cubicBezTo>
                  <a:cubicBezTo>
                    <a:pt x="208" y="190"/>
                    <a:pt x="207" y="200"/>
                    <a:pt x="199" y="211"/>
                  </a:cubicBezTo>
                  <a:cubicBezTo>
                    <a:pt x="190" y="221"/>
                    <a:pt x="170" y="240"/>
                    <a:pt x="141" y="231"/>
                  </a:cubicBezTo>
                  <a:cubicBezTo>
                    <a:pt x="112" y="222"/>
                    <a:pt x="70" y="195"/>
                    <a:pt x="44" y="158"/>
                  </a:cubicBezTo>
                  <a:cubicBezTo>
                    <a:pt x="18" y="121"/>
                    <a:pt x="0" y="77"/>
                    <a:pt x="5" y="46"/>
                  </a:cubicBezTo>
                </a:path>
              </a:pathLst>
            </a:custGeom>
            <a:solidFill>
              <a:schemeClr val="tx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latin typeface="+mn-ea"/>
              </a:endParaRPr>
            </a:p>
          </p:txBody>
        </p:sp>
      </p:grpSp>
      <p:pic>
        <p:nvPicPr>
          <p:cNvPr id="116" name="図 115" descr="R:\0900みなと保健所\0200生活衛生課\閲覧\■みなと保健所地図\新保健所地図.JPG">
            <a:extLst>
              <a:ext uri="{FF2B5EF4-FFF2-40B4-BE49-F238E27FC236}">
                <a16:creationId xmlns:a16="http://schemas.microsoft.com/office/drawing/2014/main" id="{77B1FB9E-8D91-450B-BD91-7A6D208AFA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700" y="6763942"/>
            <a:ext cx="3404052" cy="2897079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1B31A9CA-8B3A-436B-93B1-F4AA73F8EE7E}"/>
              </a:ext>
            </a:extLst>
          </p:cNvPr>
          <p:cNvSpPr/>
          <p:nvPr/>
        </p:nvSpPr>
        <p:spPr>
          <a:xfrm>
            <a:off x="4369563" y="9292026"/>
            <a:ext cx="1224964" cy="181130"/>
          </a:xfrm>
          <a:prstGeom prst="rect">
            <a:avLst/>
          </a:prstGeom>
        </p:spPr>
        <p:txBody>
          <a:bodyPr wrap="square" lIns="0" tIns="36000" rIns="36000" bIns="0">
            <a:noAutofit/>
          </a:bodyPr>
          <a:lstStyle/>
          <a:p>
            <a:r>
              <a:rPr lang="zh-CN" altLang="en-US" sz="1000" b="1" dirty="0">
                <a:latin typeface="+mn-ea"/>
              </a:rPr>
              <a:t>（三田１</a:t>
            </a:r>
            <a:r>
              <a:rPr lang="en-US" altLang="zh-CN" sz="1000" b="1" dirty="0">
                <a:latin typeface="+mn-ea"/>
              </a:rPr>
              <a:t>-</a:t>
            </a:r>
            <a:r>
              <a:rPr lang="zh-CN" altLang="en-US" sz="1000" b="1" dirty="0">
                <a:latin typeface="+mn-ea"/>
              </a:rPr>
              <a:t>４</a:t>
            </a:r>
            <a:r>
              <a:rPr lang="en-US" altLang="zh-CN" sz="1000" b="1" dirty="0">
                <a:latin typeface="+mn-ea"/>
              </a:rPr>
              <a:t>-</a:t>
            </a:r>
            <a:r>
              <a:rPr lang="en-US" altLang="ja-JP" sz="1000" b="1" dirty="0">
                <a:latin typeface="+mn-ea"/>
              </a:rPr>
              <a:t>10</a:t>
            </a:r>
            <a:r>
              <a:rPr lang="ja-JP" altLang="en-US" sz="1000" b="1" dirty="0">
                <a:latin typeface="+mn-ea"/>
              </a:rPr>
              <a:t>）</a:t>
            </a:r>
            <a:endParaRPr lang="ja-JP" altLang="ja-JP" sz="1000" b="1" dirty="0"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F96B120-C2A7-4E3B-A98E-6A0BBA6C89A2}"/>
              </a:ext>
            </a:extLst>
          </p:cNvPr>
          <p:cNvSpPr/>
          <p:nvPr/>
        </p:nvSpPr>
        <p:spPr>
          <a:xfrm>
            <a:off x="1905436" y="9993131"/>
            <a:ext cx="16658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ＦＡＸ</a:t>
            </a:r>
            <a:r>
              <a:rPr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03-3455-4539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DDB30FC-3FEA-496F-878A-2FFB47D332C2}"/>
              </a:ext>
            </a:extLst>
          </p:cNvPr>
          <p:cNvSpPr/>
          <p:nvPr/>
        </p:nvSpPr>
        <p:spPr>
          <a:xfrm>
            <a:off x="4488117" y="5891600"/>
            <a:ext cx="2847036" cy="77562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0" rtlCol="0" anchor="ctr"/>
          <a:lstStyle/>
          <a:p>
            <a:endParaRPr lang="ja-JP" altLang="en-US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195D8CB-7F7D-49B9-ABB0-155A5C9868E4}"/>
              </a:ext>
            </a:extLst>
          </p:cNvPr>
          <p:cNvSpPr/>
          <p:nvPr/>
        </p:nvSpPr>
        <p:spPr>
          <a:xfrm>
            <a:off x="3770364" y="9745102"/>
            <a:ext cx="3545426" cy="57795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0"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会場では感染予防対策にご協力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をお願いします。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54832BD-BE75-4B86-8320-A1903CDE52F4}"/>
              </a:ext>
            </a:extLst>
          </p:cNvPr>
          <p:cNvSpPr/>
          <p:nvPr/>
        </p:nvSpPr>
        <p:spPr>
          <a:xfrm>
            <a:off x="112478" y="174392"/>
            <a:ext cx="1607019" cy="3759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72000" tIns="0" rIns="0" bIns="0">
            <a:no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令和５年度</a:t>
            </a: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38BE26A2-35C5-4289-B377-DAE872554AF3}"/>
              </a:ext>
            </a:extLst>
          </p:cNvPr>
          <p:cNvGrpSpPr/>
          <p:nvPr/>
        </p:nvGrpSpPr>
        <p:grpSpPr>
          <a:xfrm rot="20301521">
            <a:off x="176597" y="543126"/>
            <a:ext cx="997663" cy="769855"/>
            <a:chOff x="8932869" y="4500304"/>
            <a:chExt cx="726700" cy="560763"/>
          </a:xfrm>
        </p:grpSpPr>
        <p:sp>
          <p:nvSpPr>
            <p:cNvPr id="71" name="楕円 70">
              <a:extLst>
                <a:ext uri="{FF2B5EF4-FFF2-40B4-BE49-F238E27FC236}">
                  <a16:creationId xmlns:a16="http://schemas.microsoft.com/office/drawing/2014/main" id="{DC39608B-F084-4231-AB32-D34B127881A1}"/>
                </a:ext>
              </a:extLst>
            </p:cNvPr>
            <p:cNvSpPr/>
            <p:nvPr/>
          </p:nvSpPr>
          <p:spPr>
            <a:xfrm>
              <a:off x="9015019" y="4500304"/>
              <a:ext cx="562401" cy="560763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72000" tIns="36000" rIns="72000" bIns="0"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4FEF4EE7-A2BC-4FE8-8A4C-CDD1286E3D74}"/>
                </a:ext>
              </a:extLst>
            </p:cNvPr>
            <p:cNvSpPr/>
            <p:nvPr/>
          </p:nvSpPr>
          <p:spPr>
            <a:xfrm rot="1298479">
              <a:off x="8932869" y="4639514"/>
              <a:ext cx="726700" cy="249436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ctr">
              <a:noAutofit/>
            </a:bodyPr>
            <a:lstStyle/>
            <a:p>
              <a:pPr algn="ctr"/>
              <a:r>
                <a:rPr lang="ja-JP" altLang="en-US" sz="1600" b="1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港　区</a:t>
              </a:r>
              <a:endParaRPr lang="ja-JP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88" name="Group 4">
            <a:extLst>
              <a:ext uri="{FF2B5EF4-FFF2-40B4-BE49-F238E27FC236}">
                <a16:creationId xmlns:a16="http://schemas.microsoft.com/office/drawing/2014/main" id="{CEE4232D-F844-4259-AAC5-9F838ECBD34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16294" y="977895"/>
            <a:ext cx="6208836" cy="1027657"/>
            <a:chOff x="1338" y="2970"/>
            <a:chExt cx="3807" cy="547"/>
          </a:xfrm>
          <a:solidFill>
            <a:srgbClr val="00B050"/>
          </a:solidFill>
        </p:grpSpPr>
        <p:sp>
          <p:nvSpPr>
            <p:cNvPr id="93" name="Freeform 5">
              <a:extLst>
                <a:ext uri="{FF2B5EF4-FFF2-40B4-BE49-F238E27FC236}">
                  <a16:creationId xmlns:a16="http://schemas.microsoft.com/office/drawing/2014/main" id="{16D2C436-A0D9-4B3D-B4AF-8C04C3F44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" y="3121"/>
              <a:ext cx="247" cy="390"/>
            </a:xfrm>
            <a:custGeom>
              <a:avLst/>
              <a:gdLst>
                <a:gd name="T0" fmla="*/ 68 w 117"/>
                <a:gd name="T1" fmla="*/ 0 h 183"/>
                <a:gd name="T2" fmla="*/ 33 w 117"/>
                <a:gd name="T3" fmla="*/ 10 h 183"/>
                <a:gd name="T4" fmla="*/ 13 w 117"/>
                <a:gd name="T5" fmla="*/ 17 h 183"/>
                <a:gd name="T6" fmla="*/ 0 w 117"/>
                <a:gd name="T7" fmla="*/ 30 h 183"/>
                <a:gd name="T8" fmla="*/ 14 w 117"/>
                <a:gd name="T9" fmla="*/ 43 h 183"/>
                <a:gd name="T10" fmla="*/ 43 w 117"/>
                <a:gd name="T11" fmla="*/ 31 h 183"/>
                <a:gd name="T12" fmla="*/ 67 w 117"/>
                <a:gd name="T13" fmla="*/ 22 h 183"/>
                <a:gd name="T14" fmla="*/ 93 w 117"/>
                <a:gd name="T15" fmla="*/ 72 h 183"/>
                <a:gd name="T16" fmla="*/ 23 w 117"/>
                <a:gd name="T17" fmla="*/ 160 h 183"/>
                <a:gd name="T18" fmla="*/ 16 w 117"/>
                <a:gd name="T19" fmla="*/ 170 h 183"/>
                <a:gd name="T20" fmla="*/ 29 w 117"/>
                <a:gd name="T21" fmla="*/ 183 h 183"/>
                <a:gd name="T22" fmla="*/ 117 w 117"/>
                <a:gd name="T23" fmla="*/ 72 h 183"/>
                <a:gd name="T24" fmla="*/ 68 w 117"/>
                <a:gd name="T25" fmla="*/ 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83">
                  <a:moveTo>
                    <a:pt x="68" y="0"/>
                  </a:moveTo>
                  <a:cubicBezTo>
                    <a:pt x="57" y="0"/>
                    <a:pt x="45" y="4"/>
                    <a:pt x="33" y="10"/>
                  </a:cubicBezTo>
                  <a:cubicBezTo>
                    <a:pt x="26" y="13"/>
                    <a:pt x="21" y="16"/>
                    <a:pt x="13" y="17"/>
                  </a:cubicBezTo>
                  <a:cubicBezTo>
                    <a:pt x="4" y="18"/>
                    <a:pt x="0" y="25"/>
                    <a:pt x="0" y="30"/>
                  </a:cubicBezTo>
                  <a:cubicBezTo>
                    <a:pt x="0" y="37"/>
                    <a:pt x="5" y="43"/>
                    <a:pt x="14" y="43"/>
                  </a:cubicBezTo>
                  <a:cubicBezTo>
                    <a:pt x="20" y="43"/>
                    <a:pt x="28" y="40"/>
                    <a:pt x="43" y="31"/>
                  </a:cubicBezTo>
                  <a:cubicBezTo>
                    <a:pt x="53" y="25"/>
                    <a:pt x="61" y="22"/>
                    <a:pt x="67" y="22"/>
                  </a:cubicBezTo>
                  <a:cubicBezTo>
                    <a:pt x="88" y="22"/>
                    <a:pt x="93" y="59"/>
                    <a:pt x="93" y="72"/>
                  </a:cubicBezTo>
                  <a:cubicBezTo>
                    <a:pt x="93" y="98"/>
                    <a:pt x="80" y="135"/>
                    <a:pt x="23" y="160"/>
                  </a:cubicBezTo>
                  <a:cubicBezTo>
                    <a:pt x="19" y="162"/>
                    <a:pt x="16" y="166"/>
                    <a:pt x="16" y="170"/>
                  </a:cubicBezTo>
                  <a:cubicBezTo>
                    <a:pt x="16" y="178"/>
                    <a:pt x="21" y="183"/>
                    <a:pt x="29" y="183"/>
                  </a:cubicBezTo>
                  <a:cubicBezTo>
                    <a:pt x="38" y="183"/>
                    <a:pt x="117" y="146"/>
                    <a:pt x="117" y="72"/>
                  </a:cubicBezTo>
                  <a:cubicBezTo>
                    <a:pt x="117" y="45"/>
                    <a:pt x="106" y="0"/>
                    <a:pt x="68" y="0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95" name="Freeform 6">
              <a:extLst>
                <a:ext uri="{FF2B5EF4-FFF2-40B4-BE49-F238E27FC236}">
                  <a16:creationId xmlns:a16="http://schemas.microsoft.com/office/drawing/2014/main" id="{01C6FD59-D0E3-4173-9904-90D6C8B6E4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9" y="2995"/>
              <a:ext cx="160" cy="70"/>
            </a:xfrm>
            <a:custGeom>
              <a:avLst/>
              <a:gdLst>
                <a:gd name="T0" fmla="*/ 62 w 76"/>
                <a:gd name="T1" fmla="*/ 33 h 33"/>
                <a:gd name="T2" fmla="*/ 76 w 76"/>
                <a:gd name="T3" fmla="*/ 21 h 33"/>
                <a:gd name="T4" fmla="*/ 73 w 76"/>
                <a:gd name="T5" fmla="*/ 12 h 33"/>
                <a:gd name="T6" fmla="*/ 62 w 76"/>
                <a:gd name="T7" fmla="*/ 9 h 33"/>
                <a:gd name="T8" fmla="*/ 59 w 76"/>
                <a:gd name="T9" fmla="*/ 9 h 33"/>
                <a:gd name="T10" fmla="*/ 56 w 76"/>
                <a:gd name="T11" fmla="*/ 9 h 33"/>
                <a:gd name="T12" fmla="*/ 18 w 76"/>
                <a:gd name="T13" fmla="*/ 1 h 33"/>
                <a:gd name="T14" fmla="*/ 11 w 76"/>
                <a:gd name="T15" fmla="*/ 0 h 33"/>
                <a:gd name="T16" fmla="*/ 0 w 76"/>
                <a:gd name="T17" fmla="*/ 11 h 33"/>
                <a:gd name="T18" fmla="*/ 62 w 76"/>
                <a:gd name="T19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33">
                  <a:moveTo>
                    <a:pt x="62" y="33"/>
                  </a:moveTo>
                  <a:cubicBezTo>
                    <a:pt x="71" y="33"/>
                    <a:pt x="76" y="27"/>
                    <a:pt x="76" y="21"/>
                  </a:cubicBezTo>
                  <a:cubicBezTo>
                    <a:pt x="76" y="17"/>
                    <a:pt x="75" y="15"/>
                    <a:pt x="73" y="12"/>
                  </a:cubicBezTo>
                  <a:cubicBezTo>
                    <a:pt x="70" y="10"/>
                    <a:pt x="67" y="9"/>
                    <a:pt x="62" y="9"/>
                  </a:cubicBezTo>
                  <a:cubicBezTo>
                    <a:pt x="61" y="9"/>
                    <a:pt x="60" y="9"/>
                    <a:pt x="59" y="9"/>
                  </a:cubicBezTo>
                  <a:cubicBezTo>
                    <a:pt x="58" y="9"/>
                    <a:pt x="57" y="9"/>
                    <a:pt x="56" y="9"/>
                  </a:cubicBezTo>
                  <a:cubicBezTo>
                    <a:pt x="43" y="9"/>
                    <a:pt x="30" y="7"/>
                    <a:pt x="18" y="1"/>
                  </a:cubicBezTo>
                  <a:cubicBezTo>
                    <a:pt x="15" y="0"/>
                    <a:pt x="13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31"/>
                    <a:pt x="62" y="33"/>
                    <a:pt x="62" y="33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97" name="Freeform 7">
              <a:extLst>
                <a:ext uri="{FF2B5EF4-FFF2-40B4-BE49-F238E27FC236}">
                  <a16:creationId xmlns:a16="http://schemas.microsoft.com/office/drawing/2014/main" id="{5C701464-DCC3-4678-ABD5-F5B8FA87A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3" y="3114"/>
              <a:ext cx="463" cy="344"/>
            </a:xfrm>
            <a:custGeom>
              <a:avLst/>
              <a:gdLst>
                <a:gd name="T0" fmla="*/ 151 w 219"/>
                <a:gd name="T1" fmla="*/ 0 h 161"/>
                <a:gd name="T2" fmla="*/ 108 w 219"/>
                <a:gd name="T3" fmla="*/ 7 h 161"/>
                <a:gd name="T4" fmla="*/ 46 w 219"/>
                <a:gd name="T5" fmla="*/ 33 h 161"/>
                <a:gd name="T6" fmla="*/ 9 w 219"/>
                <a:gd name="T7" fmla="*/ 49 h 161"/>
                <a:gd name="T8" fmla="*/ 0 w 219"/>
                <a:gd name="T9" fmla="*/ 62 h 161"/>
                <a:gd name="T10" fmla="*/ 13 w 219"/>
                <a:gd name="T11" fmla="*/ 74 h 161"/>
                <a:gd name="T12" fmla="*/ 21 w 219"/>
                <a:gd name="T13" fmla="*/ 73 h 161"/>
                <a:gd name="T14" fmla="*/ 52 w 219"/>
                <a:gd name="T15" fmla="*/ 57 h 161"/>
                <a:gd name="T16" fmla="*/ 115 w 219"/>
                <a:gd name="T17" fmla="*/ 29 h 161"/>
                <a:gd name="T18" fmla="*/ 149 w 219"/>
                <a:gd name="T19" fmla="*/ 22 h 161"/>
                <a:gd name="T20" fmla="*/ 193 w 219"/>
                <a:gd name="T21" fmla="*/ 60 h 161"/>
                <a:gd name="T22" fmla="*/ 74 w 219"/>
                <a:gd name="T23" fmla="*/ 136 h 161"/>
                <a:gd name="T24" fmla="*/ 62 w 219"/>
                <a:gd name="T25" fmla="*/ 148 h 161"/>
                <a:gd name="T26" fmla="*/ 76 w 219"/>
                <a:gd name="T27" fmla="*/ 161 h 161"/>
                <a:gd name="T28" fmla="*/ 182 w 219"/>
                <a:gd name="T29" fmla="*/ 120 h 161"/>
                <a:gd name="T30" fmla="*/ 219 w 219"/>
                <a:gd name="T31" fmla="*/ 60 h 161"/>
                <a:gd name="T32" fmla="*/ 151 w 219"/>
                <a:gd name="T3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9" h="161">
                  <a:moveTo>
                    <a:pt x="151" y="0"/>
                  </a:moveTo>
                  <a:cubicBezTo>
                    <a:pt x="138" y="0"/>
                    <a:pt x="124" y="3"/>
                    <a:pt x="108" y="7"/>
                  </a:cubicBezTo>
                  <a:cubicBezTo>
                    <a:pt x="88" y="14"/>
                    <a:pt x="67" y="24"/>
                    <a:pt x="46" y="33"/>
                  </a:cubicBezTo>
                  <a:cubicBezTo>
                    <a:pt x="33" y="39"/>
                    <a:pt x="21" y="45"/>
                    <a:pt x="9" y="49"/>
                  </a:cubicBezTo>
                  <a:cubicBezTo>
                    <a:pt x="4" y="52"/>
                    <a:pt x="0" y="56"/>
                    <a:pt x="0" y="62"/>
                  </a:cubicBezTo>
                  <a:cubicBezTo>
                    <a:pt x="0" y="69"/>
                    <a:pt x="6" y="74"/>
                    <a:pt x="13" y="74"/>
                  </a:cubicBezTo>
                  <a:cubicBezTo>
                    <a:pt x="16" y="74"/>
                    <a:pt x="19" y="74"/>
                    <a:pt x="21" y="73"/>
                  </a:cubicBezTo>
                  <a:cubicBezTo>
                    <a:pt x="31" y="68"/>
                    <a:pt x="41" y="63"/>
                    <a:pt x="52" y="57"/>
                  </a:cubicBezTo>
                  <a:cubicBezTo>
                    <a:pt x="74" y="47"/>
                    <a:pt x="96" y="36"/>
                    <a:pt x="115" y="29"/>
                  </a:cubicBezTo>
                  <a:cubicBezTo>
                    <a:pt x="128" y="24"/>
                    <a:pt x="139" y="22"/>
                    <a:pt x="149" y="22"/>
                  </a:cubicBezTo>
                  <a:cubicBezTo>
                    <a:pt x="177" y="22"/>
                    <a:pt x="193" y="41"/>
                    <a:pt x="193" y="60"/>
                  </a:cubicBezTo>
                  <a:cubicBezTo>
                    <a:pt x="193" y="97"/>
                    <a:pt x="133" y="127"/>
                    <a:pt x="74" y="136"/>
                  </a:cubicBezTo>
                  <a:cubicBezTo>
                    <a:pt x="65" y="137"/>
                    <a:pt x="62" y="143"/>
                    <a:pt x="62" y="148"/>
                  </a:cubicBezTo>
                  <a:cubicBezTo>
                    <a:pt x="62" y="154"/>
                    <a:pt x="67" y="161"/>
                    <a:pt x="76" y="161"/>
                  </a:cubicBezTo>
                  <a:cubicBezTo>
                    <a:pt x="85" y="161"/>
                    <a:pt x="149" y="146"/>
                    <a:pt x="182" y="120"/>
                  </a:cubicBezTo>
                  <a:cubicBezTo>
                    <a:pt x="207" y="101"/>
                    <a:pt x="219" y="81"/>
                    <a:pt x="219" y="60"/>
                  </a:cubicBezTo>
                  <a:cubicBezTo>
                    <a:pt x="219" y="31"/>
                    <a:pt x="193" y="0"/>
                    <a:pt x="151" y="0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C5AE6CBA-E0A0-4F9C-A119-252912C3C4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12"/>
              <a:ext cx="84" cy="103"/>
            </a:xfrm>
            <a:custGeom>
              <a:avLst/>
              <a:gdLst>
                <a:gd name="T0" fmla="*/ 20 w 40"/>
                <a:gd name="T1" fmla="*/ 42 h 48"/>
                <a:gd name="T2" fmla="*/ 29 w 40"/>
                <a:gd name="T3" fmla="*/ 48 h 48"/>
                <a:gd name="T4" fmla="*/ 40 w 40"/>
                <a:gd name="T5" fmla="*/ 37 h 48"/>
                <a:gd name="T6" fmla="*/ 11 w 40"/>
                <a:gd name="T7" fmla="*/ 0 h 48"/>
                <a:gd name="T8" fmla="*/ 0 w 40"/>
                <a:gd name="T9" fmla="*/ 11 h 48"/>
                <a:gd name="T10" fmla="*/ 3 w 40"/>
                <a:gd name="T11" fmla="*/ 18 h 48"/>
                <a:gd name="T12" fmla="*/ 20 w 40"/>
                <a:gd name="T13" fmla="*/ 4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48">
                  <a:moveTo>
                    <a:pt x="20" y="42"/>
                  </a:moveTo>
                  <a:cubicBezTo>
                    <a:pt x="21" y="46"/>
                    <a:pt x="25" y="48"/>
                    <a:pt x="29" y="48"/>
                  </a:cubicBezTo>
                  <a:cubicBezTo>
                    <a:pt x="35" y="48"/>
                    <a:pt x="40" y="43"/>
                    <a:pt x="40" y="37"/>
                  </a:cubicBezTo>
                  <a:cubicBezTo>
                    <a:pt x="40" y="29"/>
                    <a:pt x="22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3"/>
                    <a:pt x="1" y="16"/>
                    <a:pt x="3" y="18"/>
                  </a:cubicBezTo>
                  <a:cubicBezTo>
                    <a:pt x="10" y="24"/>
                    <a:pt x="16" y="35"/>
                    <a:pt x="20" y="42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1" name="Freeform 9">
              <a:extLst>
                <a:ext uri="{FF2B5EF4-FFF2-40B4-BE49-F238E27FC236}">
                  <a16:creationId xmlns:a16="http://schemas.microsoft.com/office/drawing/2014/main" id="{E280A4CD-82F9-4700-970E-49BD7DB8CB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7" y="3138"/>
              <a:ext cx="349" cy="375"/>
            </a:xfrm>
            <a:custGeom>
              <a:avLst/>
              <a:gdLst>
                <a:gd name="T0" fmla="*/ 155 w 165"/>
                <a:gd name="T1" fmla="*/ 0 h 176"/>
                <a:gd name="T2" fmla="*/ 10 w 165"/>
                <a:gd name="T3" fmla="*/ 0 h 176"/>
                <a:gd name="T4" fmla="*/ 0 w 165"/>
                <a:gd name="T5" fmla="*/ 11 h 176"/>
                <a:gd name="T6" fmla="*/ 10 w 165"/>
                <a:gd name="T7" fmla="*/ 21 h 176"/>
                <a:gd name="T8" fmla="*/ 72 w 165"/>
                <a:gd name="T9" fmla="*/ 21 h 176"/>
                <a:gd name="T10" fmla="*/ 72 w 165"/>
                <a:gd name="T11" fmla="*/ 29 h 176"/>
                <a:gd name="T12" fmla="*/ 72 w 165"/>
                <a:gd name="T13" fmla="*/ 40 h 176"/>
                <a:gd name="T14" fmla="*/ 39 w 165"/>
                <a:gd name="T15" fmla="*/ 41 h 176"/>
                <a:gd name="T16" fmla="*/ 10 w 165"/>
                <a:gd name="T17" fmla="*/ 68 h 176"/>
                <a:gd name="T18" fmla="*/ 10 w 165"/>
                <a:gd name="T19" fmla="*/ 137 h 176"/>
                <a:gd name="T20" fmla="*/ 10 w 165"/>
                <a:gd name="T21" fmla="*/ 165 h 176"/>
                <a:gd name="T22" fmla="*/ 21 w 165"/>
                <a:gd name="T23" fmla="*/ 176 h 176"/>
                <a:gd name="T24" fmla="*/ 32 w 165"/>
                <a:gd name="T25" fmla="*/ 165 h 176"/>
                <a:gd name="T26" fmla="*/ 32 w 165"/>
                <a:gd name="T27" fmla="*/ 165 h 176"/>
                <a:gd name="T28" fmla="*/ 31 w 165"/>
                <a:gd name="T29" fmla="*/ 133 h 176"/>
                <a:gd name="T30" fmla="*/ 31 w 165"/>
                <a:gd name="T31" fmla="*/ 124 h 176"/>
                <a:gd name="T32" fmla="*/ 39 w 165"/>
                <a:gd name="T33" fmla="*/ 127 h 176"/>
                <a:gd name="T34" fmla="*/ 81 w 165"/>
                <a:gd name="T35" fmla="*/ 91 h 176"/>
                <a:gd name="T36" fmla="*/ 115 w 165"/>
                <a:gd name="T37" fmla="*/ 120 h 176"/>
                <a:gd name="T38" fmla="*/ 123 w 165"/>
                <a:gd name="T39" fmla="*/ 124 h 176"/>
                <a:gd name="T40" fmla="*/ 134 w 165"/>
                <a:gd name="T41" fmla="*/ 116 h 176"/>
                <a:gd name="T42" fmla="*/ 134 w 165"/>
                <a:gd name="T43" fmla="*/ 136 h 176"/>
                <a:gd name="T44" fmla="*/ 134 w 165"/>
                <a:gd name="T45" fmla="*/ 138 h 176"/>
                <a:gd name="T46" fmla="*/ 120 w 165"/>
                <a:gd name="T47" fmla="*/ 152 h 176"/>
                <a:gd name="T48" fmla="*/ 101 w 165"/>
                <a:gd name="T49" fmla="*/ 150 h 176"/>
                <a:gd name="T50" fmla="*/ 101 w 165"/>
                <a:gd name="T51" fmla="*/ 150 h 176"/>
                <a:gd name="T52" fmla="*/ 99 w 165"/>
                <a:gd name="T53" fmla="*/ 149 h 176"/>
                <a:gd name="T54" fmla="*/ 89 w 165"/>
                <a:gd name="T55" fmla="*/ 161 h 176"/>
                <a:gd name="T56" fmla="*/ 119 w 165"/>
                <a:gd name="T57" fmla="*/ 173 h 176"/>
                <a:gd name="T58" fmla="*/ 157 w 165"/>
                <a:gd name="T59" fmla="*/ 141 h 176"/>
                <a:gd name="T60" fmla="*/ 157 w 165"/>
                <a:gd name="T61" fmla="*/ 140 h 176"/>
                <a:gd name="T62" fmla="*/ 156 w 165"/>
                <a:gd name="T63" fmla="*/ 126 h 176"/>
                <a:gd name="T64" fmla="*/ 156 w 165"/>
                <a:gd name="T65" fmla="*/ 120 h 176"/>
                <a:gd name="T66" fmla="*/ 156 w 165"/>
                <a:gd name="T67" fmla="*/ 98 h 176"/>
                <a:gd name="T68" fmla="*/ 156 w 165"/>
                <a:gd name="T69" fmla="*/ 67 h 176"/>
                <a:gd name="T70" fmla="*/ 126 w 165"/>
                <a:gd name="T71" fmla="*/ 41 h 176"/>
                <a:gd name="T72" fmla="*/ 93 w 165"/>
                <a:gd name="T73" fmla="*/ 40 h 176"/>
                <a:gd name="T74" fmla="*/ 93 w 165"/>
                <a:gd name="T75" fmla="*/ 21 h 176"/>
                <a:gd name="T76" fmla="*/ 155 w 165"/>
                <a:gd name="T77" fmla="*/ 21 h 176"/>
                <a:gd name="T78" fmla="*/ 165 w 165"/>
                <a:gd name="T79" fmla="*/ 11 h 176"/>
                <a:gd name="T80" fmla="*/ 155 w 165"/>
                <a:gd name="T81" fmla="*/ 0 h 176"/>
                <a:gd name="T82" fmla="*/ 32 w 165"/>
                <a:gd name="T83" fmla="*/ 70 h 176"/>
                <a:gd name="T84" fmla="*/ 42 w 165"/>
                <a:gd name="T85" fmla="*/ 60 h 176"/>
                <a:gd name="T86" fmla="*/ 70 w 165"/>
                <a:gd name="T87" fmla="*/ 60 h 176"/>
                <a:gd name="T88" fmla="*/ 34 w 165"/>
                <a:gd name="T89" fmla="*/ 106 h 176"/>
                <a:gd name="T90" fmla="*/ 31 w 165"/>
                <a:gd name="T91" fmla="*/ 108 h 176"/>
                <a:gd name="T92" fmla="*/ 32 w 165"/>
                <a:gd name="T93" fmla="*/ 70 h 176"/>
                <a:gd name="T94" fmla="*/ 88 w 165"/>
                <a:gd name="T95" fmla="*/ 73 h 176"/>
                <a:gd name="T96" fmla="*/ 91 w 165"/>
                <a:gd name="T97" fmla="*/ 60 h 176"/>
                <a:gd name="T98" fmla="*/ 123 w 165"/>
                <a:gd name="T99" fmla="*/ 60 h 176"/>
                <a:gd name="T100" fmla="*/ 134 w 165"/>
                <a:gd name="T101" fmla="*/ 71 h 176"/>
                <a:gd name="T102" fmla="*/ 134 w 165"/>
                <a:gd name="T103" fmla="*/ 106 h 176"/>
                <a:gd name="T104" fmla="*/ 134 w 165"/>
                <a:gd name="T105" fmla="*/ 110 h 176"/>
                <a:gd name="T106" fmla="*/ 88 w 165"/>
                <a:gd name="T107" fmla="*/ 7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5" h="176">
                  <a:moveTo>
                    <a:pt x="15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3" y="0"/>
                    <a:pt x="0" y="6"/>
                    <a:pt x="0" y="11"/>
                  </a:cubicBezTo>
                  <a:cubicBezTo>
                    <a:pt x="0" y="16"/>
                    <a:pt x="3" y="21"/>
                    <a:pt x="10" y="21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72" y="23"/>
                    <a:pt x="72" y="27"/>
                    <a:pt x="72" y="29"/>
                  </a:cubicBezTo>
                  <a:cubicBezTo>
                    <a:pt x="72" y="34"/>
                    <a:pt x="72" y="38"/>
                    <a:pt x="72" y="40"/>
                  </a:cubicBezTo>
                  <a:cubicBezTo>
                    <a:pt x="59" y="40"/>
                    <a:pt x="47" y="41"/>
                    <a:pt x="39" y="41"/>
                  </a:cubicBezTo>
                  <a:cubicBezTo>
                    <a:pt x="20" y="41"/>
                    <a:pt x="10" y="50"/>
                    <a:pt x="10" y="68"/>
                  </a:cubicBezTo>
                  <a:cubicBezTo>
                    <a:pt x="10" y="87"/>
                    <a:pt x="10" y="112"/>
                    <a:pt x="10" y="137"/>
                  </a:cubicBezTo>
                  <a:cubicBezTo>
                    <a:pt x="10" y="165"/>
                    <a:pt x="10" y="165"/>
                    <a:pt x="10" y="165"/>
                  </a:cubicBezTo>
                  <a:cubicBezTo>
                    <a:pt x="10" y="172"/>
                    <a:pt x="15" y="176"/>
                    <a:pt x="21" y="176"/>
                  </a:cubicBezTo>
                  <a:cubicBezTo>
                    <a:pt x="27" y="176"/>
                    <a:pt x="32" y="172"/>
                    <a:pt x="32" y="165"/>
                  </a:cubicBezTo>
                  <a:cubicBezTo>
                    <a:pt x="32" y="165"/>
                    <a:pt x="32" y="165"/>
                    <a:pt x="32" y="165"/>
                  </a:cubicBezTo>
                  <a:cubicBezTo>
                    <a:pt x="31" y="155"/>
                    <a:pt x="31" y="144"/>
                    <a:pt x="31" y="133"/>
                  </a:cubicBezTo>
                  <a:cubicBezTo>
                    <a:pt x="31" y="130"/>
                    <a:pt x="31" y="127"/>
                    <a:pt x="31" y="124"/>
                  </a:cubicBezTo>
                  <a:cubicBezTo>
                    <a:pt x="33" y="126"/>
                    <a:pt x="36" y="127"/>
                    <a:pt x="39" y="127"/>
                  </a:cubicBezTo>
                  <a:cubicBezTo>
                    <a:pt x="45" y="127"/>
                    <a:pt x="68" y="115"/>
                    <a:pt x="81" y="91"/>
                  </a:cubicBezTo>
                  <a:cubicBezTo>
                    <a:pt x="88" y="95"/>
                    <a:pt x="105" y="108"/>
                    <a:pt x="115" y="120"/>
                  </a:cubicBezTo>
                  <a:cubicBezTo>
                    <a:pt x="117" y="123"/>
                    <a:pt x="120" y="124"/>
                    <a:pt x="123" y="124"/>
                  </a:cubicBezTo>
                  <a:cubicBezTo>
                    <a:pt x="128" y="124"/>
                    <a:pt x="133" y="121"/>
                    <a:pt x="134" y="116"/>
                  </a:cubicBezTo>
                  <a:cubicBezTo>
                    <a:pt x="134" y="125"/>
                    <a:pt x="134" y="133"/>
                    <a:pt x="134" y="136"/>
                  </a:cubicBezTo>
                  <a:cubicBezTo>
                    <a:pt x="134" y="138"/>
                    <a:pt x="134" y="138"/>
                    <a:pt x="134" y="138"/>
                  </a:cubicBezTo>
                  <a:cubicBezTo>
                    <a:pt x="134" y="149"/>
                    <a:pt x="131" y="152"/>
                    <a:pt x="120" y="152"/>
                  </a:cubicBezTo>
                  <a:cubicBezTo>
                    <a:pt x="116" y="152"/>
                    <a:pt x="109" y="151"/>
                    <a:pt x="101" y="150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1" y="150"/>
                    <a:pt x="100" y="149"/>
                    <a:pt x="99" y="149"/>
                  </a:cubicBezTo>
                  <a:cubicBezTo>
                    <a:pt x="93" y="149"/>
                    <a:pt x="89" y="155"/>
                    <a:pt x="89" y="161"/>
                  </a:cubicBezTo>
                  <a:cubicBezTo>
                    <a:pt x="89" y="172"/>
                    <a:pt x="103" y="173"/>
                    <a:pt x="119" y="173"/>
                  </a:cubicBezTo>
                  <a:cubicBezTo>
                    <a:pt x="144" y="173"/>
                    <a:pt x="157" y="162"/>
                    <a:pt x="157" y="141"/>
                  </a:cubicBezTo>
                  <a:cubicBezTo>
                    <a:pt x="157" y="140"/>
                    <a:pt x="157" y="140"/>
                    <a:pt x="157" y="140"/>
                  </a:cubicBezTo>
                  <a:cubicBezTo>
                    <a:pt x="157" y="134"/>
                    <a:pt x="157" y="129"/>
                    <a:pt x="156" y="126"/>
                  </a:cubicBezTo>
                  <a:cubicBezTo>
                    <a:pt x="156" y="124"/>
                    <a:pt x="156" y="122"/>
                    <a:pt x="156" y="120"/>
                  </a:cubicBezTo>
                  <a:cubicBezTo>
                    <a:pt x="156" y="98"/>
                    <a:pt x="156" y="98"/>
                    <a:pt x="156" y="98"/>
                  </a:cubicBezTo>
                  <a:cubicBezTo>
                    <a:pt x="156" y="88"/>
                    <a:pt x="156" y="77"/>
                    <a:pt x="156" y="67"/>
                  </a:cubicBezTo>
                  <a:cubicBezTo>
                    <a:pt x="155" y="56"/>
                    <a:pt x="150" y="42"/>
                    <a:pt x="126" y="41"/>
                  </a:cubicBezTo>
                  <a:cubicBezTo>
                    <a:pt x="118" y="41"/>
                    <a:pt x="106" y="40"/>
                    <a:pt x="93" y="40"/>
                  </a:cubicBezTo>
                  <a:cubicBezTo>
                    <a:pt x="93" y="36"/>
                    <a:pt x="93" y="28"/>
                    <a:pt x="93" y="21"/>
                  </a:cubicBezTo>
                  <a:cubicBezTo>
                    <a:pt x="155" y="21"/>
                    <a:pt x="155" y="21"/>
                    <a:pt x="155" y="21"/>
                  </a:cubicBezTo>
                  <a:cubicBezTo>
                    <a:pt x="162" y="21"/>
                    <a:pt x="165" y="16"/>
                    <a:pt x="165" y="11"/>
                  </a:cubicBezTo>
                  <a:cubicBezTo>
                    <a:pt x="165" y="6"/>
                    <a:pt x="162" y="0"/>
                    <a:pt x="155" y="0"/>
                  </a:cubicBezTo>
                  <a:close/>
                  <a:moveTo>
                    <a:pt x="32" y="70"/>
                  </a:moveTo>
                  <a:cubicBezTo>
                    <a:pt x="32" y="63"/>
                    <a:pt x="35" y="60"/>
                    <a:pt x="42" y="60"/>
                  </a:cubicBezTo>
                  <a:cubicBezTo>
                    <a:pt x="48" y="60"/>
                    <a:pt x="59" y="60"/>
                    <a:pt x="70" y="60"/>
                  </a:cubicBezTo>
                  <a:cubicBezTo>
                    <a:pt x="65" y="82"/>
                    <a:pt x="54" y="97"/>
                    <a:pt x="34" y="106"/>
                  </a:cubicBezTo>
                  <a:cubicBezTo>
                    <a:pt x="33" y="107"/>
                    <a:pt x="32" y="107"/>
                    <a:pt x="31" y="108"/>
                  </a:cubicBezTo>
                  <a:cubicBezTo>
                    <a:pt x="32" y="92"/>
                    <a:pt x="32" y="78"/>
                    <a:pt x="32" y="70"/>
                  </a:cubicBezTo>
                  <a:close/>
                  <a:moveTo>
                    <a:pt x="88" y="73"/>
                  </a:moveTo>
                  <a:cubicBezTo>
                    <a:pt x="89" y="69"/>
                    <a:pt x="90" y="64"/>
                    <a:pt x="91" y="60"/>
                  </a:cubicBezTo>
                  <a:cubicBezTo>
                    <a:pt x="103" y="60"/>
                    <a:pt x="115" y="60"/>
                    <a:pt x="123" y="60"/>
                  </a:cubicBezTo>
                  <a:cubicBezTo>
                    <a:pt x="131" y="60"/>
                    <a:pt x="133" y="63"/>
                    <a:pt x="134" y="71"/>
                  </a:cubicBezTo>
                  <a:cubicBezTo>
                    <a:pt x="134" y="78"/>
                    <a:pt x="134" y="92"/>
                    <a:pt x="134" y="106"/>
                  </a:cubicBezTo>
                  <a:cubicBezTo>
                    <a:pt x="134" y="107"/>
                    <a:pt x="134" y="109"/>
                    <a:pt x="134" y="110"/>
                  </a:cubicBezTo>
                  <a:cubicBezTo>
                    <a:pt x="130" y="97"/>
                    <a:pt x="99" y="76"/>
                    <a:pt x="88" y="73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2" name="Freeform 10">
              <a:extLst>
                <a:ext uri="{FF2B5EF4-FFF2-40B4-BE49-F238E27FC236}">
                  <a16:creationId xmlns:a16="http://schemas.microsoft.com/office/drawing/2014/main" id="{F303D42F-AB8A-48F7-A015-A6E985ADC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4" y="2970"/>
              <a:ext cx="516" cy="530"/>
            </a:xfrm>
            <a:custGeom>
              <a:avLst/>
              <a:gdLst>
                <a:gd name="T0" fmla="*/ 233 w 244"/>
                <a:gd name="T1" fmla="*/ 39 h 249"/>
                <a:gd name="T2" fmla="*/ 149 w 244"/>
                <a:gd name="T3" fmla="*/ 39 h 249"/>
                <a:gd name="T4" fmla="*/ 149 w 244"/>
                <a:gd name="T5" fmla="*/ 16 h 249"/>
                <a:gd name="T6" fmla="*/ 126 w 244"/>
                <a:gd name="T7" fmla="*/ 16 h 249"/>
                <a:gd name="T8" fmla="*/ 126 w 244"/>
                <a:gd name="T9" fmla="*/ 16 h 249"/>
                <a:gd name="T10" fmla="*/ 126 w 244"/>
                <a:gd name="T11" fmla="*/ 39 h 249"/>
                <a:gd name="T12" fmla="*/ 103 w 244"/>
                <a:gd name="T13" fmla="*/ 39 h 249"/>
                <a:gd name="T14" fmla="*/ 81 w 244"/>
                <a:gd name="T15" fmla="*/ 39 h 249"/>
                <a:gd name="T16" fmla="*/ 46 w 244"/>
                <a:gd name="T17" fmla="*/ 70 h 249"/>
                <a:gd name="T18" fmla="*/ 46 w 244"/>
                <a:gd name="T19" fmla="*/ 73 h 249"/>
                <a:gd name="T20" fmla="*/ 48 w 244"/>
                <a:gd name="T21" fmla="*/ 122 h 249"/>
                <a:gd name="T22" fmla="*/ 48 w 244"/>
                <a:gd name="T23" fmla="*/ 129 h 249"/>
                <a:gd name="T24" fmla="*/ 7 w 244"/>
                <a:gd name="T25" fmla="*/ 148 h 249"/>
                <a:gd name="T26" fmla="*/ 0 w 244"/>
                <a:gd name="T27" fmla="*/ 158 h 249"/>
                <a:gd name="T28" fmla="*/ 11 w 244"/>
                <a:gd name="T29" fmla="*/ 170 h 249"/>
                <a:gd name="T30" fmla="*/ 46 w 244"/>
                <a:gd name="T31" fmla="*/ 154 h 249"/>
                <a:gd name="T32" fmla="*/ 12 w 244"/>
                <a:gd name="T33" fmla="*/ 230 h 249"/>
                <a:gd name="T34" fmla="*/ 9 w 244"/>
                <a:gd name="T35" fmla="*/ 237 h 249"/>
                <a:gd name="T36" fmla="*/ 21 w 244"/>
                <a:gd name="T37" fmla="*/ 249 h 249"/>
                <a:gd name="T38" fmla="*/ 32 w 244"/>
                <a:gd name="T39" fmla="*/ 244 h 249"/>
                <a:gd name="T40" fmla="*/ 70 w 244"/>
                <a:gd name="T41" fmla="*/ 116 h 249"/>
                <a:gd name="T42" fmla="*/ 69 w 244"/>
                <a:gd name="T43" fmla="*/ 73 h 249"/>
                <a:gd name="T44" fmla="*/ 69 w 244"/>
                <a:gd name="T45" fmla="*/ 73 h 249"/>
                <a:gd name="T46" fmla="*/ 83 w 244"/>
                <a:gd name="T47" fmla="*/ 60 h 249"/>
                <a:gd name="T48" fmla="*/ 135 w 244"/>
                <a:gd name="T49" fmla="*/ 59 h 249"/>
                <a:gd name="T50" fmla="*/ 233 w 244"/>
                <a:gd name="T51" fmla="*/ 60 h 249"/>
                <a:gd name="T52" fmla="*/ 244 w 244"/>
                <a:gd name="T53" fmla="*/ 49 h 249"/>
                <a:gd name="T54" fmla="*/ 233 w 244"/>
                <a:gd name="T55" fmla="*/ 3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4" h="249">
                  <a:moveTo>
                    <a:pt x="233" y="39"/>
                  </a:moveTo>
                  <a:cubicBezTo>
                    <a:pt x="209" y="39"/>
                    <a:pt x="179" y="39"/>
                    <a:pt x="149" y="39"/>
                  </a:cubicBezTo>
                  <a:cubicBezTo>
                    <a:pt x="149" y="16"/>
                    <a:pt x="149" y="16"/>
                    <a:pt x="149" y="16"/>
                  </a:cubicBezTo>
                  <a:cubicBezTo>
                    <a:pt x="149" y="0"/>
                    <a:pt x="126" y="0"/>
                    <a:pt x="126" y="16"/>
                  </a:cubicBezTo>
                  <a:cubicBezTo>
                    <a:pt x="126" y="16"/>
                    <a:pt x="126" y="16"/>
                    <a:pt x="126" y="16"/>
                  </a:cubicBezTo>
                  <a:cubicBezTo>
                    <a:pt x="126" y="39"/>
                    <a:pt x="126" y="39"/>
                    <a:pt x="126" y="39"/>
                  </a:cubicBezTo>
                  <a:cubicBezTo>
                    <a:pt x="118" y="39"/>
                    <a:pt x="110" y="39"/>
                    <a:pt x="103" y="39"/>
                  </a:cubicBezTo>
                  <a:cubicBezTo>
                    <a:pt x="95" y="39"/>
                    <a:pt x="88" y="39"/>
                    <a:pt x="81" y="39"/>
                  </a:cubicBezTo>
                  <a:cubicBezTo>
                    <a:pt x="58" y="39"/>
                    <a:pt x="46" y="50"/>
                    <a:pt x="46" y="70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7" y="90"/>
                    <a:pt x="48" y="106"/>
                    <a:pt x="48" y="122"/>
                  </a:cubicBezTo>
                  <a:cubicBezTo>
                    <a:pt x="48" y="129"/>
                    <a:pt x="48" y="129"/>
                    <a:pt x="48" y="129"/>
                  </a:cubicBezTo>
                  <a:cubicBezTo>
                    <a:pt x="36" y="137"/>
                    <a:pt x="22" y="143"/>
                    <a:pt x="7" y="148"/>
                  </a:cubicBezTo>
                  <a:cubicBezTo>
                    <a:pt x="3" y="149"/>
                    <a:pt x="0" y="153"/>
                    <a:pt x="0" y="158"/>
                  </a:cubicBezTo>
                  <a:cubicBezTo>
                    <a:pt x="0" y="164"/>
                    <a:pt x="4" y="170"/>
                    <a:pt x="11" y="170"/>
                  </a:cubicBezTo>
                  <a:cubicBezTo>
                    <a:pt x="19" y="170"/>
                    <a:pt x="36" y="160"/>
                    <a:pt x="46" y="154"/>
                  </a:cubicBezTo>
                  <a:cubicBezTo>
                    <a:pt x="42" y="185"/>
                    <a:pt x="32" y="209"/>
                    <a:pt x="12" y="230"/>
                  </a:cubicBezTo>
                  <a:cubicBezTo>
                    <a:pt x="10" y="232"/>
                    <a:pt x="9" y="235"/>
                    <a:pt x="9" y="237"/>
                  </a:cubicBezTo>
                  <a:cubicBezTo>
                    <a:pt x="9" y="244"/>
                    <a:pt x="15" y="249"/>
                    <a:pt x="21" y="249"/>
                  </a:cubicBezTo>
                  <a:cubicBezTo>
                    <a:pt x="25" y="249"/>
                    <a:pt x="28" y="247"/>
                    <a:pt x="32" y="244"/>
                  </a:cubicBezTo>
                  <a:cubicBezTo>
                    <a:pt x="65" y="207"/>
                    <a:pt x="70" y="161"/>
                    <a:pt x="70" y="116"/>
                  </a:cubicBezTo>
                  <a:cubicBezTo>
                    <a:pt x="70" y="102"/>
                    <a:pt x="69" y="87"/>
                    <a:pt x="69" y="73"/>
                  </a:cubicBezTo>
                  <a:cubicBezTo>
                    <a:pt x="69" y="73"/>
                    <a:pt x="69" y="73"/>
                    <a:pt x="69" y="73"/>
                  </a:cubicBezTo>
                  <a:cubicBezTo>
                    <a:pt x="69" y="65"/>
                    <a:pt x="71" y="60"/>
                    <a:pt x="83" y="60"/>
                  </a:cubicBezTo>
                  <a:cubicBezTo>
                    <a:pt x="97" y="59"/>
                    <a:pt x="115" y="59"/>
                    <a:pt x="135" y="59"/>
                  </a:cubicBezTo>
                  <a:cubicBezTo>
                    <a:pt x="172" y="59"/>
                    <a:pt x="212" y="60"/>
                    <a:pt x="233" y="60"/>
                  </a:cubicBezTo>
                  <a:cubicBezTo>
                    <a:pt x="239" y="60"/>
                    <a:pt x="244" y="55"/>
                    <a:pt x="244" y="49"/>
                  </a:cubicBezTo>
                  <a:cubicBezTo>
                    <a:pt x="244" y="44"/>
                    <a:pt x="240" y="39"/>
                    <a:pt x="233" y="39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3" name="Freeform 11">
              <a:extLst>
                <a:ext uri="{FF2B5EF4-FFF2-40B4-BE49-F238E27FC236}">
                  <a16:creationId xmlns:a16="http://schemas.microsoft.com/office/drawing/2014/main" id="{53CEF8F5-ECA4-4D60-A85F-3CBC2FF33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" y="2976"/>
              <a:ext cx="474" cy="200"/>
            </a:xfrm>
            <a:custGeom>
              <a:avLst/>
              <a:gdLst>
                <a:gd name="T0" fmla="*/ 12 w 224"/>
                <a:gd name="T1" fmla="*/ 94 h 94"/>
                <a:gd name="T2" fmla="*/ 24 w 224"/>
                <a:gd name="T3" fmla="*/ 83 h 94"/>
                <a:gd name="T4" fmla="*/ 24 w 224"/>
                <a:gd name="T5" fmla="*/ 63 h 94"/>
                <a:gd name="T6" fmla="*/ 39 w 224"/>
                <a:gd name="T7" fmla="*/ 52 h 94"/>
                <a:gd name="T8" fmla="*/ 111 w 224"/>
                <a:gd name="T9" fmla="*/ 52 h 94"/>
                <a:gd name="T10" fmla="*/ 185 w 224"/>
                <a:gd name="T11" fmla="*/ 52 h 94"/>
                <a:gd name="T12" fmla="*/ 200 w 224"/>
                <a:gd name="T13" fmla="*/ 64 h 94"/>
                <a:gd name="T14" fmla="*/ 200 w 224"/>
                <a:gd name="T15" fmla="*/ 83 h 94"/>
                <a:gd name="T16" fmla="*/ 211 w 224"/>
                <a:gd name="T17" fmla="*/ 93 h 94"/>
                <a:gd name="T18" fmla="*/ 224 w 224"/>
                <a:gd name="T19" fmla="*/ 72 h 94"/>
                <a:gd name="T20" fmla="*/ 224 w 224"/>
                <a:gd name="T21" fmla="*/ 60 h 94"/>
                <a:gd name="T22" fmla="*/ 191 w 224"/>
                <a:gd name="T23" fmla="*/ 32 h 94"/>
                <a:gd name="T24" fmla="*/ 124 w 224"/>
                <a:gd name="T25" fmla="*/ 32 h 94"/>
                <a:gd name="T26" fmla="*/ 124 w 224"/>
                <a:gd name="T27" fmla="*/ 11 h 94"/>
                <a:gd name="T28" fmla="*/ 112 w 224"/>
                <a:gd name="T29" fmla="*/ 0 h 94"/>
                <a:gd name="T30" fmla="*/ 100 w 224"/>
                <a:gd name="T31" fmla="*/ 11 h 94"/>
                <a:gd name="T32" fmla="*/ 100 w 224"/>
                <a:gd name="T33" fmla="*/ 32 h 94"/>
                <a:gd name="T34" fmla="*/ 34 w 224"/>
                <a:gd name="T35" fmla="*/ 32 h 94"/>
                <a:gd name="T36" fmla="*/ 0 w 224"/>
                <a:gd name="T37" fmla="*/ 59 h 94"/>
                <a:gd name="T38" fmla="*/ 0 w 224"/>
                <a:gd name="T39" fmla="*/ 66 h 94"/>
                <a:gd name="T40" fmla="*/ 0 w 224"/>
                <a:gd name="T41" fmla="*/ 72 h 94"/>
                <a:gd name="T42" fmla="*/ 12 w 224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4" h="94">
                  <a:moveTo>
                    <a:pt x="12" y="94"/>
                  </a:moveTo>
                  <a:cubicBezTo>
                    <a:pt x="19" y="94"/>
                    <a:pt x="24" y="89"/>
                    <a:pt x="24" y="83"/>
                  </a:cubicBezTo>
                  <a:cubicBezTo>
                    <a:pt x="24" y="63"/>
                    <a:pt x="24" y="63"/>
                    <a:pt x="24" y="63"/>
                  </a:cubicBezTo>
                  <a:cubicBezTo>
                    <a:pt x="24" y="57"/>
                    <a:pt x="25" y="52"/>
                    <a:pt x="39" y="52"/>
                  </a:cubicBezTo>
                  <a:cubicBezTo>
                    <a:pt x="58" y="52"/>
                    <a:pt x="84" y="52"/>
                    <a:pt x="111" y="52"/>
                  </a:cubicBezTo>
                  <a:cubicBezTo>
                    <a:pt x="137" y="52"/>
                    <a:pt x="164" y="52"/>
                    <a:pt x="185" y="52"/>
                  </a:cubicBezTo>
                  <a:cubicBezTo>
                    <a:pt x="197" y="52"/>
                    <a:pt x="200" y="56"/>
                    <a:pt x="200" y="64"/>
                  </a:cubicBezTo>
                  <a:cubicBezTo>
                    <a:pt x="200" y="83"/>
                    <a:pt x="200" y="83"/>
                    <a:pt x="200" y="83"/>
                  </a:cubicBezTo>
                  <a:cubicBezTo>
                    <a:pt x="200" y="89"/>
                    <a:pt x="205" y="93"/>
                    <a:pt x="211" y="93"/>
                  </a:cubicBezTo>
                  <a:cubicBezTo>
                    <a:pt x="224" y="93"/>
                    <a:pt x="224" y="84"/>
                    <a:pt x="224" y="72"/>
                  </a:cubicBezTo>
                  <a:cubicBezTo>
                    <a:pt x="224" y="68"/>
                    <a:pt x="224" y="63"/>
                    <a:pt x="224" y="60"/>
                  </a:cubicBezTo>
                  <a:cubicBezTo>
                    <a:pt x="223" y="44"/>
                    <a:pt x="210" y="32"/>
                    <a:pt x="191" y="32"/>
                  </a:cubicBezTo>
                  <a:cubicBezTo>
                    <a:pt x="168" y="32"/>
                    <a:pt x="146" y="32"/>
                    <a:pt x="124" y="32"/>
                  </a:cubicBezTo>
                  <a:cubicBezTo>
                    <a:pt x="124" y="11"/>
                    <a:pt x="124" y="11"/>
                    <a:pt x="124" y="11"/>
                  </a:cubicBezTo>
                  <a:cubicBezTo>
                    <a:pt x="124" y="5"/>
                    <a:pt x="119" y="0"/>
                    <a:pt x="112" y="0"/>
                  </a:cubicBezTo>
                  <a:cubicBezTo>
                    <a:pt x="105" y="0"/>
                    <a:pt x="100" y="4"/>
                    <a:pt x="100" y="11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78" y="32"/>
                    <a:pt x="56" y="32"/>
                    <a:pt x="34" y="32"/>
                  </a:cubicBezTo>
                  <a:cubicBezTo>
                    <a:pt x="10" y="32"/>
                    <a:pt x="1" y="46"/>
                    <a:pt x="0" y="59"/>
                  </a:cubicBezTo>
                  <a:cubicBezTo>
                    <a:pt x="0" y="62"/>
                    <a:pt x="0" y="64"/>
                    <a:pt x="0" y="66"/>
                  </a:cubicBezTo>
                  <a:cubicBezTo>
                    <a:pt x="0" y="68"/>
                    <a:pt x="0" y="70"/>
                    <a:pt x="0" y="72"/>
                  </a:cubicBezTo>
                  <a:cubicBezTo>
                    <a:pt x="0" y="85"/>
                    <a:pt x="0" y="94"/>
                    <a:pt x="12" y="94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4" name="Freeform 12">
              <a:extLst>
                <a:ext uri="{FF2B5EF4-FFF2-40B4-BE49-F238E27FC236}">
                  <a16:creationId xmlns:a16="http://schemas.microsoft.com/office/drawing/2014/main" id="{1675BF98-8653-4453-8C8D-E8686A4AF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2" y="3131"/>
              <a:ext cx="499" cy="378"/>
            </a:xfrm>
            <a:custGeom>
              <a:avLst/>
              <a:gdLst>
                <a:gd name="T0" fmla="*/ 227 w 236"/>
                <a:gd name="T1" fmla="*/ 134 h 177"/>
                <a:gd name="T2" fmla="*/ 174 w 236"/>
                <a:gd name="T3" fmla="*/ 83 h 177"/>
                <a:gd name="T4" fmla="*/ 217 w 236"/>
                <a:gd name="T5" fmla="*/ 57 h 177"/>
                <a:gd name="T6" fmla="*/ 222 w 236"/>
                <a:gd name="T7" fmla="*/ 48 h 177"/>
                <a:gd name="T8" fmla="*/ 210 w 236"/>
                <a:gd name="T9" fmla="*/ 35 h 177"/>
                <a:gd name="T10" fmla="*/ 203 w 236"/>
                <a:gd name="T11" fmla="*/ 38 h 177"/>
                <a:gd name="T12" fmla="*/ 166 w 236"/>
                <a:gd name="T13" fmla="*/ 64 h 177"/>
                <a:gd name="T14" fmla="*/ 155 w 236"/>
                <a:gd name="T15" fmla="*/ 20 h 177"/>
                <a:gd name="T16" fmla="*/ 182 w 236"/>
                <a:gd name="T17" fmla="*/ 20 h 177"/>
                <a:gd name="T18" fmla="*/ 193 w 236"/>
                <a:gd name="T19" fmla="*/ 10 h 177"/>
                <a:gd name="T20" fmla="*/ 182 w 236"/>
                <a:gd name="T21" fmla="*/ 0 h 177"/>
                <a:gd name="T22" fmla="*/ 47 w 236"/>
                <a:gd name="T23" fmla="*/ 0 h 177"/>
                <a:gd name="T24" fmla="*/ 37 w 236"/>
                <a:gd name="T25" fmla="*/ 10 h 177"/>
                <a:gd name="T26" fmla="*/ 47 w 236"/>
                <a:gd name="T27" fmla="*/ 20 h 177"/>
                <a:gd name="T28" fmla="*/ 90 w 236"/>
                <a:gd name="T29" fmla="*/ 19 h 177"/>
                <a:gd name="T30" fmla="*/ 16 w 236"/>
                <a:gd name="T31" fmla="*/ 50 h 177"/>
                <a:gd name="T32" fmla="*/ 9 w 236"/>
                <a:gd name="T33" fmla="*/ 60 h 177"/>
                <a:gd name="T34" fmla="*/ 19 w 236"/>
                <a:gd name="T35" fmla="*/ 71 h 177"/>
                <a:gd name="T36" fmla="*/ 87 w 236"/>
                <a:gd name="T37" fmla="*/ 44 h 177"/>
                <a:gd name="T38" fmla="*/ 98 w 236"/>
                <a:gd name="T39" fmla="*/ 54 h 177"/>
                <a:gd name="T40" fmla="*/ 10 w 236"/>
                <a:gd name="T41" fmla="*/ 94 h 177"/>
                <a:gd name="T42" fmla="*/ 2 w 236"/>
                <a:gd name="T43" fmla="*/ 104 h 177"/>
                <a:gd name="T44" fmla="*/ 13 w 236"/>
                <a:gd name="T45" fmla="*/ 115 h 177"/>
                <a:gd name="T46" fmla="*/ 109 w 236"/>
                <a:gd name="T47" fmla="*/ 71 h 177"/>
                <a:gd name="T48" fmla="*/ 114 w 236"/>
                <a:gd name="T49" fmla="*/ 83 h 177"/>
                <a:gd name="T50" fmla="*/ 8 w 236"/>
                <a:gd name="T51" fmla="*/ 139 h 177"/>
                <a:gd name="T52" fmla="*/ 0 w 236"/>
                <a:gd name="T53" fmla="*/ 150 h 177"/>
                <a:gd name="T54" fmla="*/ 11 w 236"/>
                <a:gd name="T55" fmla="*/ 161 h 177"/>
                <a:gd name="T56" fmla="*/ 120 w 236"/>
                <a:gd name="T57" fmla="*/ 104 h 177"/>
                <a:gd name="T58" fmla="*/ 121 w 236"/>
                <a:gd name="T59" fmla="*/ 119 h 177"/>
                <a:gd name="T60" fmla="*/ 96 w 236"/>
                <a:gd name="T61" fmla="*/ 155 h 177"/>
                <a:gd name="T62" fmla="*/ 80 w 236"/>
                <a:gd name="T63" fmla="*/ 153 h 177"/>
                <a:gd name="T64" fmla="*/ 77 w 236"/>
                <a:gd name="T65" fmla="*/ 153 h 177"/>
                <a:gd name="T66" fmla="*/ 66 w 236"/>
                <a:gd name="T67" fmla="*/ 164 h 177"/>
                <a:gd name="T68" fmla="*/ 95 w 236"/>
                <a:gd name="T69" fmla="*/ 177 h 177"/>
                <a:gd name="T70" fmla="*/ 143 w 236"/>
                <a:gd name="T71" fmla="*/ 121 h 177"/>
                <a:gd name="T72" fmla="*/ 105 w 236"/>
                <a:gd name="T73" fmla="*/ 33 h 177"/>
                <a:gd name="T74" fmla="*/ 122 w 236"/>
                <a:gd name="T75" fmla="*/ 19 h 177"/>
                <a:gd name="T76" fmla="*/ 135 w 236"/>
                <a:gd name="T77" fmla="*/ 19 h 177"/>
                <a:gd name="T78" fmla="*/ 219 w 236"/>
                <a:gd name="T79" fmla="*/ 155 h 177"/>
                <a:gd name="T80" fmla="*/ 224 w 236"/>
                <a:gd name="T81" fmla="*/ 156 h 177"/>
                <a:gd name="T82" fmla="*/ 236 w 236"/>
                <a:gd name="T83" fmla="*/ 144 h 177"/>
                <a:gd name="T84" fmla="*/ 227 w 236"/>
                <a:gd name="T85" fmla="*/ 134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36" h="177">
                  <a:moveTo>
                    <a:pt x="227" y="134"/>
                  </a:moveTo>
                  <a:cubicBezTo>
                    <a:pt x="201" y="125"/>
                    <a:pt x="184" y="102"/>
                    <a:pt x="174" y="83"/>
                  </a:cubicBezTo>
                  <a:cubicBezTo>
                    <a:pt x="189" y="75"/>
                    <a:pt x="205" y="66"/>
                    <a:pt x="217" y="57"/>
                  </a:cubicBezTo>
                  <a:cubicBezTo>
                    <a:pt x="220" y="54"/>
                    <a:pt x="222" y="51"/>
                    <a:pt x="222" y="48"/>
                  </a:cubicBezTo>
                  <a:cubicBezTo>
                    <a:pt x="222" y="41"/>
                    <a:pt x="216" y="35"/>
                    <a:pt x="210" y="35"/>
                  </a:cubicBezTo>
                  <a:cubicBezTo>
                    <a:pt x="207" y="35"/>
                    <a:pt x="204" y="36"/>
                    <a:pt x="203" y="38"/>
                  </a:cubicBezTo>
                  <a:cubicBezTo>
                    <a:pt x="192" y="48"/>
                    <a:pt x="180" y="56"/>
                    <a:pt x="166" y="64"/>
                  </a:cubicBezTo>
                  <a:cubicBezTo>
                    <a:pt x="161" y="50"/>
                    <a:pt x="157" y="34"/>
                    <a:pt x="155" y="20"/>
                  </a:cubicBezTo>
                  <a:cubicBezTo>
                    <a:pt x="182" y="20"/>
                    <a:pt x="182" y="20"/>
                    <a:pt x="182" y="20"/>
                  </a:cubicBezTo>
                  <a:cubicBezTo>
                    <a:pt x="189" y="20"/>
                    <a:pt x="193" y="15"/>
                    <a:pt x="193" y="10"/>
                  </a:cubicBezTo>
                  <a:cubicBezTo>
                    <a:pt x="193" y="5"/>
                    <a:pt x="189" y="0"/>
                    <a:pt x="182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1" y="0"/>
                    <a:pt x="37" y="4"/>
                    <a:pt x="37" y="10"/>
                  </a:cubicBezTo>
                  <a:cubicBezTo>
                    <a:pt x="37" y="15"/>
                    <a:pt x="40" y="20"/>
                    <a:pt x="47" y="20"/>
                  </a:cubicBezTo>
                  <a:cubicBezTo>
                    <a:pt x="90" y="19"/>
                    <a:pt x="90" y="19"/>
                    <a:pt x="90" y="19"/>
                  </a:cubicBezTo>
                  <a:cubicBezTo>
                    <a:pt x="69" y="33"/>
                    <a:pt x="45" y="43"/>
                    <a:pt x="16" y="50"/>
                  </a:cubicBezTo>
                  <a:cubicBezTo>
                    <a:pt x="11" y="52"/>
                    <a:pt x="9" y="55"/>
                    <a:pt x="9" y="60"/>
                  </a:cubicBezTo>
                  <a:cubicBezTo>
                    <a:pt x="9" y="66"/>
                    <a:pt x="13" y="71"/>
                    <a:pt x="19" y="71"/>
                  </a:cubicBezTo>
                  <a:cubicBezTo>
                    <a:pt x="23" y="71"/>
                    <a:pt x="53" y="64"/>
                    <a:pt x="87" y="44"/>
                  </a:cubicBezTo>
                  <a:cubicBezTo>
                    <a:pt x="91" y="47"/>
                    <a:pt x="95" y="50"/>
                    <a:pt x="98" y="54"/>
                  </a:cubicBezTo>
                  <a:cubicBezTo>
                    <a:pt x="73" y="73"/>
                    <a:pt x="42" y="87"/>
                    <a:pt x="10" y="94"/>
                  </a:cubicBezTo>
                  <a:cubicBezTo>
                    <a:pt x="5" y="95"/>
                    <a:pt x="2" y="99"/>
                    <a:pt x="2" y="104"/>
                  </a:cubicBezTo>
                  <a:cubicBezTo>
                    <a:pt x="2" y="109"/>
                    <a:pt x="6" y="115"/>
                    <a:pt x="13" y="115"/>
                  </a:cubicBezTo>
                  <a:cubicBezTo>
                    <a:pt x="16" y="115"/>
                    <a:pt x="63" y="104"/>
                    <a:pt x="109" y="71"/>
                  </a:cubicBezTo>
                  <a:cubicBezTo>
                    <a:pt x="111" y="74"/>
                    <a:pt x="113" y="78"/>
                    <a:pt x="114" y="83"/>
                  </a:cubicBezTo>
                  <a:cubicBezTo>
                    <a:pt x="82" y="112"/>
                    <a:pt x="46" y="131"/>
                    <a:pt x="8" y="139"/>
                  </a:cubicBezTo>
                  <a:cubicBezTo>
                    <a:pt x="3" y="141"/>
                    <a:pt x="0" y="145"/>
                    <a:pt x="0" y="150"/>
                  </a:cubicBezTo>
                  <a:cubicBezTo>
                    <a:pt x="0" y="155"/>
                    <a:pt x="4" y="161"/>
                    <a:pt x="11" y="161"/>
                  </a:cubicBezTo>
                  <a:cubicBezTo>
                    <a:pt x="11" y="161"/>
                    <a:pt x="68" y="151"/>
                    <a:pt x="120" y="104"/>
                  </a:cubicBezTo>
                  <a:cubicBezTo>
                    <a:pt x="121" y="109"/>
                    <a:pt x="121" y="114"/>
                    <a:pt x="121" y="119"/>
                  </a:cubicBezTo>
                  <a:cubicBezTo>
                    <a:pt x="121" y="135"/>
                    <a:pt x="117" y="155"/>
                    <a:pt x="96" y="155"/>
                  </a:cubicBezTo>
                  <a:cubicBezTo>
                    <a:pt x="91" y="155"/>
                    <a:pt x="86" y="154"/>
                    <a:pt x="80" y="153"/>
                  </a:cubicBezTo>
                  <a:cubicBezTo>
                    <a:pt x="79" y="153"/>
                    <a:pt x="78" y="153"/>
                    <a:pt x="77" y="153"/>
                  </a:cubicBezTo>
                  <a:cubicBezTo>
                    <a:pt x="71" y="153"/>
                    <a:pt x="66" y="157"/>
                    <a:pt x="66" y="164"/>
                  </a:cubicBezTo>
                  <a:cubicBezTo>
                    <a:pt x="66" y="177"/>
                    <a:pt x="85" y="177"/>
                    <a:pt x="95" y="177"/>
                  </a:cubicBezTo>
                  <a:cubicBezTo>
                    <a:pt x="125" y="177"/>
                    <a:pt x="143" y="157"/>
                    <a:pt x="143" y="121"/>
                  </a:cubicBezTo>
                  <a:cubicBezTo>
                    <a:pt x="143" y="92"/>
                    <a:pt x="130" y="53"/>
                    <a:pt x="105" y="33"/>
                  </a:cubicBezTo>
                  <a:cubicBezTo>
                    <a:pt x="110" y="29"/>
                    <a:pt x="116" y="25"/>
                    <a:pt x="122" y="19"/>
                  </a:cubicBezTo>
                  <a:cubicBezTo>
                    <a:pt x="135" y="19"/>
                    <a:pt x="135" y="19"/>
                    <a:pt x="135" y="19"/>
                  </a:cubicBezTo>
                  <a:cubicBezTo>
                    <a:pt x="141" y="74"/>
                    <a:pt x="172" y="139"/>
                    <a:pt x="219" y="155"/>
                  </a:cubicBezTo>
                  <a:cubicBezTo>
                    <a:pt x="221" y="156"/>
                    <a:pt x="222" y="156"/>
                    <a:pt x="224" y="156"/>
                  </a:cubicBezTo>
                  <a:cubicBezTo>
                    <a:pt x="230" y="156"/>
                    <a:pt x="236" y="151"/>
                    <a:pt x="236" y="144"/>
                  </a:cubicBezTo>
                  <a:cubicBezTo>
                    <a:pt x="236" y="140"/>
                    <a:pt x="233" y="135"/>
                    <a:pt x="227" y="134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5" name="Freeform 13">
              <a:extLst>
                <a:ext uri="{FF2B5EF4-FFF2-40B4-BE49-F238E27FC236}">
                  <a16:creationId xmlns:a16="http://schemas.microsoft.com/office/drawing/2014/main" id="{A1572F8C-116A-46C6-A88C-D03011098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3" y="3114"/>
              <a:ext cx="330" cy="397"/>
            </a:xfrm>
            <a:custGeom>
              <a:avLst/>
              <a:gdLst>
                <a:gd name="T0" fmla="*/ 149 w 156"/>
                <a:gd name="T1" fmla="*/ 161 h 186"/>
                <a:gd name="T2" fmla="*/ 93 w 156"/>
                <a:gd name="T3" fmla="*/ 104 h 186"/>
                <a:gd name="T4" fmla="*/ 138 w 156"/>
                <a:gd name="T5" fmla="*/ 105 h 186"/>
                <a:gd name="T6" fmla="*/ 148 w 156"/>
                <a:gd name="T7" fmla="*/ 94 h 186"/>
                <a:gd name="T8" fmla="*/ 138 w 156"/>
                <a:gd name="T9" fmla="*/ 84 h 186"/>
                <a:gd name="T10" fmla="*/ 89 w 156"/>
                <a:gd name="T11" fmla="*/ 84 h 186"/>
                <a:gd name="T12" fmla="*/ 89 w 156"/>
                <a:gd name="T13" fmla="*/ 53 h 186"/>
                <a:gd name="T14" fmla="*/ 127 w 156"/>
                <a:gd name="T15" fmla="*/ 53 h 186"/>
                <a:gd name="T16" fmla="*/ 137 w 156"/>
                <a:gd name="T17" fmla="*/ 42 h 186"/>
                <a:gd name="T18" fmla="*/ 127 w 156"/>
                <a:gd name="T19" fmla="*/ 32 h 186"/>
                <a:gd name="T20" fmla="*/ 62 w 156"/>
                <a:gd name="T21" fmla="*/ 32 h 186"/>
                <a:gd name="T22" fmla="*/ 70 w 156"/>
                <a:gd name="T23" fmla="*/ 10 h 186"/>
                <a:gd name="T24" fmla="*/ 58 w 156"/>
                <a:gd name="T25" fmla="*/ 0 h 186"/>
                <a:gd name="T26" fmla="*/ 49 w 156"/>
                <a:gd name="T27" fmla="*/ 7 h 186"/>
                <a:gd name="T28" fmla="*/ 18 w 156"/>
                <a:gd name="T29" fmla="*/ 61 h 186"/>
                <a:gd name="T30" fmla="*/ 15 w 156"/>
                <a:gd name="T31" fmla="*/ 69 h 186"/>
                <a:gd name="T32" fmla="*/ 26 w 156"/>
                <a:gd name="T33" fmla="*/ 79 h 186"/>
                <a:gd name="T34" fmla="*/ 51 w 156"/>
                <a:gd name="T35" fmla="*/ 53 h 186"/>
                <a:gd name="T36" fmla="*/ 67 w 156"/>
                <a:gd name="T37" fmla="*/ 53 h 186"/>
                <a:gd name="T38" fmla="*/ 67 w 156"/>
                <a:gd name="T39" fmla="*/ 84 h 186"/>
                <a:gd name="T40" fmla="*/ 19 w 156"/>
                <a:gd name="T41" fmla="*/ 84 h 186"/>
                <a:gd name="T42" fmla="*/ 9 w 156"/>
                <a:gd name="T43" fmla="*/ 94 h 186"/>
                <a:gd name="T44" fmla="*/ 19 w 156"/>
                <a:gd name="T45" fmla="*/ 105 h 186"/>
                <a:gd name="T46" fmla="*/ 64 w 156"/>
                <a:gd name="T47" fmla="*/ 104 h 186"/>
                <a:gd name="T48" fmla="*/ 9 w 156"/>
                <a:gd name="T49" fmla="*/ 163 h 186"/>
                <a:gd name="T50" fmla="*/ 0 w 156"/>
                <a:gd name="T51" fmla="*/ 174 h 186"/>
                <a:gd name="T52" fmla="*/ 12 w 156"/>
                <a:gd name="T53" fmla="*/ 186 h 186"/>
                <a:gd name="T54" fmla="*/ 80 w 156"/>
                <a:gd name="T55" fmla="*/ 124 h 186"/>
                <a:gd name="T56" fmla="*/ 144 w 156"/>
                <a:gd name="T57" fmla="*/ 183 h 186"/>
                <a:gd name="T58" fmla="*/ 156 w 156"/>
                <a:gd name="T59" fmla="*/ 171 h 186"/>
                <a:gd name="T60" fmla="*/ 149 w 156"/>
                <a:gd name="T61" fmla="*/ 161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6" h="186">
                  <a:moveTo>
                    <a:pt x="149" y="161"/>
                  </a:moveTo>
                  <a:cubicBezTo>
                    <a:pt x="124" y="151"/>
                    <a:pt x="103" y="129"/>
                    <a:pt x="93" y="104"/>
                  </a:cubicBezTo>
                  <a:cubicBezTo>
                    <a:pt x="138" y="105"/>
                    <a:pt x="138" y="105"/>
                    <a:pt x="138" y="105"/>
                  </a:cubicBezTo>
                  <a:cubicBezTo>
                    <a:pt x="144" y="105"/>
                    <a:pt x="148" y="99"/>
                    <a:pt x="148" y="94"/>
                  </a:cubicBezTo>
                  <a:cubicBezTo>
                    <a:pt x="148" y="89"/>
                    <a:pt x="144" y="84"/>
                    <a:pt x="138" y="84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76"/>
                    <a:pt x="89" y="62"/>
                    <a:pt x="89" y="53"/>
                  </a:cubicBezTo>
                  <a:cubicBezTo>
                    <a:pt x="127" y="53"/>
                    <a:pt x="127" y="53"/>
                    <a:pt x="127" y="53"/>
                  </a:cubicBezTo>
                  <a:cubicBezTo>
                    <a:pt x="133" y="53"/>
                    <a:pt x="137" y="48"/>
                    <a:pt x="137" y="42"/>
                  </a:cubicBezTo>
                  <a:cubicBezTo>
                    <a:pt x="137" y="37"/>
                    <a:pt x="133" y="32"/>
                    <a:pt x="127" y="32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70" y="15"/>
                    <a:pt x="70" y="12"/>
                    <a:pt x="70" y="10"/>
                  </a:cubicBezTo>
                  <a:cubicBezTo>
                    <a:pt x="70" y="4"/>
                    <a:pt x="64" y="0"/>
                    <a:pt x="58" y="0"/>
                  </a:cubicBezTo>
                  <a:cubicBezTo>
                    <a:pt x="53" y="0"/>
                    <a:pt x="50" y="2"/>
                    <a:pt x="49" y="7"/>
                  </a:cubicBezTo>
                  <a:cubicBezTo>
                    <a:pt x="44" y="23"/>
                    <a:pt x="32" y="47"/>
                    <a:pt x="18" y="61"/>
                  </a:cubicBezTo>
                  <a:cubicBezTo>
                    <a:pt x="16" y="63"/>
                    <a:pt x="15" y="66"/>
                    <a:pt x="15" y="69"/>
                  </a:cubicBezTo>
                  <a:cubicBezTo>
                    <a:pt x="15" y="74"/>
                    <a:pt x="20" y="79"/>
                    <a:pt x="26" y="79"/>
                  </a:cubicBezTo>
                  <a:cubicBezTo>
                    <a:pt x="31" y="79"/>
                    <a:pt x="37" y="76"/>
                    <a:pt x="51" y="53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67" y="62"/>
                    <a:pt x="67" y="77"/>
                    <a:pt x="67" y="84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12" y="84"/>
                    <a:pt x="9" y="89"/>
                    <a:pt x="9" y="94"/>
                  </a:cubicBezTo>
                  <a:cubicBezTo>
                    <a:pt x="9" y="99"/>
                    <a:pt x="12" y="105"/>
                    <a:pt x="19" y="105"/>
                  </a:cubicBezTo>
                  <a:cubicBezTo>
                    <a:pt x="64" y="104"/>
                    <a:pt x="64" y="104"/>
                    <a:pt x="64" y="104"/>
                  </a:cubicBezTo>
                  <a:cubicBezTo>
                    <a:pt x="57" y="134"/>
                    <a:pt x="38" y="155"/>
                    <a:pt x="9" y="163"/>
                  </a:cubicBezTo>
                  <a:cubicBezTo>
                    <a:pt x="4" y="165"/>
                    <a:pt x="0" y="169"/>
                    <a:pt x="0" y="174"/>
                  </a:cubicBezTo>
                  <a:cubicBezTo>
                    <a:pt x="0" y="179"/>
                    <a:pt x="5" y="186"/>
                    <a:pt x="12" y="186"/>
                  </a:cubicBezTo>
                  <a:cubicBezTo>
                    <a:pt x="18" y="186"/>
                    <a:pt x="61" y="173"/>
                    <a:pt x="80" y="124"/>
                  </a:cubicBezTo>
                  <a:cubicBezTo>
                    <a:pt x="98" y="160"/>
                    <a:pt x="133" y="183"/>
                    <a:pt x="144" y="183"/>
                  </a:cubicBezTo>
                  <a:cubicBezTo>
                    <a:pt x="152" y="183"/>
                    <a:pt x="156" y="177"/>
                    <a:pt x="156" y="171"/>
                  </a:cubicBezTo>
                  <a:cubicBezTo>
                    <a:pt x="156" y="167"/>
                    <a:pt x="154" y="163"/>
                    <a:pt x="149" y="161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6" name="Freeform 14">
              <a:extLst>
                <a:ext uri="{FF2B5EF4-FFF2-40B4-BE49-F238E27FC236}">
                  <a16:creationId xmlns:a16="http://schemas.microsoft.com/office/drawing/2014/main" id="{744E9CE2-1E5F-42F5-85B8-07FD79AD6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1" y="2978"/>
              <a:ext cx="324" cy="211"/>
            </a:xfrm>
            <a:custGeom>
              <a:avLst/>
              <a:gdLst>
                <a:gd name="T0" fmla="*/ 0 w 153"/>
                <a:gd name="T1" fmla="*/ 88 h 99"/>
                <a:gd name="T2" fmla="*/ 11 w 153"/>
                <a:gd name="T3" fmla="*/ 99 h 99"/>
                <a:gd name="T4" fmla="*/ 21 w 153"/>
                <a:gd name="T5" fmla="*/ 94 h 99"/>
                <a:gd name="T6" fmla="*/ 45 w 153"/>
                <a:gd name="T7" fmla="*/ 59 h 99"/>
                <a:gd name="T8" fmla="*/ 142 w 153"/>
                <a:gd name="T9" fmla="*/ 59 h 99"/>
                <a:gd name="T10" fmla="*/ 153 w 153"/>
                <a:gd name="T11" fmla="*/ 48 h 99"/>
                <a:gd name="T12" fmla="*/ 142 w 153"/>
                <a:gd name="T13" fmla="*/ 37 h 99"/>
                <a:gd name="T14" fmla="*/ 56 w 153"/>
                <a:gd name="T15" fmla="*/ 38 h 99"/>
                <a:gd name="T16" fmla="*/ 66 w 153"/>
                <a:gd name="T17" fmla="*/ 12 h 99"/>
                <a:gd name="T18" fmla="*/ 54 w 153"/>
                <a:gd name="T19" fmla="*/ 0 h 99"/>
                <a:gd name="T20" fmla="*/ 43 w 153"/>
                <a:gd name="T21" fmla="*/ 9 h 99"/>
                <a:gd name="T22" fmla="*/ 4 w 153"/>
                <a:gd name="T23" fmla="*/ 80 h 99"/>
                <a:gd name="T24" fmla="*/ 0 w 153"/>
                <a:gd name="T25" fmla="*/ 8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" h="99">
                  <a:moveTo>
                    <a:pt x="0" y="88"/>
                  </a:moveTo>
                  <a:cubicBezTo>
                    <a:pt x="0" y="94"/>
                    <a:pt x="5" y="99"/>
                    <a:pt x="11" y="99"/>
                  </a:cubicBezTo>
                  <a:cubicBezTo>
                    <a:pt x="15" y="99"/>
                    <a:pt x="19" y="97"/>
                    <a:pt x="21" y="94"/>
                  </a:cubicBezTo>
                  <a:cubicBezTo>
                    <a:pt x="30" y="83"/>
                    <a:pt x="38" y="72"/>
                    <a:pt x="45" y="59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48" y="59"/>
                    <a:pt x="153" y="54"/>
                    <a:pt x="153" y="48"/>
                  </a:cubicBezTo>
                  <a:cubicBezTo>
                    <a:pt x="153" y="42"/>
                    <a:pt x="148" y="37"/>
                    <a:pt x="142" y="37"/>
                  </a:cubicBezTo>
                  <a:cubicBezTo>
                    <a:pt x="56" y="38"/>
                    <a:pt x="56" y="38"/>
                    <a:pt x="56" y="38"/>
                  </a:cubicBezTo>
                  <a:cubicBezTo>
                    <a:pt x="60" y="29"/>
                    <a:pt x="66" y="16"/>
                    <a:pt x="66" y="12"/>
                  </a:cubicBezTo>
                  <a:cubicBezTo>
                    <a:pt x="66" y="5"/>
                    <a:pt x="60" y="0"/>
                    <a:pt x="54" y="0"/>
                  </a:cubicBezTo>
                  <a:cubicBezTo>
                    <a:pt x="49" y="0"/>
                    <a:pt x="45" y="4"/>
                    <a:pt x="43" y="9"/>
                  </a:cubicBezTo>
                  <a:cubicBezTo>
                    <a:pt x="35" y="37"/>
                    <a:pt x="21" y="61"/>
                    <a:pt x="4" y="80"/>
                  </a:cubicBezTo>
                  <a:cubicBezTo>
                    <a:pt x="1" y="83"/>
                    <a:pt x="0" y="85"/>
                    <a:pt x="0" y="88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7" name="Freeform 15">
              <a:extLst>
                <a:ext uri="{FF2B5EF4-FFF2-40B4-BE49-F238E27FC236}">
                  <a16:creationId xmlns:a16="http://schemas.microsoft.com/office/drawing/2014/main" id="{4AF37ABE-6112-4BD7-811F-78CCC6980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" y="2978"/>
              <a:ext cx="252" cy="522"/>
            </a:xfrm>
            <a:custGeom>
              <a:avLst/>
              <a:gdLst>
                <a:gd name="T0" fmla="*/ 110 w 119"/>
                <a:gd name="T1" fmla="*/ 122 h 245"/>
                <a:gd name="T2" fmla="*/ 83 w 119"/>
                <a:gd name="T3" fmla="*/ 95 h 245"/>
                <a:gd name="T4" fmla="*/ 65 w 119"/>
                <a:gd name="T5" fmla="*/ 95 h 245"/>
                <a:gd name="T6" fmla="*/ 67 w 119"/>
                <a:gd name="T7" fmla="*/ 66 h 245"/>
                <a:gd name="T8" fmla="*/ 109 w 119"/>
                <a:gd name="T9" fmla="*/ 66 h 245"/>
                <a:gd name="T10" fmla="*/ 119 w 119"/>
                <a:gd name="T11" fmla="*/ 56 h 245"/>
                <a:gd name="T12" fmla="*/ 109 w 119"/>
                <a:gd name="T13" fmla="*/ 45 h 245"/>
                <a:gd name="T14" fmla="*/ 75 w 119"/>
                <a:gd name="T15" fmla="*/ 45 h 245"/>
                <a:gd name="T16" fmla="*/ 76 w 119"/>
                <a:gd name="T17" fmla="*/ 11 h 245"/>
                <a:gd name="T18" fmla="*/ 64 w 119"/>
                <a:gd name="T19" fmla="*/ 0 h 245"/>
                <a:gd name="T20" fmla="*/ 53 w 119"/>
                <a:gd name="T21" fmla="*/ 11 h 245"/>
                <a:gd name="T22" fmla="*/ 53 w 119"/>
                <a:gd name="T23" fmla="*/ 45 h 245"/>
                <a:gd name="T24" fmla="*/ 19 w 119"/>
                <a:gd name="T25" fmla="*/ 45 h 245"/>
                <a:gd name="T26" fmla="*/ 8 w 119"/>
                <a:gd name="T27" fmla="*/ 56 h 245"/>
                <a:gd name="T28" fmla="*/ 18 w 119"/>
                <a:gd name="T29" fmla="*/ 66 h 245"/>
                <a:gd name="T30" fmla="*/ 45 w 119"/>
                <a:gd name="T31" fmla="*/ 66 h 245"/>
                <a:gd name="T32" fmla="*/ 3 w 119"/>
                <a:gd name="T33" fmla="*/ 228 h 245"/>
                <a:gd name="T34" fmla="*/ 0 w 119"/>
                <a:gd name="T35" fmla="*/ 234 h 245"/>
                <a:gd name="T36" fmla="*/ 12 w 119"/>
                <a:gd name="T37" fmla="*/ 245 h 245"/>
                <a:gd name="T38" fmla="*/ 21 w 119"/>
                <a:gd name="T39" fmla="*/ 240 h 245"/>
                <a:gd name="T40" fmla="*/ 64 w 119"/>
                <a:gd name="T41" fmla="*/ 115 h 245"/>
                <a:gd name="T42" fmla="*/ 70 w 119"/>
                <a:gd name="T43" fmla="*/ 115 h 245"/>
                <a:gd name="T44" fmla="*/ 88 w 119"/>
                <a:gd name="T45" fmla="*/ 126 h 245"/>
                <a:gd name="T46" fmla="*/ 62 w 119"/>
                <a:gd name="T47" fmla="*/ 218 h 245"/>
                <a:gd name="T48" fmla="*/ 50 w 119"/>
                <a:gd name="T49" fmla="*/ 215 h 245"/>
                <a:gd name="T50" fmla="*/ 45 w 119"/>
                <a:gd name="T51" fmla="*/ 214 h 245"/>
                <a:gd name="T52" fmla="*/ 35 w 119"/>
                <a:gd name="T53" fmla="*/ 225 h 245"/>
                <a:gd name="T54" fmla="*/ 62 w 119"/>
                <a:gd name="T55" fmla="*/ 239 h 245"/>
                <a:gd name="T56" fmla="*/ 110 w 119"/>
                <a:gd name="T57" fmla="*/ 12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9" h="245">
                  <a:moveTo>
                    <a:pt x="110" y="122"/>
                  </a:moveTo>
                  <a:cubicBezTo>
                    <a:pt x="110" y="106"/>
                    <a:pt x="99" y="95"/>
                    <a:pt x="83" y="95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6" y="86"/>
                    <a:pt x="67" y="76"/>
                    <a:pt x="67" y="66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15" y="66"/>
                    <a:pt x="119" y="62"/>
                    <a:pt x="119" y="56"/>
                  </a:cubicBezTo>
                  <a:cubicBezTo>
                    <a:pt x="119" y="50"/>
                    <a:pt x="115" y="45"/>
                    <a:pt x="109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6" y="11"/>
                    <a:pt x="76" y="11"/>
                    <a:pt x="76" y="11"/>
                  </a:cubicBezTo>
                  <a:cubicBezTo>
                    <a:pt x="76" y="5"/>
                    <a:pt x="71" y="0"/>
                    <a:pt x="64" y="0"/>
                  </a:cubicBezTo>
                  <a:cubicBezTo>
                    <a:pt x="58" y="0"/>
                    <a:pt x="53" y="4"/>
                    <a:pt x="53" y="11"/>
                  </a:cubicBezTo>
                  <a:cubicBezTo>
                    <a:pt x="53" y="45"/>
                    <a:pt x="53" y="45"/>
                    <a:pt x="53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2" y="45"/>
                    <a:pt x="8" y="50"/>
                    <a:pt x="8" y="56"/>
                  </a:cubicBezTo>
                  <a:cubicBezTo>
                    <a:pt x="8" y="61"/>
                    <a:pt x="11" y="66"/>
                    <a:pt x="18" y="66"/>
                  </a:cubicBezTo>
                  <a:cubicBezTo>
                    <a:pt x="45" y="66"/>
                    <a:pt x="45" y="66"/>
                    <a:pt x="45" y="66"/>
                  </a:cubicBezTo>
                  <a:cubicBezTo>
                    <a:pt x="43" y="142"/>
                    <a:pt x="29" y="195"/>
                    <a:pt x="3" y="228"/>
                  </a:cubicBezTo>
                  <a:cubicBezTo>
                    <a:pt x="1" y="230"/>
                    <a:pt x="0" y="232"/>
                    <a:pt x="0" y="234"/>
                  </a:cubicBezTo>
                  <a:cubicBezTo>
                    <a:pt x="0" y="240"/>
                    <a:pt x="5" y="245"/>
                    <a:pt x="12" y="245"/>
                  </a:cubicBezTo>
                  <a:cubicBezTo>
                    <a:pt x="16" y="245"/>
                    <a:pt x="19" y="243"/>
                    <a:pt x="21" y="240"/>
                  </a:cubicBezTo>
                  <a:cubicBezTo>
                    <a:pt x="43" y="215"/>
                    <a:pt x="57" y="173"/>
                    <a:pt x="64" y="115"/>
                  </a:cubicBezTo>
                  <a:cubicBezTo>
                    <a:pt x="66" y="115"/>
                    <a:pt x="68" y="115"/>
                    <a:pt x="70" y="115"/>
                  </a:cubicBezTo>
                  <a:cubicBezTo>
                    <a:pt x="84" y="115"/>
                    <a:pt x="88" y="117"/>
                    <a:pt x="88" y="126"/>
                  </a:cubicBezTo>
                  <a:cubicBezTo>
                    <a:pt x="87" y="207"/>
                    <a:pt x="73" y="218"/>
                    <a:pt x="62" y="218"/>
                  </a:cubicBezTo>
                  <a:cubicBezTo>
                    <a:pt x="58" y="218"/>
                    <a:pt x="54" y="217"/>
                    <a:pt x="50" y="215"/>
                  </a:cubicBezTo>
                  <a:cubicBezTo>
                    <a:pt x="48" y="214"/>
                    <a:pt x="47" y="214"/>
                    <a:pt x="45" y="214"/>
                  </a:cubicBezTo>
                  <a:cubicBezTo>
                    <a:pt x="39" y="214"/>
                    <a:pt x="35" y="219"/>
                    <a:pt x="35" y="225"/>
                  </a:cubicBezTo>
                  <a:cubicBezTo>
                    <a:pt x="35" y="236"/>
                    <a:pt x="50" y="239"/>
                    <a:pt x="62" y="239"/>
                  </a:cubicBezTo>
                  <a:cubicBezTo>
                    <a:pt x="103" y="239"/>
                    <a:pt x="108" y="189"/>
                    <a:pt x="110" y="122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8" name="Freeform 16">
              <a:extLst>
                <a:ext uri="{FF2B5EF4-FFF2-40B4-BE49-F238E27FC236}">
                  <a16:creationId xmlns:a16="http://schemas.microsoft.com/office/drawing/2014/main" id="{5604E37F-198A-4891-B91D-7B2F1ACB5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8" y="3161"/>
              <a:ext cx="156" cy="43"/>
            </a:xfrm>
            <a:custGeom>
              <a:avLst/>
              <a:gdLst>
                <a:gd name="T0" fmla="*/ 64 w 74"/>
                <a:gd name="T1" fmla="*/ 0 h 20"/>
                <a:gd name="T2" fmla="*/ 10 w 74"/>
                <a:gd name="T3" fmla="*/ 0 h 20"/>
                <a:gd name="T4" fmla="*/ 0 w 74"/>
                <a:gd name="T5" fmla="*/ 10 h 20"/>
                <a:gd name="T6" fmla="*/ 10 w 74"/>
                <a:gd name="T7" fmla="*/ 20 h 20"/>
                <a:gd name="T8" fmla="*/ 64 w 74"/>
                <a:gd name="T9" fmla="*/ 20 h 20"/>
                <a:gd name="T10" fmla="*/ 74 w 74"/>
                <a:gd name="T11" fmla="*/ 10 h 20"/>
                <a:gd name="T12" fmla="*/ 64 w 74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0">
                  <a:moveTo>
                    <a:pt x="64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3" y="20"/>
                    <a:pt x="10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70" y="20"/>
                    <a:pt x="74" y="16"/>
                    <a:pt x="74" y="10"/>
                  </a:cubicBezTo>
                  <a:cubicBezTo>
                    <a:pt x="74" y="5"/>
                    <a:pt x="71" y="0"/>
                    <a:pt x="64" y="0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09" name="Freeform 17">
              <a:extLst>
                <a:ext uri="{FF2B5EF4-FFF2-40B4-BE49-F238E27FC236}">
                  <a16:creationId xmlns:a16="http://schemas.microsoft.com/office/drawing/2014/main" id="{9E89B035-2706-40D6-8167-3959FACC8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7" y="3082"/>
              <a:ext cx="201" cy="43"/>
            </a:xfrm>
            <a:custGeom>
              <a:avLst/>
              <a:gdLst>
                <a:gd name="T0" fmla="*/ 84 w 95"/>
                <a:gd name="T1" fmla="*/ 20 h 20"/>
                <a:gd name="T2" fmla="*/ 95 w 95"/>
                <a:gd name="T3" fmla="*/ 10 h 20"/>
                <a:gd name="T4" fmla="*/ 84 w 95"/>
                <a:gd name="T5" fmla="*/ 0 h 20"/>
                <a:gd name="T6" fmla="*/ 11 w 95"/>
                <a:gd name="T7" fmla="*/ 0 h 20"/>
                <a:gd name="T8" fmla="*/ 0 w 95"/>
                <a:gd name="T9" fmla="*/ 10 h 20"/>
                <a:gd name="T10" fmla="*/ 11 w 95"/>
                <a:gd name="T11" fmla="*/ 20 h 20"/>
                <a:gd name="T12" fmla="*/ 84 w 95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20">
                  <a:moveTo>
                    <a:pt x="84" y="20"/>
                  </a:moveTo>
                  <a:cubicBezTo>
                    <a:pt x="91" y="20"/>
                    <a:pt x="95" y="15"/>
                    <a:pt x="95" y="10"/>
                  </a:cubicBezTo>
                  <a:cubicBezTo>
                    <a:pt x="95" y="4"/>
                    <a:pt x="90" y="0"/>
                    <a:pt x="8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4" y="20"/>
                    <a:pt x="11" y="20"/>
                  </a:cubicBezTo>
                  <a:lnTo>
                    <a:pt x="84" y="20"/>
                  </a:ln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0" name="Freeform 18">
              <a:extLst>
                <a:ext uri="{FF2B5EF4-FFF2-40B4-BE49-F238E27FC236}">
                  <a16:creationId xmlns:a16="http://schemas.microsoft.com/office/drawing/2014/main" id="{70AE27D0-F1E5-4DB0-8958-C89B7F72F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8" y="3240"/>
              <a:ext cx="156" cy="43"/>
            </a:xfrm>
            <a:custGeom>
              <a:avLst/>
              <a:gdLst>
                <a:gd name="T0" fmla="*/ 10 w 74"/>
                <a:gd name="T1" fmla="*/ 0 h 20"/>
                <a:gd name="T2" fmla="*/ 0 w 74"/>
                <a:gd name="T3" fmla="*/ 10 h 20"/>
                <a:gd name="T4" fmla="*/ 10 w 74"/>
                <a:gd name="T5" fmla="*/ 20 h 20"/>
                <a:gd name="T6" fmla="*/ 64 w 74"/>
                <a:gd name="T7" fmla="*/ 20 h 20"/>
                <a:gd name="T8" fmla="*/ 74 w 74"/>
                <a:gd name="T9" fmla="*/ 10 h 20"/>
                <a:gd name="T10" fmla="*/ 64 w 74"/>
                <a:gd name="T11" fmla="*/ 0 h 20"/>
                <a:gd name="T12" fmla="*/ 10 w 74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4" h="20">
                  <a:moveTo>
                    <a:pt x="10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3" y="20"/>
                    <a:pt x="10" y="20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70" y="20"/>
                    <a:pt x="74" y="16"/>
                    <a:pt x="74" y="10"/>
                  </a:cubicBezTo>
                  <a:cubicBezTo>
                    <a:pt x="74" y="5"/>
                    <a:pt x="71" y="0"/>
                    <a:pt x="64" y="0"/>
                  </a:cubicBezTo>
                  <a:lnTo>
                    <a:pt x="10" y="0"/>
                  </a:ln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1" name="Freeform 19">
              <a:extLst>
                <a:ext uri="{FF2B5EF4-FFF2-40B4-BE49-F238E27FC236}">
                  <a16:creationId xmlns:a16="http://schemas.microsoft.com/office/drawing/2014/main" id="{B7BB9BB7-1F80-444E-AD54-E283B6BB59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51" y="2982"/>
              <a:ext cx="523" cy="535"/>
            </a:xfrm>
            <a:custGeom>
              <a:avLst/>
              <a:gdLst>
                <a:gd name="T0" fmla="*/ 221 w 247"/>
                <a:gd name="T1" fmla="*/ 142 h 251"/>
                <a:gd name="T2" fmla="*/ 170 w 247"/>
                <a:gd name="T3" fmla="*/ 107 h 251"/>
                <a:gd name="T4" fmla="*/ 233 w 247"/>
                <a:gd name="T5" fmla="*/ 87 h 251"/>
                <a:gd name="T6" fmla="*/ 214 w 247"/>
                <a:gd name="T7" fmla="*/ 75 h 251"/>
                <a:gd name="T8" fmla="*/ 195 w 247"/>
                <a:gd name="T9" fmla="*/ 56 h 251"/>
                <a:gd name="T10" fmla="*/ 236 w 247"/>
                <a:gd name="T11" fmla="*/ 35 h 251"/>
                <a:gd name="T12" fmla="*/ 195 w 247"/>
                <a:gd name="T13" fmla="*/ 11 h 251"/>
                <a:gd name="T14" fmla="*/ 174 w 247"/>
                <a:gd name="T15" fmla="*/ 25 h 251"/>
                <a:gd name="T16" fmla="*/ 135 w 247"/>
                <a:gd name="T17" fmla="*/ 0 h 251"/>
                <a:gd name="T18" fmla="*/ 97 w 247"/>
                <a:gd name="T19" fmla="*/ 25 h 251"/>
                <a:gd name="T20" fmla="*/ 124 w 247"/>
                <a:gd name="T21" fmla="*/ 45 h 251"/>
                <a:gd name="T22" fmla="*/ 93 w 247"/>
                <a:gd name="T23" fmla="*/ 65 h 251"/>
                <a:gd name="T24" fmla="*/ 124 w 247"/>
                <a:gd name="T25" fmla="*/ 87 h 251"/>
                <a:gd name="T26" fmla="*/ 90 w 247"/>
                <a:gd name="T27" fmla="*/ 107 h 251"/>
                <a:gd name="T28" fmla="*/ 149 w 247"/>
                <a:gd name="T29" fmla="*/ 116 h 251"/>
                <a:gd name="T30" fmla="*/ 100 w 247"/>
                <a:gd name="T31" fmla="*/ 142 h 251"/>
                <a:gd name="T32" fmla="*/ 79 w 247"/>
                <a:gd name="T33" fmla="*/ 190 h 251"/>
                <a:gd name="T34" fmla="*/ 25 w 247"/>
                <a:gd name="T35" fmla="*/ 157 h 251"/>
                <a:gd name="T36" fmla="*/ 0 w 247"/>
                <a:gd name="T37" fmla="*/ 190 h 251"/>
                <a:gd name="T38" fmla="*/ 0 w 247"/>
                <a:gd name="T39" fmla="*/ 218 h 251"/>
                <a:gd name="T40" fmla="*/ 53 w 247"/>
                <a:gd name="T41" fmla="*/ 242 h 251"/>
                <a:gd name="T42" fmla="*/ 79 w 247"/>
                <a:gd name="T43" fmla="*/ 196 h 251"/>
                <a:gd name="T44" fmla="*/ 98 w 247"/>
                <a:gd name="T45" fmla="*/ 239 h 251"/>
                <a:gd name="T46" fmla="*/ 120 w 247"/>
                <a:gd name="T47" fmla="*/ 203 h 251"/>
                <a:gd name="T48" fmla="*/ 186 w 247"/>
                <a:gd name="T49" fmla="*/ 225 h 251"/>
                <a:gd name="T50" fmla="*/ 167 w 247"/>
                <a:gd name="T51" fmla="*/ 223 h 251"/>
                <a:gd name="T52" fmla="*/ 222 w 247"/>
                <a:gd name="T53" fmla="*/ 211 h 251"/>
                <a:gd name="T54" fmla="*/ 247 w 247"/>
                <a:gd name="T55" fmla="*/ 193 h 251"/>
                <a:gd name="T56" fmla="*/ 57 w 247"/>
                <a:gd name="T57" fmla="*/ 215 h 251"/>
                <a:gd name="T58" fmla="*/ 21 w 247"/>
                <a:gd name="T59" fmla="*/ 208 h 251"/>
                <a:gd name="T60" fmla="*/ 21 w 247"/>
                <a:gd name="T61" fmla="*/ 184 h 251"/>
                <a:gd name="T62" fmla="*/ 58 w 247"/>
                <a:gd name="T63" fmla="*/ 200 h 251"/>
                <a:gd name="T64" fmla="*/ 145 w 247"/>
                <a:gd name="T65" fmla="*/ 74 h 251"/>
                <a:gd name="T66" fmla="*/ 145 w 247"/>
                <a:gd name="T67" fmla="*/ 56 h 251"/>
                <a:gd name="T68" fmla="*/ 174 w 247"/>
                <a:gd name="T69" fmla="*/ 56 h 251"/>
                <a:gd name="T70" fmla="*/ 170 w 247"/>
                <a:gd name="T71" fmla="*/ 136 h 251"/>
                <a:gd name="T72" fmla="*/ 200 w 247"/>
                <a:gd name="T73" fmla="*/ 150 h 251"/>
                <a:gd name="T74" fmla="*/ 170 w 247"/>
                <a:gd name="T75" fmla="*/ 184 h 251"/>
                <a:gd name="T76" fmla="*/ 200 w 247"/>
                <a:gd name="T77" fmla="*/ 176 h 251"/>
                <a:gd name="T78" fmla="*/ 149 w 247"/>
                <a:gd name="T79" fmla="*/ 184 h 251"/>
                <a:gd name="T80" fmla="*/ 120 w 247"/>
                <a:gd name="T81" fmla="*/ 169 h 251"/>
                <a:gd name="T82" fmla="*/ 121 w 247"/>
                <a:gd name="T83" fmla="*/ 145 h 251"/>
                <a:gd name="T84" fmla="*/ 149 w 247"/>
                <a:gd name="T85" fmla="*/ 136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7" h="251">
                  <a:moveTo>
                    <a:pt x="237" y="183"/>
                  </a:moveTo>
                  <a:cubicBezTo>
                    <a:pt x="221" y="183"/>
                    <a:pt x="221" y="183"/>
                    <a:pt x="221" y="183"/>
                  </a:cubicBezTo>
                  <a:cubicBezTo>
                    <a:pt x="221" y="171"/>
                    <a:pt x="221" y="154"/>
                    <a:pt x="221" y="142"/>
                  </a:cubicBezTo>
                  <a:cubicBezTo>
                    <a:pt x="221" y="131"/>
                    <a:pt x="216" y="117"/>
                    <a:pt x="192" y="116"/>
                  </a:cubicBezTo>
                  <a:cubicBezTo>
                    <a:pt x="185" y="116"/>
                    <a:pt x="178" y="116"/>
                    <a:pt x="170" y="116"/>
                  </a:cubicBezTo>
                  <a:cubicBezTo>
                    <a:pt x="170" y="107"/>
                    <a:pt x="170" y="107"/>
                    <a:pt x="170" y="107"/>
                  </a:cubicBezTo>
                  <a:cubicBezTo>
                    <a:pt x="234" y="107"/>
                    <a:pt x="234" y="107"/>
                    <a:pt x="234" y="107"/>
                  </a:cubicBezTo>
                  <a:cubicBezTo>
                    <a:pt x="240" y="107"/>
                    <a:pt x="244" y="102"/>
                    <a:pt x="244" y="97"/>
                  </a:cubicBezTo>
                  <a:cubicBezTo>
                    <a:pt x="244" y="91"/>
                    <a:pt x="239" y="87"/>
                    <a:pt x="233" y="87"/>
                  </a:cubicBezTo>
                  <a:cubicBezTo>
                    <a:pt x="195" y="87"/>
                    <a:pt x="195" y="87"/>
                    <a:pt x="195" y="87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214" y="75"/>
                    <a:pt x="214" y="75"/>
                    <a:pt x="214" y="75"/>
                  </a:cubicBezTo>
                  <a:cubicBezTo>
                    <a:pt x="221" y="75"/>
                    <a:pt x="224" y="70"/>
                    <a:pt x="224" y="65"/>
                  </a:cubicBezTo>
                  <a:cubicBezTo>
                    <a:pt x="224" y="60"/>
                    <a:pt x="221" y="56"/>
                    <a:pt x="214" y="56"/>
                  </a:cubicBezTo>
                  <a:cubicBezTo>
                    <a:pt x="195" y="56"/>
                    <a:pt x="195" y="56"/>
                    <a:pt x="195" y="56"/>
                  </a:cubicBezTo>
                  <a:cubicBezTo>
                    <a:pt x="195" y="45"/>
                    <a:pt x="195" y="45"/>
                    <a:pt x="195" y="45"/>
                  </a:cubicBezTo>
                  <a:cubicBezTo>
                    <a:pt x="226" y="45"/>
                    <a:pt x="226" y="45"/>
                    <a:pt x="226" y="45"/>
                  </a:cubicBezTo>
                  <a:cubicBezTo>
                    <a:pt x="233" y="45"/>
                    <a:pt x="236" y="40"/>
                    <a:pt x="236" y="35"/>
                  </a:cubicBezTo>
                  <a:cubicBezTo>
                    <a:pt x="236" y="30"/>
                    <a:pt x="232" y="25"/>
                    <a:pt x="226" y="25"/>
                  </a:cubicBezTo>
                  <a:cubicBezTo>
                    <a:pt x="195" y="25"/>
                    <a:pt x="195" y="25"/>
                    <a:pt x="195" y="25"/>
                  </a:cubicBezTo>
                  <a:cubicBezTo>
                    <a:pt x="195" y="11"/>
                    <a:pt x="195" y="11"/>
                    <a:pt x="195" y="11"/>
                  </a:cubicBezTo>
                  <a:cubicBezTo>
                    <a:pt x="195" y="5"/>
                    <a:pt x="191" y="0"/>
                    <a:pt x="185" y="0"/>
                  </a:cubicBezTo>
                  <a:cubicBezTo>
                    <a:pt x="179" y="0"/>
                    <a:pt x="174" y="5"/>
                    <a:pt x="174" y="11"/>
                  </a:cubicBezTo>
                  <a:cubicBezTo>
                    <a:pt x="174" y="25"/>
                    <a:pt x="174" y="25"/>
                    <a:pt x="174" y="25"/>
                  </a:cubicBezTo>
                  <a:cubicBezTo>
                    <a:pt x="145" y="25"/>
                    <a:pt x="145" y="25"/>
                    <a:pt x="145" y="25"/>
                  </a:cubicBezTo>
                  <a:cubicBezTo>
                    <a:pt x="145" y="11"/>
                    <a:pt x="145" y="11"/>
                    <a:pt x="145" y="11"/>
                  </a:cubicBezTo>
                  <a:cubicBezTo>
                    <a:pt x="145" y="4"/>
                    <a:pt x="140" y="0"/>
                    <a:pt x="135" y="0"/>
                  </a:cubicBezTo>
                  <a:cubicBezTo>
                    <a:pt x="128" y="0"/>
                    <a:pt x="124" y="5"/>
                    <a:pt x="124" y="11"/>
                  </a:cubicBezTo>
                  <a:cubicBezTo>
                    <a:pt x="124" y="25"/>
                    <a:pt x="124" y="25"/>
                    <a:pt x="124" y="25"/>
                  </a:cubicBezTo>
                  <a:cubicBezTo>
                    <a:pt x="97" y="25"/>
                    <a:pt x="97" y="25"/>
                    <a:pt x="97" y="25"/>
                  </a:cubicBezTo>
                  <a:cubicBezTo>
                    <a:pt x="91" y="25"/>
                    <a:pt x="87" y="29"/>
                    <a:pt x="87" y="35"/>
                  </a:cubicBezTo>
                  <a:cubicBezTo>
                    <a:pt x="87" y="40"/>
                    <a:pt x="91" y="45"/>
                    <a:pt x="97" y="45"/>
                  </a:cubicBezTo>
                  <a:cubicBezTo>
                    <a:pt x="124" y="45"/>
                    <a:pt x="124" y="45"/>
                    <a:pt x="124" y="45"/>
                  </a:cubicBezTo>
                  <a:cubicBezTo>
                    <a:pt x="124" y="56"/>
                    <a:pt x="124" y="56"/>
                    <a:pt x="124" y="56"/>
                  </a:cubicBezTo>
                  <a:cubicBezTo>
                    <a:pt x="104" y="56"/>
                    <a:pt x="104" y="56"/>
                    <a:pt x="104" y="56"/>
                  </a:cubicBezTo>
                  <a:cubicBezTo>
                    <a:pt x="97" y="56"/>
                    <a:pt x="93" y="60"/>
                    <a:pt x="93" y="65"/>
                  </a:cubicBezTo>
                  <a:cubicBezTo>
                    <a:pt x="93" y="70"/>
                    <a:pt x="97" y="75"/>
                    <a:pt x="104" y="75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24" y="87"/>
                    <a:pt x="124" y="87"/>
                    <a:pt x="124" y="87"/>
                  </a:cubicBezTo>
                  <a:cubicBezTo>
                    <a:pt x="90" y="87"/>
                    <a:pt x="90" y="87"/>
                    <a:pt x="90" y="87"/>
                  </a:cubicBezTo>
                  <a:cubicBezTo>
                    <a:pt x="84" y="87"/>
                    <a:pt x="80" y="92"/>
                    <a:pt x="80" y="97"/>
                  </a:cubicBezTo>
                  <a:cubicBezTo>
                    <a:pt x="80" y="102"/>
                    <a:pt x="84" y="107"/>
                    <a:pt x="90" y="107"/>
                  </a:cubicBezTo>
                  <a:cubicBezTo>
                    <a:pt x="132" y="107"/>
                    <a:pt x="132" y="107"/>
                    <a:pt x="132" y="107"/>
                  </a:cubicBezTo>
                  <a:cubicBezTo>
                    <a:pt x="149" y="107"/>
                    <a:pt x="149" y="107"/>
                    <a:pt x="149" y="107"/>
                  </a:cubicBezTo>
                  <a:cubicBezTo>
                    <a:pt x="149" y="116"/>
                    <a:pt x="149" y="116"/>
                    <a:pt x="149" y="116"/>
                  </a:cubicBezTo>
                  <a:cubicBezTo>
                    <a:pt x="146" y="116"/>
                    <a:pt x="143" y="116"/>
                    <a:pt x="140" y="116"/>
                  </a:cubicBezTo>
                  <a:cubicBezTo>
                    <a:pt x="136" y="116"/>
                    <a:pt x="132" y="116"/>
                    <a:pt x="129" y="116"/>
                  </a:cubicBezTo>
                  <a:cubicBezTo>
                    <a:pt x="111" y="117"/>
                    <a:pt x="100" y="126"/>
                    <a:pt x="100" y="142"/>
                  </a:cubicBezTo>
                  <a:cubicBezTo>
                    <a:pt x="99" y="183"/>
                    <a:pt x="99" y="183"/>
                    <a:pt x="99" y="183"/>
                  </a:cubicBezTo>
                  <a:cubicBezTo>
                    <a:pt x="88" y="183"/>
                    <a:pt x="88" y="183"/>
                    <a:pt x="88" y="183"/>
                  </a:cubicBezTo>
                  <a:cubicBezTo>
                    <a:pt x="84" y="183"/>
                    <a:pt x="80" y="186"/>
                    <a:pt x="79" y="190"/>
                  </a:cubicBezTo>
                  <a:cubicBezTo>
                    <a:pt x="79" y="186"/>
                    <a:pt x="79" y="183"/>
                    <a:pt x="79" y="179"/>
                  </a:cubicBezTo>
                  <a:cubicBezTo>
                    <a:pt x="78" y="157"/>
                    <a:pt x="55" y="157"/>
                    <a:pt x="38" y="157"/>
                  </a:cubicBezTo>
                  <a:cubicBezTo>
                    <a:pt x="34" y="157"/>
                    <a:pt x="30" y="157"/>
                    <a:pt x="25" y="157"/>
                  </a:cubicBezTo>
                  <a:cubicBezTo>
                    <a:pt x="22" y="157"/>
                    <a:pt x="22" y="157"/>
                    <a:pt x="22" y="157"/>
                  </a:cubicBezTo>
                  <a:cubicBezTo>
                    <a:pt x="9" y="158"/>
                    <a:pt x="0" y="168"/>
                    <a:pt x="0" y="181"/>
                  </a:cubicBezTo>
                  <a:cubicBezTo>
                    <a:pt x="0" y="184"/>
                    <a:pt x="0" y="187"/>
                    <a:pt x="0" y="190"/>
                  </a:cubicBezTo>
                  <a:cubicBezTo>
                    <a:pt x="0" y="193"/>
                    <a:pt x="0" y="196"/>
                    <a:pt x="0" y="199"/>
                  </a:cubicBezTo>
                  <a:cubicBezTo>
                    <a:pt x="0" y="202"/>
                    <a:pt x="0" y="205"/>
                    <a:pt x="0" y="208"/>
                  </a:cubicBezTo>
                  <a:cubicBezTo>
                    <a:pt x="0" y="211"/>
                    <a:pt x="0" y="215"/>
                    <a:pt x="0" y="218"/>
                  </a:cubicBezTo>
                  <a:cubicBezTo>
                    <a:pt x="1" y="242"/>
                    <a:pt x="20" y="242"/>
                    <a:pt x="38" y="242"/>
                  </a:cubicBezTo>
                  <a:cubicBezTo>
                    <a:pt x="42" y="242"/>
                    <a:pt x="47" y="242"/>
                    <a:pt x="52" y="242"/>
                  </a:cubicBezTo>
                  <a:cubicBezTo>
                    <a:pt x="53" y="242"/>
                    <a:pt x="53" y="242"/>
                    <a:pt x="53" y="242"/>
                  </a:cubicBezTo>
                  <a:cubicBezTo>
                    <a:pt x="68" y="241"/>
                    <a:pt x="78" y="231"/>
                    <a:pt x="79" y="218"/>
                  </a:cubicBezTo>
                  <a:cubicBezTo>
                    <a:pt x="79" y="212"/>
                    <a:pt x="79" y="205"/>
                    <a:pt x="79" y="199"/>
                  </a:cubicBezTo>
                  <a:cubicBezTo>
                    <a:pt x="79" y="198"/>
                    <a:pt x="79" y="197"/>
                    <a:pt x="79" y="196"/>
                  </a:cubicBezTo>
                  <a:cubicBezTo>
                    <a:pt x="80" y="200"/>
                    <a:pt x="84" y="203"/>
                    <a:pt x="88" y="203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5"/>
                    <a:pt x="98" y="227"/>
                    <a:pt x="98" y="239"/>
                  </a:cubicBezTo>
                  <a:cubicBezTo>
                    <a:pt x="98" y="247"/>
                    <a:pt x="104" y="251"/>
                    <a:pt x="109" y="251"/>
                  </a:cubicBezTo>
                  <a:cubicBezTo>
                    <a:pt x="114" y="251"/>
                    <a:pt x="120" y="247"/>
                    <a:pt x="120" y="239"/>
                  </a:cubicBezTo>
                  <a:cubicBezTo>
                    <a:pt x="120" y="229"/>
                    <a:pt x="120" y="216"/>
                    <a:pt x="120" y="203"/>
                  </a:cubicBezTo>
                  <a:cubicBezTo>
                    <a:pt x="200" y="203"/>
                    <a:pt x="200" y="203"/>
                    <a:pt x="200" y="203"/>
                  </a:cubicBezTo>
                  <a:cubicBezTo>
                    <a:pt x="200" y="208"/>
                    <a:pt x="200" y="208"/>
                    <a:pt x="200" y="208"/>
                  </a:cubicBezTo>
                  <a:cubicBezTo>
                    <a:pt x="200" y="223"/>
                    <a:pt x="196" y="225"/>
                    <a:pt x="186" y="225"/>
                  </a:cubicBezTo>
                  <a:cubicBezTo>
                    <a:pt x="183" y="225"/>
                    <a:pt x="177" y="225"/>
                    <a:pt x="169" y="223"/>
                  </a:cubicBezTo>
                  <a:cubicBezTo>
                    <a:pt x="168" y="223"/>
                    <a:pt x="168" y="223"/>
                    <a:pt x="168" y="223"/>
                  </a:cubicBezTo>
                  <a:cubicBezTo>
                    <a:pt x="167" y="223"/>
                    <a:pt x="167" y="223"/>
                    <a:pt x="167" y="223"/>
                  </a:cubicBezTo>
                  <a:cubicBezTo>
                    <a:pt x="161" y="223"/>
                    <a:pt x="156" y="228"/>
                    <a:pt x="156" y="234"/>
                  </a:cubicBezTo>
                  <a:cubicBezTo>
                    <a:pt x="156" y="243"/>
                    <a:pt x="164" y="247"/>
                    <a:pt x="185" y="247"/>
                  </a:cubicBezTo>
                  <a:cubicBezTo>
                    <a:pt x="222" y="247"/>
                    <a:pt x="222" y="220"/>
                    <a:pt x="222" y="211"/>
                  </a:cubicBezTo>
                  <a:cubicBezTo>
                    <a:pt x="222" y="203"/>
                    <a:pt x="222" y="203"/>
                    <a:pt x="222" y="203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42" y="203"/>
                    <a:pt x="247" y="199"/>
                    <a:pt x="247" y="193"/>
                  </a:cubicBezTo>
                  <a:cubicBezTo>
                    <a:pt x="247" y="187"/>
                    <a:pt x="242" y="183"/>
                    <a:pt x="237" y="183"/>
                  </a:cubicBezTo>
                  <a:close/>
                  <a:moveTo>
                    <a:pt x="58" y="200"/>
                  </a:moveTo>
                  <a:cubicBezTo>
                    <a:pt x="58" y="205"/>
                    <a:pt x="58" y="211"/>
                    <a:pt x="57" y="215"/>
                  </a:cubicBezTo>
                  <a:cubicBezTo>
                    <a:pt x="57" y="219"/>
                    <a:pt x="57" y="222"/>
                    <a:pt x="39" y="222"/>
                  </a:cubicBezTo>
                  <a:cubicBezTo>
                    <a:pt x="21" y="222"/>
                    <a:pt x="21" y="219"/>
                    <a:pt x="21" y="216"/>
                  </a:cubicBezTo>
                  <a:cubicBezTo>
                    <a:pt x="21" y="213"/>
                    <a:pt x="21" y="211"/>
                    <a:pt x="21" y="208"/>
                  </a:cubicBezTo>
                  <a:cubicBezTo>
                    <a:pt x="21" y="205"/>
                    <a:pt x="21" y="202"/>
                    <a:pt x="21" y="200"/>
                  </a:cubicBezTo>
                  <a:cubicBezTo>
                    <a:pt x="21" y="196"/>
                    <a:pt x="21" y="193"/>
                    <a:pt x="21" y="190"/>
                  </a:cubicBezTo>
                  <a:cubicBezTo>
                    <a:pt x="21" y="188"/>
                    <a:pt x="21" y="186"/>
                    <a:pt x="21" y="184"/>
                  </a:cubicBezTo>
                  <a:cubicBezTo>
                    <a:pt x="21" y="178"/>
                    <a:pt x="23" y="177"/>
                    <a:pt x="39" y="177"/>
                  </a:cubicBezTo>
                  <a:cubicBezTo>
                    <a:pt x="57" y="177"/>
                    <a:pt x="57" y="179"/>
                    <a:pt x="57" y="184"/>
                  </a:cubicBezTo>
                  <a:cubicBezTo>
                    <a:pt x="58" y="188"/>
                    <a:pt x="58" y="194"/>
                    <a:pt x="58" y="200"/>
                  </a:cubicBezTo>
                  <a:close/>
                  <a:moveTo>
                    <a:pt x="174" y="87"/>
                  </a:moveTo>
                  <a:cubicBezTo>
                    <a:pt x="145" y="87"/>
                    <a:pt x="145" y="87"/>
                    <a:pt x="145" y="87"/>
                  </a:cubicBezTo>
                  <a:cubicBezTo>
                    <a:pt x="145" y="74"/>
                    <a:pt x="145" y="74"/>
                    <a:pt x="145" y="74"/>
                  </a:cubicBezTo>
                  <a:cubicBezTo>
                    <a:pt x="174" y="74"/>
                    <a:pt x="174" y="74"/>
                    <a:pt x="174" y="74"/>
                  </a:cubicBezTo>
                  <a:lnTo>
                    <a:pt x="174" y="87"/>
                  </a:lnTo>
                  <a:close/>
                  <a:moveTo>
                    <a:pt x="145" y="56"/>
                  </a:moveTo>
                  <a:cubicBezTo>
                    <a:pt x="145" y="45"/>
                    <a:pt x="145" y="45"/>
                    <a:pt x="145" y="45"/>
                  </a:cubicBezTo>
                  <a:cubicBezTo>
                    <a:pt x="174" y="45"/>
                    <a:pt x="174" y="45"/>
                    <a:pt x="174" y="45"/>
                  </a:cubicBezTo>
                  <a:cubicBezTo>
                    <a:pt x="174" y="56"/>
                    <a:pt x="174" y="56"/>
                    <a:pt x="174" y="56"/>
                  </a:cubicBezTo>
                  <a:lnTo>
                    <a:pt x="145" y="56"/>
                  </a:lnTo>
                  <a:close/>
                  <a:moveTo>
                    <a:pt x="170" y="150"/>
                  </a:moveTo>
                  <a:cubicBezTo>
                    <a:pt x="170" y="136"/>
                    <a:pt x="170" y="136"/>
                    <a:pt x="170" y="136"/>
                  </a:cubicBezTo>
                  <a:cubicBezTo>
                    <a:pt x="199" y="136"/>
                    <a:pt x="199" y="137"/>
                    <a:pt x="200" y="145"/>
                  </a:cubicBezTo>
                  <a:cubicBezTo>
                    <a:pt x="200" y="146"/>
                    <a:pt x="200" y="148"/>
                    <a:pt x="200" y="149"/>
                  </a:cubicBezTo>
                  <a:cubicBezTo>
                    <a:pt x="200" y="149"/>
                    <a:pt x="200" y="150"/>
                    <a:pt x="200" y="150"/>
                  </a:cubicBezTo>
                  <a:lnTo>
                    <a:pt x="170" y="150"/>
                  </a:lnTo>
                  <a:close/>
                  <a:moveTo>
                    <a:pt x="201" y="184"/>
                  </a:moveTo>
                  <a:cubicBezTo>
                    <a:pt x="170" y="184"/>
                    <a:pt x="170" y="184"/>
                    <a:pt x="170" y="184"/>
                  </a:cubicBezTo>
                  <a:cubicBezTo>
                    <a:pt x="170" y="169"/>
                    <a:pt x="170" y="169"/>
                    <a:pt x="170" y="169"/>
                  </a:cubicBezTo>
                  <a:cubicBezTo>
                    <a:pt x="200" y="169"/>
                    <a:pt x="200" y="169"/>
                    <a:pt x="200" y="169"/>
                  </a:cubicBezTo>
                  <a:cubicBezTo>
                    <a:pt x="200" y="171"/>
                    <a:pt x="200" y="174"/>
                    <a:pt x="200" y="176"/>
                  </a:cubicBezTo>
                  <a:cubicBezTo>
                    <a:pt x="201" y="178"/>
                    <a:pt x="201" y="181"/>
                    <a:pt x="201" y="184"/>
                  </a:cubicBezTo>
                  <a:close/>
                  <a:moveTo>
                    <a:pt x="149" y="169"/>
                  </a:moveTo>
                  <a:cubicBezTo>
                    <a:pt x="149" y="184"/>
                    <a:pt x="149" y="184"/>
                    <a:pt x="149" y="184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0" y="181"/>
                    <a:pt x="120" y="178"/>
                    <a:pt x="120" y="176"/>
                  </a:cubicBezTo>
                  <a:cubicBezTo>
                    <a:pt x="120" y="174"/>
                    <a:pt x="120" y="171"/>
                    <a:pt x="120" y="169"/>
                  </a:cubicBezTo>
                  <a:lnTo>
                    <a:pt x="149" y="169"/>
                  </a:lnTo>
                  <a:close/>
                  <a:moveTo>
                    <a:pt x="121" y="150"/>
                  </a:moveTo>
                  <a:cubicBezTo>
                    <a:pt x="121" y="145"/>
                    <a:pt x="121" y="145"/>
                    <a:pt x="121" y="145"/>
                  </a:cubicBezTo>
                  <a:cubicBezTo>
                    <a:pt x="121" y="139"/>
                    <a:pt x="122" y="136"/>
                    <a:pt x="132" y="136"/>
                  </a:cubicBezTo>
                  <a:cubicBezTo>
                    <a:pt x="135" y="136"/>
                    <a:pt x="138" y="136"/>
                    <a:pt x="142" y="136"/>
                  </a:cubicBezTo>
                  <a:cubicBezTo>
                    <a:pt x="144" y="136"/>
                    <a:pt x="147" y="136"/>
                    <a:pt x="149" y="136"/>
                  </a:cubicBezTo>
                  <a:cubicBezTo>
                    <a:pt x="149" y="150"/>
                    <a:pt x="149" y="150"/>
                    <a:pt x="149" y="150"/>
                  </a:cubicBezTo>
                  <a:lnTo>
                    <a:pt x="121" y="150"/>
                  </a:ln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 dirty="0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2" name="Freeform 20">
              <a:extLst>
                <a:ext uri="{FF2B5EF4-FFF2-40B4-BE49-F238E27FC236}">
                  <a16:creationId xmlns:a16="http://schemas.microsoft.com/office/drawing/2014/main" id="{A79BE938-8335-4FD0-B1F5-40FA27CA2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" y="2999"/>
              <a:ext cx="158" cy="45"/>
            </a:xfrm>
            <a:custGeom>
              <a:avLst/>
              <a:gdLst>
                <a:gd name="T0" fmla="*/ 11 w 75"/>
                <a:gd name="T1" fmla="*/ 21 h 21"/>
                <a:gd name="T2" fmla="*/ 65 w 75"/>
                <a:gd name="T3" fmla="*/ 21 h 21"/>
                <a:gd name="T4" fmla="*/ 75 w 75"/>
                <a:gd name="T5" fmla="*/ 10 h 21"/>
                <a:gd name="T6" fmla="*/ 65 w 75"/>
                <a:gd name="T7" fmla="*/ 0 h 21"/>
                <a:gd name="T8" fmla="*/ 11 w 75"/>
                <a:gd name="T9" fmla="*/ 0 h 21"/>
                <a:gd name="T10" fmla="*/ 0 w 75"/>
                <a:gd name="T11" fmla="*/ 10 h 21"/>
                <a:gd name="T12" fmla="*/ 11 w 75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21">
                  <a:moveTo>
                    <a:pt x="11" y="21"/>
                  </a:moveTo>
                  <a:cubicBezTo>
                    <a:pt x="65" y="21"/>
                    <a:pt x="65" y="21"/>
                    <a:pt x="65" y="21"/>
                  </a:cubicBezTo>
                  <a:cubicBezTo>
                    <a:pt x="71" y="21"/>
                    <a:pt x="75" y="16"/>
                    <a:pt x="75" y="10"/>
                  </a:cubicBezTo>
                  <a:cubicBezTo>
                    <a:pt x="75" y="5"/>
                    <a:pt x="72" y="0"/>
                    <a:pt x="65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21"/>
                    <a:pt x="11" y="21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3" name="Freeform 21">
              <a:extLst>
                <a:ext uri="{FF2B5EF4-FFF2-40B4-BE49-F238E27FC236}">
                  <a16:creationId xmlns:a16="http://schemas.microsoft.com/office/drawing/2014/main" id="{DE36923B-7DF5-4CCE-87F3-06D03E5F1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" y="3117"/>
              <a:ext cx="167" cy="202"/>
            </a:xfrm>
            <a:custGeom>
              <a:avLst/>
              <a:gdLst>
                <a:gd name="T0" fmla="*/ 46 w 79"/>
                <a:gd name="T1" fmla="*/ 0 h 95"/>
                <a:gd name="T2" fmla="*/ 36 w 79"/>
                <a:gd name="T3" fmla="*/ 8 h 95"/>
                <a:gd name="T4" fmla="*/ 3 w 79"/>
                <a:gd name="T5" fmla="*/ 77 h 95"/>
                <a:gd name="T6" fmla="*/ 0 w 79"/>
                <a:gd name="T7" fmla="*/ 84 h 95"/>
                <a:gd name="T8" fmla="*/ 10 w 79"/>
                <a:gd name="T9" fmla="*/ 95 h 95"/>
                <a:gd name="T10" fmla="*/ 40 w 79"/>
                <a:gd name="T11" fmla="*/ 58 h 95"/>
                <a:gd name="T12" fmla="*/ 59 w 79"/>
                <a:gd name="T13" fmla="*/ 83 h 95"/>
                <a:gd name="T14" fmla="*/ 67 w 79"/>
                <a:gd name="T15" fmla="*/ 88 h 95"/>
                <a:gd name="T16" fmla="*/ 79 w 79"/>
                <a:gd name="T17" fmla="*/ 76 h 95"/>
                <a:gd name="T18" fmla="*/ 48 w 79"/>
                <a:gd name="T19" fmla="*/ 40 h 95"/>
                <a:gd name="T20" fmla="*/ 57 w 79"/>
                <a:gd name="T21" fmla="*/ 11 h 95"/>
                <a:gd name="T22" fmla="*/ 46 w 79"/>
                <a:gd name="T2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95">
                  <a:moveTo>
                    <a:pt x="46" y="0"/>
                  </a:moveTo>
                  <a:cubicBezTo>
                    <a:pt x="41" y="0"/>
                    <a:pt x="37" y="3"/>
                    <a:pt x="36" y="8"/>
                  </a:cubicBezTo>
                  <a:cubicBezTo>
                    <a:pt x="31" y="33"/>
                    <a:pt x="19" y="59"/>
                    <a:pt x="3" y="77"/>
                  </a:cubicBezTo>
                  <a:cubicBezTo>
                    <a:pt x="1" y="80"/>
                    <a:pt x="0" y="82"/>
                    <a:pt x="0" y="84"/>
                  </a:cubicBezTo>
                  <a:cubicBezTo>
                    <a:pt x="0" y="90"/>
                    <a:pt x="5" y="95"/>
                    <a:pt x="10" y="95"/>
                  </a:cubicBezTo>
                  <a:cubicBezTo>
                    <a:pt x="16" y="95"/>
                    <a:pt x="24" y="90"/>
                    <a:pt x="40" y="58"/>
                  </a:cubicBezTo>
                  <a:cubicBezTo>
                    <a:pt x="46" y="65"/>
                    <a:pt x="54" y="74"/>
                    <a:pt x="59" y="83"/>
                  </a:cubicBezTo>
                  <a:cubicBezTo>
                    <a:pt x="61" y="86"/>
                    <a:pt x="64" y="88"/>
                    <a:pt x="67" y="88"/>
                  </a:cubicBezTo>
                  <a:cubicBezTo>
                    <a:pt x="73" y="88"/>
                    <a:pt x="79" y="83"/>
                    <a:pt x="79" y="76"/>
                  </a:cubicBezTo>
                  <a:cubicBezTo>
                    <a:pt x="79" y="66"/>
                    <a:pt x="57" y="46"/>
                    <a:pt x="48" y="40"/>
                  </a:cubicBezTo>
                  <a:cubicBezTo>
                    <a:pt x="51" y="33"/>
                    <a:pt x="57" y="17"/>
                    <a:pt x="57" y="11"/>
                  </a:cubicBezTo>
                  <a:cubicBezTo>
                    <a:pt x="57" y="4"/>
                    <a:pt x="51" y="0"/>
                    <a:pt x="46" y="0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4" name="Freeform 22">
              <a:extLst>
                <a:ext uri="{FF2B5EF4-FFF2-40B4-BE49-F238E27FC236}">
                  <a16:creationId xmlns:a16="http://schemas.microsoft.com/office/drawing/2014/main" id="{4A9E8C5E-7428-4C54-8FEA-199223323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" y="2970"/>
              <a:ext cx="510" cy="524"/>
            </a:xfrm>
            <a:custGeom>
              <a:avLst/>
              <a:gdLst>
                <a:gd name="T0" fmla="*/ 52 w 241"/>
                <a:gd name="T1" fmla="*/ 83 h 246"/>
                <a:gd name="T2" fmla="*/ 52 w 241"/>
                <a:gd name="T3" fmla="*/ 67 h 246"/>
                <a:gd name="T4" fmla="*/ 68 w 241"/>
                <a:gd name="T5" fmla="*/ 53 h 246"/>
                <a:gd name="T6" fmla="*/ 148 w 241"/>
                <a:gd name="T7" fmla="*/ 52 h 246"/>
                <a:gd name="T8" fmla="*/ 231 w 241"/>
                <a:gd name="T9" fmla="*/ 53 h 246"/>
                <a:gd name="T10" fmla="*/ 241 w 241"/>
                <a:gd name="T11" fmla="*/ 42 h 246"/>
                <a:gd name="T12" fmla="*/ 231 w 241"/>
                <a:gd name="T13" fmla="*/ 32 h 246"/>
                <a:gd name="T14" fmla="*/ 144 w 241"/>
                <a:gd name="T15" fmla="*/ 32 h 246"/>
                <a:gd name="T16" fmla="*/ 144 w 241"/>
                <a:gd name="T17" fmla="*/ 15 h 246"/>
                <a:gd name="T18" fmla="*/ 121 w 241"/>
                <a:gd name="T19" fmla="*/ 15 h 246"/>
                <a:gd name="T20" fmla="*/ 121 w 241"/>
                <a:gd name="T21" fmla="*/ 32 h 246"/>
                <a:gd name="T22" fmla="*/ 66 w 241"/>
                <a:gd name="T23" fmla="*/ 32 h 246"/>
                <a:gd name="T24" fmla="*/ 29 w 241"/>
                <a:gd name="T25" fmla="*/ 66 h 246"/>
                <a:gd name="T26" fmla="*/ 29 w 241"/>
                <a:gd name="T27" fmla="*/ 67 h 246"/>
                <a:gd name="T28" fmla="*/ 29 w 241"/>
                <a:gd name="T29" fmla="*/ 109 h 246"/>
                <a:gd name="T30" fmla="*/ 2 w 241"/>
                <a:gd name="T31" fmla="*/ 229 h 246"/>
                <a:gd name="T32" fmla="*/ 0 w 241"/>
                <a:gd name="T33" fmla="*/ 235 h 246"/>
                <a:gd name="T34" fmla="*/ 12 w 241"/>
                <a:gd name="T35" fmla="*/ 246 h 246"/>
                <a:gd name="T36" fmla="*/ 23 w 241"/>
                <a:gd name="T37" fmla="*/ 240 h 246"/>
                <a:gd name="T38" fmla="*/ 52 w 241"/>
                <a:gd name="T39" fmla="*/ 102 h 246"/>
                <a:gd name="T40" fmla="*/ 52 w 241"/>
                <a:gd name="T41" fmla="*/ 8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1" h="246">
                  <a:moveTo>
                    <a:pt x="52" y="83"/>
                  </a:moveTo>
                  <a:cubicBezTo>
                    <a:pt x="52" y="78"/>
                    <a:pt x="52" y="72"/>
                    <a:pt x="52" y="67"/>
                  </a:cubicBezTo>
                  <a:cubicBezTo>
                    <a:pt x="52" y="60"/>
                    <a:pt x="54" y="53"/>
                    <a:pt x="68" y="53"/>
                  </a:cubicBezTo>
                  <a:cubicBezTo>
                    <a:pt x="83" y="52"/>
                    <a:pt x="114" y="52"/>
                    <a:pt x="148" y="52"/>
                  </a:cubicBezTo>
                  <a:cubicBezTo>
                    <a:pt x="181" y="52"/>
                    <a:pt x="214" y="52"/>
                    <a:pt x="231" y="53"/>
                  </a:cubicBezTo>
                  <a:cubicBezTo>
                    <a:pt x="237" y="53"/>
                    <a:pt x="241" y="47"/>
                    <a:pt x="241" y="42"/>
                  </a:cubicBezTo>
                  <a:cubicBezTo>
                    <a:pt x="241" y="37"/>
                    <a:pt x="238" y="32"/>
                    <a:pt x="231" y="32"/>
                  </a:cubicBezTo>
                  <a:cubicBezTo>
                    <a:pt x="213" y="32"/>
                    <a:pt x="178" y="32"/>
                    <a:pt x="144" y="32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44" y="0"/>
                    <a:pt x="121" y="0"/>
                    <a:pt x="121" y="15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00" y="32"/>
                    <a:pt x="80" y="32"/>
                    <a:pt x="66" y="32"/>
                  </a:cubicBezTo>
                  <a:cubicBezTo>
                    <a:pt x="41" y="32"/>
                    <a:pt x="29" y="44"/>
                    <a:pt x="29" y="66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82"/>
                    <a:pt x="29" y="95"/>
                    <a:pt x="29" y="109"/>
                  </a:cubicBezTo>
                  <a:cubicBezTo>
                    <a:pt x="29" y="151"/>
                    <a:pt x="26" y="195"/>
                    <a:pt x="2" y="229"/>
                  </a:cubicBezTo>
                  <a:cubicBezTo>
                    <a:pt x="1" y="231"/>
                    <a:pt x="0" y="233"/>
                    <a:pt x="0" y="235"/>
                  </a:cubicBezTo>
                  <a:cubicBezTo>
                    <a:pt x="0" y="241"/>
                    <a:pt x="6" y="246"/>
                    <a:pt x="12" y="246"/>
                  </a:cubicBezTo>
                  <a:cubicBezTo>
                    <a:pt x="15" y="246"/>
                    <a:pt x="19" y="245"/>
                    <a:pt x="23" y="240"/>
                  </a:cubicBezTo>
                  <a:cubicBezTo>
                    <a:pt x="48" y="203"/>
                    <a:pt x="52" y="152"/>
                    <a:pt x="52" y="102"/>
                  </a:cubicBezTo>
                  <a:cubicBezTo>
                    <a:pt x="52" y="96"/>
                    <a:pt x="52" y="90"/>
                    <a:pt x="52" y="83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sp>
          <p:nvSpPr>
            <p:cNvPr id="115" name="Freeform 23">
              <a:extLst>
                <a:ext uri="{FF2B5EF4-FFF2-40B4-BE49-F238E27FC236}">
                  <a16:creationId xmlns:a16="http://schemas.microsoft.com/office/drawing/2014/main" id="{70721E58-9EE3-4913-9400-E9D99D96D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" y="3087"/>
              <a:ext cx="442" cy="405"/>
            </a:xfrm>
            <a:custGeom>
              <a:avLst/>
              <a:gdLst>
                <a:gd name="T0" fmla="*/ 199 w 209"/>
                <a:gd name="T1" fmla="*/ 169 h 190"/>
                <a:gd name="T2" fmla="*/ 116 w 209"/>
                <a:gd name="T3" fmla="*/ 169 h 190"/>
                <a:gd name="T4" fmla="*/ 116 w 209"/>
                <a:gd name="T5" fmla="*/ 141 h 190"/>
                <a:gd name="T6" fmla="*/ 176 w 209"/>
                <a:gd name="T7" fmla="*/ 141 h 190"/>
                <a:gd name="T8" fmla="*/ 186 w 209"/>
                <a:gd name="T9" fmla="*/ 130 h 190"/>
                <a:gd name="T10" fmla="*/ 176 w 209"/>
                <a:gd name="T11" fmla="*/ 120 h 190"/>
                <a:gd name="T12" fmla="*/ 116 w 209"/>
                <a:gd name="T13" fmla="*/ 120 h 190"/>
                <a:gd name="T14" fmla="*/ 116 w 209"/>
                <a:gd name="T15" fmla="*/ 99 h 190"/>
                <a:gd name="T16" fmla="*/ 125 w 209"/>
                <a:gd name="T17" fmla="*/ 103 h 190"/>
                <a:gd name="T18" fmla="*/ 153 w 209"/>
                <a:gd name="T19" fmla="*/ 67 h 190"/>
                <a:gd name="T20" fmla="*/ 185 w 209"/>
                <a:gd name="T21" fmla="*/ 104 h 190"/>
                <a:gd name="T22" fmla="*/ 196 w 209"/>
                <a:gd name="T23" fmla="*/ 92 h 190"/>
                <a:gd name="T24" fmla="*/ 193 w 209"/>
                <a:gd name="T25" fmla="*/ 85 h 190"/>
                <a:gd name="T26" fmla="*/ 162 w 209"/>
                <a:gd name="T27" fmla="*/ 44 h 190"/>
                <a:gd name="T28" fmla="*/ 162 w 209"/>
                <a:gd name="T29" fmla="*/ 43 h 190"/>
                <a:gd name="T30" fmla="*/ 167 w 209"/>
                <a:gd name="T31" fmla="*/ 23 h 190"/>
                <a:gd name="T32" fmla="*/ 156 w 209"/>
                <a:gd name="T33" fmla="*/ 13 h 190"/>
                <a:gd name="T34" fmla="*/ 146 w 209"/>
                <a:gd name="T35" fmla="*/ 21 h 190"/>
                <a:gd name="T36" fmla="*/ 117 w 209"/>
                <a:gd name="T37" fmla="*/ 86 h 190"/>
                <a:gd name="T38" fmla="*/ 116 w 209"/>
                <a:gd name="T39" fmla="*/ 87 h 190"/>
                <a:gd name="T40" fmla="*/ 116 w 209"/>
                <a:gd name="T41" fmla="*/ 11 h 190"/>
                <a:gd name="T42" fmla="*/ 105 w 209"/>
                <a:gd name="T43" fmla="*/ 0 h 190"/>
                <a:gd name="T44" fmla="*/ 94 w 209"/>
                <a:gd name="T45" fmla="*/ 11 h 190"/>
                <a:gd name="T46" fmla="*/ 94 w 209"/>
                <a:gd name="T47" fmla="*/ 120 h 190"/>
                <a:gd name="T48" fmla="*/ 33 w 209"/>
                <a:gd name="T49" fmla="*/ 120 h 190"/>
                <a:gd name="T50" fmla="*/ 23 w 209"/>
                <a:gd name="T51" fmla="*/ 130 h 190"/>
                <a:gd name="T52" fmla="*/ 33 w 209"/>
                <a:gd name="T53" fmla="*/ 141 h 190"/>
                <a:gd name="T54" fmla="*/ 94 w 209"/>
                <a:gd name="T55" fmla="*/ 141 h 190"/>
                <a:gd name="T56" fmla="*/ 94 w 209"/>
                <a:gd name="T57" fmla="*/ 169 h 190"/>
                <a:gd name="T58" fmla="*/ 11 w 209"/>
                <a:gd name="T59" fmla="*/ 169 h 190"/>
                <a:gd name="T60" fmla="*/ 0 w 209"/>
                <a:gd name="T61" fmla="*/ 179 h 190"/>
                <a:gd name="T62" fmla="*/ 11 w 209"/>
                <a:gd name="T63" fmla="*/ 190 h 190"/>
                <a:gd name="T64" fmla="*/ 199 w 209"/>
                <a:gd name="T65" fmla="*/ 190 h 190"/>
                <a:gd name="T66" fmla="*/ 209 w 209"/>
                <a:gd name="T67" fmla="*/ 180 h 190"/>
                <a:gd name="T68" fmla="*/ 199 w 209"/>
                <a:gd name="T69" fmla="*/ 16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9" h="190">
                  <a:moveTo>
                    <a:pt x="199" y="169"/>
                  </a:moveTo>
                  <a:cubicBezTo>
                    <a:pt x="116" y="169"/>
                    <a:pt x="116" y="169"/>
                    <a:pt x="116" y="169"/>
                  </a:cubicBezTo>
                  <a:cubicBezTo>
                    <a:pt x="116" y="141"/>
                    <a:pt x="116" y="141"/>
                    <a:pt x="116" y="141"/>
                  </a:cubicBezTo>
                  <a:cubicBezTo>
                    <a:pt x="176" y="141"/>
                    <a:pt x="176" y="141"/>
                    <a:pt x="176" y="141"/>
                  </a:cubicBezTo>
                  <a:cubicBezTo>
                    <a:pt x="182" y="141"/>
                    <a:pt x="186" y="137"/>
                    <a:pt x="186" y="130"/>
                  </a:cubicBezTo>
                  <a:cubicBezTo>
                    <a:pt x="186" y="125"/>
                    <a:pt x="182" y="120"/>
                    <a:pt x="176" y="120"/>
                  </a:cubicBezTo>
                  <a:cubicBezTo>
                    <a:pt x="116" y="120"/>
                    <a:pt x="116" y="120"/>
                    <a:pt x="116" y="120"/>
                  </a:cubicBezTo>
                  <a:cubicBezTo>
                    <a:pt x="116" y="99"/>
                    <a:pt x="116" y="99"/>
                    <a:pt x="116" y="99"/>
                  </a:cubicBezTo>
                  <a:cubicBezTo>
                    <a:pt x="118" y="102"/>
                    <a:pt x="121" y="103"/>
                    <a:pt x="125" y="103"/>
                  </a:cubicBezTo>
                  <a:cubicBezTo>
                    <a:pt x="130" y="103"/>
                    <a:pt x="138" y="99"/>
                    <a:pt x="153" y="67"/>
                  </a:cubicBezTo>
                  <a:cubicBezTo>
                    <a:pt x="161" y="81"/>
                    <a:pt x="175" y="104"/>
                    <a:pt x="185" y="104"/>
                  </a:cubicBezTo>
                  <a:cubicBezTo>
                    <a:pt x="191" y="104"/>
                    <a:pt x="196" y="99"/>
                    <a:pt x="196" y="92"/>
                  </a:cubicBezTo>
                  <a:cubicBezTo>
                    <a:pt x="196" y="89"/>
                    <a:pt x="195" y="87"/>
                    <a:pt x="193" y="85"/>
                  </a:cubicBezTo>
                  <a:cubicBezTo>
                    <a:pt x="180" y="72"/>
                    <a:pt x="169" y="58"/>
                    <a:pt x="162" y="44"/>
                  </a:cubicBezTo>
                  <a:cubicBezTo>
                    <a:pt x="162" y="44"/>
                    <a:pt x="162" y="43"/>
                    <a:pt x="162" y="43"/>
                  </a:cubicBezTo>
                  <a:cubicBezTo>
                    <a:pt x="164" y="35"/>
                    <a:pt x="167" y="27"/>
                    <a:pt x="167" y="23"/>
                  </a:cubicBezTo>
                  <a:cubicBezTo>
                    <a:pt x="167" y="17"/>
                    <a:pt x="162" y="13"/>
                    <a:pt x="156" y="13"/>
                  </a:cubicBezTo>
                  <a:cubicBezTo>
                    <a:pt x="151" y="13"/>
                    <a:pt x="146" y="16"/>
                    <a:pt x="146" y="21"/>
                  </a:cubicBezTo>
                  <a:cubicBezTo>
                    <a:pt x="140" y="47"/>
                    <a:pt x="131" y="68"/>
                    <a:pt x="117" y="86"/>
                  </a:cubicBezTo>
                  <a:cubicBezTo>
                    <a:pt x="117" y="86"/>
                    <a:pt x="117" y="87"/>
                    <a:pt x="116" y="87"/>
                  </a:cubicBezTo>
                  <a:cubicBezTo>
                    <a:pt x="116" y="11"/>
                    <a:pt x="116" y="11"/>
                    <a:pt x="116" y="11"/>
                  </a:cubicBezTo>
                  <a:cubicBezTo>
                    <a:pt x="116" y="4"/>
                    <a:pt x="111" y="0"/>
                    <a:pt x="105" y="0"/>
                  </a:cubicBezTo>
                  <a:cubicBezTo>
                    <a:pt x="99" y="0"/>
                    <a:pt x="94" y="5"/>
                    <a:pt x="94" y="11"/>
                  </a:cubicBezTo>
                  <a:cubicBezTo>
                    <a:pt x="94" y="120"/>
                    <a:pt x="94" y="120"/>
                    <a:pt x="94" y="120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27" y="120"/>
                    <a:pt x="23" y="125"/>
                    <a:pt x="23" y="130"/>
                  </a:cubicBezTo>
                  <a:cubicBezTo>
                    <a:pt x="23" y="136"/>
                    <a:pt x="27" y="141"/>
                    <a:pt x="33" y="141"/>
                  </a:cubicBezTo>
                  <a:cubicBezTo>
                    <a:pt x="94" y="141"/>
                    <a:pt x="94" y="141"/>
                    <a:pt x="94" y="141"/>
                  </a:cubicBezTo>
                  <a:cubicBezTo>
                    <a:pt x="94" y="169"/>
                    <a:pt x="94" y="169"/>
                    <a:pt x="94" y="169"/>
                  </a:cubicBezTo>
                  <a:cubicBezTo>
                    <a:pt x="11" y="169"/>
                    <a:pt x="11" y="169"/>
                    <a:pt x="11" y="169"/>
                  </a:cubicBezTo>
                  <a:cubicBezTo>
                    <a:pt x="4" y="169"/>
                    <a:pt x="0" y="174"/>
                    <a:pt x="0" y="179"/>
                  </a:cubicBezTo>
                  <a:cubicBezTo>
                    <a:pt x="0" y="185"/>
                    <a:pt x="5" y="190"/>
                    <a:pt x="11" y="190"/>
                  </a:cubicBezTo>
                  <a:cubicBezTo>
                    <a:pt x="199" y="190"/>
                    <a:pt x="199" y="190"/>
                    <a:pt x="199" y="190"/>
                  </a:cubicBezTo>
                  <a:cubicBezTo>
                    <a:pt x="205" y="190"/>
                    <a:pt x="209" y="185"/>
                    <a:pt x="209" y="180"/>
                  </a:cubicBezTo>
                  <a:cubicBezTo>
                    <a:pt x="209" y="174"/>
                    <a:pt x="205" y="169"/>
                    <a:pt x="199" y="169"/>
                  </a:cubicBezTo>
                  <a:close/>
                </a:path>
              </a:pathLst>
            </a:custGeom>
            <a:grpFill/>
            <a:ln w="28575">
              <a:solidFill>
                <a:schemeClr val="tx1">
                  <a:lumMod val="95000"/>
                  <a:lumOff val="5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b="1">
                <a:solidFill>
                  <a:schemeClr val="accent4">
                    <a:lumMod val="7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sp>
        <p:nvSpPr>
          <p:cNvPr id="87" name="フリーフォーム 1">
            <a:extLst>
              <a:ext uri="{FF2B5EF4-FFF2-40B4-BE49-F238E27FC236}">
                <a16:creationId xmlns:a16="http://schemas.microsoft.com/office/drawing/2014/main" id="{4A4CE6A8-5E29-4A20-B85F-4CF19345D4FD}"/>
              </a:ext>
            </a:extLst>
          </p:cNvPr>
          <p:cNvSpPr/>
          <p:nvPr/>
        </p:nvSpPr>
        <p:spPr>
          <a:xfrm rot="5400000" flipV="1">
            <a:off x="2992420" y="5844813"/>
            <a:ext cx="1686917" cy="45719"/>
          </a:xfrm>
          <a:custGeom>
            <a:avLst/>
            <a:gdLst>
              <a:gd name="connsiteX0" fmla="*/ 0 w 6421120"/>
              <a:gd name="connsiteY0" fmla="*/ 0 h 0"/>
              <a:gd name="connsiteX1" fmla="*/ 6421120 w 642112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21120">
                <a:moveTo>
                  <a:pt x="0" y="0"/>
                </a:moveTo>
                <a:lnTo>
                  <a:pt x="6421120" y="0"/>
                </a:lnTo>
              </a:path>
            </a:pathLst>
          </a:custGeom>
          <a:noFill/>
          <a:ln w="34925" cap="rnd">
            <a:solidFill>
              <a:schemeClr val="accent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2B8785B5-70E1-4988-ABDD-6BE065D79A43}"/>
              </a:ext>
            </a:extLst>
          </p:cNvPr>
          <p:cNvSpPr/>
          <p:nvPr/>
        </p:nvSpPr>
        <p:spPr>
          <a:xfrm>
            <a:off x="3907274" y="6040496"/>
            <a:ext cx="3355633" cy="602752"/>
          </a:xfrm>
          <a:prstGeom prst="rect">
            <a:avLst/>
          </a:prstGeom>
          <a:solidFill>
            <a:srgbClr val="ECECEC"/>
          </a:solidFill>
        </p:spPr>
        <p:txBody>
          <a:bodyPr wrap="square" lIns="108000" tIns="0" rIns="0" bIns="0" anchor="ctr">
            <a:noAutofit/>
          </a:bodyPr>
          <a:lstStyle/>
          <a:p>
            <a:r>
              <a:rPr lang="ja-JP" altLang="en-US" sz="1200" dirty="0">
                <a:solidFill>
                  <a:schemeClr val="accent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講　師</a:t>
            </a:r>
            <a:endParaRPr lang="en-US" altLang="ja-JP" sz="1200" dirty="0">
              <a:solidFill>
                <a:schemeClr val="accent2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FA46C919-0CA3-4872-B75E-89C367255021}"/>
              </a:ext>
            </a:extLst>
          </p:cNvPr>
          <p:cNvSpPr/>
          <p:nvPr/>
        </p:nvSpPr>
        <p:spPr>
          <a:xfrm>
            <a:off x="4554480" y="6122927"/>
            <a:ext cx="3179805" cy="219813"/>
          </a:xfrm>
          <a:prstGeom prst="rect">
            <a:avLst/>
          </a:prstGeom>
          <a:noFill/>
        </p:spPr>
        <p:txBody>
          <a:bodyPr wrap="square" lIns="72000" tIns="0" rIns="0" bIns="0" anchor="ctr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ja-JP" sz="900" kern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ja-JP" altLang="ja-JP" sz="900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35E9C46-AF62-4AA3-AC71-7295CB51C2F3}"/>
              </a:ext>
            </a:extLst>
          </p:cNvPr>
          <p:cNvSpPr/>
          <p:nvPr/>
        </p:nvSpPr>
        <p:spPr>
          <a:xfrm>
            <a:off x="4554480" y="6117325"/>
            <a:ext cx="2663272" cy="306520"/>
          </a:xfrm>
          <a:prstGeom prst="rect">
            <a:avLst/>
          </a:prstGeom>
        </p:spPr>
        <p:txBody>
          <a:bodyPr wrap="square" lIns="72000" tIns="0" rIns="0" bIns="0">
            <a:noAutofit/>
          </a:bodyPr>
          <a:lstStyle/>
          <a:p>
            <a:r>
              <a:rPr lang="ja-JP" altLang="en-US" sz="1600" kern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虎の門龍醫院</a:t>
            </a:r>
            <a:endParaRPr lang="en-US" altLang="ja-JP" sz="1600" kern="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kern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公認心理師</a:t>
            </a:r>
            <a:r>
              <a:rPr lang="ja-JP" altLang="en-US" sz="1600" kern="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芳澤　宏樹 氏</a:t>
            </a:r>
            <a:endParaRPr lang="ja-JP" altLang="ja-JP" sz="1600" kern="100" dirty="0">
              <a:latin typeface="BIZ UDゴシック" panose="020B0400000000000000" pitchFamily="49" charset="-128"/>
              <a:ea typeface="BIZ UDゴシック" panose="020B0400000000000000" pitchFamily="49" charset="-128"/>
              <a:cs typeface="Times New Roman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4BC20A6-7516-4FD5-BDDE-5914995B8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77" y="9133808"/>
            <a:ext cx="1454886" cy="143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43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KUYO_A4縦">
  <a:themeElements>
    <a:clrScheme name="ポップ">
      <a:dk1>
        <a:sysClr val="windowText" lastClr="000000"/>
      </a:dk1>
      <a:lt1>
        <a:sysClr val="window" lastClr="FFFFFF"/>
      </a:lt1>
      <a:dk2>
        <a:srgbClr val="0080EA"/>
      </a:dk2>
      <a:lt2>
        <a:srgbClr val="D7F6FF"/>
      </a:lt2>
      <a:accent1>
        <a:srgbClr val="1AB39F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ユーザー定義 2">
      <a:majorFont>
        <a:latin typeface="Arial Black"/>
        <a:ea typeface="メイリオ"/>
        <a:cs typeface=""/>
      </a:majorFont>
      <a:minorFont>
        <a:latin typeface="Arial"/>
        <a:ea typeface="Meiryo UI"/>
        <a:cs typeface="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lIns="72000" tIns="36000" rIns="72000" bIns="0" rtlCol="0" anchor="ctr"/>
      <a:lstStyle>
        <a:defPPr algn="ctr">
          <a:defRPr kumimoji="1" sz="12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000" rIns="0" bIns="0" rtlCol="0">
        <a:spAutoFit/>
      </a:bodyPr>
      <a:lstStyle>
        <a:defPPr>
          <a:defRPr kumimoji="1" sz="120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113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メイリオ</vt:lpstr>
      <vt:lpstr>Arial</vt:lpstr>
      <vt:lpstr>Times New Roman</vt:lpstr>
      <vt:lpstr>KOKUYO_A4縦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タイトル□□□□□□□□□□□</dc:title>
  <dc:creator>user01</dc:creator>
  <cp:lastModifiedBy>裕子 藤岡</cp:lastModifiedBy>
  <cp:revision>165</cp:revision>
  <cp:lastPrinted>2021-02-09T06:26:48Z</cp:lastPrinted>
  <dcterms:created xsi:type="dcterms:W3CDTF">2017-09-29T11:43:19Z</dcterms:created>
  <dcterms:modified xsi:type="dcterms:W3CDTF">2023-04-19T08:09:52Z</dcterms:modified>
</cp:coreProperties>
</file>