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66" r:id="rId2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pos="65" userDrawn="1">
          <p15:clr>
            <a:srgbClr val="A4A3A4"/>
          </p15:clr>
        </p15:guide>
        <p15:guide id="4" orient="horz" pos="4255" userDrawn="1">
          <p15:clr>
            <a:srgbClr val="A4A3A4"/>
          </p15:clr>
        </p15:guide>
        <p15:guide id="5" pos="149" userDrawn="1">
          <p15:clr>
            <a:srgbClr val="A4A3A4"/>
          </p15:clr>
        </p15:guide>
        <p15:guide id="6" pos="60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B03"/>
    <a:srgbClr val="F5960B"/>
    <a:srgbClr val="FFFFB9"/>
    <a:srgbClr val="CF2E92"/>
    <a:srgbClr val="1DA1F2"/>
    <a:srgbClr val="3C5A99"/>
    <a:srgbClr val="00B900"/>
    <a:srgbClr val="4C4C4C"/>
    <a:srgbClr val="3B5998"/>
    <a:srgbClr val="A4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38" autoAdjust="0"/>
  </p:normalViewPr>
  <p:slideViewPr>
    <p:cSldViewPr>
      <p:cViewPr varScale="1">
        <p:scale>
          <a:sx n="61" d="100"/>
          <a:sy n="61" d="100"/>
        </p:scale>
        <p:origin x="34" y="408"/>
      </p:cViewPr>
      <p:guideLst>
        <p:guide orient="horz" pos="2160"/>
        <p:guide pos="3119"/>
        <p:guide orient="horz" pos="65"/>
        <p:guide orient="horz" pos="4255"/>
        <p:guide pos="149"/>
        <p:guide pos="60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A17143B-8684-4E11-B97C-36CC9D42D499}"/>
              </a:ext>
            </a:extLst>
          </p:cNvPr>
          <p:cNvGrpSpPr/>
          <p:nvPr userDrawn="1"/>
        </p:nvGrpSpPr>
        <p:grpSpPr>
          <a:xfrm>
            <a:off x="236644" y="104345"/>
            <a:ext cx="9432710" cy="6649774"/>
            <a:chOff x="180631" y="162700"/>
            <a:chExt cx="7200000" cy="10368722"/>
          </a:xfrm>
        </p:grpSpPr>
        <p:grpSp>
          <p:nvGrpSpPr>
            <p:cNvPr id="117" name="グループ化 116"/>
            <p:cNvGrpSpPr/>
            <p:nvPr userDrawn="1"/>
          </p:nvGrpSpPr>
          <p:grpSpPr>
            <a:xfrm>
              <a:off x="182397" y="162700"/>
              <a:ext cx="7196468" cy="10368000"/>
              <a:chOff x="213189" y="5809"/>
              <a:chExt cx="7196468" cy="10656000"/>
            </a:xfrm>
          </p:grpSpPr>
          <p:sp>
            <p:nvSpPr>
              <p:cNvPr id="121" name="Line 42"/>
              <p:cNvSpPr>
                <a:spLocks noChangeShapeType="1"/>
              </p:cNvSpPr>
              <p:nvPr userDrawn="1"/>
            </p:nvSpPr>
            <p:spPr bwMode="auto">
              <a:xfrm rot="5400000">
                <a:off x="-32444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Line 43"/>
              <p:cNvSpPr>
                <a:spLocks noChangeShapeType="1"/>
              </p:cNvSpPr>
              <p:nvPr userDrawn="1"/>
            </p:nvSpPr>
            <p:spPr bwMode="auto">
              <a:xfrm rot="5400000">
                <a:off x="-310153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Line 44"/>
              <p:cNvSpPr>
                <a:spLocks noChangeShapeType="1"/>
              </p:cNvSpPr>
              <p:nvPr userDrawn="1"/>
            </p:nvSpPr>
            <p:spPr bwMode="auto">
              <a:xfrm rot="5400000">
                <a:off x="-29570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Line 45"/>
              <p:cNvSpPr>
                <a:spLocks noChangeShapeType="1"/>
              </p:cNvSpPr>
              <p:nvPr userDrawn="1"/>
            </p:nvSpPr>
            <p:spPr bwMode="auto">
              <a:xfrm rot="5400000">
                <a:off x="-28126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Line 46"/>
              <p:cNvSpPr>
                <a:spLocks noChangeShapeType="1"/>
              </p:cNvSpPr>
              <p:nvPr userDrawn="1"/>
            </p:nvSpPr>
            <p:spPr bwMode="auto">
              <a:xfrm rot="5400000">
                <a:off x="-266973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Line 47"/>
              <p:cNvSpPr>
                <a:spLocks noChangeShapeType="1"/>
              </p:cNvSpPr>
              <p:nvPr userDrawn="1"/>
            </p:nvSpPr>
            <p:spPr bwMode="auto">
              <a:xfrm rot="5400000">
                <a:off x="-25252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Line 48"/>
              <p:cNvSpPr>
                <a:spLocks noChangeShapeType="1"/>
              </p:cNvSpPr>
              <p:nvPr userDrawn="1"/>
            </p:nvSpPr>
            <p:spPr bwMode="auto">
              <a:xfrm rot="5400000">
                <a:off x="-23808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Line 49"/>
              <p:cNvSpPr>
                <a:spLocks noChangeShapeType="1"/>
              </p:cNvSpPr>
              <p:nvPr userDrawn="1"/>
            </p:nvSpPr>
            <p:spPr bwMode="auto">
              <a:xfrm rot="5400000">
                <a:off x="-22363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Line 50"/>
              <p:cNvSpPr>
                <a:spLocks noChangeShapeType="1"/>
              </p:cNvSpPr>
              <p:nvPr userDrawn="1"/>
            </p:nvSpPr>
            <p:spPr bwMode="auto">
              <a:xfrm rot="5400000">
                <a:off x="-20934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Line 51"/>
              <p:cNvSpPr>
                <a:spLocks noChangeShapeType="1"/>
              </p:cNvSpPr>
              <p:nvPr userDrawn="1"/>
            </p:nvSpPr>
            <p:spPr bwMode="auto">
              <a:xfrm rot="5400000">
                <a:off x="-19490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52"/>
              <p:cNvSpPr>
                <a:spLocks noChangeShapeType="1"/>
              </p:cNvSpPr>
              <p:nvPr userDrawn="1"/>
            </p:nvSpPr>
            <p:spPr bwMode="auto">
              <a:xfrm rot="5400000">
                <a:off x="-18045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53"/>
              <p:cNvSpPr>
                <a:spLocks noChangeShapeType="1"/>
              </p:cNvSpPr>
              <p:nvPr userDrawn="1"/>
            </p:nvSpPr>
            <p:spPr bwMode="auto">
              <a:xfrm rot="5400000">
                <a:off x="-16600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Line 54"/>
              <p:cNvSpPr>
                <a:spLocks noChangeShapeType="1"/>
              </p:cNvSpPr>
              <p:nvPr userDrawn="1"/>
            </p:nvSpPr>
            <p:spPr bwMode="auto">
              <a:xfrm rot="5400000">
                <a:off x="-15172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Line 55"/>
              <p:cNvSpPr>
                <a:spLocks noChangeShapeType="1"/>
              </p:cNvSpPr>
              <p:nvPr userDrawn="1"/>
            </p:nvSpPr>
            <p:spPr bwMode="auto">
              <a:xfrm rot="5400000">
                <a:off x="-13727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Line 56"/>
              <p:cNvSpPr>
                <a:spLocks noChangeShapeType="1"/>
              </p:cNvSpPr>
              <p:nvPr userDrawn="1"/>
            </p:nvSpPr>
            <p:spPr bwMode="auto">
              <a:xfrm rot="5400000">
                <a:off x="-12282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Line 57"/>
              <p:cNvSpPr>
                <a:spLocks noChangeShapeType="1"/>
              </p:cNvSpPr>
              <p:nvPr userDrawn="1"/>
            </p:nvSpPr>
            <p:spPr bwMode="auto">
              <a:xfrm rot="5400000">
                <a:off x="-9409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Line 58"/>
              <p:cNvSpPr>
                <a:spLocks noChangeShapeType="1"/>
              </p:cNvSpPr>
              <p:nvPr userDrawn="1"/>
            </p:nvSpPr>
            <p:spPr bwMode="auto">
              <a:xfrm rot="5400000">
                <a:off x="-7964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Line 59"/>
              <p:cNvSpPr>
                <a:spLocks noChangeShapeType="1"/>
              </p:cNvSpPr>
              <p:nvPr userDrawn="1"/>
            </p:nvSpPr>
            <p:spPr bwMode="auto">
              <a:xfrm rot="5400000">
                <a:off x="-5091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Line 60"/>
              <p:cNvSpPr>
                <a:spLocks noChangeShapeType="1"/>
              </p:cNvSpPr>
              <p:nvPr userDrawn="1"/>
            </p:nvSpPr>
            <p:spPr bwMode="auto">
              <a:xfrm rot="5400000">
                <a:off x="-36468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Line 61"/>
              <p:cNvSpPr>
                <a:spLocks noChangeShapeType="1"/>
              </p:cNvSpPr>
              <p:nvPr userDrawn="1"/>
            </p:nvSpPr>
            <p:spPr bwMode="auto">
              <a:xfrm rot="5400000">
                <a:off x="-22021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62"/>
              <p:cNvSpPr>
                <a:spLocks noChangeShapeType="1"/>
              </p:cNvSpPr>
              <p:nvPr userDrawn="1"/>
            </p:nvSpPr>
            <p:spPr bwMode="auto">
              <a:xfrm rot="5400000">
                <a:off x="-773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Line 63"/>
              <p:cNvSpPr>
                <a:spLocks noChangeShapeType="1"/>
              </p:cNvSpPr>
              <p:nvPr userDrawn="1"/>
            </p:nvSpPr>
            <p:spPr bwMode="auto">
              <a:xfrm rot="5400000">
                <a:off x="671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Line 64"/>
              <p:cNvSpPr>
                <a:spLocks noChangeShapeType="1"/>
              </p:cNvSpPr>
              <p:nvPr userDrawn="1"/>
            </p:nvSpPr>
            <p:spPr bwMode="auto">
              <a:xfrm rot="5400000">
                <a:off x="2115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3560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4989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6433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7878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93230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10751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12196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136410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15069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Line 74"/>
              <p:cNvSpPr>
                <a:spLocks noChangeShapeType="1"/>
              </p:cNvSpPr>
              <p:nvPr userDrawn="1"/>
            </p:nvSpPr>
            <p:spPr bwMode="auto">
              <a:xfrm rot="5400000">
                <a:off x="-10854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164985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17943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19387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208165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79"/>
              <p:cNvSpPr>
                <a:spLocks noChangeShapeType="1"/>
              </p:cNvSpPr>
              <p:nvPr userDrawn="1"/>
            </p:nvSpPr>
            <p:spPr bwMode="auto">
              <a:xfrm rot="5400000">
                <a:off x="-6536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-51148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-497193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-48274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-46830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-453854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-43956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-42512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-410674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-39638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-382099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-367653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-35320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-338919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" name="グループ化 2"/>
            <p:cNvGrpSpPr/>
            <p:nvPr userDrawn="1"/>
          </p:nvGrpSpPr>
          <p:grpSpPr>
            <a:xfrm>
              <a:off x="180631" y="165775"/>
              <a:ext cx="7200000" cy="10365647"/>
              <a:chOff x="-4366" y="165775"/>
              <a:chExt cx="7560000" cy="10365647"/>
            </a:xfrm>
          </p:grpSpPr>
          <p:sp>
            <p:nvSpPr>
              <p:cNvPr id="273" name="Line 8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185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61422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46979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32696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18253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03811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89368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75084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60642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46199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31916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17473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03031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88588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74304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59862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45419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31135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1669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Line 10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0225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Line 10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87808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4" name="Line 10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7352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5" name="Line 10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5908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Line 10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4463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7" name="Line 10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0197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8" name="Line 10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591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Line 10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47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0" name="Line 10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2813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1" name="Line 10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85025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Line 11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9930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3" name="Line 11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1375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4" name="Line 11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2819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Line 11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42478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Line 11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5692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Line 11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7136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Line 11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85805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Line 11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00089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Line 11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14532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Line 11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28974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Line 12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43417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Line 12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57701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Line 12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72143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Line 12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86586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Line 12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00869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Line 12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15312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Line 12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29754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Line 12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44197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Line 12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58481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Line 12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72923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Line 13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87366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Line 13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01649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Line 13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16092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Line 13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7058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Line 13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709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Line 13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614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30413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44855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59139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73581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88024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0246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1675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3119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45635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5991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7436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8880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03247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1753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3197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46415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60699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75142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154">
                  <a:solidFill>
                    <a:prstClr val="black"/>
                  </a:solidFill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defTabSz="607446" rtl="0" eaLnBrk="1" latinLnBrk="0" hangingPunct="1">
        <a:spcBef>
          <a:spcPct val="0"/>
        </a:spcBef>
        <a:buNone/>
        <a:defRPr kumimoji="1" sz="1796" b="1" kern="1200" cap="none" spc="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607446" rtl="0" eaLnBrk="1" latinLnBrk="0" hangingPunct="1">
        <a:spcBef>
          <a:spcPct val="20000"/>
        </a:spcBef>
        <a:spcAft>
          <a:spcPts val="398"/>
        </a:spcAft>
        <a:buFont typeface="Arial" pitchFamily="34" charset="0"/>
        <a:buNone/>
        <a:defRPr kumimoji="1" sz="1411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03722" indent="-121489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759307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3pPr>
      <a:lvl4pPr marL="1063029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4pPr>
      <a:lvl5pPr marL="1366753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83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670474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154" kern="1200">
          <a:solidFill>
            <a:schemeClr val="tx1"/>
          </a:solidFill>
          <a:latin typeface="+mn-lt"/>
          <a:ea typeface="+mn-ea"/>
          <a:cs typeface="+mn-cs"/>
        </a:defRPr>
      </a:lvl6pPr>
      <a:lvl7pPr marL="1974197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154" kern="1200">
          <a:solidFill>
            <a:schemeClr val="tx1"/>
          </a:solidFill>
          <a:latin typeface="+mn-lt"/>
          <a:ea typeface="+mn-ea"/>
          <a:cs typeface="+mn-cs"/>
        </a:defRPr>
      </a:lvl7pPr>
      <a:lvl8pPr marL="2277919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154" kern="1200">
          <a:solidFill>
            <a:schemeClr val="tx1"/>
          </a:solidFill>
          <a:latin typeface="+mn-lt"/>
          <a:ea typeface="+mn-ea"/>
          <a:cs typeface="+mn-cs"/>
        </a:defRPr>
      </a:lvl8pPr>
      <a:lvl9pPr marL="2581642" indent="-151862" algn="l" defTabSz="60744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1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1pPr>
      <a:lvl2pPr marL="303722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2pPr>
      <a:lvl3pPr marL="607446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3pPr>
      <a:lvl4pPr marL="911167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4pPr>
      <a:lvl5pPr marL="1214890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5pPr>
      <a:lvl6pPr marL="1518613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6pPr>
      <a:lvl7pPr marL="1822336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7pPr>
      <a:lvl8pPr marL="2126060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8pPr>
      <a:lvl9pPr marL="2429781" algn="l" defTabSz="607446" rtl="0" eaLnBrk="1" latinLnBrk="0" hangingPunct="1">
        <a:defRPr kumimoji="1" sz="12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6" userDrawn="1">
          <p15:clr>
            <a:srgbClr val="F26B43"/>
          </p15:clr>
        </p15:guide>
        <p15:guide id="2" orient="horz" pos="182" userDrawn="1">
          <p15:clr>
            <a:srgbClr val="F26B43"/>
          </p15:clr>
        </p15:guide>
        <p15:guide id="3" orient="horz" pos="4138" userDrawn="1">
          <p15:clr>
            <a:srgbClr val="F26B43"/>
          </p15:clr>
        </p15:guide>
        <p15:guide id="4" pos="585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422B5B6-A320-4B37-9B13-489A07F0A1D5}"/>
              </a:ext>
            </a:extLst>
          </p:cNvPr>
          <p:cNvGrpSpPr/>
          <p:nvPr/>
        </p:nvGrpSpPr>
        <p:grpSpPr>
          <a:xfrm>
            <a:off x="83196" y="0"/>
            <a:ext cx="4898816" cy="2945278"/>
            <a:chOff x="-1" y="-2"/>
            <a:chExt cx="7638523" cy="5038954"/>
          </a:xfrm>
        </p:grpSpPr>
        <p:sp>
          <p:nvSpPr>
            <p:cNvPr id="284" name="フリーフォーム: 図形 283">
              <a:extLst>
                <a:ext uri="{FF2B5EF4-FFF2-40B4-BE49-F238E27FC236}">
                  <a16:creationId xmlns:a16="http://schemas.microsoft.com/office/drawing/2014/main" id="{41B24C7C-9303-4FD5-95B1-E9265F6A2228}"/>
                </a:ext>
              </a:extLst>
            </p:cNvPr>
            <p:cNvSpPr/>
            <p:nvPr/>
          </p:nvSpPr>
          <p:spPr>
            <a:xfrm>
              <a:off x="-1" y="1"/>
              <a:ext cx="7561264" cy="3312000"/>
            </a:xfrm>
            <a:custGeom>
              <a:avLst/>
              <a:gdLst>
                <a:gd name="connsiteX0" fmla="*/ 0 w 7561264"/>
                <a:gd name="connsiteY0" fmla="*/ 0 h 4641207"/>
                <a:gd name="connsiteX1" fmla="*/ 7561264 w 7561264"/>
                <a:gd name="connsiteY1" fmla="*/ 0 h 4641207"/>
                <a:gd name="connsiteX2" fmla="*/ 7561264 w 7561264"/>
                <a:gd name="connsiteY2" fmla="*/ 2911278 h 4641207"/>
                <a:gd name="connsiteX3" fmla="*/ 7561263 w 7561264"/>
                <a:gd name="connsiteY3" fmla="*/ 2911278 h 4641207"/>
                <a:gd name="connsiteX4" fmla="*/ 7561263 w 7561264"/>
                <a:gd name="connsiteY4" fmla="*/ 4124949 h 4641207"/>
                <a:gd name="connsiteX5" fmla="*/ 7431082 w 7561264"/>
                <a:gd name="connsiteY5" fmla="*/ 4165331 h 4641207"/>
                <a:gd name="connsiteX6" fmla="*/ 3800235 w 7561264"/>
                <a:gd name="connsiteY6" fmla="*/ 4641207 h 4641207"/>
                <a:gd name="connsiteX7" fmla="*/ 169388 w 7561264"/>
                <a:gd name="connsiteY7" fmla="*/ 4165331 h 4641207"/>
                <a:gd name="connsiteX8" fmla="*/ 0 w 7561264"/>
                <a:gd name="connsiteY8" fmla="*/ 4112787 h 4641207"/>
                <a:gd name="connsiteX9" fmla="*/ 0 w 7561264"/>
                <a:gd name="connsiteY9" fmla="*/ 2911278 h 4641207"/>
                <a:gd name="connsiteX10" fmla="*/ 0 w 7561264"/>
                <a:gd name="connsiteY10" fmla="*/ 2900237 h 4641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561264" h="4641207">
                  <a:moveTo>
                    <a:pt x="0" y="0"/>
                  </a:moveTo>
                  <a:lnTo>
                    <a:pt x="7561264" y="0"/>
                  </a:lnTo>
                  <a:lnTo>
                    <a:pt x="7561264" y="2911278"/>
                  </a:lnTo>
                  <a:lnTo>
                    <a:pt x="7561263" y="2911278"/>
                  </a:lnTo>
                  <a:lnTo>
                    <a:pt x="7561263" y="4124949"/>
                  </a:lnTo>
                  <a:lnTo>
                    <a:pt x="7431082" y="4165331"/>
                  </a:lnTo>
                  <a:cubicBezTo>
                    <a:pt x="6418607" y="4464212"/>
                    <a:pt x="5161786" y="4641207"/>
                    <a:pt x="3800235" y="4641207"/>
                  </a:cubicBezTo>
                  <a:cubicBezTo>
                    <a:pt x="2438685" y="4641207"/>
                    <a:pt x="1181864" y="4464212"/>
                    <a:pt x="169388" y="4165331"/>
                  </a:cubicBezTo>
                  <a:lnTo>
                    <a:pt x="0" y="4112787"/>
                  </a:lnTo>
                  <a:lnTo>
                    <a:pt x="0" y="2911278"/>
                  </a:lnTo>
                  <a:lnTo>
                    <a:pt x="0" y="2900237"/>
                  </a:lnTo>
                  <a:close/>
                </a:path>
              </a:pathLst>
            </a:custGeom>
            <a:solidFill>
              <a:srgbClr val="FFFFB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6176" tIns="23088" rIns="46176" bIns="0" rtlCol="0" anchor="ctr">
              <a:noAutofit/>
            </a:bodyPr>
            <a:lstStyle/>
            <a:p>
              <a:pPr algn="ctr"/>
              <a:endParaRPr lang="ja-JP" altLang="en-US" sz="77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endParaRPr>
            </a:p>
          </p:txBody>
        </p:sp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C43A0F8-F670-4AB1-8823-BBBFD1494A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396" t="1498" r="-1308" b="-2696"/>
            <a:stretch/>
          </p:blipFill>
          <p:spPr>
            <a:xfrm>
              <a:off x="1" y="-2"/>
              <a:ext cx="7638521" cy="4914651"/>
            </a:xfrm>
            <a:prstGeom prst="rect">
              <a:avLst/>
            </a:prstGeom>
          </p:spPr>
        </p:pic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3427D4EA-3816-4624-BB48-2516BCDDC5D9}"/>
                </a:ext>
              </a:extLst>
            </p:cNvPr>
            <p:cNvSpPr txBox="1"/>
            <p:nvPr/>
          </p:nvSpPr>
          <p:spPr>
            <a:xfrm>
              <a:off x="612279" y="1458651"/>
              <a:ext cx="6661613" cy="1439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ja-JP" altLang="en-US" sz="1600" b="1" dirty="0">
                  <a:solidFill>
                    <a:srgbClr val="F5960B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〇〇町会・自治会の</a:t>
              </a:r>
            </a:p>
            <a:p>
              <a:pPr algn="ctr"/>
              <a:r>
                <a:rPr lang="ja-JP" altLang="en-US" sz="2400" b="1" spc="192" dirty="0">
                  <a:solidFill>
                    <a:srgbClr val="F5960B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公式ＳＮＳを開設しました</a:t>
              </a:r>
            </a:p>
          </p:txBody>
        </p:sp>
        <p:sp>
          <p:nvSpPr>
            <p:cNvPr id="248" name="テキスト ボックス 247">
              <a:extLst>
                <a:ext uri="{FF2B5EF4-FFF2-40B4-BE49-F238E27FC236}">
                  <a16:creationId xmlns:a16="http://schemas.microsoft.com/office/drawing/2014/main" id="{40B3D4AE-900C-4F9C-9CC5-862F51D664D2}"/>
                </a:ext>
              </a:extLst>
            </p:cNvPr>
            <p:cNvSpPr txBox="1"/>
            <p:nvPr/>
          </p:nvSpPr>
          <p:spPr>
            <a:xfrm>
              <a:off x="775743" y="3376543"/>
              <a:ext cx="5939776" cy="166240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algn="just"/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お祭りやイベントの情報、港区からのお知らせ、〇〇〇などについて日々、発信しています。</a:t>
              </a:r>
            </a:p>
            <a:p>
              <a:pPr algn="just"/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二次元コードを読み取って、ぜひご登録を</a:t>
              </a:r>
              <a:endPara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endParaRPr>
            </a:p>
            <a:p>
              <a:pPr algn="just"/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お願いします。</a:t>
              </a:r>
            </a:p>
          </p:txBody>
        </p:sp>
        <p:grpSp>
          <p:nvGrpSpPr>
            <p:cNvPr id="303" name="グループ化 302">
              <a:extLst>
                <a:ext uri="{FF2B5EF4-FFF2-40B4-BE49-F238E27FC236}">
                  <a16:creationId xmlns:a16="http://schemas.microsoft.com/office/drawing/2014/main" id="{25A296DF-FC85-4FF6-8E9E-39BDD7957AE7}"/>
                </a:ext>
              </a:extLst>
            </p:cNvPr>
            <p:cNvGrpSpPr/>
            <p:nvPr/>
          </p:nvGrpSpPr>
          <p:grpSpPr>
            <a:xfrm>
              <a:off x="1323098" y="450850"/>
              <a:ext cx="4940280" cy="803237"/>
              <a:chOff x="1323098" y="450850"/>
              <a:chExt cx="4940280" cy="803237"/>
            </a:xfrm>
          </p:grpSpPr>
          <p:sp>
            <p:nvSpPr>
              <p:cNvPr id="304" name="テキスト ボックス 303">
                <a:extLst>
                  <a:ext uri="{FF2B5EF4-FFF2-40B4-BE49-F238E27FC236}">
                    <a16:creationId xmlns:a16="http://schemas.microsoft.com/office/drawing/2014/main" id="{AAABD0E5-DC3F-4B52-AE56-7A08E49E6E57}"/>
                  </a:ext>
                </a:extLst>
              </p:cNvPr>
              <p:cNvSpPr txBox="1"/>
              <p:nvPr/>
            </p:nvSpPr>
            <p:spPr>
              <a:xfrm>
                <a:off x="1323098" y="450850"/>
                <a:ext cx="4940280" cy="648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lIns="46176" tIns="0" rIns="46176" bIns="23088" rtlCol="0" anchor="ctr" anchorCtr="0">
                <a:noAutofit/>
              </a:bodyPr>
              <a:lstStyle/>
              <a:p>
                <a:pPr algn="ctr"/>
                <a:r>
                  <a:rPr lang="ja-JP" altLang="en-US" sz="11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〇〇町会・自治会（地名〇丁目～〇丁目）</a:t>
                </a:r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に</a:t>
                </a:r>
                <a:endParaRPr lang="en-US" altLang="ja-JP" sz="10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endParaRPr>
              </a:p>
              <a:p>
                <a:pPr algn="ctr"/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お住まいの皆様へ</a:t>
                </a:r>
                <a:endParaRPr lang="ja-JP" altLang="en-US" sz="9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05" name="二等辺三角形 304">
                <a:extLst>
                  <a:ext uri="{FF2B5EF4-FFF2-40B4-BE49-F238E27FC236}">
                    <a16:creationId xmlns:a16="http://schemas.microsoft.com/office/drawing/2014/main" id="{E0D23FB9-A6E0-4927-85D8-5FD86E463F6D}"/>
                  </a:ext>
                </a:extLst>
              </p:cNvPr>
              <p:cNvSpPr/>
              <p:nvPr/>
            </p:nvSpPr>
            <p:spPr>
              <a:xfrm flipV="1">
                <a:off x="3716585" y="1110087"/>
                <a:ext cx="216000" cy="144000"/>
              </a:xfrm>
              <a:prstGeom prst="triangle">
                <a:avLst/>
              </a:prstGeom>
              <a:solidFill>
                <a:schemeClr val="bg1">
                  <a:lumMod val="50000"/>
                </a:schemeClr>
              </a:solidFill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ja-JP" altLang="en-US" sz="705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275" name="Freeform 6">
              <a:extLst>
                <a:ext uri="{FF2B5EF4-FFF2-40B4-BE49-F238E27FC236}">
                  <a16:creationId xmlns:a16="http://schemas.microsoft.com/office/drawing/2014/main" id="{ECDA6EBE-ED6E-4043-8509-DF646225ADB3}"/>
                </a:ext>
              </a:extLst>
            </p:cNvPr>
            <p:cNvSpPr>
              <a:spLocks/>
            </p:cNvSpPr>
            <p:nvPr/>
          </p:nvSpPr>
          <p:spPr bwMode="gray">
            <a:xfrm rot="16200000">
              <a:off x="6534787" y="4561550"/>
              <a:ext cx="294316" cy="234581"/>
            </a:xfrm>
            <a:custGeom>
              <a:avLst/>
              <a:gdLst>
                <a:gd name="T0" fmla="*/ 443 w 466"/>
                <a:gd name="T1" fmla="*/ 189 h 372"/>
                <a:gd name="T2" fmla="*/ 331 w 466"/>
                <a:gd name="T3" fmla="*/ 189 h 372"/>
                <a:gd name="T4" fmla="*/ 323 w 466"/>
                <a:gd name="T5" fmla="*/ 192 h 372"/>
                <a:gd name="T6" fmla="*/ 320 w 466"/>
                <a:gd name="T7" fmla="*/ 200 h 372"/>
                <a:gd name="T8" fmla="*/ 323 w 466"/>
                <a:gd name="T9" fmla="*/ 208 h 372"/>
                <a:gd name="T10" fmla="*/ 331 w 466"/>
                <a:gd name="T11" fmla="*/ 212 h 372"/>
                <a:gd name="T12" fmla="*/ 337 w 466"/>
                <a:gd name="T13" fmla="*/ 213 h 372"/>
                <a:gd name="T14" fmla="*/ 344 w 466"/>
                <a:gd name="T15" fmla="*/ 220 h 372"/>
                <a:gd name="T16" fmla="*/ 346 w 466"/>
                <a:gd name="T17" fmla="*/ 227 h 372"/>
                <a:gd name="T18" fmla="*/ 343 w 466"/>
                <a:gd name="T19" fmla="*/ 244 h 372"/>
                <a:gd name="T20" fmla="*/ 340 w 466"/>
                <a:gd name="T21" fmla="*/ 248 h 372"/>
                <a:gd name="T22" fmla="*/ 334 w 466"/>
                <a:gd name="T23" fmla="*/ 250 h 372"/>
                <a:gd name="T24" fmla="*/ 325 w 466"/>
                <a:gd name="T25" fmla="*/ 259 h 372"/>
                <a:gd name="T26" fmla="*/ 329 w 466"/>
                <a:gd name="T27" fmla="*/ 270 h 372"/>
                <a:gd name="T28" fmla="*/ 338 w 466"/>
                <a:gd name="T29" fmla="*/ 288 h 372"/>
                <a:gd name="T30" fmla="*/ 314 w 466"/>
                <a:gd name="T31" fmla="*/ 311 h 372"/>
                <a:gd name="T32" fmla="*/ 309 w 466"/>
                <a:gd name="T33" fmla="*/ 311 h 372"/>
                <a:gd name="T34" fmla="*/ 298 w 466"/>
                <a:gd name="T35" fmla="*/ 319 h 372"/>
                <a:gd name="T36" fmla="*/ 301 w 466"/>
                <a:gd name="T37" fmla="*/ 331 h 372"/>
                <a:gd name="T38" fmla="*/ 309 w 466"/>
                <a:gd name="T39" fmla="*/ 349 h 372"/>
                <a:gd name="T40" fmla="*/ 286 w 466"/>
                <a:gd name="T41" fmla="*/ 372 h 372"/>
                <a:gd name="T42" fmla="*/ 120 w 466"/>
                <a:gd name="T43" fmla="*/ 372 h 372"/>
                <a:gd name="T44" fmla="*/ 35 w 466"/>
                <a:gd name="T45" fmla="*/ 337 h 372"/>
                <a:gd name="T46" fmla="*/ 0 w 466"/>
                <a:gd name="T47" fmla="*/ 252 h 372"/>
                <a:gd name="T48" fmla="*/ 16 w 466"/>
                <a:gd name="T49" fmla="*/ 195 h 372"/>
                <a:gd name="T50" fmla="*/ 58 w 466"/>
                <a:gd name="T51" fmla="*/ 149 h 372"/>
                <a:gd name="T52" fmla="*/ 113 w 466"/>
                <a:gd name="T53" fmla="*/ 100 h 372"/>
                <a:gd name="T54" fmla="*/ 113 w 466"/>
                <a:gd name="T55" fmla="*/ 100 h 372"/>
                <a:gd name="T56" fmla="*/ 224 w 466"/>
                <a:gd name="T57" fmla="*/ 7 h 372"/>
                <a:gd name="T58" fmla="*/ 242 w 466"/>
                <a:gd name="T59" fmla="*/ 0 h 372"/>
                <a:gd name="T60" fmla="*/ 264 w 466"/>
                <a:gd name="T61" fmla="*/ 10 h 372"/>
                <a:gd name="T62" fmla="*/ 270 w 466"/>
                <a:gd name="T63" fmla="*/ 28 h 372"/>
                <a:gd name="T64" fmla="*/ 260 w 466"/>
                <a:gd name="T65" fmla="*/ 50 h 372"/>
                <a:gd name="T66" fmla="*/ 205 w 466"/>
                <a:gd name="T67" fmla="*/ 96 h 372"/>
                <a:gd name="T68" fmla="*/ 203 w 466"/>
                <a:gd name="T69" fmla="*/ 98 h 372"/>
                <a:gd name="T70" fmla="*/ 198 w 466"/>
                <a:gd name="T71" fmla="*/ 108 h 372"/>
                <a:gd name="T72" fmla="*/ 196 w 466"/>
                <a:gd name="T73" fmla="*/ 118 h 372"/>
                <a:gd name="T74" fmla="*/ 201 w 466"/>
                <a:gd name="T75" fmla="*/ 132 h 372"/>
                <a:gd name="T76" fmla="*/ 209 w 466"/>
                <a:gd name="T77" fmla="*/ 138 h 372"/>
                <a:gd name="T78" fmla="*/ 221 w 466"/>
                <a:gd name="T79" fmla="*/ 141 h 372"/>
                <a:gd name="T80" fmla="*/ 232 w 466"/>
                <a:gd name="T81" fmla="*/ 142 h 372"/>
                <a:gd name="T82" fmla="*/ 273 w 466"/>
                <a:gd name="T83" fmla="*/ 142 h 372"/>
                <a:gd name="T84" fmla="*/ 443 w 466"/>
                <a:gd name="T85" fmla="*/ 142 h 372"/>
                <a:gd name="T86" fmla="*/ 466 w 466"/>
                <a:gd name="T87" fmla="*/ 166 h 372"/>
                <a:gd name="T88" fmla="*/ 443 w 466"/>
                <a:gd name="T89" fmla="*/ 189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6" h="372">
                  <a:moveTo>
                    <a:pt x="443" y="189"/>
                  </a:moveTo>
                  <a:cubicBezTo>
                    <a:pt x="331" y="189"/>
                    <a:pt x="331" y="189"/>
                    <a:pt x="331" y="189"/>
                  </a:cubicBezTo>
                  <a:cubicBezTo>
                    <a:pt x="328" y="189"/>
                    <a:pt x="325" y="190"/>
                    <a:pt x="323" y="192"/>
                  </a:cubicBezTo>
                  <a:cubicBezTo>
                    <a:pt x="321" y="194"/>
                    <a:pt x="320" y="197"/>
                    <a:pt x="320" y="200"/>
                  </a:cubicBezTo>
                  <a:cubicBezTo>
                    <a:pt x="320" y="203"/>
                    <a:pt x="321" y="206"/>
                    <a:pt x="323" y="208"/>
                  </a:cubicBezTo>
                  <a:cubicBezTo>
                    <a:pt x="325" y="210"/>
                    <a:pt x="328" y="212"/>
                    <a:pt x="331" y="212"/>
                  </a:cubicBezTo>
                  <a:cubicBezTo>
                    <a:pt x="334" y="212"/>
                    <a:pt x="335" y="212"/>
                    <a:pt x="337" y="213"/>
                  </a:cubicBezTo>
                  <a:cubicBezTo>
                    <a:pt x="340" y="214"/>
                    <a:pt x="342" y="217"/>
                    <a:pt x="344" y="220"/>
                  </a:cubicBezTo>
                  <a:cubicBezTo>
                    <a:pt x="346" y="223"/>
                    <a:pt x="346" y="226"/>
                    <a:pt x="346" y="227"/>
                  </a:cubicBezTo>
                  <a:cubicBezTo>
                    <a:pt x="346" y="235"/>
                    <a:pt x="345" y="241"/>
                    <a:pt x="343" y="244"/>
                  </a:cubicBezTo>
                  <a:cubicBezTo>
                    <a:pt x="342" y="246"/>
                    <a:pt x="341" y="247"/>
                    <a:pt x="340" y="248"/>
                  </a:cubicBezTo>
                  <a:cubicBezTo>
                    <a:pt x="338" y="249"/>
                    <a:pt x="337" y="250"/>
                    <a:pt x="334" y="250"/>
                  </a:cubicBezTo>
                  <a:cubicBezTo>
                    <a:pt x="330" y="251"/>
                    <a:pt x="326" y="254"/>
                    <a:pt x="325" y="259"/>
                  </a:cubicBezTo>
                  <a:cubicBezTo>
                    <a:pt x="324" y="263"/>
                    <a:pt x="326" y="267"/>
                    <a:pt x="329" y="270"/>
                  </a:cubicBezTo>
                  <a:cubicBezTo>
                    <a:pt x="335" y="275"/>
                    <a:pt x="338" y="281"/>
                    <a:pt x="338" y="288"/>
                  </a:cubicBezTo>
                  <a:cubicBezTo>
                    <a:pt x="338" y="301"/>
                    <a:pt x="327" y="311"/>
                    <a:pt x="314" y="311"/>
                  </a:cubicBezTo>
                  <a:cubicBezTo>
                    <a:pt x="309" y="311"/>
                    <a:pt x="309" y="311"/>
                    <a:pt x="309" y="311"/>
                  </a:cubicBezTo>
                  <a:cubicBezTo>
                    <a:pt x="304" y="311"/>
                    <a:pt x="300" y="314"/>
                    <a:pt x="298" y="319"/>
                  </a:cubicBezTo>
                  <a:cubicBezTo>
                    <a:pt x="297" y="323"/>
                    <a:pt x="298" y="328"/>
                    <a:pt x="301" y="331"/>
                  </a:cubicBezTo>
                  <a:cubicBezTo>
                    <a:pt x="306" y="336"/>
                    <a:pt x="309" y="342"/>
                    <a:pt x="309" y="349"/>
                  </a:cubicBezTo>
                  <a:cubicBezTo>
                    <a:pt x="309" y="362"/>
                    <a:pt x="299" y="372"/>
                    <a:pt x="286" y="372"/>
                  </a:cubicBezTo>
                  <a:cubicBezTo>
                    <a:pt x="120" y="372"/>
                    <a:pt x="120" y="372"/>
                    <a:pt x="120" y="372"/>
                  </a:cubicBezTo>
                  <a:cubicBezTo>
                    <a:pt x="87" y="372"/>
                    <a:pt x="57" y="359"/>
                    <a:pt x="35" y="337"/>
                  </a:cubicBezTo>
                  <a:cubicBezTo>
                    <a:pt x="13" y="315"/>
                    <a:pt x="0" y="285"/>
                    <a:pt x="0" y="252"/>
                  </a:cubicBezTo>
                  <a:cubicBezTo>
                    <a:pt x="0" y="229"/>
                    <a:pt x="6" y="212"/>
                    <a:pt x="16" y="195"/>
                  </a:cubicBezTo>
                  <a:cubicBezTo>
                    <a:pt x="26" y="179"/>
                    <a:pt x="41" y="165"/>
                    <a:pt x="58" y="149"/>
                  </a:cubicBezTo>
                  <a:cubicBezTo>
                    <a:pt x="78" y="131"/>
                    <a:pt x="91" y="118"/>
                    <a:pt x="113" y="100"/>
                  </a:cubicBezTo>
                  <a:cubicBezTo>
                    <a:pt x="113" y="100"/>
                    <a:pt x="113" y="100"/>
                    <a:pt x="113" y="100"/>
                  </a:cubicBezTo>
                  <a:cubicBezTo>
                    <a:pt x="224" y="7"/>
                    <a:pt x="224" y="7"/>
                    <a:pt x="224" y="7"/>
                  </a:cubicBezTo>
                  <a:cubicBezTo>
                    <a:pt x="229" y="2"/>
                    <a:pt x="235" y="0"/>
                    <a:pt x="242" y="0"/>
                  </a:cubicBezTo>
                  <a:cubicBezTo>
                    <a:pt x="250" y="0"/>
                    <a:pt x="258" y="3"/>
                    <a:pt x="264" y="10"/>
                  </a:cubicBezTo>
                  <a:cubicBezTo>
                    <a:pt x="268" y="15"/>
                    <a:pt x="270" y="22"/>
                    <a:pt x="270" y="28"/>
                  </a:cubicBezTo>
                  <a:cubicBezTo>
                    <a:pt x="270" y="36"/>
                    <a:pt x="267" y="44"/>
                    <a:pt x="260" y="50"/>
                  </a:cubicBezTo>
                  <a:cubicBezTo>
                    <a:pt x="205" y="96"/>
                    <a:pt x="205" y="96"/>
                    <a:pt x="205" y="96"/>
                  </a:cubicBezTo>
                  <a:cubicBezTo>
                    <a:pt x="204" y="97"/>
                    <a:pt x="204" y="97"/>
                    <a:pt x="203" y="98"/>
                  </a:cubicBezTo>
                  <a:cubicBezTo>
                    <a:pt x="201" y="101"/>
                    <a:pt x="199" y="105"/>
                    <a:pt x="198" y="108"/>
                  </a:cubicBezTo>
                  <a:cubicBezTo>
                    <a:pt x="196" y="111"/>
                    <a:pt x="196" y="114"/>
                    <a:pt x="196" y="118"/>
                  </a:cubicBezTo>
                  <a:cubicBezTo>
                    <a:pt x="196" y="123"/>
                    <a:pt x="198" y="129"/>
                    <a:pt x="201" y="132"/>
                  </a:cubicBezTo>
                  <a:cubicBezTo>
                    <a:pt x="204" y="135"/>
                    <a:pt x="206" y="137"/>
                    <a:pt x="209" y="138"/>
                  </a:cubicBezTo>
                  <a:cubicBezTo>
                    <a:pt x="213" y="140"/>
                    <a:pt x="217" y="141"/>
                    <a:pt x="221" y="141"/>
                  </a:cubicBezTo>
                  <a:cubicBezTo>
                    <a:pt x="225" y="142"/>
                    <a:pt x="229" y="142"/>
                    <a:pt x="232" y="142"/>
                  </a:cubicBezTo>
                  <a:cubicBezTo>
                    <a:pt x="235" y="142"/>
                    <a:pt x="270" y="142"/>
                    <a:pt x="273" y="142"/>
                  </a:cubicBezTo>
                  <a:cubicBezTo>
                    <a:pt x="443" y="142"/>
                    <a:pt x="443" y="142"/>
                    <a:pt x="443" y="142"/>
                  </a:cubicBezTo>
                  <a:cubicBezTo>
                    <a:pt x="456" y="142"/>
                    <a:pt x="466" y="153"/>
                    <a:pt x="466" y="166"/>
                  </a:cubicBezTo>
                  <a:cubicBezTo>
                    <a:pt x="466" y="178"/>
                    <a:pt x="456" y="189"/>
                    <a:pt x="443" y="1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1466" tIns="20733" rIns="41466" bIns="20733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816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BD56C5B-FCE1-4150-836E-B192396B3C04}"/>
              </a:ext>
            </a:extLst>
          </p:cNvPr>
          <p:cNvGrpSpPr/>
          <p:nvPr/>
        </p:nvGrpSpPr>
        <p:grpSpPr>
          <a:xfrm>
            <a:off x="5019268" y="1"/>
            <a:ext cx="4898816" cy="2925131"/>
            <a:chOff x="-1" y="-2"/>
            <a:chExt cx="7638523" cy="5016218"/>
          </a:xfrm>
        </p:grpSpPr>
        <p:sp>
          <p:nvSpPr>
            <p:cNvPr id="58" name="フリーフォーム: 図形 57">
              <a:extLst>
                <a:ext uri="{FF2B5EF4-FFF2-40B4-BE49-F238E27FC236}">
                  <a16:creationId xmlns:a16="http://schemas.microsoft.com/office/drawing/2014/main" id="{B20AA0CF-3AB9-466A-8BCB-2077A5E1B350}"/>
                </a:ext>
              </a:extLst>
            </p:cNvPr>
            <p:cNvSpPr/>
            <p:nvPr/>
          </p:nvSpPr>
          <p:spPr>
            <a:xfrm>
              <a:off x="-1" y="1"/>
              <a:ext cx="7561264" cy="3312000"/>
            </a:xfrm>
            <a:custGeom>
              <a:avLst/>
              <a:gdLst>
                <a:gd name="connsiteX0" fmla="*/ 0 w 7561264"/>
                <a:gd name="connsiteY0" fmla="*/ 0 h 4641207"/>
                <a:gd name="connsiteX1" fmla="*/ 7561264 w 7561264"/>
                <a:gd name="connsiteY1" fmla="*/ 0 h 4641207"/>
                <a:gd name="connsiteX2" fmla="*/ 7561264 w 7561264"/>
                <a:gd name="connsiteY2" fmla="*/ 2911278 h 4641207"/>
                <a:gd name="connsiteX3" fmla="*/ 7561263 w 7561264"/>
                <a:gd name="connsiteY3" fmla="*/ 2911278 h 4641207"/>
                <a:gd name="connsiteX4" fmla="*/ 7561263 w 7561264"/>
                <a:gd name="connsiteY4" fmla="*/ 4124949 h 4641207"/>
                <a:gd name="connsiteX5" fmla="*/ 7431082 w 7561264"/>
                <a:gd name="connsiteY5" fmla="*/ 4165331 h 4641207"/>
                <a:gd name="connsiteX6" fmla="*/ 3800235 w 7561264"/>
                <a:gd name="connsiteY6" fmla="*/ 4641207 h 4641207"/>
                <a:gd name="connsiteX7" fmla="*/ 169388 w 7561264"/>
                <a:gd name="connsiteY7" fmla="*/ 4165331 h 4641207"/>
                <a:gd name="connsiteX8" fmla="*/ 0 w 7561264"/>
                <a:gd name="connsiteY8" fmla="*/ 4112787 h 4641207"/>
                <a:gd name="connsiteX9" fmla="*/ 0 w 7561264"/>
                <a:gd name="connsiteY9" fmla="*/ 2911278 h 4641207"/>
                <a:gd name="connsiteX10" fmla="*/ 0 w 7561264"/>
                <a:gd name="connsiteY10" fmla="*/ 2900237 h 4641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561264" h="4641207">
                  <a:moveTo>
                    <a:pt x="0" y="0"/>
                  </a:moveTo>
                  <a:lnTo>
                    <a:pt x="7561264" y="0"/>
                  </a:lnTo>
                  <a:lnTo>
                    <a:pt x="7561264" y="2911278"/>
                  </a:lnTo>
                  <a:lnTo>
                    <a:pt x="7561263" y="2911278"/>
                  </a:lnTo>
                  <a:lnTo>
                    <a:pt x="7561263" y="4124949"/>
                  </a:lnTo>
                  <a:lnTo>
                    <a:pt x="7431082" y="4165331"/>
                  </a:lnTo>
                  <a:cubicBezTo>
                    <a:pt x="6418607" y="4464212"/>
                    <a:pt x="5161786" y="4641207"/>
                    <a:pt x="3800235" y="4641207"/>
                  </a:cubicBezTo>
                  <a:cubicBezTo>
                    <a:pt x="2438685" y="4641207"/>
                    <a:pt x="1181864" y="4464212"/>
                    <a:pt x="169388" y="4165331"/>
                  </a:cubicBezTo>
                  <a:lnTo>
                    <a:pt x="0" y="4112787"/>
                  </a:lnTo>
                  <a:lnTo>
                    <a:pt x="0" y="2911278"/>
                  </a:lnTo>
                  <a:lnTo>
                    <a:pt x="0" y="2900237"/>
                  </a:lnTo>
                  <a:close/>
                </a:path>
              </a:pathLst>
            </a:custGeom>
            <a:solidFill>
              <a:srgbClr val="FFFFB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6176" tIns="23088" rIns="46176" bIns="0" rtlCol="0" anchor="ctr">
              <a:noAutofit/>
            </a:bodyPr>
            <a:lstStyle/>
            <a:p>
              <a:pPr algn="ctr"/>
              <a:endParaRPr lang="ja-JP" altLang="en-US" sz="77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endParaRPr>
            </a:p>
          </p:txBody>
        </p:sp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29E1E131-564B-4A92-9CF2-3ED01A1D32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396" t="1498" r="-1308" b="-2696"/>
            <a:stretch/>
          </p:blipFill>
          <p:spPr>
            <a:xfrm>
              <a:off x="1" y="-2"/>
              <a:ext cx="7638521" cy="4914651"/>
            </a:xfrm>
            <a:prstGeom prst="rect">
              <a:avLst/>
            </a:prstGeom>
          </p:spPr>
        </p:pic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F1F27394-AAB5-422A-9D33-AD0D68237F5E}"/>
                </a:ext>
              </a:extLst>
            </p:cNvPr>
            <p:cNvSpPr txBox="1"/>
            <p:nvPr/>
          </p:nvSpPr>
          <p:spPr>
            <a:xfrm>
              <a:off x="612279" y="1458651"/>
              <a:ext cx="6661613" cy="1439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ja-JP" altLang="en-US" sz="1600" b="1" dirty="0">
                  <a:solidFill>
                    <a:srgbClr val="F5960B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〇〇町会・自治会の</a:t>
              </a:r>
            </a:p>
            <a:p>
              <a:pPr algn="ctr"/>
              <a:r>
                <a:rPr lang="ja-JP" altLang="en-US" sz="2400" b="1" spc="192" dirty="0">
                  <a:solidFill>
                    <a:srgbClr val="F5960B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公式ＳＮＳを開設しました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0F5EAFBE-7DF8-4D1F-A84D-540FED43C056}"/>
                </a:ext>
              </a:extLst>
            </p:cNvPr>
            <p:cNvSpPr txBox="1"/>
            <p:nvPr/>
          </p:nvSpPr>
          <p:spPr>
            <a:xfrm>
              <a:off x="787540" y="3353806"/>
              <a:ext cx="5939776" cy="16624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algn="just"/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お祭りやイベントの情報、港区からのお知らせ、〇〇〇などについて日々、発信しています。</a:t>
              </a:r>
            </a:p>
            <a:p>
              <a:pPr algn="just"/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二次元コードを読み取って、ぜひご登録を</a:t>
              </a:r>
              <a:endPara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endParaRPr>
            </a:p>
            <a:p>
              <a:pPr algn="just"/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rPr>
                <a:t>お願いします。</a:t>
              </a:r>
            </a:p>
          </p:txBody>
        </p: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EF0FA0EA-CB2E-48F4-A6CB-A44D1A0B5228}"/>
                </a:ext>
              </a:extLst>
            </p:cNvPr>
            <p:cNvGrpSpPr/>
            <p:nvPr/>
          </p:nvGrpSpPr>
          <p:grpSpPr>
            <a:xfrm>
              <a:off x="1323098" y="450850"/>
              <a:ext cx="4940280" cy="803237"/>
              <a:chOff x="1323098" y="450850"/>
              <a:chExt cx="4940280" cy="803237"/>
            </a:xfrm>
          </p:grpSpPr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3B8947C5-9C04-40C4-AC83-D8A9FEAB3FEA}"/>
                  </a:ext>
                </a:extLst>
              </p:cNvPr>
              <p:cNvSpPr txBox="1"/>
              <p:nvPr/>
            </p:nvSpPr>
            <p:spPr>
              <a:xfrm>
                <a:off x="1323098" y="450850"/>
                <a:ext cx="4940280" cy="648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lIns="46176" tIns="0" rIns="46176" bIns="23088" rtlCol="0" anchor="ctr" anchorCtr="0">
                <a:noAutofit/>
              </a:bodyPr>
              <a:lstStyle/>
              <a:p>
                <a:pPr algn="ctr"/>
                <a:r>
                  <a:rPr lang="ja-JP" altLang="en-US" sz="11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〇〇町会・自治会（地名〇丁目～〇丁目）</a:t>
                </a:r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に</a:t>
                </a:r>
                <a:endParaRPr lang="en-US" altLang="ja-JP" sz="10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endParaRPr>
              </a:p>
              <a:p>
                <a:pPr algn="ctr"/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お住まいの皆様へ</a:t>
                </a:r>
                <a:endParaRPr lang="ja-JP" altLang="en-US" sz="9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1" name="二等辺三角形 80">
                <a:extLst>
                  <a:ext uri="{FF2B5EF4-FFF2-40B4-BE49-F238E27FC236}">
                    <a16:creationId xmlns:a16="http://schemas.microsoft.com/office/drawing/2014/main" id="{94788E7A-B72E-407D-9FF6-EB4F946C5F50}"/>
                  </a:ext>
                </a:extLst>
              </p:cNvPr>
              <p:cNvSpPr/>
              <p:nvPr/>
            </p:nvSpPr>
            <p:spPr>
              <a:xfrm flipV="1">
                <a:off x="3716585" y="1110087"/>
                <a:ext cx="216000" cy="144000"/>
              </a:xfrm>
              <a:prstGeom prst="triangle">
                <a:avLst/>
              </a:prstGeom>
              <a:solidFill>
                <a:schemeClr val="bg1">
                  <a:lumMod val="50000"/>
                </a:schemeClr>
              </a:solidFill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ja-JP" altLang="en-US" sz="705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B55A7561-E30D-4CCE-845C-124EA5F52387}"/>
                </a:ext>
              </a:extLst>
            </p:cNvPr>
            <p:cNvGrpSpPr/>
            <p:nvPr/>
          </p:nvGrpSpPr>
          <p:grpSpPr>
            <a:xfrm>
              <a:off x="4605113" y="2382727"/>
              <a:ext cx="2194123" cy="2443271"/>
              <a:chOff x="1148761" y="5544205"/>
              <a:chExt cx="2194123" cy="2443271"/>
            </a:xfrm>
          </p:grpSpPr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FB091967-2458-41AB-B280-9008EE2EEB4A}"/>
                  </a:ext>
                </a:extLst>
              </p:cNvPr>
              <p:cNvSpPr/>
              <p:nvPr/>
            </p:nvSpPr>
            <p:spPr>
              <a:xfrm>
                <a:off x="1148761" y="5544205"/>
                <a:ext cx="1799519" cy="2016002"/>
              </a:xfrm>
              <a:prstGeom prst="rect">
                <a:avLst/>
              </a:prstGeom>
              <a:noFill/>
            </p:spPr>
            <p:txBody>
              <a:bodyPr lIns="69264" tIns="138527" rIns="69264" bIns="0" anchor="t" anchorCtr="0">
                <a:noAutofit/>
              </a:bodyPr>
              <a:lstStyle/>
              <a:p>
                <a:pPr algn="ctr">
                  <a:buClr>
                    <a:schemeClr val="accent1"/>
                  </a:buClr>
                </a:pPr>
                <a:endParaRPr lang="ja-JP" altLang="en-US" sz="834" dirty="0">
                  <a:solidFill>
                    <a:srgbClr val="1DA1F2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72" name="Freeform 6">
                <a:extLst>
                  <a:ext uri="{FF2B5EF4-FFF2-40B4-BE49-F238E27FC236}">
                    <a16:creationId xmlns:a16="http://schemas.microsoft.com/office/drawing/2014/main" id="{A68496D5-2952-4E7D-B8D0-DF2C431F521B}"/>
                  </a:ext>
                </a:extLst>
              </p:cNvPr>
              <p:cNvSpPr>
                <a:spLocks/>
              </p:cNvSpPr>
              <p:nvPr/>
            </p:nvSpPr>
            <p:spPr bwMode="gray">
              <a:xfrm rot="16200000">
                <a:off x="3078436" y="7723027"/>
                <a:ext cx="294316" cy="234581"/>
              </a:xfrm>
              <a:custGeom>
                <a:avLst/>
                <a:gdLst>
                  <a:gd name="T0" fmla="*/ 443 w 466"/>
                  <a:gd name="T1" fmla="*/ 189 h 372"/>
                  <a:gd name="T2" fmla="*/ 331 w 466"/>
                  <a:gd name="T3" fmla="*/ 189 h 372"/>
                  <a:gd name="T4" fmla="*/ 323 w 466"/>
                  <a:gd name="T5" fmla="*/ 192 h 372"/>
                  <a:gd name="T6" fmla="*/ 320 w 466"/>
                  <a:gd name="T7" fmla="*/ 200 h 372"/>
                  <a:gd name="T8" fmla="*/ 323 w 466"/>
                  <a:gd name="T9" fmla="*/ 208 h 372"/>
                  <a:gd name="T10" fmla="*/ 331 w 466"/>
                  <a:gd name="T11" fmla="*/ 212 h 372"/>
                  <a:gd name="T12" fmla="*/ 337 w 466"/>
                  <a:gd name="T13" fmla="*/ 213 h 372"/>
                  <a:gd name="T14" fmla="*/ 344 w 466"/>
                  <a:gd name="T15" fmla="*/ 220 h 372"/>
                  <a:gd name="T16" fmla="*/ 346 w 466"/>
                  <a:gd name="T17" fmla="*/ 227 h 372"/>
                  <a:gd name="T18" fmla="*/ 343 w 466"/>
                  <a:gd name="T19" fmla="*/ 244 h 372"/>
                  <a:gd name="T20" fmla="*/ 340 w 466"/>
                  <a:gd name="T21" fmla="*/ 248 h 372"/>
                  <a:gd name="T22" fmla="*/ 334 w 466"/>
                  <a:gd name="T23" fmla="*/ 250 h 372"/>
                  <a:gd name="T24" fmla="*/ 325 w 466"/>
                  <a:gd name="T25" fmla="*/ 259 h 372"/>
                  <a:gd name="T26" fmla="*/ 329 w 466"/>
                  <a:gd name="T27" fmla="*/ 270 h 372"/>
                  <a:gd name="T28" fmla="*/ 338 w 466"/>
                  <a:gd name="T29" fmla="*/ 288 h 372"/>
                  <a:gd name="T30" fmla="*/ 314 w 466"/>
                  <a:gd name="T31" fmla="*/ 311 h 372"/>
                  <a:gd name="T32" fmla="*/ 309 w 466"/>
                  <a:gd name="T33" fmla="*/ 311 h 372"/>
                  <a:gd name="T34" fmla="*/ 298 w 466"/>
                  <a:gd name="T35" fmla="*/ 319 h 372"/>
                  <a:gd name="T36" fmla="*/ 301 w 466"/>
                  <a:gd name="T37" fmla="*/ 331 h 372"/>
                  <a:gd name="T38" fmla="*/ 309 w 466"/>
                  <a:gd name="T39" fmla="*/ 349 h 372"/>
                  <a:gd name="T40" fmla="*/ 286 w 466"/>
                  <a:gd name="T41" fmla="*/ 372 h 372"/>
                  <a:gd name="T42" fmla="*/ 120 w 466"/>
                  <a:gd name="T43" fmla="*/ 372 h 372"/>
                  <a:gd name="T44" fmla="*/ 35 w 466"/>
                  <a:gd name="T45" fmla="*/ 337 h 372"/>
                  <a:gd name="T46" fmla="*/ 0 w 466"/>
                  <a:gd name="T47" fmla="*/ 252 h 372"/>
                  <a:gd name="T48" fmla="*/ 16 w 466"/>
                  <a:gd name="T49" fmla="*/ 195 h 372"/>
                  <a:gd name="T50" fmla="*/ 58 w 466"/>
                  <a:gd name="T51" fmla="*/ 149 h 372"/>
                  <a:gd name="T52" fmla="*/ 113 w 466"/>
                  <a:gd name="T53" fmla="*/ 100 h 372"/>
                  <a:gd name="T54" fmla="*/ 113 w 466"/>
                  <a:gd name="T55" fmla="*/ 100 h 372"/>
                  <a:gd name="T56" fmla="*/ 224 w 466"/>
                  <a:gd name="T57" fmla="*/ 7 h 372"/>
                  <a:gd name="T58" fmla="*/ 242 w 466"/>
                  <a:gd name="T59" fmla="*/ 0 h 372"/>
                  <a:gd name="T60" fmla="*/ 264 w 466"/>
                  <a:gd name="T61" fmla="*/ 10 h 372"/>
                  <a:gd name="T62" fmla="*/ 270 w 466"/>
                  <a:gd name="T63" fmla="*/ 28 h 372"/>
                  <a:gd name="T64" fmla="*/ 260 w 466"/>
                  <a:gd name="T65" fmla="*/ 50 h 372"/>
                  <a:gd name="T66" fmla="*/ 205 w 466"/>
                  <a:gd name="T67" fmla="*/ 96 h 372"/>
                  <a:gd name="T68" fmla="*/ 203 w 466"/>
                  <a:gd name="T69" fmla="*/ 98 h 372"/>
                  <a:gd name="T70" fmla="*/ 198 w 466"/>
                  <a:gd name="T71" fmla="*/ 108 h 372"/>
                  <a:gd name="T72" fmla="*/ 196 w 466"/>
                  <a:gd name="T73" fmla="*/ 118 h 372"/>
                  <a:gd name="T74" fmla="*/ 201 w 466"/>
                  <a:gd name="T75" fmla="*/ 132 h 372"/>
                  <a:gd name="T76" fmla="*/ 209 w 466"/>
                  <a:gd name="T77" fmla="*/ 138 h 372"/>
                  <a:gd name="T78" fmla="*/ 221 w 466"/>
                  <a:gd name="T79" fmla="*/ 141 h 372"/>
                  <a:gd name="T80" fmla="*/ 232 w 466"/>
                  <a:gd name="T81" fmla="*/ 142 h 372"/>
                  <a:gd name="T82" fmla="*/ 273 w 466"/>
                  <a:gd name="T83" fmla="*/ 142 h 372"/>
                  <a:gd name="T84" fmla="*/ 443 w 466"/>
                  <a:gd name="T85" fmla="*/ 142 h 372"/>
                  <a:gd name="T86" fmla="*/ 466 w 466"/>
                  <a:gd name="T87" fmla="*/ 166 h 372"/>
                  <a:gd name="T88" fmla="*/ 443 w 466"/>
                  <a:gd name="T89" fmla="*/ 189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66" h="372">
                    <a:moveTo>
                      <a:pt x="443" y="189"/>
                    </a:moveTo>
                    <a:cubicBezTo>
                      <a:pt x="331" y="189"/>
                      <a:pt x="331" y="189"/>
                      <a:pt x="331" y="189"/>
                    </a:cubicBezTo>
                    <a:cubicBezTo>
                      <a:pt x="328" y="189"/>
                      <a:pt x="325" y="190"/>
                      <a:pt x="323" y="192"/>
                    </a:cubicBezTo>
                    <a:cubicBezTo>
                      <a:pt x="321" y="194"/>
                      <a:pt x="320" y="197"/>
                      <a:pt x="320" y="200"/>
                    </a:cubicBezTo>
                    <a:cubicBezTo>
                      <a:pt x="320" y="203"/>
                      <a:pt x="321" y="206"/>
                      <a:pt x="323" y="208"/>
                    </a:cubicBezTo>
                    <a:cubicBezTo>
                      <a:pt x="325" y="210"/>
                      <a:pt x="328" y="212"/>
                      <a:pt x="331" y="212"/>
                    </a:cubicBezTo>
                    <a:cubicBezTo>
                      <a:pt x="334" y="212"/>
                      <a:pt x="335" y="212"/>
                      <a:pt x="337" y="213"/>
                    </a:cubicBezTo>
                    <a:cubicBezTo>
                      <a:pt x="340" y="214"/>
                      <a:pt x="342" y="217"/>
                      <a:pt x="344" y="220"/>
                    </a:cubicBezTo>
                    <a:cubicBezTo>
                      <a:pt x="346" y="223"/>
                      <a:pt x="346" y="226"/>
                      <a:pt x="346" y="227"/>
                    </a:cubicBezTo>
                    <a:cubicBezTo>
                      <a:pt x="346" y="235"/>
                      <a:pt x="345" y="241"/>
                      <a:pt x="343" y="244"/>
                    </a:cubicBezTo>
                    <a:cubicBezTo>
                      <a:pt x="342" y="246"/>
                      <a:pt x="341" y="247"/>
                      <a:pt x="340" y="248"/>
                    </a:cubicBezTo>
                    <a:cubicBezTo>
                      <a:pt x="338" y="249"/>
                      <a:pt x="337" y="250"/>
                      <a:pt x="334" y="250"/>
                    </a:cubicBezTo>
                    <a:cubicBezTo>
                      <a:pt x="330" y="251"/>
                      <a:pt x="326" y="254"/>
                      <a:pt x="325" y="259"/>
                    </a:cubicBezTo>
                    <a:cubicBezTo>
                      <a:pt x="324" y="263"/>
                      <a:pt x="326" y="267"/>
                      <a:pt x="329" y="270"/>
                    </a:cubicBezTo>
                    <a:cubicBezTo>
                      <a:pt x="335" y="275"/>
                      <a:pt x="338" y="281"/>
                      <a:pt x="338" y="288"/>
                    </a:cubicBezTo>
                    <a:cubicBezTo>
                      <a:pt x="338" y="301"/>
                      <a:pt x="327" y="311"/>
                      <a:pt x="314" y="311"/>
                    </a:cubicBezTo>
                    <a:cubicBezTo>
                      <a:pt x="309" y="311"/>
                      <a:pt x="309" y="311"/>
                      <a:pt x="309" y="311"/>
                    </a:cubicBezTo>
                    <a:cubicBezTo>
                      <a:pt x="304" y="311"/>
                      <a:pt x="300" y="314"/>
                      <a:pt x="298" y="319"/>
                    </a:cubicBezTo>
                    <a:cubicBezTo>
                      <a:pt x="297" y="323"/>
                      <a:pt x="298" y="328"/>
                      <a:pt x="301" y="331"/>
                    </a:cubicBezTo>
                    <a:cubicBezTo>
                      <a:pt x="306" y="336"/>
                      <a:pt x="309" y="342"/>
                      <a:pt x="309" y="349"/>
                    </a:cubicBezTo>
                    <a:cubicBezTo>
                      <a:pt x="309" y="362"/>
                      <a:pt x="299" y="372"/>
                      <a:pt x="286" y="372"/>
                    </a:cubicBezTo>
                    <a:cubicBezTo>
                      <a:pt x="120" y="372"/>
                      <a:pt x="120" y="372"/>
                      <a:pt x="120" y="372"/>
                    </a:cubicBezTo>
                    <a:cubicBezTo>
                      <a:pt x="87" y="372"/>
                      <a:pt x="57" y="359"/>
                      <a:pt x="35" y="337"/>
                    </a:cubicBezTo>
                    <a:cubicBezTo>
                      <a:pt x="13" y="315"/>
                      <a:pt x="0" y="285"/>
                      <a:pt x="0" y="252"/>
                    </a:cubicBezTo>
                    <a:cubicBezTo>
                      <a:pt x="0" y="229"/>
                      <a:pt x="6" y="212"/>
                      <a:pt x="16" y="195"/>
                    </a:cubicBezTo>
                    <a:cubicBezTo>
                      <a:pt x="26" y="179"/>
                      <a:pt x="41" y="165"/>
                      <a:pt x="58" y="149"/>
                    </a:cubicBezTo>
                    <a:cubicBezTo>
                      <a:pt x="78" y="131"/>
                      <a:pt x="91" y="118"/>
                      <a:pt x="113" y="100"/>
                    </a:cubicBezTo>
                    <a:cubicBezTo>
                      <a:pt x="113" y="100"/>
                      <a:pt x="113" y="100"/>
                      <a:pt x="113" y="100"/>
                    </a:cubicBezTo>
                    <a:cubicBezTo>
                      <a:pt x="224" y="7"/>
                      <a:pt x="224" y="7"/>
                      <a:pt x="224" y="7"/>
                    </a:cubicBezTo>
                    <a:cubicBezTo>
                      <a:pt x="229" y="2"/>
                      <a:pt x="235" y="0"/>
                      <a:pt x="242" y="0"/>
                    </a:cubicBezTo>
                    <a:cubicBezTo>
                      <a:pt x="250" y="0"/>
                      <a:pt x="258" y="3"/>
                      <a:pt x="264" y="10"/>
                    </a:cubicBezTo>
                    <a:cubicBezTo>
                      <a:pt x="268" y="15"/>
                      <a:pt x="270" y="22"/>
                      <a:pt x="270" y="28"/>
                    </a:cubicBezTo>
                    <a:cubicBezTo>
                      <a:pt x="270" y="36"/>
                      <a:pt x="267" y="44"/>
                      <a:pt x="260" y="50"/>
                    </a:cubicBezTo>
                    <a:cubicBezTo>
                      <a:pt x="205" y="96"/>
                      <a:pt x="205" y="96"/>
                      <a:pt x="205" y="96"/>
                    </a:cubicBezTo>
                    <a:cubicBezTo>
                      <a:pt x="204" y="97"/>
                      <a:pt x="204" y="97"/>
                      <a:pt x="203" y="98"/>
                    </a:cubicBezTo>
                    <a:cubicBezTo>
                      <a:pt x="201" y="101"/>
                      <a:pt x="199" y="105"/>
                      <a:pt x="198" y="108"/>
                    </a:cubicBezTo>
                    <a:cubicBezTo>
                      <a:pt x="196" y="111"/>
                      <a:pt x="196" y="114"/>
                      <a:pt x="196" y="118"/>
                    </a:cubicBezTo>
                    <a:cubicBezTo>
                      <a:pt x="196" y="123"/>
                      <a:pt x="198" y="129"/>
                      <a:pt x="201" y="132"/>
                    </a:cubicBezTo>
                    <a:cubicBezTo>
                      <a:pt x="204" y="135"/>
                      <a:pt x="206" y="137"/>
                      <a:pt x="209" y="138"/>
                    </a:cubicBezTo>
                    <a:cubicBezTo>
                      <a:pt x="213" y="140"/>
                      <a:pt x="217" y="141"/>
                      <a:pt x="221" y="141"/>
                    </a:cubicBezTo>
                    <a:cubicBezTo>
                      <a:pt x="225" y="142"/>
                      <a:pt x="229" y="142"/>
                      <a:pt x="232" y="142"/>
                    </a:cubicBezTo>
                    <a:cubicBezTo>
                      <a:pt x="235" y="142"/>
                      <a:pt x="270" y="142"/>
                      <a:pt x="273" y="142"/>
                    </a:cubicBezTo>
                    <a:cubicBezTo>
                      <a:pt x="443" y="142"/>
                      <a:pt x="443" y="142"/>
                      <a:pt x="443" y="142"/>
                    </a:cubicBezTo>
                    <a:cubicBezTo>
                      <a:pt x="456" y="142"/>
                      <a:pt x="466" y="153"/>
                      <a:pt x="466" y="166"/>
                    </a:cubicBezTo>
                    <a:cubicBezTo>
                      <a:pt x="466" y="178"/>
                      <a:pt x="456" y="189"/>
                      <a:pt x="443" y="1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1466" tIns="20733" rIns="41466" bIns="20733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816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</p:grpSp>
      <p:sp>
        <p:nvSpPr>
          <p:cNvPr id="88" name="Freeform 6">
            <a:extLst>
              <a:ext uri="{FF2B5EF4-FFF2-40B4-BE49-F238E27FC236}">
                <a16:creationId xmlns:a16="http://schemas.microsoft.com/office/drawing/2014/main" id="{E38541A7-552F-4FFF-A9E0-D55115C06F1C}"/>
              </a:ext>
            </a:extLst>
          </p:cNvPr>
          <p:cNvSpPr>
            <a:spLocks/>
          </p:cNvSpPr>
          <p:nvPr/>
        </p:nvSpPr>
        <p:spPr bwMode="gray">
          <a:xfrm rot="16200000">
            <a:off x="3459713" y="6290555"/>
            <a:ext cx="294316" cy="234581"/>
          </a:xfrm>
          <a:custGeom>
            <a:avLst/>
            <a:gdLst>
              <a:gd name="T0" fmla="*/ 443 w 466"/>
              <a:gd name="T1" fmla="*/ 189 h 372"/>
              <a:gd name="T2" fmla="*/ 331 w 466"/>
              <a:gd name="T3" fmla="*/ 189 h 372"/>
              <a:gd name="T4" fmla="*/ 323 w 466"/>
              <a:gd name="T5" fmla="*/ 192 h 372"/>
              <a:gd name="T6" fmla="*/ 320 w 466"/>
              <a:gd name="T7" fmla="*/ 200 h 372"/>
              <a:gd name="T8" fmla="*/ 323 w 466"/>
              <a:gd name="T9" fmla="*/ 208 h 372"/>
              <a:gd name="T10" fmla="*/ 331 w 466"/>
              <a:gd name="T11" fmla="*/ 212 h 372"/>
              <a:gd name="T12" fmla="*/ 337 w 466"/>
              <a:gd name="T13" fmla="*/ 213 h 372"/>
              <a:gd name="T14" fmla="*/ 344 w 466"/>
              <a:gd name="T15" fmla="*/ 220 h 372"/>
              <a:gd name="T16" fmla="*/ 346 w 466"/>
              <a:gd name="T17" fmla="*/ 227 h 372"/>
              <a:gd name="T18" fmla="*/ 343 w 466"/>
              <a:gd name="T19" fmla="*/ 244 h 372"/>
              <a:gd name="T20" fmla="*/ 340 w 466"/>
              <a:gd name="T21" fmla="*/ 248 h 372"/>
              <a:gd name="T22" fmla="*/ 334 w 466"/>
              <a:gd name="T23" fmla="*/ 250 h 372"/>
              <a:gd name="T24" fmla="*/ 325 w 466"/>
              <a:gd name="T25" fmla="*/ 259 h 372"/>
              <a:gd name="T26" fmla="*/ 329 w 466"/>
              <a:gd name="T27" fmla="*/ 270 h 372"/>
              <a:gd name="T28" fmla="*/ 338 w 466"/>
              <a:gd name="T29" fmla="*/ 288 h 372"/>
              <a:gd name="T30" fmla="*/ 314 w 466"/>
              <a:gd name="T31" fmla="*/ 311 h 372"/>
              <a:gd name="T32" fmla="*/ 309 w 466"/>
              <a:gd name="T33" fmla="*/ 311 h 372"/>
              <a:gd name="T34" fmla="*/ 298 w 466"/>
              <a:gd name="T35" fmla="*/ 319 h 372"/>
              <a:gd name="T36" fmla="*/ 301 w 466"/>
              <a:gd name="T37" fmla="*/ 331 h 372"/>
              <a:gd name="T38" fmla="*/ 309 w 466"/>
              <a:gd name="T39" fmla="*/ 349 h 372"/>
              <a:gd name="T40" fmla="*/ 286 w 466"/>
              <a:gd name="T41" fmla="*/ 372 h 372"/>
              <a:gd name="T42" fmla="*/ 120 w 466"/>
              <a:gd name="T43" fmla="*/ 372 h 372"/>
              <a:gd name="T44" fmla="*/ 35 w 466"/>
              <a:gd name="T45" fmla="*/ 337 h 372"/>
              <a:gd name="T46" fmla="*/ 0 w 466"/>
              <a:gd name="T47" fmla="*/ 252 h 372"/>
              <a:gd name="T48" fmla="*/ 16 w 466"/>
              <a:gd name="T49" fmla="*/ 195 h 372"/>
              <a:gd name="T50" fmla="*/ 58 w 466"/>
              <a:gd name="T51" fmla="*/ 149 h 372"/>
              <a:gd name="T52" fmla="*/ 113 w 466"/>
              <a:gd name="T53" fmla="*/ 100 h 372"/>
              <a:gd name="T54" fmla="*/ 113 w 466"/>
              <a:gd name="T55" fmla="*/ 100 h 372"/>
              <a:gd name="T56" fmla="*/ 224 w 466"/>
              <a:gd name="T57" fmla="*/ 7 h 372"/>
              <a:gd name="T58" fmla="*/ 242 w 466"/>
              <a:gd name="T59" fmla="*/ 0 h 372"/>
              <a:gd name="T60" fmla="*/ 264 w 466"/>
              <a:gd name="T61" fmla="*/ 10 h 372"/>
              <a:gd name="T62" fmla="*/ 270 w 466"/>
              <a:gd name="T63" fmla="*/ 28 h 372"/>
              <a:gd name="T64" fmla="*/ 260 w 466"/>
              <a:gd name="T65" fmla="*/ 50 h 372"/>
              <a:gd name="T66" fmla="*/ 205 w 466"/>
              <a:gd name="T67" fmla="*/ 96 h 372"/>
              <a:gd name="T68" fmla="*/ 203 w 466"/>
              <a:gd name="T69" fmla="*/ 98 h 372"/>
              <a:gd name="T70" fmla="*/ 198 w 466"/>
              <a:gd name="T71" fmla="*/ 108 h 372"/>
              <a:gd name="T72" fmla="*/ 196 w 466"/>
              <a:gd name="T73" fmla="*/ 118 h 372"/>
              <a:gd name="T74" fmla="*/ 201 w 466"/>
              <a:gd name="T75" fmla="*/ 132 h 372"/>
              <a:gd name="T76" fmla="*/ 209 w 466"/>
              <a:gd name="T77" fmla="*/ 138 h 372"/>
              <a:gd name="T78" fmla="*/ 221 w 466"/>
              <a:gd name="T79" fmla="*/ 141 h 372"/>
              <a:gd name="T80" fmla="*/ 232 w 466"/>
              <a:gd name="T81" fmla="*/ 142 h 372"/>
              <a:gd name="T82" fmla="*/ 273 w 466"/>
              <a:gd name="T83" fmla="*/ 142 h 372"/>
              <a:gd name="T84" fmla="*/ 443 w 466"/>
              <a:gd name="T85" fmla="*/ 142 h 372"/>
              <a:gd name="T86" fmla="*/ 466 w 466"/>
              <a:gd name="T87" fmla="*/ 166 h 372"/>
              <a:gd name="T88" fmla="*/ 443 w 466"/>
              <a:gd name="T89" fmla="*/ 189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66" h="372">
                <a:moveTo>
                  <a:pt x="443" y="189"/>
                </a:moveTo>
                <a:cubicBezTo>
                  <a:pt x="331" y="189"/>
                  <a:pt x="331" y="189"/>
                  <a:pt x="331" y="189"/>
                </a:cubicBezTo>
                <a:cubicBezTo>
                  <a:pt x="328" y="189"/>
                  <a:pt x="325" y="190"/>
                  <a:pt x="323" y="192"/>
                </a:cubicBezTo>
                <a:cubicBezTo>
                  <a:pt x="321" y="194"/>
                  <a:pt x="320" y="197"/>
                  <a:pt x="320" y="200"/>
                </a:cubicBezTo>
                <a:cubicBezTo>
                  <a:pt x="320" y="203"/>
                  <a:pt x="321" y="206"/>
                  <a:pt x="323" y="208"/>
                </a:cubicBezTo>
                <a:cubicBezTo>
                  <a:pt x="325" y="210"/>
                  <a:pt x="328" y="212"/>
                  <a:pt x="331" y="212"/>
                </a:cubicBezTo>
                <a:cubicBezTo>
                  <a:pt x="334" y="212"/>
                  <a:pt x="335" y="212"/>
                  <a:pt x="337" y="213"/>
                </a:cubicBezTo>
                <a:cubicBezTo>
                  <a:pt x="340" y="214"/>
                  <a:pt x="342" y="217"/>
                  <a:pt x="344" y="220"/>
                </a:cubicBezTo>
                <a:cubicBezTo>
                  <a:pt x="346" y="223"/>
                  <a:pt x="346" y="226"/>
                  <a:pt x="346" y="227"/>
                </a:cubicBezTo>
                <a:cubicBezTo>
                  <a:pt x="346" y="235"/>
                  <a:pt x="345" y="241"/>
                  <a:pt x="343" y="244"/>
                </a:cubicBezTo>
                <a:cubicBezTo>
                  <a:pt x="342" y="246"/>
                  <a:pt x="341" y="247"/>
                  <a:pt x="340" y="248"/>
                </a:cubicBezTo>
                <a:cubicBezTo>
                  <a:pt x="338" y="249"/>
                  <a:pt x="337" y="250"/>
                  <a:pt x="334" y="250"/>
                </a:cubicBezTo>
                <a:cubicBezTo>
                  <a:pt x="330" y="251"/>
                  <a:pt x="326" y="254"/>
                  <a:pt x="325" y="259"/>
                </a:cubicBezTo>
                <a:cubicBezTo>
                  <a:pt x="324" y="263"/>
                  <a:pt x="326" y="267"/>
                  <a:pt x="329" y="270"/>
                </a:cubicBezTo>
                <a:cubicBezTo>
                  <a:pt x="335" y="275"/>
                  <a:pt x="338" y="281"/>
                  <a:pt x="338" y="288"/>
                </a:cubicBezTo>
                <a:cubicBezTo>
                  <a:pt x="338" y="301"/>
                  <a:pt x="327" y="311"/>
                  <a:pt x="314" y="311"/>
                </a:cubicBezTo>
                <a:cubicBezTo>
                  <a:pt x="309" y="311"/>
                  <a:pt x="309" y="311"/>
                  <a:pt x="309" y="311"/>
                </a:cubicBezTo>
                <a:cubicBezTo>
                  <a:pt x="304" y="311"/>
                  <a:pt x="300" y="314"/>
                  <a:pt x="298" y="319"/>
                </a:cubicBezTo>
                <a:cubicBezTo>
                  <a:pt x="297" y="323"/>
                  <a:pt x="298" y="328"/>
                  <a:pt x="301" y="331"/>
                </a:cubicBezTo>
                <a:cubicBezTo>
                  <a:pt x="306" y="336"/>
                  <a:pt x="309" y="342"/>
                  <a:pt x="309" y="349"/>
                </a:cubicBezTo>
                <a:cubicBezTo>
                  <a:pt x="309" y="362"/>
                  <a:pt x="299" y="372"/>
                  <a:pt x="286" y="372"/>
                </a:cubicBezTo>
                <a:cubicBezTo>
                  <a:pt x="120" y="372"/>
                  <a:pt x="120" y="372"/>
                  <a:pt x="120" y="372"/>
                </a:cubicBezTo>
                <a:cubicBezTo>
                  <a:pt x="87" y="372"/>
                  <a:pt x="57" y="359"/>
                  <a:pt x="35" y="337"/>
                </a:cubicBezTo>
                <a:cubicBezTo>
                  <a:pt x="13" y="315"/>
                  <a:pt x="0" y="285"/>
                  <a:pt x="0" y="252"/>
                </a:cubicBezTo>
                <a:cubicBezTo>
                  <a:pt x="0" y="229"/>
                  <a:pt x="6" y="212"/>
                  <a:pt x="16" y="195"/>
                </a:cubicBezTo>
                <a:cubicBezTo>
                  <a:pt x="26" y="179"/>
                  <a:pt x="41" y="165"/>
                  <a:pt x="58" y="149"/>
                </a:cubicBezTo>
                <a:cubicBezTo>
                  <a:pt x="78" y="131"/>
                  <a:pt x="91" y="118"/>
                  <a:pt x="113" y="100"/>
                </a:cubicBezTo>
                <a:cubicBezTo>
                  <a:pt x="113" y="100"/>
                  <a:pt x="113" y="100"/>
                  <a:pt x="113" y="100"/>
                </a:cubicBezTo>
                <a:cubicBezTo>
                  <a:pt x="224" y="7"/>
                  <a:pt x="224" y="7"/>
                  <a:pt x="224" y="7"/>
                </a:cubicBezTo>
                <a:cubicBezTo>
                  <a:pt x="229" y="2"/>
                  <a:pt x="235" y="0"/>
                  <a:pt x="242" y="0"/>
                </a:cubicBezTo>
                <a:cubicBezTo>
                  <a:pt x="250" y="0"/>
                  <a:pt x="258" y="3"/>
                  <a:pt x="264" y="10"/>
                </a:cubicBezTo>
                <a:cubicBezTo>
                  <a:pt x="268" y="15"/>
                  <a:pt x="270" y="22"/>
                  <a:pt x="270" y="28"/>
                </a:cubicBezTo>
                <a:cubicBezTo>
                  <a:pt x="270" y="36"/>
                  <a:pt x="267" y="44"/>
                  <a:pt x="260" y="50"/>
                </a:cubicBezTo>
                <a:cubicBezTo>
                  <a:pt x="205" y="96"/>
                  <a:pt x="205" y="96"/>
                  <a:pt x="205" y="96"/>
                </a:cubicBezTo>
                <a:cubicBezTo>
                  <a:pt x="204" y="97"/>
                  <a:pt x="204" y="97"/>
                  <a:pt x="203" y="98"/>
                </a:cubicBezTo>
                <a:cubicBezTo>
                  <a:pt x="201" y="101"/>
                  <a:pt x="199" y="105"/>
                  <a:pt x="198" y="108"/>
                </a:cubicBezTo>
                <a:cubicBezTo>
                  <a:pt x="196" y="111"/>
                  <a:pt x="196" y="114"/>
                  <a:pt x="196" y="118"/>
                </a:cubicBezTo>
                <a:cubicBezTo>
                  <a:pt x="196" y="123"/>
                  <a:pt x="198" y="129"/>
                  <a:pt x="201" y="132"/>
                </a:cubicBezTo>
                <a:cubicBezTo>
                  <a:pt x="204" y="135"/>
                  <a:pt x="206" y="137"/>
                  <a:pt x="209" y="138"/>
                </a:cubicBezTo>
                <a:cubicBezTo>
                  <a:pt x="213" y="140"/>
                  <a:pt x="217" y="141"/>
                  <a:pt x="221" y="141"/>
                </a:cubicBezTo>
                <a:cubicBezTo>
                  <a:pt x="225" y="142"/>
                  <a:pt x="229" y="142"/>
                  <a:pt x="232" y="142"/>
                </a:cubicBezTo>
                <a:cubicBezTo>
                  <a:pt x="235" y="142"/>
                  <a:pt x="270" y="142"/>
                  <a:pt x="273" y="142"/>
                </a:cubicBezTo>
                <a:cubicBezTo>
                  <a:pt x="443" y="142"/>
                  <a:pt x="443" y="142"/>
                  <a:pt x="443" y="142"/>
                </a:cubicBezTo>
                <a:cubicBezTo>
                  <a:pt x="456" y="142"/>
                  <a:pt x="466" y="153"/>
                  <a:pt x="466" y="166"/>
                </a:cubicBezTo>
                <a:cubicBezTo>
                  <a:pt x="466" y="178"/>
                  <a:pt x="456" y="189"/>
                  <a:pt x="443" y="18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657" tIns="32328" rIns="64657" bIns="32328" numCol="1" anchor="t" anchorCtr="0" compatLnSpc="1">
            <a:prstTxWarp prst="textNoShape">
              <a:avLst/>
            </a:prstTxWarp>
            <a:noAutofit/>
          </a:bodyPr>
          <a:lstStyle/>
          <a:p>
            <a:endParaRPr lang="ja-JP" altLang="en-US" sz="1273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91" name="図 90">
            <a:extLst>
              <a:ext uri="{FF2B5EF4-FFF2-40B4-BE49-F238E27FC236}">
                <a16:creationId xmlns:a16="http://schemas.microsoft.com/office/drawing/2014/main" id="{A9B885D5-08E1-4A9A-9F6D-7DC34D7F86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6" t="1498" r="-1308" b="-2696"/>
          <a:stretch/>
        </p:blipFill>
        <p:spPr>
          <a:xfrm>
            <a:off x="17181" y="3447564"/>
            <a:ext cx="4898815" cy="3151915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36AF20C2-53CF-472C-BC48-2C10A1AAE0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6" t="1498" r="-1308" b="-2696"/>
          <a:stretch/>
        </p:blipFill>
        <p:spPr>
          <a:xfrm>
            <a:off x="4930657" y="3414257"/>
            <a:ext cx="4898815" cy="3151915"/>
          </a:xfrm>
          <a:prstGeom prst="rect">
            <a:avLst/>
          </a:prstGeom>
        </p:spPr>
      </p:pic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6362A98D-FF66-46DF-B69C-A75B4AFEE934}"/>
              </a:ext>
            </a:extLst>
          </p:cNvPr>
          <p:cNvGrpSpPr/>
          <p:nvPr/>
        </p:nvGrpSpPr>
        <p:grpSpPr>
          <a:xfrm>
            <a:off x="6011986" y="2985194"/>
            <a:ext cx="2880000" cy="3456001"/>
            <a:chOff x="3924647" y="6786549"/>
            <a:chExt cx="2880000" cy="3456001"/>
          </a:xfrm>
        </p:grpSpPr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A2A6B062-888A-4E1E-BE06-5256142283EE}"/>
                </a:ext>
              </a:extLst>
            </p:cNvPr>
            <p:cNvGrpSpPr/>
            <p:nvPr/>
          </p:nvGrpSpPr>
          <p:grpSpPr>
            <a:xfrm>
              <a:off x="3924647" y="6786549"/>
              <a:ext cx="2880000" cy="3456001"/>
              <a:chOff x="193076" y="6992775"/>
              <a:chExt cx="2342228" cy="1564785"/>
            </a:xfrm>
          </p:grpSpPr>
          <p:sp>
            <p:nvSpPr>
              <p:cNvPr id="99" name="四角形: 上の 2 つの角を丸める 98">
                <a:extLst>
                  <a:ext uri="{FF2B5EF4-FFF2-40B4-BE49-F238E27FC236}">
                    <a16:creationId xmlns:a16="http://schemas.microsoft.com/office/drawing/2014/main" id="{FEF85A53-D88F-409A-93D2-685638B6DCE3}"/>
                  </a:ext>
                </a:extLst>
              </p:cNvPr>
              <p:cNvSpPr/>
              <p:nvPr/>
            </p:nvSpPr>
            <p:spPr>
              <a:xfrm>
                <a:off x="193076" y="6992775"/>
                <a:ext cx="2342228" cy="423796"/>
              </a:xfrm>
              <a:prstGeom prst="round2SameRect">
                <a:avLst>
                  <a:gd name="adj1" fmla="val 12757"/>
                  <a:gd name="adj2" fmla="val 0"/>
                </a:avLst>
              </a:prstGeom>
              <a:solidFill>
                <a:srgbClr val="CF2E9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rIns="144000" bIns="0" rtlCol="0" anchor="t">
                <a:noAutofit/>
              </a:bodyPr>
              <a:lstStyle/>
              <a:p>
                <a:pPr lvl="0" algn="ctr">
                  <a:buClr>
                    <a:srgbClr val="1AB39F"/>
                  </a:buClr>
                </a:pPr>
                <a:r>
                  <a:rPr lang="en-US" altLang="zh-TW" sz="3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Instagram</a:t>
                </a:r>
              </a:p>
              <a:p>
                <a:pPr lvl="0" algn="ctr"/>
                <a:r>
                  <a:rPr lang="ja-JP" altLang="en-US" sz="1200" spc="-35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anose="020B0604030504040204" pitchFamily="50" charset="-128"/>
                  </a:rPr>
                  <a:t>フォローといいね！をお願いします</a:t>
                </a:r>
              </a:p>
            </p:txBody>
          </p:sp>
          <p:sp>
            <p:nvSpPr>
              <p:cNvPr id="100" name="四角形: 角を丸くする 99">
                <a:extLst>
                  <a:ext uri="{FF2B5EF4-FFF2-40B4-BE49-F238E27FC236}">
                    <a16:creationId xmlns:a16="http://schemas.microsoft.com/office/drawing/2014/main" id="{F601045A-9B63-4288-B53A-DBD911D96A35}"/>
                  </a:ext>
                </a:extLst>
              </p:cNvPr>
              <p:cNvSpPr/>
              <p:nvPr/>
            </p:nvSpPr>
            <p:spPr>
              <a:xfrm>
                <a:off x="193076" y="6992775"/>
                <a:ext cx="2342228" cy="1564785"/>
              </a:xfrm>
              <a:prstGeom prst="roundRect">
                <a:avLst>
                  <a:gd name="adj" fmla="val 5365"/>
                </a:avLst>
              </a:prstGeom>
              <a:noFill/>
              <a:ln w="19050">
                <a:solidFill>
                  <a:srgbClr val="CF2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144000" rIns="144000" bIns="0" rtlCol="0" anchor="t">
                <a:noAutofit/>
              </a:bodyPr>
              <a:lstStyle/>
              <a:p>
                <a:pPr lvl="0" algn="ctr">
                  <a:buClr>
                    <a:srgbClr val="1AB39F"/>
                  </a:buClr>
                </a:pPr>
                <a:endParaRPr lang="ja-JP" altLang="en-US" sz="1600" spc="-35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1" name="正方形/長方形 100">
                <a:extLst>
                  <a:ext uri="{FF2B5EF4-FFF2-40B4-BE49-F238E27FC236}">
                    <a16:creationId xmlns:a16="http://schemas.microsoft.com/office/drawing/2014/main" id="{A8959AC5-85D2-4E5B-A0AE-CCF0845180D9}"/>
                  </a:ext>
                </a:extLst>
              </p:cNvPr>
              <p:cNvSpPr/>
              <p:nvPr/>
            </p:nvSpPr>
            <p:spPr>
              <a:xfrm>
                <a:off x="629096" y="7411172"/>
                <a:ext cx="1463502" cy="912792"/>
              </a:xfrm>
              <a:prstGeom prst="rect">
                <a:avLst/>
              </a:prstGeom>
              <a:noFill/>
            </p:spPr>
            <p:txBody>
              <a:bodyPr lIns="108000" tIns="216000" rIns="108000" bIns="0" anchor="t" anchorCtr="0">
                <a:noAutofit/>
              </a:bodyPr>
              <a:lstStyle/>
              <a:p>
                <a:pPr algn="ctr">
                  <a:buClr>
                    <a:schemeClr val="accent1"/>
                  </a:buClr>
                </a:pPr>
                <a:endParaRPr lang="ja-JP" altLang="en-US" sz="1300" dirty="0">
                  <a:solidFill>
                    <a:srgbClr val="1DA1F2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47DADAEF-7680-4E73-83BD-E48ECD2AFEA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04251" y="7945168"/>
              <a:ext cx="920790" cy="1152000"/>
              <a:chOff x="5508823" y="4193468"/>
              <a:chExt cx="1152000" cy="1441264"/>
            </a:xfrm>
          </p:grpSpPr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id="{03CB2DB4-15BE-491E-A210-CCEE42CB3C7D}"/>
                  </a:ext>
                </a:extLst>
              </p:cNvPr>
              <p:cNvSpPr txBox="1"/>
              <p:nvPr/>
            </p:nvSpPr>
            <p:spPr>
              <a:xfrm>
                <a:off x="5508823" y="5346732"/>
                <a:ext cx="1152000" cy="288000"/>
              </a:xfrm>
              <a:prstGeom prst="rect">
                <a:avLst/>
              </a:prstGeom>
              <a:noFill/>
            </p:spPr>
            <p:txBody>
              <a:bodyPr wrap="none" lIns="0" tIns="72000" rIns="0" bIns="0" rtlCol="0">
                <a:noAutofit/>
              </a:bodyPr>
              <a:lstStyle/>
              <a:p>
                <a:pPr algn="ctr"/>
                <a:r>
                  <a:rPr lang="en-US" altLang="ja-JP" sz="1600" b="1" dirty="0">
                    <a:solidFill>
                      <a:srgbClr val="CF2E92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@</a:t>
                </a:r>
                <a:r>
                  <a:rPr lang="en-US" altLang="ja-JP" sz="1600" b="1" dirty="0" err="1">
                    <a:solidFill>
                      <a:srgbClr val="CF2E92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xxxxxxxxxx</a:t>
                </a:r>
                <a:endParaRPr lang="en-US" altLang="ja-JP" sz="1600" b="1" dirty="0">
                  <a:solidFill>
                    <a:srgbClr val="CF2E92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8" name="正方形/長方形 97">
                <a:extLst>
                  <a:ext uri="{FF2B5EF4-FFF2-40B4-BE49-F238E27FC236}">
                    <a16:creationId xmlns:a16="http://schemas.microsoft.com/office/drawing/2014/main" id="{92246DF7-B776-492F-B812-2310192959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08823" y="4193468"/>
                <a:ext cx="1152000" cy="115200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lIns="108000" tIns="216000" rIns="108000" bIns="0" anchor="t" anchorCtr="0">
                <a:noAutofit/>
              </a:bodyPr>
              <a:lstStyle/>
              <a:p>
                <a:pPr algn="ctr">
                  <a:buClr>
                    <a:schemeClr val="accent1"/>
                  </a:buClr>
                </a:pPr>
                <a:endParaRPr lang="ja-JP" altLang="en-US" sz="13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B5985C77-6DBF-4901-BD3E-4C0146BEF579}"/>
                </a:ext>
              </a:extLst>
            </p:cNvPr>
            <p:cNvGrpSpPr/>
            <p:nvPr/>
          </p:nvGrpSpPr>
          <p:grpSpPr>
            <a:xfrm>
              <a:off x="4140646" y="9362585"/>
              <a:ext cx="2528919" cy="805971"/>
              <a:chOff x="828630" y="7421049"/>
              <a:chExt cx="2528919" cy="805971"/>
            </a:xfrm>
          </p:grpSpPr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92215AD4-D4D9-4F66-86E5-212B3521E744}"/>
                  </a:ext>
                </a:extLst>
              </p:cNvPr>
              <p:cNvSpPr/>
              <p:nvPr/>
            </p:nvSpPr>
            <p:spPr bwMode="gray">
              <a:xfrm>
                <a:off x="828630" y="7421049"/>
                <a:ext cx="2448000" cy="288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2000" rtlCol="0" anchor="b" anchorCtr="0">
                <a:noAutofit/>
              </a:bodyPr>
              <a:lstStyle/>
              <a:p>
                <a:pPr lvl="0" algn="ctr"/>
                <a:r>
                  <a:rPr lang="ja-JP" altLang="en-US" sz="1200" spc="-35" dirty="0">
                    <a:solidFill>
                      <a:prstClr val="black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anose="020B0604030504040204" pitchFamily="50" charset="-128"/>
                  </a:rPr>
                  <a:t>●●●●から検索できます</a:t>
                </a:r>
              </a:p>
            </p:txBody>
          </p:sp>
          <p:grpSp>
            <p:nvGrpSpPr>
              <p:cNvPr id="69" name="グループ化 68">
                <a:extLst>
                  <a:ext uri="{FF2B5EF4-FFF2-40B4-BE49-F238E27FC236}">
                    <a16:creationId xmlns:a16="http://schemas.microsoft.com/office/drawing/2014/main" id="{496ED559-EF8F-43F3-BF2E-1FB3554579E3}"/>
                  </a:ext>
                </a:extLst>
              </p:cNvPr>
              <p:cNvGrpSpPr/>
              <p:nvPr/>
            </p:nvGrpSpPr>
            <p:grpSpPr>
              <a:xfrm>
                <a:off x="828631" y="7718896"/>
                <a:ext cx="2528918" cy="508124"/>
                <a:chOff x="828631" y="7253125"/>
                <a:chExt cx="2528918" cy="508124"/>
              </a:xfrm>
            </p:grpSpPr>
            <p:grpSp>
              <p:nvGrpSpPr>
                <p:cNvPr id="70" name="グループ化 69">
                  <a:extLst>
                    <a:ext uri="{FF2B5EF4-FFF2-40B4-BE49-F238E27FC236}">
                      <a16:creationId xmlns:a16="http://schemas.microsoft.com/office/drawing/2014/main" id="{31313854-2EA9-4390-A433-FEAE7E414835}"/>
                    </a:ext>
                  </a:extLst>
                </p:cNvPr>
                <p:cNvGrpSpPr/>
                <p:nvPr/>
              </p:nvGrpSpPr>
              <p:grpSpPr>
                <a:xfrm>
                  <a:off x="828631" y="7253125"/>
                  <a:ext cx="2448000" cy="323642"/>
                  <a:chOff x="756631" y="7253125"/>
                  <a:chExt cx="2448000" cy="323642"/>
                </a:xfrm>
              </p:grpSpPr>
              <p:sp>
                <p:nvSpPr>
                  <p:cNvPr id="95" name="フリーフォーム: 図形 94">
                    <a:extLst>
                      <a:ext uri="{FF2B5EF4-FFF2-40B4-BE49-F238E27FC236}">
                        <a16:creationId xmlns:a16="http://schemas.microsoft.com/office/drawing/2014/main" id="{B4CF89FF-AA01-4886-890A-8A23A4E9431A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2664631" y="7253126"/>
                    <a:ext cx="540000" cy="323641"/>
                  </a:xfrm>
                  <a:custGeom>
                    <a:avLst/>
                    <a:gdLst>
                      <a:gd name="connsiteX0" fmla="*/ 0 w 720000"/>
                      <a:gd name="connsiteY0" fmla="*/ 0 h 432000"/>
                      <a:gd name="connsiteX1" fmla="*/ 133276 w 720000"/>
                      <a:gd name="connsiteY1" fmla="*/ 0 h 432000"/>
                      <a:gd name="connsiteX2" fmla="*/ 647999 w 720000"/>
                      <a:gd name="connsiteY2" fmla="*/ 0 h 432000"/>
                      <a:gd name="connsiteX3" fmla="*/ 658725 w 720000"/>
                      <a:gd name="connsiteY3" fmla="*/ 0 h 432000"/>
                      <a:gd name="connsiteX4" fmla="*/ 658725 w 720000"/>
                      <a:gd name="connsiteY4" fmla="*/ 2165 h 432000"/>
                      <a:gd name="connsiteX5" fmla="*/ 676025 w 720000"/>
                      <a:gd name="connsiteY5" fmla="*/ 5658 h 432000"/>
                      <a:gd name="connsiteX6" fmla="*/ 720000 w 720000"/>
                      <a:gd name="connsiteY6" fmla="*/ 72001 h 432000"/>
                      <a:gd name="connsiteX7" fmla="*/ 720000 w 720000"/>
                      <a:gd name="connsiteY7" fmla="*/ 359999 h 432000"/>
                      <a:gd name="connsiteX8" fmla="*/ 676025 w 720000"/>
                      <a:gd name="connsiteY8" fmla="*/ 426342 h 432000"/>
                      <a:gd name="connsiteX9" fmla="*/ 658725 w 720000"/>
                      <a:gd name="connsiteY9" fmla="*/ 429835 h 432000"/>
                      <a:gd name="connsiteX10" fmla="*/ 658725 w 720000"/>
                      <a:gd name="connsiteY10" fmla="*/ 432000 h 432000"/>
                      <a:gd name="connsiteX11" fmla="*/ 647999 w 720000"/>
                      <a:gd name="connsiteY11" fmla="*/ 432000 h 432000"/>
                      <a:gd name="connsiteX12" fmla="*/ 133276 w 720000"/>
                      <a:gd name="connsiteY12" fmla="*/ 432000 h 432000"/>
                      <a:gd name="connsiteX13" fmla="*/ 0 w 720000"/>
                      <a:gd name="connsiteY13" fmla="*/ 432000 h 432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720000" h="432000">
                        <a:moveTo>
                          <a:pt x="0" y="0"/>
                        </a:moveTo>
                        <a:lnTo>
                          <a:pt x="133276" y="0"/>
                        </a:lnTo>
                        <a:lnTo>
                          <a:pt x="647999" y="0"/>
                        </a:lnTo>
                        <a:lnTo>
                          <a:pt x="658725" y="0"/>
                        </a:lnTo>
                        <a:lnTo>
                          <a:pt x="658725" y="2165"/>
                        </a:lnTo>
                        <a:lnTo>
                          <a:pt x="676025" y="5658"/>
                        </a:lnTo>
                        <a:cubicBezTo>
                          <a:pt x="701867" y="16589"/>
                          <a:pt x="720000" y="42177"/>
                          <a:pt x="720000" y="72001"/>
                        </a:cubicBezTo>
                        <a:lnTo>
                          <a:pt x="720000" y="359999"/>
                        </a:lnTo>
                        <a:cubicBezTo>
                          <a:pt x="720000" y="389823"/>
                          <a:pt x="701867" y="415411"/>
                          <a:pt x="676025" y="426342"/>
                        </a:cubicBezTo>
                        <a:lnTo>
                          <a:pt x="658725" y="429835"/>
                        </a:lnTo>
                        <a:lnTo>
                          <a:pt x="658725" y="432000"/>
                        </a:lnTo>
                        <a:lnTo>
                          <a:pt x="647999" y="432000"/>
                        </a:lnTo>
                        <a:lnTo>
                          <a:pt x="133276" y="432000"/>
                        </a:lnTo>
                        <a:lnTo>
                          <a:pt x="0" y="43200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65000"/>
                    </a:schemeClr>
                  </a:solidFill>
                  <a:ln w="25400"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18000" rtlCol="0" anchor="ctr">
                    <a:noAutofit/>
                  </a:bodyPr>
                  <a:lstStyle/>
                  <a:p>
                    <a:pPr algn="ctr"/>
                    <a:r>
                      <a:rPr lang="ja-JP" altLang="en-US" sz="12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Meiryo UI" panose="020B0604030504040204" pitchFamily="50" charset="-128"/>
                      </a:rPr>
                      <a:t>検索</a:t>
                    </a:r>
                  </a:p>
                </p:txBody>
              </p:sp>
              <p:sp>
                <p:nvSpPr>
                  <p:cNvPr id="96" name="四角形: 角を丸くする 95">
                    <a:extLst>
                      <a:ext uri="{FF2B5EF4-FFF2-40B4-BE49-F238E27FC236}">
                        <a16:creationId xmlns:a16="http://schemas.microsoft.com/office/drawing/2014/main" id="{E2F9A10A-8EFB-49B8-A738-8A38875849D6}"/>
                      </a:ext>
                    </a:extLst>
                  </p:cNvPr>
                  <p:cNvSpPr/>
                  <p:nvPr/>
                </p:nvSpPr>
                <p:spPr>
                  <a:xfrm>
                    <a:off x="756631" y="7253125"/>
                    <a:ext cx="2448000" cy="323637"/>
                  </a:xfrm>
                  <a:prstGeom prst="roundRect">
                    <a:avLst/>
                  </a:prstGeom>
                  <a:noFill/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0" rIns="540000" bIns="18000" rtlCol="0" anchor="ctr">
                    <a:noAutofit/>
                  </a:bodyPr>
                  <a:lstStyle/>
                  <a:p>
                    <a:r>
                      <a:rPr lang="ja-JP" altLang="en-US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Meiryo UI" panose="020B0604030504040204" pitchFamily="50" charset="-128"/>
                      </a:rPr>
                      <a:t>＃</a:t>
                    </a:r>
                    <a:r>
                      <a:rPr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Meiryo UI" panose="020B0604030504040204" pitchFamily="50" charset="-128"/>
                      </a:rPr>
                      <a:t>XXXXXXXXXX</a:t>
                    </a:r>
                  </a:p>
                </p:txBody>
              </p:sp>
            </p:grpSp>
            <p:grpSp>
              <p:nvGrpSpPr>
                <p:cNvPr id="92" name="グループ化 91">
                  <a:extLst>
                    <a:ext uri="{FF2B5EF4-FFF2-40B4-BE49-F238E27FC236}">
                      <a16:creationId xmlns:a16="http://schemas.microsoft.com/office/drawing/2014/main" id="{5A3484F8-8966-477E-B34D-453308F2ECA8}"/>
                    </a:ext>
                  </a:extLst>
                </p:cNvPr>
                <p:cNvGrpSpPr/>
                <p:nvPr/>
              </p:nvGrpSpPr>
              <p:grpSpPr bwMode="gray">
                <a:xfrm rot="16200000">
                  <a:off x="3063777" y="7467478"/>
                  <a:ext cx="323639" cy="263904"/>
                  <a:chOff x="-2652713" y="7510463"/>
                  <a:chExt cx="946150" cy="771525"/>
                </a:xfrm>
              </p:grpSpPr>
              <p:sp>
                <p:nvSpPr>
                  <p:cNvPr id="93" name="Freeform 5">
                    <a:extLst>
                      <a:ext uri="{FF2B5EF4-FFF2-40B4-BE49-F238E27FC236}">
                        <a16:creationId xmlns:a16="http://schemas.microsoft.com/office/drawing/2014/main" id="{62BBD8CB-9B5C-492A-A43F-33E58639059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gray">
                  <a:xfrm>
                    <a:off x="-2652713" y="7510463"/>
                    <a:ext cx="946150" cy="771525"/>
                  </a:xfrm>
                  <a:custGeom>
                    <a:avLst/>
                    <a:gdLst>
                      <a:gd name="T0" fmla="*/ 296 w 512"/>
                      <a:gd name="T1" fmla="*/ 142 h 418"/>
                      <a:gd name="T2" fmla="*/ 243 w 512"/>
                      <a:gd name="T3" fmla="*/ 141 h 418"/>
                      <a:gd name="T4" fmla="*/ 242 w 512"/>
                      <a:gd name="T5" fmla="*/ 139 h 418"/>
                      <a:gd name="T6" fmla="*/ 298 w 512"/>
                      <a:gd name="T7" fmla="*/ 90 h 418"/>
                      <a:gd name="T8" fmla="*/ 304 w 512"/>
                      <a:gd name="T9" fmla="*/ 18 h 418"/>
                      <a:gd name="T10" fmla="*/ 232 w 512"/>
                      <a:gd name="T11" fmla="*/ 12 h 418"/>
                      <a:gd name="T12" fmla="*/ 66 w 512"/>
                      <a:gd name="T13" fmla="*/ 155 h 418"/>
                      <a:gd name="T14" fmla="*/ 0 w 512"/>
                      <a:gd name="T15" fmla="*/ 275 h 418"/>
                      <a:gd name="T16" fmla="*/ 309 w 512"/>
                      <a:gd name="T17" fmla="*/ 418 h 418"/>
                      <a:gd name="T18" fmla="*/ 352 w 512"/>
                      <a:gd name="T19" fmla="*/ 355 h 418"/>
                      <a:gd name="T20" fmla="*/ 377 w 512"/>
                      <a:gd name="T21" fmla="*/ 288 h 418"/>
                      <a:gd name="T22" fmla="*/ 392 w 512"/>
                      <a:gd name="T23" fmla="*/ 250 h 418"/>
                      <a:gd name="T24" fmla="*/ 388 w 512"/>
                      <a:gd name="T25" fmla="*/ 235 h 418"/>
                      <a:gd name="T26" fmla="*/ 512 w 512"/>
                      <a:gd name="T27" fmla="*/ 189 h 418"/>
                      <a:gd name="T28" fmla="*/ 466 w 512"/>
                      <a:gd name="T29" fmla="*/ 212 h 418"/>
                      <a:gd name="T30" fmla="*/ 346 w 512"/>
                      <a:gd name="T31" fmla="*/ 215 h 418"/>
                      <a:gd name="T32" fmla="*/ 346 w 512"/>
                      <a:gd name="T33" fmla="*/ 231 h 418"/>
                      <a:gd name="T34" fmla="*/ 360 w 512"/>
                      <a:gd name="T35" fmla="*/ 236 h 418"/>
                      <a:gd name="T36" fmla="*/ 369 w 512"/>
                      <a:gd name="T37" fmla="*/ 250 h 418"/>
                      <a:gd name="T38" fmla="*/ 363 w 512"/>
                      <a:gd name="T39" fmla="*/ 271 h 418"/>
                      <a:gd name="T40" fmla="*/ 348 w 512"/>
                      <a:gd name="T41" fmla="*/ 282 h 418"/>
                      <a:gd name="T42" fmla="*/ 361 w 512"/>
                      <a:gd name="T43" fmla="*/ 311 h 418"/>
                      <a:gd name="T44" fmla="*/ 332 w 512"/>
                      <a:gd name="T45" fmla="*/ 334 h 418"/>
                      <a:gd name="T46" fmla="*/ 324 w 512"/>
                      <a:gd name="T47" fmla="*/ 354 h 418"/>
                      <a:gd name="T48" fmla="*/ 309 w 512"/>
                      <a:gd name="T49" fmla="*/ 395 h 418"/>
                      <a:gd name="T50" fmla="*/ 58 w 512"/>
                      <a:gd name="T51" fmla="*/ 360 h 418"/>
                      <a:gd name="T52" fmla="*/ 39 w 512"/>
                      <a:gd name="T53" fmla="*/ 218 h 418"/>
                      <a:gd name="T54" fmla="*/ 136 w 512"/>
                      <a:gd name="T55" fmla="*/ 123 h 418"/>
                      <a:gd name="T56" fmla="*/ 247 w 512"/>
                      <a:gd name="T57" fmla="*/ 30 h 418"/>
                      <a:gd name="T58" fmla="*/ 287 w 512"/>
                      <a:gd name="T59" fmla="*/ 33 h 418"/>
                      <a:gd name="T60" fmla="*/ 283 w 512"/>
                      <a:gd name="T61" fmla="*/ 73 h 418"/>
                      <a:gd name="T62" fmla="*/ 226 w 512"/>
                      <a:gd name="T63" fmla="*/ 121 h 418"/>
                      <a:gd name="T64" fmla="*/ 219 w 512"/>
                      <a:gd name="T65" fmla="*/ 141 h 418"/>
                      <a:gd name="T66" fmla="*/ 232 w 512"/>
                      <a:gd name="T67" fmla="*/ 161 h 418"/>
                      <a:gd name="T68" fmla="*/ 255 w 512"/>
                      <a:gd name="T69" fmla="*/ 165 h 418"/>
                      <a:gd name="T70" fmla="*/ 466 w 512"/>
                      <a:gd name="T71" fmla="*/ 165 h 418"/>
                      <a:gd name="T72" fmla="*/ 466 w 512"/>
                      <a:gd name="T73" fmla="*/ 212 h 4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512" h="418">
                        <a:moveTo>
                          <a:pt x="466" y="142"/>
                        </a:moveTo>
                        <a:cubicBezTo>
                          <a:pt x="296" y="142"/>
                          <a:pt x="296" y="142"/>
                          <a:pt x="296" y="142"/>
                        </a:cubicBezTo>
                        <a:cubicBezTo>
                          <a:pt x="293" y="142"/>
                          <a:pt x="258" y="142"/>
                          <a:pt x="255" y="142"/>
                        </a:cubicBezTo>
                        <a:cubicBezTo>
                          <a:pt x="251" y="143"/>
                          <a:pt x="246" y="142"/>
                          <a:pt x="243" y="141"/>
                        </a:cubicBezTo>
                        <a:cubicBezTo>
                          <a:pt x="242" y="141"/>
                          <a:pt x="242" y="140"/>
                          <a:pt x="241" y="140"/>
                        </a:cubicBezTo>
                        <a:cubicBezTo>
                          <a:pt x="242" y="140"/>
                          <a:pt x="242" y="140"/>
                          <a:pt x="242" y="139"/>
                        </a:cubicBezTo>
                        <a:cubicBezTo>
                          <a:pt x="242" y="138"/>
                          <a:pt x="243" y="137"/>
                          <a:pt x="244" y="135"/>
                        </a:cubicBezTo>
                        <a:cubicBezTo>
                          <a:pt x="298" y="90"/>
                          <a:pt x="298" y="90"/>
                          <a:pt x="298" y="90"/>
                        </a:cubicBezTo>
                        <a:cubicBezTo>
                          <a:pt x="310" y="80"/>
                          <a:pt x="316" y="66"/>
                          <a:pt x="316" y="51"/>
                        </a:cubicBezTo>
                        <a:cubicBezTo>
                          <a:pt x="316" y="40"/>
                          <a:pt x="312" y="28"/>
                          <a:pt x="304" y="18"/>
                        </a:cubicBezTo>
                        <a:cubicBezTo>
                          <a:pt x="294" y="6"/>
                          <a:pt x="279" y="0"/>
                          <a:pt x="265" y="0"/>
                        </a:cubicBezTo>
                        <a:cubicBezTo>
                          <a:pt x="253" y="0"/>
                          <a:pt x="242" y="4"/>
                          <a:pt x="232" y="12"/>
                        </a:cubicBezTo>
                        <a:cubicBezTo>
                          <a:pt x="122" y="105"/>
                          <a:pt x="122" y="105"/>
                          <a:pt x="122" y="105"/>
                        </a:cubicBezTo>
                        <a:cubicBezTo>
                          <a:pt x="98" y="124"/>
                          <a:pt x="85" y="138"/>
                          <a:pt x="66" y="155"/>
                        </a:cubicBezTo>
                        <a:cubicBezTo>
                          <a:pt x="48" y="171"/>
                          <a:pt x="32" y="187"/>
                          <a:pt x="20" y="206"/>
                        </a:cubicBezTo>
                        <a:cubicBezTo>
                          <a:pt x="8" y="225"/>
                          <a:pt x="0" y="248"/>
                          <a:pt x="0" y="275"/>
                        </a:cubicBezTo>
                        <a:cubicBezTo>
                          <a:pt x="0" y="354"/>
                          <a:pt x="64" y="418"/>
                          <a:pt x="143" y="418"/>
                        </a:cubicBezTo>
                        <a:cubicBezTo>
                          <a:pt x="309" y="418"/>
                          <a:pt x="309" y="418"/>
                          <a:pt x="309" y="418"/>
                        </a:cubicBezTo>
                        <a:cubicBezTo>
                          <a:pt x="335" y="418"/>
                          <a:pt x="355" y="397"/>
                          <a:pt x="355" y="372"/>
                        </a:cubicBezTo>
                        <a:cubicBezTo>
                          <a:pt x="355" y="366"/>
                          <a:pt x="354" y="360"/>
                          <a:pt x="352" y="355"/>
                        </a:cubicBezTo>
                        <a:cubicBezTo>
                          <a:pt x="370" y="349"/>
                          <a:pt x="383" y="332"/>
                          <a:pt x="383" y="311"/>
                        </a:cubicBezTo>
                        <a:cubicBezTo>
                          <a:pt x="383" y="303"/>
                          <a:pt x="381" y="295"/>
                          <a:pt x="377" y="288"/>
                        </a:cubicBezTo>
                        <a:cubicBezTo>
                          <a:pt x="383" y="284"/>
                          <a:pt x="387" y="278"/>
                          <a:pt x="389" y="271"/>
                        </a:cubicBezTo>
                        <a:cubicBezTo>
                          <a:pt x="391" y="265"/>
                          <a:pt x="392" y="258"/>
                          <a:pt x="392" y="250"/>
                        </a:cubicBezTo>
                        <a:cubicBezTo>
                          <a:pt x="392" y="246"/>
                          <a:pt x="391" y="242"/>
                          <a:pt x="389" y="237"/>
                        </a:cubicBezTo>
                        <a:cubicBezTo>
                          <a:pt x="389" y="237"/>
                          <a:pt x="389" y="236"/>
                          <a:pt x="388" y="235"/>
                        </a:cubicBezTo>
                        <a:cubicBezTo>
                          <a:pt x="466" y="235"/>
                          <a:pt x="466" y="235"/>
                          <a:pt x="466" y="235"/>
                        </a:cubicBezTo>
                        <a:cubicBezTo>
                          <a:pt x="491" y="235"/>
                          <a:pt x="512" y="214"/>
                          <a:pt x="512" y="189"/>
                        </a:cubicBezTo>
                        <a:cubicBezTo>
                          <a:pt x="512" y="163"/>
                          <a:pt x="491" y="142"/>
                          <a:pt x="466" y="142"/>
                        </a:cubicBezTo>
                        <a:close/>
                        <a:moveTo>
                          <a:pt x="466" y="212"/>
                        </a:moveTo>
                        <a:cubicBezTo>
                          <a:pt x="354" y="212"/>
                          <a:pt x="354" y="212"/>
                          <a:pt x="354" y="212"/>
                        </a:cubicBezTo>
                        <a:cubicBezTo>
                          <a:pt x="351" y="212"/>
                          <a:pt x="348" y="213"/>
                          <a:pt x="346" y="215"/>
                        </a:cubicBezTo>
                        <a:cubicBezTo>
                          <a:pt x="344" y="217"/>
                          <a:pt x="343" y="220"/>
                          <a:pt x="343" y="223"/>
                        </a:cubicBezTo>
                        <a:cubicBezTo>
                          <a:pt x="343" y="226"/>
                          <a:pt x="344" y="229"/>
                          <a:pt x="346" y="231"/>
                        </a:cubicBezTo>
                        <a:cubicBezTo>
                          <a:pt x="348" y="233"/>
                          <a:pt x="351" y="235"/>
                          <a:pt x="354" y="235"/>
                        </a:cubicBezTo>
                        <a:cubicBezTo>
                          <a:pt x="357" y="235"/>
                          <a:pt x="358" y="235"/>
                          <a:pt x="360" y="236"/>
                        </a:cubicBezTo>
                        <a:cubicBezTo>
                          <a:pt x="363" y="237"/>
                          <a:pt x="365" y="240"/>
                          <a:pt x="367" y="243"/>
                        </a:cubicBezTo>
                        <a:cubicBezTo>
                          <a:pt x="369" y="246"/>
                          <a:pt x="369" y="249"/>
                          <a:pt x="369" y="250"/>
                        </a:cubicBezTo>
                        <a:cubicBezTo>
                          <a:pt x="369" y="258"/>
                          <a:pt x="368" y="264"/>
                          <a:pt x="366" y="267"/>
                        </a:cubicBezTo>
                        <a:cubicBezTo>
                          <a:pt x="365" y="269"/>
                          <a:pt x="364" y="270"/>
                          <a:pt x="363" y="271"/>
                        </a:cubicBezTo>
                        <a:cubicBezTo>
                          <a:pt x="361" y="272"/>
                          <a:pt x="360" y="273"/>
                          <a:pt x="357" y="273"/>
                        </a:cubicBezTo>
                        <a:cubicBezTo>
                          <a:pt x="353" y="274"/>
                          <a:pt x="349" y="277"/>
                          <a:pt x="348" y="282"/>
                        </a:cubicBezTo>
                        <a:cubicBezTo>
                          <a:pt x="347" y="286"/>
                          <a:pt x="349" y="290"/>
                          <a:pt x="352" y="293"/>
                        </a:cubicBezTo>
                        <a:cubicBezTo>
                          <a:pt x="358" y="298"/>
                          <a:pt x="361" y="304"/>
                          <a:pt x="361" y="311"/>
                        </a:cubicBezTo>
                        <a:cubicBezTo>
                          <a:pt x="361" y="324"/>
                          <a:pt x="350" y="334"/>
                          <a:pt x="337" y="334"/>
                        </a:cubicBezTo>
                        <a:cubicBezTo>
                          <a:pt x="332" y="334"/>
                          <a:pt x="332" y="334"/>
                          <a:pt x="332" y="334"/>
                        </a:cubicBezTo>
                        <a:cubicBezTo>
                          <a:pt x="327" y="334"/>
                          <a:pt x="323" y="337"/>
                          <a:pt x="321" y="342"/>
                        </a:cubicBezTo>
                        <a:cubicBezTo>
                          <a:pt x="320" y="346"/>
                          <a:pt x="321" y="351"/>
                          <a:pt x="324" y="354"/>
                        </a:cubicBezTo>
                        <a:cubicBezTo>
                          <a:pt x="329" y="359"/>
                          <a:pt x="332" y="365"/>
                          <a:pt x="332" y="372"/>
                        </a:cubicBezTo>
                        <a:cubicBezTo>
                          <a:pt x="332" y="385"/>
                          <a:pt x="322" y="395"/>
                          <a:pt x="309" y="395"/>
                        </a:cubicBezTo>
                        <a:cubicBezTo>
                          <a:pt x="143" y="395"/>
                          <a:pt x="143" y="395"/>
                          <a:pt x="143" y="395"/>
                        </a:cubicBezTo>
                        <a:cubicBezTo>
                          <a:pt x="110" y="395"/>
                          <a:pt x="80" y="382"/>
                          <a:pt x="58" y="360"/>
                        </a:cubicBezTo>
                        <a:cubicBezTo>
                          <a:pt x="36" y="338"/>
                          <a:pt x="23" y="308"/>
                          <a:pt x="23" y="275"/>
                        </a:cubicBezTo>
                        <a:cubicBezTo>
                          <a:pt x="23" y="252"/>
                          <a:pt x="29" y="235"/>
                          <a:pt x="39" y="218"/>
                        </a:cubicBezTo>
                        <a:cubicBezTo>
                          <a:pt x="49" y="202"/>
                          <a:pt x="64" y="188"/>
                          <a:pt x="81" y="172"/>
                        </a:cubicBezTo>
                        <a:cubicBezTo>
                          <a:pt x="101" y="154"/>
                          <a:pt x="114" y="141"/>
                          <a:pt x="136" y="123"/>
                        </a:cubicBezTo>
                        <a:cubicBezTo>
                          <a:pt x="136" y="123"/>
                          <a:pt x="136" y="123"/>
                          <a:pt x="136" y="123"/>
                        </a:cubicBezTo>
                        <a:cubicBezTo>
                          <a:pt x="247" y="30"/>
                          <a:pt x="247" y="30"/>
                          <a:pt x="247" y="30"/>
                        </a:cubicBezTo>
                        <a:cubicBezTo>
                          <a:pt x="252" y="25"/>
                          <a:pt x="258" y="23"/>
                          <a:pt x="265" y="23"/>
                        </a:cubicBezTo>
                        <a:cubicBezTo>
                          <a:pt x="273" y="23"/>
                          <a:pt x="281" y="26"/>
                          <a:pt x="287" y="33"/>
                        </a:cubicBezTo>
                        <a:cubicBezTo>
                          <a:pt x="291" y="38"/>
                          <a:pt x="293" y="45"/>
                          <a:pt x="293" y="51"/>
                        </a:cubicBezTo>
                        <a:cubicBezTo>
                          <a:pt x="293" y="59"/>
                          <a:pt x="290" y="67"/>
                          <a:pt x="283" y="73"/>
                        </a:cubicBezTo>
                        <a:cubicBezTo>
                          <a:pt x="228" y="119"/>
                          <a:pt x="228" y="119"/>
                          <a:pt x="228" y="119"/>
                        </a:cubicBezTo>
                        <a:cubicBezTo>
                          <a:pt x="227" y="120"/>
                          <a:pt x="227" y="120"/>
                          <a:pt x="226" y="121"/>
                        </a:cubicBezTo>
                        <a:cubicBezTo>
                          <a:pt x="224" y="124"/>
                          <a:pt x="222" y="128"/>
                          <a:pt x="221" y="131"/>
                        </a:cubicBezTo>
                        <a:cubicBezTo>
                          <a:pt x="219" y="134"/>
                          <a:pt x="219" y="137"/>
                          <a:pt x="219" y="141"/>
                        </a:cubicBezTo>
                        <a:cubicBezTo>
                          <a:pt x="219" y="146"/>
                          <a:pt x="221" y="152"/>
                          <a:pt x="224" y="155"/>
                        </a:cubicBezTo>
                        <a:cubicBezTo>
                          <a:pt x="227" y="158"/>
                          <a:pt x="229" y="160"/>
                          <a:pt x="232" y="161"/>
                        </a:cubicBezTo>
                        <a:cubicBezTo>
                          <a:pt x="236" y="163"/>
                          <a:pt x="240" y="164"/>
                          <a:pt x="244" y="164"/>
                        </a:cubicBezTo>
                        <a:cubicBezTo>
                          <a:pt x="248" y="165"/>
                          <a:pt x="252" y="165"/>
                          <a:pt x="255" y="165"/>
                        </a:cubicBezTo>
                        <a:cubicBezTo>
                          <a:pt x="258" y="165"/>
                          <a:pt x="293" y="165"/>
                          <a:pt x="296" y="165"/>
                        </a:cubicBezTo>
                        <a:cubicBezTo>
                          <a:pt x="466" y="165"/>
                          <a:pt x="466" y="165"/>
                          <a:pt x="466" y="165"/>
                        </a:cubicBezTo>
                        <a:cubicBezTo>
                          <a:pt x="479" y="165"/>
                          <a:pt x="489" y="176"/>
                          <a:pt x="489" y="189"/>
                        </a:cubicBezTo>
                        <a:cubicBezTo>
                          <a:pt x="489" y="201"/>
                          <a:pt x="479" y="212"/>
                          <a:pt x="466" y="212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4657" tIns="32328" rIns="64657" bIns="32328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73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</p:txBody>
              </p:sp>
              <p:sp>
                <p:nvSpPr>
                  <p:cNvPr id="94" name="Freeform 6">
                    <a:extLst>
                      <a:ext uri="{FF2B5EF4-FFF2-40B4-BE49-F238E27FC236}">
                        <a16:creationId xmlns:a16="http://schemas.microsoft.com/office/drawing/2014/main" id="{E5061E2F-2479-4B84-8F7D-FAC0CE624D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-2609850" y="7553325"/>
                    <a:ext cx="860425" cy="685800"/>
                  </a:xfrm>
                  <a:custGeom>
                    <a:avLst/>
                    <a:gdLst>
                      <a:gd name="T0" fmla="*/ 443 w 466"/>
                      <a:gd name="T1" fmla="*/ 189 h 372"/>
                      <a:gd name="T2" fmla="*/ 331 w 466"/>
                      <a:gd name="T3" fmla="*/ 189 h 372"/>
                      <a:gd name="T4" fmla="*/ 323 w 466"/>
                      <a:gd name="T5" fmla="*/ 192 h 372"/>
                      <a:gd name="T6" fmla="*/ 320 w 466"/>
                      <a:gd name="T7" fmla="*/ 200 h 372"/>
                      <a:gd name="T8" fmla="*/ 323 w 466"/>
                      <a:gd name="T9" fmla="*/ 208 h 372"/>
                      <a:gd name="T10" fmla="*/ 331 w 466"/>
                      <a:gd name="T11" fmla="*/ 212 h 372"/>
                      <a:gd name="T12" fmla="*/ 337 w 466"/>
                      <a:gd name="T13" fmla="*/ 213 h 372"/>
                      <a:gd name="T14" fmla="*/ 344 w 466"/>
                      <a:gd name="T15" fmla="*/ 220 h 372"/>
                      <a:gd name="T16" fmla="*/ 346 w 466"/>
                      <a:gd name="T17" fmla="*/ 227 h 372"/>
                      <a:gd name="T18" fmla="*/ 343 w 466"/>
                      <a:gd name="T19" fmla="*/ 244 h 372"/>
                      <a:gd name="T20" fmla="*/ 340 w 466"/>
                      <a:gd name="T21" fmla="*/ 248 h 372"/>
                      <a:gd name="T22" fmla="*/ 334 w 466"/>
                      <a:gd name="T23" fmla="*/ 250 h 372"/>
                      <a:gd name="T24" fmla="*/ 325 w 466"/>
                      <a:gd name="T25" fmla="*/ 259 h 372"/>
                      <a:gd name="T26" fmla="*/ 329 w 466"/>
                      <a:gd name="T27" fmla="*/ 270 h 372"/>
                      <a:gd name="T28" fmla="*/ 338 w 466"/>
                      <a:gd name="T29" fmla="*/ 288 h 372"/>
                      <a:gd name="T30" fmla="*/ 314 w 466"/>
                      <a:gd name="T31" fmla="*/ 311 h 372"/>
                      <a:gd name="T32" fmla="*/ 309 w 466"/>
                      <a:gd name="T33" fmla="*/ 311 h 372"/>
                      <a:gd name="T34" fmla="*/ 298 w 466"/>
                      <a:gd name="T35" fmla="*/ 319 h 372"/>
                      <a:gd name="T36" fmla="*/ 301 w 466"/>
                      <a:gd name="T37" fmla="*/ 331 h 372"/>
                      <a:gd name="T38" fmla="*/ 309 w 466"/>
                      <a:gd name="T39" fmla="*/ 349 h 372"/>
                      <a:gd name="T40" fmla="*/ 286 w 466"/>
                      <a:gd name="T41" fmla="*/ 372 h 372"/>
                      <a:gd name="T42" fmla="*/ 120 w 466"/>
                      <a:gd name="T43" fmla="*/ 372 h 372"/>
                      <a:gd name="T44" fmla="*/ 35 w 466"/>
                      <a:gd name="T45" fmla="*/ 337 h 372"/>
                      <a:gd name="T46" fmla="*/ 0 w 466"/>
                      <a:gd name="T47" fmla="*/ 252 h 372"/>
                      <a:gd name="T48" fmla="*/ 16 w 466"/>
                      <a:gd name="T49" fmla="*/ 195 h 372"/>
                      <a:gd name="T50" fmla="*/ 58 w 466"/>
                      <a:gd name="T51" fmla="*/ 149 h 372"/>
                      <a:gd name="T52" fmla="*/ 113 w 466"/>
                      <a:gd name="T53" fmla="*/ 100 h 372"/>
                      <a:gd name="T54" fmla="*/ 113 w 466"/>
                      <a:gd name="T55" fmla="*/ 100 h 372"/>
                      <a:gd name="T56" fmla="*/ 224 w 466"/>
                      <a:gd name="T57" fmla="*/ 7 h 372"/>
                      <a:gd name="T58" fmla="*/ 242 w 466"/>
                      <a:gd name="T59" fmla="*/ 0 h 372"/>
                      <a:gd name="T60" fmla="*/ 264 w 466"/>
                      <a:gd name="T61" fmla="*/ 10 h 372"/>
                      <a:gd name="T62" fmla="*/ 270 w 466"/>
                      <a:gd name="T63" fmla="*/ 28 h 372"/>
                      <a:gd name="T64" fmla="*/ 260 w 466"/>
                      <a:gd name="T65" fmla="*/ 50 h 372"/>
                      <a:gd name="T66" fmla="*/ 205 w 466"/>
                      <a:gd name="T67" fmla="*/ 96 h 372"/>
                      <a:gd name="T68" fmla="*/ 203 w 466"/>
                      <a:gd name="T69" fmla="*/ 98 h 372"/>
                      <a:gd name="T70" fmla="*/ 198 w 466"/>
                      <a:gd name="T71" fmla="*/ 108 h 372"/>
                      <a:gd name="T72" fmla="*/ 196 w 466"/>
                      <a:gd name="T73" fmla="*/ 118 h 372"/>
                      <a:gd name="T74" fmla="*/ 201 w 466"/>
                      <a:gd name="T75" fmla="*/ 132 h 372"/>
                      <a:gd name="T76" fmla="*/ 209 w 466"/>
                      <a:gd name="T77" fmla="*/ 138 h 372"/>
                      <a:gd name="T78" fmla="*/ 221 w 466"/>
                      <a:gd name="T79" fmla="*/ 141 h 372"/>
                      <a:gd name="T80" fmla="*/ 232 w 466"/>
                      <a:gd name="T81" fmla="*/ 142 h 372"/>
                      <a:gd name="T82" fmla="*/ 273 w 466"/>
                      <a:gd name="T83" fmla="*/ 142 h 372"/>
                      <a:gd name="T84" fmla="*/ 443 w 466"/>
                      <a:gd name="T85" fmla="*/ 142 h 372"/>
                      <a:gd name="T86" fmla="*/ 466 w 466"/>
                      <a:gd name="T87" fmla="*/ 166 h 372"/>
                      <a:gd name="T88" fmla="*/ 443 w 466"/>
                      <a:gd name="T89" fmla="*/ 189 h 3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466" h="372">
                        <a:moveTo>
                          <a:pt x="443" y="189"/>
                        </a:moveTo>
                        <a:cubicBezTo>
                          <a:pt x="331" y="189"/>
                          <a:pt x="331" y="189"/>
                          <a:pt x="331" y="189"/>
                        </a:cubicBezTo>
                        <a:cubicBezTo>
                          <a:pt x="328" y="189"/>
                          <a:pt x="325" y="190"/>
                          <a:pt x="323" y="192"/>
                        </a:cubicBezTo>
                        <a:cubicBezTo>
                          <a:pt x="321" y="194"/>
                          <a:pt x="320" y="197"/>
                          <a:pt x="320" y="200"/>
                        </a:cubicBezTo>
                        <a:cubicBezTo>
                          <a:pt x="320" y="203"/>
                          <a:pt x="321" y="206"/>
                          <a:pt x="323" y="208"/>
                        </a:cubicBezTo>
                        <a:cubicBezTo>
                          <a:pt x="325" y="210"/>
                          <a:pt x="328" y="212"/>
                          <a:pt x="331" y="212"/>
                        </a:cubicBezTo>
                        <a:cubicBezTo>
                          <a:pt x="334" y="212"/>
                          <a:pt x="335" y="212"/>
                          <a:pt x="337" y="213"/>
                        </a:cubicBezTo>
                        <a:cubicBezTo>
                          <a:pt x="340" y="214"/>
                          <a:pt x="342" y="217"/>
                          <a:pt x="344" y="220"/>
                        </a:cubicBezTo>
                        <a:cubicBezTo>
                          <a:pt x="346" y="223"/>
                          <a:pt x="346" y="226"/>
                          <a:pt x="346" y="227"/>
                        </a:cubicBezTo>
                        <a:cubicBezTo>
                          <a:pt x="346" y="235"/>
                          <a:pt x="345" y="241"/>
                          <a:pt x="343" y="244"/>
                        </a:cubicBezTo>
                        <a:cubicBezTo>
                          <a:pt x="342" y="246"/>
                          <a:pt x="341" y="247"/>
                          <a:pt x="340" y="248"/>
                        </a:cubicBezTo>
                        <a:cubicBezTo>
                          <a:pt x="338" y="249"/>
                          <a:pt x="337" y="250"/>
                          <a:pt x="334" y="250"/>
                        </a:cubicBezTo>
                        <a:cubicBezTo>
                          <a:pt x="330" y="251"/>
                          <a:pt x="326" y="254"/>
                          <a:pt x="325" y="259"/>
                        </a:cubicBezTo>
                        <a:cubicBezTo>
                          <a:pt x="324" y="263"/>
                          <a:pt x="326" y="267"/>
                          <a:pt x="329" y="270"/>
                        </a:cubicBezTo>
                        <a:cubicBezTo>
                          <a:pt x="335" y="275"/>
                          <a:pt x="338" y="281"/>
                          <a:pt x="338" y="288"/>
                        </a:cubicBezTo>
                        <a:cubicBezTo>
                          <a:pt x="338" y="301"/>
                          <a:pt x="327" y="311"/>
                          <a:pt x="314" y="311"/>
                        </a:cubicBezTo>
                        <a:cubicBezTo>
                          <a:pt x="309" y="311"/>
                          <a:pt x="309" y="311"/>
                          <a:pt x="309" y="311"/>
                        </a:cubicBezTo>
                        <a:cubicBezTo>
                          <a:pt x="304" y="311"/>
                          <a:pt x="300" y="314"/>
                          <a:pt x="298" y="319"/>
                        </a:cubicBezTo>
                        <a:cubicBezTo>
                          <a:pt x="297" y="323"/>
                          <a:pt x="298" y="328"/>
                          <a:pt x="301" y="331"/>
                        </a:cubicBezTo>
                        <a:cubicBezTo>
                          <a:pt x="306" y="336"/>
                          <a:pt x="309" y="342"/>
                          <a:pt x="309" y="349"/>
                        </a:cubicBezTo>
                        <a:cubicBezTo>
                          <a:pt x="309" y="362"/>
                          <a:pt x="299" y="372"/>
                          <a:pt x="286" y="372"/>
                        </a:cubicBezTo>
                        <a:cubicBezTo>
                          <a:pt x="120" y="372"/>
                          <a:pt x="120" y="372"/>
                          <a:pt x="120" y="372"/>
                        </a:cubicBezTo>
                        <a:cubicBezTo>
                          <a:pt x="87" y="372"/>
                          <a:pt x="57" y="359"/>
                          <a:pt x="35" y="337"/>
                        </a:cubicBezTo>
                        <a:cubicBezTo>
                          <a:pt x="13" y="315"/>
                          <a:pt x="0" y="285"/>
                          <a:pt x="0" y="252"/>
                        </a:cubicBezTo>
                        <a:cubicBezTo>
                          <a:pt x="0" y="229"/>
                          <a:pt x="6" y="212"/>
                          <a:pt x="16" y="195"/>
                        </a:cubicBezTo>
                        <a:cubicBezTo>
                          <a:pt x="26" y="179"/>
                          <a:pt x="41" y="165"/>
                          <a:pt x="58" y="149"/>
                        </a:cubicBezTo>
                        <a:cubicBezTo>
                          <a:pt x="78" y="131"/>
                          <a:pt x="91" y="118"/>
                          <a:pt x="113" y="100"/>
                        </a:cubicBezTo>
                        <a:cubicBezTo>
                          <a:pt x="113" y="100"/>
                          <a:pt x="113" y="100"/>
                          <a:pt x="113" y="100"/>
                        </a:cubicBezTo>
                        <a:cubicBezTo>
                          <a:pt x="224" y="7"/>
                          <a:pt x="224" y="7"/>
                          <a:pt x="224" y="7"/>
                        </a:cubicBezTo>
                        <a:cubicBezTo>
                          <a:pt x="229" y="2"/>
                          <a:pt x="235" y="0"/>
                          <a:pt x="242" y="0"/>
                        </a:cubicBezTo>
                        <a:cubicBezTo>
                          <a:pt x="250" y="0"/>
                          <a:pt x="258" y="3"/>
                          <a:pt x="264" y="10"/>
                        </a:cubicBezTo>
                        <a:cubicBezTo>
                          <a:pt x="268" y="15"/>
                          <a:pt x="270" y="22"/>
                          <a:pt x="270" y="28"/>
                        </a:cubicBezTo>
                        <a:cubicBezTo>
                          <a:pt x="270" y="36"/>
                          <a:pt x="267" y="44"/>
                          <a:pt x="260" y="50"/>
                        </a:cubicBezTo>
                        <a:cubicBezTo>
                          <a:pt x="205" y="96"/>
                          <a:pt x="205" y="96"/>
                          <a:pt x="205" y="96"/>
                        </a:cubicBezTo>
                        <a:cubicBezTo>
                          <a:pt x="204" y="97"/>
                          <a:pt x="204" y="97"/>
                          <a:pt x="203" y="98"/>
                        </a:cubicBezTo>
                        <a:cubicBezTo>
                          <a:pt x="201" y="101"/>
                          <a:pt x="199" y="105"/>
                          <a:pt x="198" y="108"/>
                        </a:cubicBezTo>
                        <a:cubicBezTo>
                          <a:pt x="196" y="111"/>
                          <a:pt x="196" y="114"/>
                          <a:pt x="196" y="118"/>
                        </a:cubicBezTo>
                        <a:cubicBezTo>
                          <a:pt x="196" y="123"/>
                          <a:pt x="198" y="129"/>
                          <a:pt x="201" y="132"/>
                        </a:cubicBezTo>
                        <a:cubicBezTo>
                          <a:pt x="204" y="135"/>
                          <a:pt x="206" y="137"/>
                          <a:pt x="209" y="138"/>
                        </a:cubicBezTo>
                        <a:cubicBezTo>
                          <a:pt x="213" y="140"/>
                          <a:pt x="217" y="141"/>
                          <a:pt x="221" y="141"/>
                        </a:cubicBezTo>
                        <a:cubicBezTo>
                          <a:pt x="225" y="142"/>
                          <a:pt x="229" y="142"/>
                          <a:pt x="232" y="142"/>
                        </a:cubicBezTo>
                        <a:cubicBezTo>
                          <a:pt x="235" y="142"/>
                          <a:pt x="270" y="142"/>
                          <a:pt x="273" y="142"/>
                        </a:cubicBezTo>
                        <a:cubicBezTo>
                          <a:pt x="443" y="142"/>
                          <a:pt x="443" y="142"/>
                          <a:pt x="443" y="142"/>
                        </a:cubicBezTo>
                        <a:cubicBezTo>
                          <a:pt x="456" y="142"/>
                          <a:pt x="466" y="153"/>
                          <a:pt x="466" y="166"/>
                        </a:cubicBezTo>
                        <a:cubicBezTo>
                          <a:pt x="466" y="178"/>
                          <a:pt x="456" y="189"/>
                          <a:pt x="443" y="18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4657" tIns="32328" rIns="64657" bIns="32328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73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</p:txBody>
              </p:sp>
            </p:grpSp>
          </p:grpSp>
        </p:grp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3BD0B01E-6A61-48F5-99D7-A4677CBD709F}"/>
              </a:ext>
            </a:extLst>
          </p:cNvPr>
          <p:cNvGrpSpPr/>
          <p:nvPr/>
        </p:nvGrpSpPr>
        <p:grpSpPr>
          <a:xfrm>
            <a:off x="931739" y="2992190"/>
            <a:ext cx="2880000" cy="3456001"/>
            <a:chOff x="3924647" y="6786549"/>
            <a:chExt cx="2880000" cy="3456001"/>
          </a:xfrm>
        </p:grpSpPr>
        <p:grpSp>
          <p:nvGrpSpPr>
            <p:cNvPr id="103" name="グループ化 102">
              <a:extLst>
                <a:ext uri="{FF2B5EF4-FFF2-40B4-BE49-F238E27FC236}">
                  <a16:creationId xmlns:a16="http://schemas.microsoft.com/office/drawing/2014/main" id="{9DE72EE0-C372-411D-98E8-449291338572}"/>
                </a:ext>
              </a:extLst>
            </p:cNvPr>
            <p:cNvGrpSpPr/>
            <p:nvPr/>
          </p:nvGrpSpPr>
          <p:grpSpPr>
            <a:xfrm>
              <a:off x="3924647" y="6786549"/>
              <a:ext cx="2880000" cy="3456001"/>
              <a:chOff x="193076" y="6992775"/>
              <a:chExt cx="2342228" cy="1564785"/>
            </a:xfrm>
          </p:grpSpPr>
          <p:sp>
            <p:nvSpPr>
              <p:cNvPr id="118" name="四角形: 上の 2 つの角を丸める 117">
                <a:extLst>
                  <a:ext uri="{FF2B5EF4-FFF2-40B4-BE49-F238E27FC236}">
                    <a16:creationId xmlns:a16="http://schemas.microsoft.com/office/drawing/2014/main" id="{4EE04134-A3A0-4CD5-AAF8-0DD880A9F593}"/>
                  </a:ext>
                </a:extLst>
              </p:cNvPr>
              <p:cNvSpPr/>
              <p:nvPr/>
            </p:nvSpPr>
            <p:spPr>
              <a:xfrm>
                <a:off x="193076" y="6992775"/>
                <a:ext cx="2342228" cy="423796"/>
              </a:xfrm>
              <a:prstGeom prst="round2SameRect">
                <a:avLst>
                  <a:gd name="adj1" fmla="val 12757"/>
                  <a:gd name="adj2" fmla="val 0"/>
                </a:avLst>
              </a:prstGeom>
              <a:solidFill>
                <a:srgbClr val="CF2E9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rIns="144000" bIns="0" rtlCol="0" anchor="t">
                <a:noAutofit/>
              </a:bodyPr>
              <a:lstStyle/>
              <a:p>
                <a:pPr lvl="0" algn="ctr">
                  <a:buClr>
                    <a:srgbClr val="1AB39F"/>
                  </a:buClr>
                </a:pPr>
                <a:r>
                  <a:rPr lang="en-US" altLang="zh-TW" sz="3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Instagram</a:t>
                </a:r>
              </a:p>
              <a:p>
                <a:pPr lvl="0" algn="ctr"/>
                <a:r>
                  <a:rPr lang="ja-JP" altLang="en-US" sz="1200" spc="-35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anose="020B0604030504040204" pitchFamily="50" charset="-128"/>
                  </a:rPr>
                  <a:t>フォローといいね！をお願いします</a:t>
                </a:r>
              </a:p>
            </p:txBody>
          </p:sp>
          <p:sp>
            <p:nvSpPr>
              <p:cNvPr id="119" name="四角形: 角を丸くする 118">
                <a:extLst>
                  <a:ext uri="{FF2B5EF4-FFF2-40B4-BE49-F238E27FC236}">
                    <a16:creationId xmlns:a16="http://schemas.microsoft.com/office/drawing/2014/main" id="{34C102DE-3C0A-4196-BF10-E348C33BB285}"/>
                  </a:ext>
                </a:extLst>
              </p:cNvPr>
              <p:cNvSpPr/>
              <p:nvPr/>
            </p:nvSpPr>
            <p:spPr>
              <a:xfrm>
                <a:off x="193076" y="6992775"/>
                <a:ext cx="2342228" cy="1564785"/>
              </a:xfrm>
              <a:prstGeom prst="roundRect">
                <a:avLst>
                  <a:gd name="adj" fmla="val 5365"/>
                </a:avLst>
              </a:prstGeom>
              <a:noFill/>
              <a:ln w="19050">
                <a:solidFill>
                  <a:srgbClr val="CF2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144000" rIns="144000" bIns="0" rtlCol="0" anchor="t">
                <a:noAutofit/>
              </a:bodyPr>
              <a:lstStyle/>
              <a:p>
                <a:pPr lvl="0" algn="ctr">
                  <a:buClr>
                    <a:srgbClr val="1AB39F"/>
                  </a:buClr>
                </a:pPr>
                <a:endParaRPr lang="ja-JP" altLang="en-US" sz="1600" spc="-35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20" name="正方形/長方形 119">
                <a:extLst>
                  <a:ext uri="{FF2B5EF4-FFF2-40B4-BE49-F238E27FC236}">
                    <a16:creationId xmlns:a16="http://schemas.microsoft.com/office/drawing/2014/main" id="{F23988A4-5955-49D2-BBFB-94933CC5B36D}"/>
                  </a:ext>
                </a:extLst>
              </p:cNvPr>
              <p:cNvSpPr/>
              <p:nvPr/>
            </p:nvSpPr>
            <p:spPr>
              <a:xfrm>
                <a:off x="629096" y="7411172"/>
                <a:ext cx="1463502" cy="912792"/>
              </a:xfrm>
              <a:prstGeom prst="rect">
                <a:avLst/>
              </a:prstGeom>
              <a:noFill/>
            </p:spPr>
            <p:txBody>
              <a:bodyPr lIns="108000" tIns="216000" rIns="108000" bIns="0" anchor="t" anchorCtr="0">
                <a:noAutofit/>
              </a:bodyPr>
              <a:lstStyle/>
              <a:p>
                <a:pPr algn="ctr">
                  <a:buClr>
                    <a:schemeClr val="accent1"/>
                  </a:buClr>
                </a:pPr>
                <a:endParaRPr lang="ja-JP" altLang="en-US" sz="1300" dirty="0">
                  <a:solidFill>
                    <a:srgbClr val="1DA1F2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5D9D2D4C-74BE-4C32-8083-2782487802A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04251" y="7945168"/>
              <a:ext cx="920790" cy="1152000"/>
              <a:chOff x="5508823" y="4193468"/>
              <a:chExt cx="1152000" cy="1441264"/>
            </a:xfrm>
          </p:grpSpPr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56840A8F-B23A-4F6A-91E1-417BDFAA8491}"/>
                  </a:ext>
                </a:extLst>
              </p:cNvPr>
              <p:cNvSpPr txBox="1"/>
              <p:nvPr/>
            </p:nvSpPr>
            <p:spPr>
              <a:xfrm>
                <a:off x="5508823" y="5346732"/>
                <a:ext cx="1152000" cy="288000"/>
              </a:xfrm>
              <a:prstGeom prst="rect">
                <a:avLst/>
              </a:prstGeom>
              <a:noFill/>
            </p:spPr>
            <p:txBody>
              <a:bodyPr wrap="none" lIns="0" tIns="72000" rIns="0" bIns="0" rtlCol="0">
                <a:noAutofit/>
              </a:bodyPr>
              <a:lstStyle/>
              <a:p>
                <a:pPr algn="ctr"/>
                <a:r>
                  <a:rPr lang="en-US" altLang="ja-JP" sz="1600" b="1" dirty="0">
                    <a:solidFill>
                      <a:srgbClr val="CF2E92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@</a:t>
                </a:r>
                <a:r>
                  <a:rPr lang="en-US" altLang="ja-JP" sz="1600" b="1" dirty="0" err="1">
                    <a:solidFill>
                      <a:srgbClr val="CF2E92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メイリオ" panose="020B0604030504040204" pitchFamily="50" charset="-128"/>
                  </a:rPr>
                  <a:t>xxxxxxxxxx</a:t>
                </a:r>
                <a:endParaRPr lang="en-US" altLang="ja-JP" sz="1600" b="1" dirty="0">
                  <a:solidFill>
                    <a:srgbClr val="CF2E92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17" name="正方形/長方形 116">
                <a:extLst>
                  <a:ext uri="{FF2B5EF4-FFF2-40B4-BE49-F238E27FC236}">
                    <a16:creationId xmlns:a16="http://schemas.microsoft.com/office/drawing/2014/main" id="{4F1B51A8-A167-467C-A048-9A48C255B7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08823" y="4193468"/>
                <a:ext cx="1152000" cy="115200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lIns="108000" tIns="216000" rIns="108000" bIns="0" anchor="t" anchorCtr="0">
                <a:noAutofit/>
              </a:bodyPr>
              <a:lstStyle/>
              <a:p>
                <a:pPr algn="ctr">
                  <a:buClr>
                    <a:schemeClr val="accent1"/>
                  </a:buClr>
                </a:pPr>
                <a:endParaRPr lang="ja-JP" altLang="en-US" sz="13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33AE8BCF-9266-4FC5-95E4-49E910D183A4}"/>
                </a:ext>
              </a:extLst>
            </p:cNvPr>
            <p:cNvGrpSpPr/>
            <p:nvPr/>
          </p:nvGrpSpPr>
          <p:grpSpPr>
            <a:xfrm>
              <a:off x="4140646" y="9362585"/>
              <a:ext cx="2528919" cy="805971"/>
              <a:chOff x="828630" y="7421049"/>
              <a:chExt cx="2528919" cy="805971"/>
            </a:xfrm>
          </p:grpSpPr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CE9143E7-18B5-4EFE-A4F2-CC2B9927F868}"/>
                  </a:ext>
                </a:extLst>
              </p:cNvPr>
              <p:cNvSpPr/>
              <p:nvPr/>
            </p:nvSpPr>
            <p:spPr bwMode="gray">
              <a:xfrm>
                <a:off x="828630" y="7421049"/>
                <a:ext cx="2448000" cy="288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2000" rtlCol="0" anchor="b" anchorCtr="0">
                <a:noAutofit/>
              </a:bodyPr>
              <a:lstStyle/>
              <a:p>
                <a:pPr lvl="0" algn="ctr"/>
                <a:r>
                  <a:rPr lang="ja-JP" altLang="en-US" sz="1200" spc="-35" dirty="0">
                    <a:solidFill>
                      <a:prstClr val="black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anose="020B0604030504040204" pitchFamily="50" charset="-128"/>
                  </a:rPr>
                  <a:t>●●●●から検索できます</a:t>
                </a:r>
              </a:p>
            </p:txBody>
          </p:sp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90EB7F11-B56C-49EE-AB11-6B1FAD9EBB4E}"/>
                  </a:ext>
                </a:extLst>
              </p:cNvPr>
              <p:cNvGrpSpPr/>
              <p:nvPr/>
            </p:nvGrpSpPr>
            <p:grpSpPr>
              <a:xfrm>
                <a:off x="828631" y="7718896"/>
                <a:ext cx="2528918" cy="508124"/>
                <a:chOff x="828631" y="7253125"/>
                <a:chExt cx="2528918" cy="508124"/>
              </a:xfrm>
            </p:grpSpPr>
            <p:grpSp>
              <p:nvGrpSpPr>
                <p:cNvPr id="108" name="グループ化 107">
                  <a:extLst>
                    <a:ext uri="{FF2B5EF4-FFF2-40B4-BE49-F238E27FC236}">
                      <a16:creationId xmlns:a16="http://schemas.microsoft.com/office/drawing/2014/main" id="{24B2A6DA-1041-40C7-A7A6-23A2CD46D8D2}"/>
                    </a:ext>
                  </a:extLst>
                </p:cNvPr>
                <p:cNvGrpSpPr/>
                <p:nvPr/>
              </p:nvGrpSpPr>
              <p:grpSpPr>
                <a:xfrm>
                  <a:off x="828631" y="7253125"/>
                  <a:ext cx="2448000" cy="323642"/>
                  <a:chOff x="756631" y="7253125"/>
                  <a:chExt cx="2448000" cy="323642"/>
                </a:xfrm>
              </p:grpSpPr>
              <p:sp>
                <p:nvSpPr>
                  <p:cNvPr id="114" name="フリーフォーム: 図形 113">
                    <a:extLst>
                      <a:ext uri="{FF2B5EF4-FFF2-40B4-BE49-F238E27FC236}">
                        <a16:creationId xmlns:a16="http://schemas.microsoft.com/office/drawing/2014/main" id="{6F3A3DAC-2D42-4F4F-9B16-6D93F190CF8E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2664631" y="7253126"/>
                    <a:ext cx="540000" cy="323641"/>
                  </a:xfrm>
                  <a:custGeom>
                    <a:avLst/>
                    <a:gdLst>
                      <a:gd name="connsiteX0" fmla="*/ 0 w 720000"/>
                      <a:gd name="connsiteY0" fmla="*/ 0 h 432000"/>
                      <a:gd name="connsiteX1" fmla="*/ 133276 w 720000"/>
                      <a:gd name="connsiteY1" fmla="*/ 0 h 432000"/>
                      <a:gd name="connsiteX2" fmla="*/ 647999 w 720000"/>
                      <a:gd name="connsiteY2" fmla="*/ 0 h 432000"/>
                      <a:gd name="connsiteX3" fmla="*/ 658725 w 720000"/>
                      <a:gd name="connsiteY3" fmla="*/ 0 h 432000"/>
                      <a:gd name="connsiteX4" fmla="*/ 658725 w 720000"/>
                      <a:gd name="connsiteY4" fmla="*/ 2165 h 432000"/>
                      <a:gd name="connsiteX5" fmla="*/ 676025 w 720000"/>
                      <a:gd name="connsiteY5" fmla="*/ 5658 h 432000"/>
                      <a:gd name="connsiteX6" fmla="*/ 720000 w 720000"/>
                      <a:gd name="connsiteY6" fmla="*/ 72001 h 432000"/>
                      <a:gd name="connsiteX7" fmla="*/ 720000 w 720000"/>
                      <a:gd name="connsiteY7" fmla="*/ 359999 h 432000"/>
                      <a:gd name="connsiteX8" fmla="*/ 676025 w 720000"/>
                      <a:gd name="connsiteY8" fmla="*/ 426342 h 432000"/>
                      <a:gd name="connsiteX9" fmla="*/ 658725 w 720000"/>
                      <a:gd name="connsiteY9" fmla="*/ 429835 h 432000"/>
                      <a:gd name="connsiteX10" fmla="*/ 658725 w 720000"/>
                      <a:gd name="connsiteY10" fmla="*/ 432000 h 432000"/>
                      <a:gd name="connsiteX11" fmla="*/ 647999 w 720000"/>
                      <a:gd name="connsiteY11" fmla="*/ 432000 h 432000"/>
                      <a:gd name="connsiteX12" fmla="*/ 133276 w 720000"/>
                      <a:gd name="connsiteY12" fmla="*/ 432000 h 432000"/>
                      <a:gd name="connsiteX13" fmla="*/ 0 w 720000"/>
                      <a:gd name="connsiteY13" fmla="*/ 432000 h 432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720000" h="432000">
                        <a:moveTo>
                          <a:pt x="0" y="0"/>
                        </a:moveTo>
                        <a:lnTo>
                          <a:pt x="133276" y="0"/>
                        </a:lnTo>
                        <a:lnTo>
                          <a:pt x="647999" y="0"/>
                        </a:lnTo>
                        <a:lnTo>
                          <a:pt x="658725" y="0"/>
                        </a:lnTo>
                        <a:lnTo>
                          <a:pt x="658725" y="2165"/>
                        </a:lnTo>
                        <a:lnTo>
                          <a:pt x="676025" y="5658"/>
                        </a:lnTo>
                        <a:cubicBezTo>
                          <a:pt x="701867" y="16589"/>
                          <a:pt x="720000" y="42177"/>
                          <a:pt x="720000" y="72001"/>
                        </a:cubicBezTo>
                        <a:lnTo>
                          <a:pt x="720000" y="359999"/>
                        </a:lnTo>
                        <a:cubicBezTo>
                          <a:pt x="720000" y="389823"/>
                          <a:pt x="701867" y="415411"/>
                          <a:pt x="676025" y="426342"/>
                        </a:cubicBezTo>
                        <a:lnTo>
                          <a:pt x="658725" y="429835"/>
                        </a:lnTo>
                        <a:lnTo>
                          <a:pt x="658725" y="432000"/>
                        </a:lnTo>
                        <a:lnTo>
                          <a:pt x="647999" y="432000"/>
                        </a:lnTo>
                        <a:lnTo>
                          <a:pt x="133276" y="432000"/>
                        </a:lnTo>
                        <a:lnTo>
                          <a:pt x="0" y="43200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65000"/>
                    </a:schemeClr>
                  </a:solidFill>
                  <a:ln w="25400"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18000" rtlCol="0" anchor="ctr">
                    <a:noAutofit/>
                  </a:bodyPr>
                  <a:lstStyle/>
                  <a:p>
                    <a:pPr algn="ctr"/>
                    <a:r>
                      <a:rPr lang="ja-JP" altLang="en-US" sz="12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Meiryo UI" panose="020B0604030504040204" pitchFamily="50" charset="-128"/>
                      </a:rPr>
                      <a:t>検索</a:t>
                    </a:r>
                  </a:p>
                </p:txBody>
              </p:sp>
              <p:sp>
                <p:nvSpPr>
                  <p:cNvPr id="115" name="四角形: 角を丸くする 114">
                    <a:extLst>
                      <a:ext uri="{FF2B5EF4-FFF2-40B4-BE49-F238E27FC236}">
                        <a16:creationId xmlns:a16="http://schemas.microsoft.com/office/drawing/2014/main" id="{72D5F9B3-9E7D-40A3-B2DC-F0425F3A0A82}"/>
                      </a:ext>
                    </a:extLst>
                  </p:cNvPr>
                  <p:cNvSpPr/>
                  <p:nvPr/>
                </p:nvSpPr>
                <p:spPr>
                  <a:xfrm>
                    <a:off x="756631" y="7253125"/>
                    <a:ext cx="2448000" cy="323637"/>
                  </a:xfrm>
                  <a:prstGeom prst="roundRect">
                    <a:avLst/>
                  </a:prstGeom>
                  <a:noFill/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0" rIns="540000" bIns="18000" rtlCol="0" anchor="ctr">
                    <a:noAutofit/>
                  </a:bodyPr>
                  <a:lstStyle/>
                  <a:p>
                    <a:r>
                      <a:rPr lang="ja-JP" altLang="en-US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Meiryo UI" panose="020B0604030504040204" pitchFamily="50" charset="-128"/>
                      </a:rPr>
                      <a:t>＃</a:t>
                    </a:r>
                    <a:r>
                      <a:rPr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Meiryo UI" panose="020B0604030504040204" pitchFamily="50" charset="-128"/>
                      </a:rPr>
                      <a:t>XXXXXXXXXX</a:t>
                    </a:r>
                  </a:p>
                </p:txBody>
              </p:sp>
            </p:grpSp>
            <p:grpSp>
              <p:nvGrpSpPr>
                <p:cNvPr id="111" name="グループ化 110">
                  <a:extLst>
                    <a:ext uri="{FF2B5EF4-FFF2-40B4-BE49-F238E27FC236}">
                      <a16:creationId xmlns:a16="http://schemas.microsoft.com/office/drawing/2014/main" id="{A727807F-DF25-4849-B689-E77AC6D65532}"/>
                    </a:ext>
                  </a:extLst>
                </p:cNvPr>
                <p:cNvGrpSpPr/>
                <p:nvPr/>
              </p:nvGrpSpPr>
              <p:grpSpPr bwMode="gray">
                <a:xfrm rot="16200000">
                  <a:off x="3063777" y="7467478"/>
                  <a:ext cx="323639" cy="263904"/>
                  <a:chOff x="-2652713" y="7510463"/>
                  <a:chExt cx="946150" cy="771525"/>
                </a:xfrm>
              </p:grpSpPr>
              <p:sp>
                <p:nvSpPr>
                  <p:cNvPr id="112" name="Freeform 5">
                    <a:extLst>
                      <a:ext uri="{FF2B5EF4-FFF2-40B4-BE49-F238E27FC236}">
                        <a16:creationId xmlns:a16="http://schemas.microsoft.com/office/drawing/2014/main" id="{13BAD8A6-4348-4960-92E2-29BBB66EFB7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gray">
                  <a:xfrm>
                    <a:off x="-2652713" y="7510463"/>
                    <a:ext cx="946150" cy="771525"/>
                  </a:xfrm>
                  <a:custGeom>
                    <a:avLst/>
                    <a:gdLst>
                      <a:gd name="T0" fmla="*/ 296 w 512"/>
                      <a:gd name="T1" fmla="*/ 142 h 418"/>
                      <a:gd name="T2" fmla="*/ 243 w 512"/>
                      <a:gd name="T3" fmla="*/ 141 h 418"/>
                      <a:gd name="T4" fmla="*/ 242 w 512"/>
                      <a:gd name="T5" fmla="*/ 139 h 418"/>
                      <a:gd name="T6" fmla="*/ 298 w 512"/>
                      <a:gd name="T7" fmla="*/ 90 h 418"/>
                      <a:gd name="T8" fmla="*/ 304 w 512"/>
                      <a:gd name="T9" fmla="*/ 18 h 418"/>
                      <a:gd name="T10" fmla="*/ 232 w 512"/>
                      <a:gd name="T11" fmla="*/ 12 h 418"/>
                      <a:gd name="T12" fmla="*/ 66 w 512"/>
                      <a:gd name="T13" fmla="*/ 155 h 418"/>
                      <a:gd name="T14" fmla="*/ 0 w 512"/>
                      <a:gd name="T15" fmla="*/ 275 h 418"/>
                      <a:gd name="T16" fmla="*/ 309 w 512"/>
                      <a:gd name="T17" fmla="*/ 418 h 418"/>
                      <a:gd name="T18" fmla="*/ 352 w 512"/>
                      <a:gd name="T19" fmla="*/ 355 h 418"/>
                      <a:gd name="T20" fmla="*/ 377 w 512"/>
                      <a:gd name="T21" fmla="*/ 288 h 418"/>
                      <a:gd name="T22" fmla="*/ 392 w 512"/>
                      <a:gd name="T23" fmla="*/ 250 h 418"/>
                      <a:gd name="T24" fmla="*/ 388 w 512"/>
                      <a:gd name="T25" fmla="*/ 235 h 418"/>
                      <a:gd name="T26" fmla="*/ 512 w 512"/>
                      <a:gd name="T27" fmla="*/ 189 h 418"/>
                      <a:gd name="T28" fmla="*/ 466 w 512"/>
                      <a:gd name="T29" fmla="*/ 212 h 418"/>
                      <a:gd name="T30" fmla="*/ 346 w 512"/>
                      <a:gd name="T31" fmla="*/ 215 h 418"/>
                      <a:gd name="T32" fmla="*/ 346 w 512"/>
                      <a:gd name="T33" fmla="*/ 231 h 418"/>
                      <a:gd name="T34" fmla="*/ 360 w 512"/>
                      <a:gd name="T35" fmla="*/ 236 h 418"/>
                      <a:gd name="T36" fmla="*/ 369 w 512"/>
                      <a:gd name="T37" fmla="*/ 250 h 418"/>
                      <a:gd name="T38" fmla="*/ 363 w 512"/>
                      <a:gd name="T39" fmla="*/ 271 h 418"/>
                      <a:gd name="T40" fmla="*/ 348 w 512"/>
                      <a:gd name="T41" fmla="*/ 282 h 418"/>
                      <a:gd name="T42" fmla="*/ 361 w 512"/>
                      <a:gd name="T43" fmla="*/ 311 h 418"/>
                      <a:gd name="T44" fmla="*/ 332 w 512"/>
                      <a:gd name="T45" fmla="*/ 334 h 418"/>
                      <a:gd name="T46" fmla="*/ 324 w 512"/>
                      <a:gd name="T47" fmla="*/ 354 h 418"/>
                      <a:gd name="T48" fmla="*/ 309 w 512"/>
                      <a:gd name="T49" fmla="*/ 395 h 418"/>
                      <a:gd name="T50" fmla="*/ 58 w 512"/>
                      <a:gd name="T51" fmla="*/ 360 h 418"/>
                      <a:gd name="T52" fmla="*/ 39 w 512"/>
                      <a:gd name="T53" fmla="*/ 218 h 418"/>
                      <a:gd name="T54" fmla="*/ 136 w 512"/>
                      <a:gd name="T55" fmla="*/ 123 h 418"/>
                      <a:gd name="T56" fmla="*/ 247 w 512"/>
                      <a:gd name="T57" fmla="*/ 30 h 418"/>
                      <a:gd name="T58" fmla="*/ 287 w 512"/>
                      <a:gd name="T59" fmla="*/ 33 h 418"/>
                      <a:gd name="T60" fmla="*/ 283 w 512"/>
                      <a:gd name="T61" fmla="*/ 73 h 418"/>
                      <a:gd name="T62" fmla="*/ 226 w 512"/>
                      <a:gd name="T63" fmla="*/ 121 h 418"/>
                      <a:gd name="T64" fmla="*/ 219 w 512"/>
                      <a:gd name="T65" fmla="*/ 141 h 418"/>
                      <a:gd name="T66" fmla="*/ 232 w 512"/>
                      <a:gd name="T67" fmla="*/ 161 h 418"/>
                      <a:gd name="T68" fmla="*/ 255 w 512"/>
                      <a:gd name="T69" fmla="*/ 165 h 418"/>
                      <a:gd name="T70" fmla="*/ 466 w 512"/>
                      <a:gd name="T71" fmla="*/ 165 h 418"/>
                      <a:gd name="T72" fmla="*/ 466 w 512"/>
                      <a:gd name="T73" fmla="*/ 212 h 4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512" h="418">
                        <a:moveTo>
                          <a:pt x="466" y="142"/>
                        </a:moveTo>
                        <a:cubicBezTo>
                          <a:pt x="296" y="142"/>
                          <a:pt x="296" y="142"/>
                          <a:pt x="296" y="142"/>
                        </a:cubicBezTo>
                        <a:cubicBezTo>
                          <a:pt x="293" y="142"/>
                          <a:pt x="258" y="142"/>
                          <a:pt x="255" y="142"/>
                        </a:cubicBezTo>
                        <a:cubicBezTo>
                          <a:pt x="251" y="143"/>
                          <a:pt x="246" y="142"/>
                          <a:pt x="243" y="141"/>
                        </a:cubicBezTo>
                        <a:cubicBezTo>
                          <a:pt x="242" y="141"/>
                          <a:pt x="242" y="140"/>
                          <a:pt x="241" y="140"/>
                        </a:cubicBezTo>
                        <a:cubicBezTo>
                          <a:pt x="242" y="140"/>
                          <a:pt x="242" y="140"/>
                          <a:pt x="242" y="139"/>
                        </a:cubicBezTo>
                        <a:cubicBezTo>
                          <a:pt x="242" y="138"/>
                          <a:pt x="243" y="137"/>
                          <a:pt x="244" y="135"/>
                        </a:cubicBezTo>
                        <a:cubicBezTo>
                          <a:pt x="298" y="90"/>
                          <a:pt x="298" y="90"/>
                          <a:pt x="298" y="90"/>
                        </a:cubicBezTo>
                        <a:cubicBezTo>
                          <a:pt x="310" y="80"/>
                          <a:pt x="316" y="66"/>
                          <a:pt x="316" y="51"/>
                        </a:cubicBezTo>
                        <a:cubicBezTo>
                          <a:pt x="316" y="40"/>
                          <a:pt x="312" y="28"/>
                          <a:pt x="304" y="18"/>
                        </a:cubicBezTo>
                        <a:cubicBezTo>
                          <a:pt x="294" y="6"/>
                          <a:pt x="279" y="0"/>
                          <a:pt x="265" y="0"/>
                        </a:cubicBezTo>
                        <a:cubicBezTo>
                          <a:pt x="253" y="0"/>
                          <a:pt x="242" y="4"/>
                          <a:pt x="232" y="12"/>
                        </a:cubicBezTo>
                        <a:cubicBezTo>
                          <a:pt x="122" y="105"/>
                          <a:pt x="122" y="105"/>
                          <a:pt x="122" y="105"/>
                        </a:cubicBezTo>
                        <a:cubicBezTo>
                          <a:pt x="98" y="124"/>
                          <a:pt x="85" y="138"/>
                          <a:pt x="66" y="155"/>
                        </a:cubicBezTo>
                        <a:cubicBezTo>
                          <a:pt x="48" y="171"/>
                          <a:pt x="32" y="187"/>
                          <a:pt x="20" y="206"/>
                        </a:cubicBezTo>
                        <a:cubicBezTo>
                          <a:pt x="8" y="225"/>
                          <a:pt x="0" y="248"/>
                          <a:pt x="0" y="275"/>
                        </a:cubicBezTo>
                        <a:cubicBezTo>
                          <a:pt x="0" y="354"/>
                          <a:pt x="64" y="418"/>
                          <a:pt x="143" y="418"/>
                        </a:cubicBezTo>
                        <a:cubicBezTo>
                          <a:pt x="309" y="418"/>
                          <a:pt x="309" y="418"/>
                          <a:pt x="309" y="418"/>
                        </a:cubicBezTo>
                        <a:cubicBezTo>
                          <a:pt x="335" y="418"/>
                          <a:pt x="355" y="397"/>
                          <a:pt x="355" y="372"/>
                        </a:cubicBezTo>
                        <a:cubicBezTo>
                          <a:pt x="355" y="366"/>
                          <a:pt x="354" y="360"/>
                          <a:pt x="352" y="355"/>
                        </a:cubicBezTo>
                        <a:cubicBezTo>
                          <a:pt x="370" y="349"/>
                          <a:pt x="383" y="332"/>
                          <a:pt x="383" y="311"/>
                        </a:cubicBezTo>
                        <a:cubicBezTo>
                          <a:pt x="383" y="303"/>
                          <a:pt x="381" y="295"/>
                          <a:pt x="377" y="288"/>
                        </a:cubicBezTo>
                        <a:cubicBezTo>
                          <a:pt x="383" y="284"/>
                          <a:pt x="387" y="278"/>
                          <a:pt x="389" y="271"/>
                        </a:cubicBezTo>
                        <a:cubicBezTo>
                          <a:pt x="391" y="265"/>
                          <a:pt x="392" y="258"/>
                          <a:pt x="392" y="250"/>
                        </a:cubicBezTo>
                        <a:cubicBezTo>
                          <a:pt x="392" y="246"/>
                          <a:pt x="391" y="242"/>
                          <a:pt x="389" y="237"/>
                        </a:cubicBezTo>
                        <a:cubicBezTo>
                          <a:pt x="389" y="237"/>
                          <a:pt x="389" y="236"/>
                          <a:pt x="388" y="235"/>
                        </a:cubicBezTo>
                        <a:cubicBezTo>
                          <a:pt x="466" y="235"/>
                          <a:pt x="466" y="235"/>
                          <a:pt x="466" y="235"/>
                        </a:cubicBezTo>
                        <a:cubicBezTo>
                          <a:pt x="491" y="235"/>
                          <a:pt x="512" y="214"/>
                          <a:pt x="512" y="189"/>
                        </a:cubicBezTo>
                        <a:cubicBezTo>
                          <a:pt x="512" y="163"/>
                          <a:pt x="491" y="142"/>
                          <a:pt x="466" y="142"/>
                        </a:cubicBezTo>
                        <a:close/>
                        <a:moveTo>
                          <a:pt x="466" y="212"/>
                        </a:moveTo>
                        <a:cubicBezTo>
                          <a:pt x="354" y="212"/>
                          <a:pt x="354" y="212"/>
                          <a:pt x="354" y="212"/>
                        </a:cubicBezTo>
                        <a:cubicBezTo>
                          <a:pt x="351" y="212"/>
                          <a:pt x="348" y="213"/>
                          <a:pt x="346" y="215"/>
                        </a:cubicBezTo>
                        <a:cubicBezTo>
                          <a:pt x="344" y="217"/>
                          <a:pt x="343" y="220"/>
                          <a:pt x="343" y="223"/>
                        </a:cubicBezTo>
                        <a:cubicBezTo>
                          <a:pt x="343" y="226"/>
                          <a:pt x="344" y="229"/>
                          <a:pt x="346" y="231"/>
                        </a:cubicBezTo>
                        <a:cubicBezTo>
                          <a:pt x="348" y="233"/>
                          <a:pt x="351" y="235"/>
                          <a:pt x="354" y="235"/>
                        </a:cubicBezTo>
                        <a:cubicBezTo>
                          <a:pt x="357" y="235"/>
                          <a:pt x="358" y="235"/>
                          <a:pt x="360" y="236"/>
                        </a:cubicBezTo>
                        <a:cubicBezTo>
                          <a:pt x="363" y="237"/>
                          <a:pt x="365" y="240"/>
                          <a:pt x="367" y="243"/>
                        </a:cubicBezTo>
                        <a:cubicBezTo>
                          <a:pt x="369" y="246"/>
                          <a:pt x="369" y="249"/>
                          <a:pt x="369" y="250"/>
                        </a:cubicBezTo>
                        <a:cubicBezTo>
                          <a:pt x="369" y="258"/>
                          <a:pt x="368" y="264"/>
                          <a:pt x="366" y="267"/>
                        </a:cubicBezTo>
                        <a:cubicBezTo>
                          <a:pt x="365" y="269"/>
                          <a:pt x="364" y="270"/>
                          <a:pt x="363" y="271"/>
                        </a:cubicBezTo>
                        <a:cubicBezTo>
                          <a:pt x="361" y="272"/>
                          <a:pt x="360" y="273"/>
                          <a:pt x="357" y="273"/>
                        </a:cubicBezTo>
                        <a:cubicBezTo>
                          <a:pt x="353" y="274"/>
                          <a:pt x="349" y="277"/>
                          <a:pt x="348" y="282"/>
                        </a:cubicBezTo>
                        <a:cubicBezTo>
                          <a:pt x="347" y="286"/>
                          <a:pt x="349" y="290"/>
                          <a:pt x="352" y="293"/>
                        </a:cubicBezTo>
                        <a:cubicBezTo>
                          <a:pt x="358" y="298"/>
                          <a:pt x="361" y="304"/>
                          <a:pt x="361" y="311"/>
                        </a:cubicBezTo>
                        <a:cubicBezTo>
                          <a:pt x="361" y="324"/>
                          <a:pt x="350" y="334"/>
                          <a:pt x="337" y="334"/>
                        </a:cubicBezTo>
                        <a:cubicBezTo>
                          <a:pt x="332" y="334"/>
                          <a:pt x="332" y="334"/>
                          <a:pt x="332" y="334"/>
                        </a:cubicBezTo>
                        <a:cubicBezTo>
                          <a:pt x="327" y="334"/>
                          <a:pt x="323" y="337"/>
                          <a:pt x="321" y="342"/>
                        </a:cubicBezTo>
                        <a:cubicBezTo>
                          <a:pt x="320" y="346"/>
                          <a:pt x="321" y="351"/>
                          <a:pt x="324" y="354"/>
                        </a:cubicBezTo>
                        <a:cubicBezTo>
                          <a:pt x="329" y="359"/>
                          <a:pt x="332" y="365"/>
                          <a:pt x="332" y="372"/>
                        </a:cubicBezTo>
                        <a:cubicBezTo>
                          <a:pt x="332" y="385"/>
                          <a:pt x="322" y="395"/>
                          <a:pt x="309" y="395"/>
                        </a:cubicBezTo>
                        <a:cubicBezTo>
                          <a:pt x="143" y="395"/>
                          <a:pt x="143" y="395"/>
                          <a:pt x="143" y="395"/>
                        </a:cubicBezTo>
                        <a:cubicBezTo>
                          <a:pt x="110" y="395"/>
                          <a:pt x="80" y="382"/>
                          <a:pt x="58" y="360"/>
                        </a:cubicBezTo>
                        <a:cubicBezTo>
                          <a:pt x="36" y="338"/>
                          <a:pt x="23" y="308"/>
                          <a:pt x="23" y="275"/>
                        </a:cubicBezTo>
                        <a:cubicBezTo>
                          <a:pt x="23" y="252"/>
                          <a:pt x="29" y="235"/>
                          <a:pt x="39" y="218"/>
                        </a:cubicBezTo>
                        <a:cubicBezTo>
                          <a:pt x="49" y="202"/>
                          <a:pt x="64" y="188"/>
                          <a:pt x="81" y="172"/>
                        </a:cubicBezTo>
                        <a:cubicBezTo>
                          <a:pt x="101" y="154"/>
                          <a:pt x="114" y="141"/>
                          <a:pt x="136" y="123"/>
                        </a:cubicBezTo>
                        <a:cubicBezTo>
                          <a:pt x="136" y="123"/>
                          <a:pt x="136" y="123"/>
                          <a:pt x="136" y="123"/>
                        </a:cubicBezTo>
                        <a:cubicBezTo>
                          <a:pt x="247" y="30"/>
                          <a:pt x="247" y="30"/>
                          <a:pt x="247" y="30"/>
                        </a:cubicBezTo>
                        <a:cubicBezTo>
                          <a:pt x="252" y="25"/>
                          <a:pt x="258" y="23"/>
                          <a:pt x="265" y="23"/>
                        </a:cubicBezTo>
                        <a:cubicBezTo>
                          <a:pt x="273" y="23"/>
                          <a:pt x="281" y="26"/>
                          <a:pt x="287" y="33"/>
                        </a:cubicBezTo>
                        <a:cubicBezTo>
                          <a:pt x="291" y="38"/>
                          <a:pt x="293" y="45"/>
                          <a:pt x="293" y="51"/>
                        </a:cubicBezTo>
                        <a:cubicBezTo>
                          <a:pt x="293" y="59"/>
                          <a:pt x="290" y="67"/>
                          <a:pt x="283" y="73"/>
                        </a:cubicBezTo>
                        <a:cubicBezTo>
                          <a:pt x="228" y="119"/>
                          <a:pt x="228" y="119"/>
                          <a:pt x="228" y="119"/>
                        </a:cubicBezTo>
                        <a:cubicBezTo>
                          <a:pt x="227" y="120"/>
                          <a:pt x="227" y="120"/>
                          <a:pt x="226" y="121"/>
                        </a:cubicBezTo>
                        <a:cubicBezTo>
                          <a:pt x="224" y="124"/>
                          <a:pt x="222" y="128"/>
                          <a:pt x="221" y="131"/>
                        </a:cubicBezTo>
                        <a:cubicBezTo>
                          <a:pt x="219" y="134"/>
                          <a:pt x="219" y="137"/>
                          <a:pt x="219" y="141"/>
                        </a:cubicBezTo>
                        <a:cubicBezTo>
                          <a:pt x="219" y="146"/>
                          <a:pt x="221" y="152"/>
                          <a:pt x="224" y="155"/>
                        </a:cubicBezTo>
                        <a:cubicBezTo>
                          <a:pt x="227" y="158"/>
                          <a:pt x="229" y="160"/>
                          <a:pt x="232" y="161"/>
                        </a:cubicBezTo>
                        <a:cubicBezTo>
                          <a:pt x="236" y="163"/>
                          <a:pt x="240" y="164"/>
                          <a:pt x="244" y="164"/>
                        </a:cubicBezTo>
                        <a:cubicBezTo>
                          <a:pt x="248" y="165"/>
                          <a:pt x="252" y="165"/>
                          <a:pt x="255" y="165"/>
                        </a:cubicBezTo>
                        <a:cubicBezTo>
                          <a:pt x="258" y="165"/>
                          <a:pt x="293" y="165"/>
                          <a:pt x="296" y="165"/>
                        </a:cubicBezTo>
                        <a:cubicBezTo>
                          <a:pt x="466" y="165"/>
                          <a:pt x="466" y="165"/>
                          <a:pt x="466" y="165"/>
                        </a:cubicBezTo>
                        <a:cubicBezTo>
                          <a:pt x="479" y="165"/>
                          <a:pt x="489" y="176"/>
                          <a:pt x="489" y="189"/>
                        </a:cubicBezTo>
                        <a:cubicBezTo>
                          <a:pt x="489" y="201"/>
                          <a:pt x="479" y="212"/>
                          <a:pt x="466" y="212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4657" tIns="32328" rIns="64657" bIns="32328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73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</p:txBody>
              </p:sp>
              <p:sp>
                <p:nvSpPr>
                  <p:cNvPr id="113" name="Freeform 6">
                    <a:extLst>
                      <a:ext uri="{FF2B5EF4-FFF2-40B4-BE49-F238E27FC236}">
                        <a16:creationId xmlns:a16="http://schemas.microsoft.com/office/drawing/2014/main" id="{915401B3-9E22-46A3-A6E7-2B4E62FFCAA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-2609850" y="7553325"/>
                    <a:ext cx="860425" cy="685800"/>
                  </a:xfrm>
                  <a:custGeom>
                    <a:avLst/>
                    <a:gdLst>
                      <a:gd name="T0" fmla="*/ 443 w 466"/>
                      <a:gd name="T1" fmla="*/ 189 h 372"/>
                      <a:gd name="T2" fmla="*/ 331 w 466"/>
                      <a:gd name="T3" fmla="*/ 189 h 372"/>
                      <a:gd name="T4" fmla="*/ 323 w 466"/>
                      <a:gd name="T5" fmla="*/ 192 h 372"/>
                      <a:gd name="T6" fmla="*/ 320 w 466"/>
                      <a:gd name="T7" fmla="*/ 200 h 372"/>
                      <a:gd name="T8" fmla="*/ 323 w 466"/>
                      <a:gd name="T9" fmla="*/ 208 h 372"/>
                      <a:gd name="T10" fmla="*/ 331 w 466"/>
                      <a:gd name="T11" fmla="*/ 212 h 372"/>
                      <a:gd name="T12" fmla="*/ 337 w 466"/>
                      <a:gd name="T13" fmla="*/ 213 h 372"/>
                      <a:gd name="T14" fmla="*/ 344 w 466"/>
                      <a:gd name="T15" fmla="*/ 220 h 372"/>
                      <a:gd name="T16" fmla="*/ 346 w 466"/>
                      <a:gd name="T17" fmla="*/ 227 h 372"/>
                      <a:gd name="T18" fmla="*/ 343 w 466"/>
                      <a:gd name="T19" fmla="*/ 244 h 372"/>
                      <a:gd name="T20" fmla="*/ 340 w 466"/>
                      <a:gd name="T21" fmla="*/ 248 h 372"/>
                      <a:gd name="T22" fmla="*/ 334 w 466"/>
                      <a:gd name="T23" fmla="*/ 250 h 372"/>
                      <a:gd name="T24" fmla="*/ 325 w 466"/>
                      <a:gd name="T25" fmla="*/ 259 h 372"/>
                      <a:gd name="T26" fmla="*/ 329 w 466"/>
                      <a:gd name="T27" fmla="*/ 270 h 372"/>
                      <a:gd name="T28" fmla="*/ 338 w 466"/>
                      <a:gd name="T29" fmla="*/ 288 h 372"/>
                      <a:gd name="T30" fmla="*/ 314 w 466"/>
                      <a:gd name="T31" fmla="*/ 311 h 372"/>
                      <a:gd name="T32" fmla="*/ 309 w 466"/>
                      <a:gd name="T33" fmla="*/ 311 h 372"/>
                      <a:gd name="T34" fmla="*/ 298 w 466"/>
                      <a:gd name="T35" fmla="*/ 319 h 372"/>
                      <a:gd name="T36" fmla="*/ 301 w 466"/>
                      <a:gd name="T37" fmla="*/ 331 h 372"/>
                      <a:gd name="T38" fmla="*/ 309 w 466"/>
                      <a:gd name="T39" fmla="*/ 349 h 372"/>
                      <a:gd name="T40" fmla="*/ 286 w 466"/>
                      <a:gd name="T41" fmla="*/ 372 h 372"/>
                      <a:gd name="T42" fmla="*/ 120 w 466"/>
                      <a:gd name="T43" fmla="*/ 372 h 372"/>
                      <a:gd name="T44" fmla="*/ 35 w 466"/>
                      <a:gd name="T45" fmla="*/ 337 h 372"/>
                      <a:gd name="T46" fmla="*/ 0 w 466"/>
                      <a:gd name="T47" fmla="*/ 252 h 372"/>
                      <a:gd name="T48" fmla="*/ 16 w 466"/>
                      <a:gd name="T49" fmla="*/ 195 h 372"/>
                      <a:gd name="T50" fmla="*/ 58 w 466"/>
                      <a:gd name="T51" fmla="*/ 149 h 372"/>
                      <a:gd name="T52" fmla="*/ 113 w 466"/>
                      <a:gd name="T53" fmla="*/ 100 h 372"/>
                      <a:gd name="T54" fmla="*/ 113 w 466"/>
                      <a:gd name="T55" fmla="*/ 100 h 372"/>
                      <a:gd name="T56" fmla="*/ 224 w 466"/>
                      <a:gd name="T57" fmla="*/ 7 h 372"/>
                      <a:gd name="T58" fmla="*/ 242 w 466"/>
                      <a:gd name="T59" fmla="*/ 0 h 372"/>
                      <a:gd name="T60" fmla="*/ 264 w 466"/>
                      <a:gd name="T61" fmla="*/ 10 h 372"/>
                      <a:gd name="T62" fmla="*/ 270 w 466"/>
                      <a:gd name="T63" fmla="*/ 28 h 372"/>
                      <a:gd name="T64" fmla="*/ 260 w 466"/>
                      <a:gd name="T65" fmla="*/ 50 h 372"/>
                      <a:gd name="T66" fmla="*/ 205 w 466"/>
                      <a:gd name="T67" fmla="*/ 96 h 372"/>
                      <a:gd name="T68" fmla="*/ 203 w 466"/>
                      <a:gd name="T69" fmla="*/ 98 h 372"/>
                      <a:gd name="T70" fmla="*/ 198 w 466"/>
                      <a:gd name="T71" fmla="*/ 108 h 372"/>
                      <a:gd name="T72" fmla="*/ 196 w 466"/>
                      <a:gd name="T73" fmla="*/ 118 h 372"/>
                      <a:gd name="T74" fmla="*/ 201 w 466"/>
                      <a:gd name="T75" fmla="*/ 132 h 372"/>
                      <a:gd name="T76" fmla="*/ 209 w 466"/>
                      <a:gd name="T77" fmla="*/ 138 h 372"/>
                      <a:gd name="T78" fmla="*/ 221 w 466"/>
                      <a:gd name="T79" fmla="*/ 141 h 372"/>
                      <a:gd name="T80" fmla="*/ 232 w 466"/>
                      <a:gd name="T81" fmla="*/ 142 h 372"/>
                      <a:gd name="T82" fmla="*/ 273 w 466"/>
                      <a:gd name="T83" fmla="*/ 142 h 372"/>
                      <a:gd name="T84" fmla="*/ 443 w 466"/>
                      <a:gd name="T85" fmla="*/ 142 h 372"/>
                      <a:gd name="T86" fmla="*/ 466 w 466"/>
                      <a:gd name="T87" fmla="*/ 166 h 372"/>
                      <a:gd name="T88" fmla="*/ 443 w 466"/>
                      <a:gd name="T89" fmla="*/ 189 h 3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466" h="372">
                        <a:moveTo>
                          <a:pt x="443" y="189"/>
                        </a:moveTo>
                        <a:cubicBezTo>
                          <a:pt x="331" y="189"/>
                          <a:pt x="331" y="189"/>
                          <a:pt x="331" y="189"/>
                        </a:cubicBezTo>
                        <a:cubicBezTo>
                          <a:pt x="328" y="189"/>
                          <a:pt x="325" y="190"/>
                          <a:pt x="323" y="192"/>
                        </a:cubicBezTo>
                        <a:cubicBezTo>
                          <a:pt x="321" y="194"/>
                          <a:pt x="320" y="197"/>
                          <a:pt x="320" y="200"/>
                        </a:cubicBezTo>
                        <a:cubicBezTo>
                          <a:pt x="320" y="203"/>
                          <a:pt x="321" y="206"/>
                          <a:pt x="323" y="208"/>
                        </a:cubicBezTo>
                        <a:cubicBezTo>
                          <a:pt x="325" y="210"/>
                          <a:pt x="328" y="212"/>
                          <a:pt x="331" y="212"/>
                        </a:cubicBezTo>
                        <a:cubicBezTo>
                          <a:pt x="334" y="212"/>
                          <a:pt x="335" y="212"/>
                          <a:pt x="337" y="213"/>
                        </a:cubicBezTo>
                        <a:cubicBezTo>
                          <a:pt x="340" y="214"/>
                          <a:pt x="342" y="217"/>
                          <a:pt x="344" y="220"/>
                        </a:cubicBezTo>
                        <a:cubicBezTo>
                          <a:pt x="346" y="223"/>
                          <a:pt x="346" y="226"/>
                          <a:pt x="346" y="227"/>
                        </a:cubicBezTo>
                        <a:cubicBezTo>
                          <a:pt x="346" y="235"/>
                          <a:pt x="345" y="241"/>
                          <a:pt x="343" y="244"/>
                        </a:cubicBezTo>
                        <a:cubicBezTo>
                          <a:pt x="342" y="246"/>
                          <a:pt x="341" y="247"/>
                          <a:pt x="340" y="248"/>
                        </a:cubicBezTo>
                        <a:cubicBezTo>
                          <a:pt x="338" y="249"/>
                          <a:pt x="337" y="250"/>
                          <a:pt x="334" y="250"/>
                        </a:cubicBezTo>
                        <a:cubicBezTo>
                          <a:pt x="330" y="251"/>
                          <a:pt x="326" y="254"/>
                          <a:pt x="325" y="259"/>
                        </a:cubicBezTo>
                        <a:cubicBezTo>
                          <a:pt x="324" y="263"/>
                          <a:pt x="326" y="267"/>
                          <a:pt x="329" y="270"/>
                        </a:cubicBezTo>
                        <a:cubicBezTo>
                          <a:pt x="335" y="275"/>
                          <a:pt x="338" y="281"/>
                          <a:pt x="338" y="288"/>
                        </a:cubicBezTo>
                        <a:cubicBezTo>
                          <a:pt x="338" y="301"/>
                          <a:pt x="327" y="311"/>
                          <a:pt x="314" y="311"/>
                        </a:cubicBezTo>
                        <a:cubicBezTo>
                          <a:pt x="309" y="311"/>
                          <a:pt x="309" y="311"/>
                          <a:pt x="309" y="311"/>
                        </a:cubicBezTo>
                        <a:cubicBezTo>
                          <a:pt x="304" y="311"/>
                          <a:pt x="300" y="314"/>
                          <a:pt x="298" y="319"/>
                        </a:cubicBezTo>
                        <a:cubicBezTo>
                          <a:pt x="297" y="323"/>
                          <a:pt x="298" y="328"/>
                          <a:pt x="301" y="331"/>
                        </a:cubicBezTo>
                        <a:cubicBezTo>
                          <a:pt x="306" y="336"/>
                          <a:pt x="309" y="342"/>
                          <a:pt x="309" y="349"/>
                        </a:cubicBezTo>
                        <a:cubicBezTo>
                          <a:pt x="309" y="362"/>
                          <a:pt x="299" y="372"/>
                          <a:pt x="286" y="372"/>
                        </a:cubicBezTo>
                        <a:cubicBezTo>
                          <a:pt x="120" y="372"/>
                          <a:pt x="120" y="372"/>
                          <a:pt x="120" y="372"/>
                        </a:cubicBezTo>
                        <a:cubicBezTo>
                          <a:pt x="87" y="372"/>
                          <a:pt x="57" y="359"/>
                          <a:pt x="35" y="337"/>
                        </a:cubicBezTo>
                        <a:cubicBezTo>
                          <a:pt x="13" y="315"/>
                          <a:pt x="0" y="285"/>
                          <a:pt x="0" y="252"/>
                        </a:cubicBezTo>
                        <a:cubicBezTo>
                          <a:pt x="0" y="229"/>
                          <a:pt x="6" y="212"/>
                          <a:pt x="16" y="195"/>
                        </a:cubicBezTo>
                        <a:cubicBezTo>
                          <a:pt x="26" y="179"/>
                          <a:pt x="41" y="165"/>
                          <a:pt x="58" y="149"/>
                        </a:cubicBezTo>
                        <a:cubicBezTo>
                          <a:pt x="78" y="131"/>
                          <a:pt x="91" y="118"/>
                          <a:pt x="113" y="100"/>
                        </a:cubicBezTo>
                        <a:cubicBezTo>
                          <a:pt x="113" y="100"/>
                          <a:pt x="113" y="100"/>
                          <a:pt x="113" y="100"/>
                        </a:cubicBezTo>
                        <a:cubicBezTo>
                          <a:pt x="224" y="7"/>
                          <a:pt x="224" y="7"/>
                          <a:pt x="224" y="7"/>
                        </a:cubicBezTo>
                        <a:cubicBezTo>
                          <a:pt x="229" y="2"/>
                          <a:pt x="235" y="0"/>
                          <a:pt x="242" y="0"/>
                        </a:cubicBezTo>
                        <a:cubicBezTo>
                          <a:pt x="250" y="0"/>
                          <a:pt x="258" y="3"/>
                          <a:pt x="264" y="10"/>
                        </a:cubicBezTo>
                        <a:cubicBezTo>
                          <a:pt x="268" y="15"/>
                          <a:pt x="270" y="22"/>
                          <a:pt x="270" y="28"/>
                        </a:cubicBezTo>
                        <a:cubicBezTo>
                          <a:pt x="270" y="36"/>
                          <a:pt x="267" y="44"/>
                          <a:pt x="260" y="50"/>
                        </a:cubicBezTo>
                        <a:cubicBezTo>
                          <a:pt x="205" y="96"/>
                          <a:pt x="205" y="96"/>
                          <a:pt x="205" y="96"/>
                        </a:cubicBezTo>
                        <a:cubicBezTo>
                          <a:pt x="204" y="97"/>
                          <a:pt x="204" y="97"/>
                          <a:pt x="203" y="98"/>
                        </a:cubicBezTo>
                        <a:cubicBezTo>
                          <a:pt x="201" y="101"/>
                          <a:pt x="199" y="105"/>
                          <a:pt x="198" y="108"/>
                        </a:cubicBezTo>
                        <a:cubicBezTo>
                          <a:pt x="196" y="111"/>
                          <a:pt x="196" y="114"/>
                          <a:pt x="196" y="118"/>
                        </a:cubicBezTo>
                        <a:cubicBezTo>
                          <a:pt x="196" y="123"/>
                          <a:pt x="198" y="129"/>
                          <a:pt x="201" y="132"/>
                        </a:cubicBezTo>
                        <a:cubicBezTo>
                          <a:pt x="204" y="135"/>
                          <a:pt x="206" y="137"/>
                          <a:pt x="209" y="138"/>
                        </a:cubicBezTo>
                        <a:cubicBezTo>
                          <a:pt x="213" y="140"/>
                          <a:pt x="217" y="141"/>
                          <a:pt x="221" y="141"/>
                        </a:cubicBezTo>
                        <a:cubicBezTo>
                          <a:pt x="225" y="142"/>
                          <a:pt x="229" y="142"/>
                          <a:pt x="232" y="142"/>
                        </a:cubicBezTo>
                        <a:cubicBezTo>
                          <a:pt x="235" y="142"/>
                          <a:pt x="270" y="142"/>
                          <a:pt x="273" y="142"/>
                        </a:cubicBezTo>
                        <a:cubicBezTo>
                          <a:pt x="443" y="142"/>
                          <a:pt x="443" y="142"/>
                          <a:pt x="443" y="142"/>
                        </a:cubicBezTo>
                        <a:cubicBezTo>
                          <a:pt x="456" y="142"/>
                          <a:pt x="466" y="153"/>
                          <a:pt x="466" y="166"/>
                        </a:cubicBezTo>
                        <a:cubicBezTo>
                          <a:pt x="466" y="178"/>
                          <a:pt x="456" y="189"/>
                          <a:pt x="443" y="18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4657" tIns="32328" rIns="64657" bIns="32328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1273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145787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KUYO_A4縦">
  <a:themeElements>
    <a:clrScheme name="ポップ">
      <a:dk1>
        <a:sysClr val="windowText" lastClr="000000"/>
      </a:dk1>
      <a:lt1>
        <a:sysClr val="window" lastClr="FFFFFF"/>
      </a:lt1>
      <a:dk2>
        <a:srgbClr val="0080EA"/>
      </a:dk2>
      <a:lt2>
        <a:srgbClr val="D7F6FF"/>
      </a:lt2>
      <a:accent1>
        <a:srgbClr val="1AB39F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港区">
      <a:majorFont>
        <a:latin typeface="Arial"/>
        <a:ea typeface="Meiryo UI"/>
        <a:cs typeface=""/>
      </a:majorFont>
      <a:minorFont>
        <a:latin typeface="BIZ UDPゴシック"/>
        <a:ea typeface="BIZ UDPゴシック"/>
        <a:cs typeface="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lIns="0" tIns="0" rIns="0" bIns="0" rtlCol="0" anchor="ctr"/>
      <a:lstStyle>
        <a:defPPr algn="ctr">
          <a:defRPr kumimoji="1" sz="1200" dirty="0" smtClean="0">
            <a:solidFill>
              <a:schemeClr val="tx1"/>
            </a:solidFill>
            <a:latin typeface="+mn-ea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kumimoji="1" sz="1200" dirty="0" smtClean="0">
            <a:latin typeface="+mn-ea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港区白紙テンプレート_A4縦.pptx" id="{1CDFD78E-CC07-40F5-A15A-F00DE418B9B5}" vid="{7EC4E035-758F-4BB1-A034-794C5E2A4A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港区白紙テンプレート_A4縦</Template>
  <TotalTime>173</TotalTime>
  <Words>156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Meiryo UI</vt:lpstr>
      <vt:lpstr>メイリオ</vt:lpstr>
      <vt:lpstr>Arial</vt:lpstr>
      <vt:lpstr>Times New Roman</vt:lpstr>
      <vt:lpstr>KOKUYO_A4縦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野口　萌絵</dc:creator>
  <cp:lastModifiedBy>雅也 遠藤</cp:lastModifiedBy>
  <cp:revision>31</cp:revision>
  <cp:lastPrinted>2017-10-06T11:05:23Z</cp:lastPrinted>
  <dcterms:created xsi:type="dcterms:W3CDTF">2022-07-19T01:43:40Z</dcterms:created>
  <dcterms:modified xsi:type="dcterms:W3CDTF">2024-04-22T05:08:01Z</dcterms:modified>
</cp:coreProperties>
</file>