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5" r:id="rId1"/>
  </p:sldMasterIdLst>
  <p:sldIdLst>
    <p:sldId id="266" r:id="rId2"/>
  </p:sldIdLst>
  <p:sldSz cx="9906000" cy="6858000" type="A4"/>
  <p:notesSz cx="9866313" cy="673576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119" userDrawn="1">
          <p15:clr>
            <a:srgbClr val="A4A3A4"/>
          </p15:clr>
        </p15:guide>
        <p15:guide id="3" orient="horz" pos="65" userDrawn="1">
          <p15:clr>
            <a:srgbClr val="A4A3A4"/>
          </p15:clr>
        </p15:guide>
        <p15:guide id="4" orient="horz" pos="4255" userDrawn="1">
          <p15:clr>
            <a:srgbClr val="A4A3A4"/>
          </p15:clr>
        </p15:guide>
        <p15:guide id="5" pos="149" userDrawn="1">
          <p15:clr>
            <a:srgbClr val="A4A3A4"/>
          </p15:clr>
        </p15:guide>
        <p15:guide id="6" pos="609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DEB03"/>
    <a:srgbClr val="F5960B"/>
    <a:srgbClr val="FFFFB9"/>
    <a:srgbClr val="CF2E92"/>
    <a:srgbClr val="1DA1F2"/>
    <a:srgbClr val="3C5A99"/>
    <a:srgbClr val="00B900"/>
    <a:srgbClr val="4C4C4C"/>
    <a:srgbClr val="3B5998"/>
    <a:srgbClr val="A4D29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6238" autoAdjust="0"/>
  </p:normalViewPr>
  <p:slideViewPr>
    <p:cSldViewPr>
      <p:cViewPr varScale="1">
        <p:scale>
          <a:sx n="61" d="100"/>
          <a:sy n="61" d="100"/>
        </p:scale>
        <p:origin x="34" y="408"/>
      </p:cViewPr>
      <p:guideLst>
        <p:guide orient="horz" pos="2160"/>
        <p:guide pos="3119"/>
        <p:guide orient="horz" pos="65"/>
        <p:guide orient="horz" pos="4255"/>
        <p:guide pos="149"/>
        <p:guide pos="609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hf hdr="0" ftr="0" dt="0"/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BA17143B-8684-4E11-B97C-36CC9D42D499}"/>
              </a:ext>
            </a:extLst>
          </p:cNvPr>
          <p:cNvGrpSpPr/>
          <p:nvPr userDrawn="1"/>
        </p:nvGrpSpPr>
        <p:grpSpPr>
          <a:xfrm>
            <a:off x="236644" y="104345"/>
            <a:ext cx="9432710" cy="6649774"/>
            <a:chOff x="180631" y="162700"/>
            <a:chExt cx="7200000" cy="10368722"/>
          </a:xfrm>
        </p:grpSpPr>
        <p:grpSp>
          <p:nvGrpSpPr>
            <p:cNvPr id="117" name="グループ化 116"/>
            <p:cNvGrpSpPr/>
            <p:nvPr userDrawn="1"/>
          </p:nvGrpSpPr>
          <p:grpSpPr>
            <a:xfrm>
              <a:off x="182397" y="162700"/>
              <a:ext cx="7196468" cy="10368000"/>
              <a:chOff x="213189" y="5809"/>
              <a:chExt cx="7196468" cy="10656000"/>
            </a:xfrm>
          </p:grpSpPr>
          <p:sp>
            <p:nvSpPr>
              <p:cNvPr id="121" name="Line 42"/>
              <p:cNvSpPr>
                <a:spLocks noChangeShapeType="1"/>
              </p:cNvSpPr>
              <p:nvPr userDrawn="1"/>
            </p:nvSpPr>
            <p:spPr bwMode="auto">
              <a:xfrm rot="5400000">
                <a:off x="-3244406" y="5333809"/>
                <a:ext cx="10656000" cy="0"/>
              </a:xfrm>
              <a:prstGeom prst="line">
                <a:avLst/>
              </a:prstGeom>
              <a:noFill/>
              <a:ln w="9525">
                <a:noFill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154">
                  <a:solidFill>
                    <a:prstClr val="black"/>
                  </a:solidFill>
                </a:endParaRPr>
              </a:p>
            </p:txBody>
          </p:sp>
          <p:sp>
            <p:nvSpPr>
              <p:cNvPr id="122" name="Line 43"/>
              <p:cNvSpPr>
                <a:spLocks noChangeShapeType="1"/>
              </p:cNvSpPr>
              <p:nvPr userDrawn="1"/>
            </p:nvSpPr>
            <p:spPr bwMode="auto">
              <a:xfrm rot="5400000">
                <a:off x="-3101531" y="5333809"/>
                <a:ext cx="10656000" cy="0"/>
              </a:xfrm>
              <a:prstGeom prst="line">
                <a:avLst/>
              </a:prstGeom>
              <a:noFill/>
              <a:ln w="9525">
                <a:noFill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154">
                  <a:solidFill>
                    <a:prstClr val="black"/>
                  </a:solidFill>
                </a:endParaRPr>
              </a:p>
            </p:txBody>
          </p:sp>
          <p:sp>
            <p:nvSpPr>
              <p:cNvPr id="224" name="Line 44"/>
              <p:cNvSpPr>
                <a:spLocks noChangeShapeType="1"/>
              </p:cNvSpPr>
              <p:nvPr userDrawn="1"/>
            </p:nvSpPr>
            <p:spPr bwMode="auto">
              <a:xfrm rot="5400000">
                <a:off x="-2957068" y="5333809"/>
                <a:ext cx="10656000" cy="0"/>
              </a:xfrm>
              <a:prstGeom prst="line">
                <a:avLst/>
              </a:prstGeom>
              <a:noFill/>
              <a:ln w="9525">
                <a:noFill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154">
                  <a:solidFill>
                    <a:prstClr val="black"/>
                  </a:solidFill>
                </a:endParaRPr>
              </a:p>
            </p:txBody>
          </p:sp>
          <p:sp>
            <p:nvSpPr>
              <p:cNvPr id="225" name="Line 45"/>
              <p:cNvSpPr>
                <a:spLocks noChangeShapeType="1"/>
              </p:cNvSpPr>
              <p:nvPr userDrawn="1"/>
            </p:nvSpPr>
            <p:spPr bwMode="auto">
              <a:xfrm rot="5400000">
                <a:off x="-2812606" y="5333809"/>
                <a:ext cx="10656000" cy="0"/>
              </a:xfrm>
              <a:prstGeom prst="line">
                <a:avLst/>
              </a:prstGeom>
              <a:noFill/>
              <a:ln w="9525">
                <a:noFill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154">
                  <a:solidFill>
                    <a:prstClr val="black"/>
                  </a:solidFill>
                </a:endParaRPr>
              </a:p>
            </p:txBody>
          </p:sp>
          <p:sp>
            <p:nvSpPr>
              <p:cNvPr id="226" name="Line 46"/>
              <p:cNvSpPr>
                <a:spLocks noChangeShapeType="1"/>
              </p:cNvSpPr>
              <p:nvPr userDrawn="1"/>
            </p:nvSpPr>
            <p:spPr bwMode="auto">
              <a:xfrm rot="5400000">
                <a:off x="-2669731" y="5333809"/>
                <a:ext cx="10656000" cy="0"/>
              </a:xfrm>
              <a:prstGeom prst="line">
                <a:avLst/>
              </a:prstGeom>
              <a:noFill/>
              <a:ln w="9525">
                <a:noFill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154">
                  <a:solidFill>
                    <a:prstClr val="black"/>
                  </a:solidFill>
                </a:endParaRPr>
              </a:p>
            </p:txBody>
          </p:sp>
          <p:sp>
            <p:nvSpPr>
              <p:cNvPr id="227" name="Line 47"/>
              <p:cNvSpPr>
                <a:spLocks noChangeShapeType="1"/>
              </p:cNvSpPr>
              <p:nvPr userDrawn="1"/>
            </p:nvSpPr>
            <p:spPr bwMode="auto">
              <a:xfrm rot="5400000">
                <a:off x="-2525268" y="5333809"/>
                <a:ext cx="10656000" cy="0"/>
              </a:xfrm>
              <a:prstGeom prst="line">
                <a:avLst/>
              </a:prstGeom>
              <a:noFill/>
              <a:ln w="9525">
                <a:noFill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154">
                  <a:solidFill>
                    <a:prstClr val="black"/>
                  </a:solidFill>
                </a:endParaRPr>
              </a:p>
            </p:txBody>
          </p:sp>
          <p:sp>
            <p:nvSpPr>
              <p:cNvPr id="228" name="Line 48"/>
              <p:cNvSpPr>
                <a:spLocks noChangeShapeType="1"/>
              </p:cNvSpPr>
              <p:nvPr userDrawn="1"/>
            </p:nvSpPr>
            <p:spPr bwMode="auto">
              <a:xfrm rot="5400000">
                <a:off x="-2380806" y="5333809"/>
                <a:ext cx="10656000" cy="0"/>
              </a:xfrm>
              <a:prstGeom prst="line">
                <a:avLst/>
              </a:prstGeom>
              <a:noFill/>
              <a:ln w="9525">
                <a:noFill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154">
                  <a:solidFill>
                    <a:prstClr val="black"/>
                  </a:solidFill>
                </a:endParaRPr>
              </a:p>
            </p:txBody>
          </p:sp>
          <p:sp>
            <p:nvSpPr>
              <p:cNvPr id="229" name="Line 49"/>
              <p:cNvSpPr>
                <a:spLocks noChangeShapeType="1"/>
              </p:cNvSpPr>
              <p:nvPr userDrawn="1"/>
            </p:nvSpPr>
            <p:spPr bwMode="auto">
              <a:xfrm rot="5400000">
                <a:off x="-2236343" y="5333809"/>
                <a:ext cx="10656000" cy="0"/>
              </a:xfrm>
              <a:prstGeom prst="line">
                <a:avLst/>
              </a:prstGeom>
              <a:noFill/>
              <a:ln w="9525">
                <a:noFill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154">
                  <a:solidFill>
                    <a:prstClr val="black"/>
                  </a:solidFill>
                </a:endParaRPr>
              </a:p>
            </p:txBody>
          </p:sp>
          <p:sp>
            <p:nvSpPr>
              <p:cNvPr id="230" name="Line 50"/>
              <p:cNvSpPr>
                <a:spLocks noChangeShapeType="1"/>
              </p:cNvSpPr>
              <p:nvPr userDrawn="1"/>
            </p:nvSpPr>
            <p:spPr bwMode="auto">
              <a:xfrm rot="5400000">
                <a:off x="-2093468" y="5333809"/>
                <a:ext cx="10656000" cy="0"/>
              </a:xfrm>
              <a:prstGeom prst="line">
                <a:avLst/>
              </a:prstGeom>
              <a:noFill/>
              <a:ln w="9525">
                <a:noFill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154">
                  <a:solidFill>
                    <a:prstClr val="black"/>
                  </a:solidFill>
                </a:endParaRPr>
              </a:p>
            </p:txBody>
          </p:sp>
          <p:sp>
            <p:nvSpPr>
              <p:cNvPr id="231" name="Line 51"/>
              <p:cNvSpPr>
                <a:spLocks noChangeShapeType="1"/>
              </p:cNvSpPr>
              <p:nvPr userDrawn="1"/>
            </p:nvSpPr>
            <p:spPr bwMode="auto">
              <a:xfrm rot="5400000">
                <a:off x="-1949006" y="5333809"/>
                <a:ext cx="10656000" cy="0"/>
              </a:xfrm>
              <a:prstGeom prst="line">
                <a:avLst/>
              </a:prstGeom>
              <a:noFill/>
              <a:ln w="9525">
                <a:noFill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154">
                  <a:solidFill>
                    <a:prstClr val="black"/>
                  </a:solidFill>
                </a:endParaRPr>
              </a:p>
            </p:txBody>
          </p:sp>
          <p:sp>
            <p:nvSpPr>
              <p:cNvPr id="232" name="Line 52"/>
              <p:cNvSpPr>
                <a:spLocks noChangeShapeType="1"/>
              </p:cNvSpPr>
              <p:nvPr userDrawn="1"/>
            </p:nvSpPr>
            <p:spPr bwMode="auto">
              <a:xfrm rot="5400000">
                <a:off x="-1804543" y="5333809"/>
                <a:ext cx="10656000" cy="0"/>
              </a:xfrm>
              <a:prstGeom prst="line">
                <a:avLst/>
              </a:prstGeom>
              <a:noFill/>
              <a:ln w="9525">
                <a:noFill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154">
                  <a:solidFill>
                    <a:prstClr val="black"/>
                  </a:solidFill>
                </a:endParaRPr>
              </a:p>
            </p:txBody>
          </p:sp>
          <p:sp>
            <p:nvSpPr>
              <p:cNvPr id="233" name="Line 53"/>
              <p:cNvSpPr>
                <a:spLocks noChangeShapeType="1"/>
              </p:cNvSpPr>
              <p:nvPr userDrawn="1"/>
            </p:nvSpPr>
            <p:spPr bwMode="auto">
              <a:xfrm rot="5400000">
                <a:off x="-1660081" y="5333809"/>
                <a:ext cx="10656000" cy="0"/>
              </a:xfrm>
              <a:prstGeom prst="line">
                <a:avLst/>
              </a:prstGeom>
              <a:noFill/>
              <a:ln w="9525">
                <a:noFill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154">
                  <a:solidFill>
                    <a:prstClr val="black"/>
                  </a:solidFill>
                </a:endParaRPr>
              </a:p>
            </p:txBody>
          </p:sp>
          <p:sp>
            <p:nvSpPr>
              <p:cNvPr id="234" name="Line 54"/>
              <p:cNvSpPr>
                <a:spLocks noChangeShapeType="1"/>
              </p:cNvSpPr>
              <p:nvPr userDrawn="1"/>
            </p:nvSpPr>
            <p:spPr bwMode="auto">
              <a:xfrm rot="5400000">
                <a:off x="-1517206" y="5333809"/>
                <a:ext cx="10656000" cy="0"/>
              </a:xfrm>
              <a:prstGeom prst="line">
                <a:avLst/>
              </a:prstGeom>
              <a:noFill/>
              <a:ln w="9525">
                <a:noFill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154">
                  <a:solidFill>
                    <a:prstClr val="black"/>
                  </a:solidFill>
                </a:endParaRPr>
              </a:p>
            </p:txBody>
          </p:sp>
          <p:sp>
            <p:nvSpPr>
              <p:cNvPr id="235" name="Line 55"/>
              <p:cNvSpPr>
                <a:spLocks noChangeShapeType="1"/>
              </p:cNvSpPr>
              <p:nvPr userDrawn="1"/>
            </p:nvSpPr>
            <p:spPr bwMode="auto">
              <a:xfrm rot="5400000">
                <a:off x="-1372743" y="5333809"/>
                <a:ext cx="10656000" cy="0"/>
              </a:xfrm>
              <a:prstGeom prst="line">
                <a:avLst/>
              </a:prstGeom>
              <a:noFill/>
              <a:ln w="9525">
                <a:noFill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154">
                  <a:solidFill>
                    <a:prstClr val="black"/>
                  </a:solidFill>
                </a:endParaRPr>
              </a:p>
            </p:txBody>
          </p:sp>
          <p:sp>
            <p:nvSpPr>
              <p:cNvPr id="236" name="Line 56"/>
              <p:cNvSpPr>
                <a:spLocks noChangeShapeType="1"/>
              </p:cNvSpPr>
              <p:nvPr userDrawn="1"/>
            </p:nvSpPr>
            <p:spPr bwMode="auto">
              <a:xfrm rot="5400000">
                <a:off x="-1228281" y="5333809"/>
                <a:ext cx="10656000" cy="0"/>
              </a:xfrm>
              <a:prstGeom prst="line">
                <a:avLst/>
              </a:prstGeom>
              <a:noFill/>
              <a:ln w="9525">
                <a:noFill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154">
                  <a:solidFill>
                    <a:prstClr val="black"/>
                  </a:solidFill>
                </a:endParaRPr>
              </a:p>
            </p:txBody>
          </p:sp>
          <p:sp>
            <p:nvSpPr>
              <p:cNvPr id="237" name="Line 57"/>
              <p:cNvSpPr>
                <a:spLocks noChangeShapeType="1"/>
              </p:cNvSpPr>
              <p:nvPr userDrawn="1"/>
            </p:nvSpPr>
            <p:spPr bwMode="auto">
              <a:xfrm rot="5400000">
                <a:off x="-940943" y="5333809"/>
                <a:ext cx="10656000" cy="0"/>
              </a:xfrm>
              <a:prstGeom prst="line">
                <a:avLst/>
              </a:prstGeom>
              <a:noFill/>
              <a:ln w="9525">
                <a:noFill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154">
                  <a:solidFill>
                    <a:prstClr val="black"/>
                  </a:solidFill>
                </a:endParaRPr>
              </a:p>
            </p:txBody>
          </p:sp>
          <p:sp>
            <p:nvSpPr>
              <p:cNvPr id="238" name="Line 58"/>
              <p:cNvSpPr>
                <a:spLocks noChangeShapeType="1"/>
              </p:cNvSpPr>
              <p:nvPr userDrawn="1"/>
            </p:nvSpPr>
            <p:spPr bwMode="auto">
              <a:xfrm rot="5400000">
                <a:off x="-796481" y="5333809"/>
                <a:ext cx="10656000" cy="0"/>
              </a:xfrm>
              <a:prstGeom prst="line">
                <a:avLst/>
              </a:prstGeom>
              <a:noFill/>
              <a:ln w="9525">
                <a:noFill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154">
                  <a:solidFill>
                    <a:prstClr val="black"/>
                  </a:solidFill>
                </a:endParaRPr>
              </a:p>
            </p:txBody>
          </p:sp>
          <p:sp>
            <p:nvSpPr>
              <p:cNvPr id="239" name="Line 59"/>
              <p:cNvSpPr>
                <a:spLocks noChangeShapeType="1"/>
              </p:cNvSpPr>
              <p:nvPr userDrawn="1"/>
            </p:nvSpPr>
            <p:spPr bwMode="auto">
              <a:xfrm rot="5400000">
                <a:off x="-509143" y="5333809"/>
                <a:ext cx="10656000" cy="0"/>
              </a:xfrm>
              <a:prstGeom prst="line">
                <a:avLst/>
              </a:prstGeom>
              <a:noFill/>
              <a:ln w="9525">
                <a:noFill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154">
                  <a:solidFill>
                    <a:prstClr val="black"/>
                  </a:solidFill>
                </a:endParaRPr>
              </a:p>
            </p:txBody>
          </p:sp>
          <p:sp>
            <p:nvSpPr>
              <p:cNvPr id="240" name="Line 60"/>
              <p:cNvSpPr>
                <a:spLocks noChangeShapeType="1"/>
              </p:cNvSpPr>
              <p:nvPr userDrawn="1"/>
            </p:nvSpPr>
            <p:spPr bwMode="auto">
              <a:xfrm rot="5400000">
                <a:off x="-364680" y="5333809"/>
                <a:ext cx="10656000" cy="0"/>
              </a:xfrm>
              <a:prstGeom prst="line">
                <a:avLst/>
              </a:prstGeom>
              <a:noFill/>
              <a:ln w="9525">
                <a:noFill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154">
                  <a:solidFill>
                    <a:prstClr val="black"/>
                  </a:solidFill>
                </a:endParaRPr>
              </a:p>
            </p:txBody>
          </p:sp>
          <p:sp>
            <p:nvSpPr>
              <p:cNvPr id="241" name="Line 61"/>
              <p:cNvSpPr>
                <a:spLocks noChangeShapeType="1"/>
              </p:cNvSpPr>
              <p:nvPr userDrawn="1"/>
            </p:nvSpPr>
            <p:spPr bwMode="auto">
              <a:xfrm rot="5400000">
                <a:off x="-220218" y="5333809"/>
                <a:ext cx="10656000" cy="0"/>
              </a:xfrm>
              <a:prstGeom prst="line">
                <a:avLst/>
              </a:prstGeom>
              <a:noFill/>
              <a:ln w="9525">
                <a:noFill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154">
                  <a:solidFill>
                    <a:prstClr val="black"/>
                  </a:solidFill>
                </a:endParaRPr>
              </a:p>
            </p:txBody>
          </p:sp>
          <p:sp>
            <p:nvSpPr>
              <p:cNvPr id="242" name="Line 62"/>
              <p:cNvSpPr>
                <a:spLocks noChangeShapeType="1"/>
              </p:cNvSpPr>
              <p:nvPr userDrawn="1"/>
            </p:nvSpPr>
            <p:spPr bwMode="auto">
              <a:xfrm rot="5400000">
                <a:off x="-77343" y="5333809"/>
                <a:ext cx="10656000" cy="0"/>
              </a:xfrm>
              <a:prstGeom prst="line">
                <a:avLst/>
              </a:prstGeom>
              <a:noFill/>
              <a:ln w="9525">
                <a:noFill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154">
                  <a:solidFill>
                    <a:prstClr val="black"/>
                  </a:solidFill>
                </a:endParaRPr>
              </a:p>
            </p:txBody>
          </p:sp>
          <p:sp>
            <p:nvSpPr>
              <p:cNvPr id="243" name="Line 63"/>
              <p:cNvSpPr>
                <a:spLocks noChangeShapeType="1"/>
              </p:cNvSpPr>
              <p:nvPr userDrawn="1"/>
            </p:nvSpPr>
            <p:spPr bwMode="auto">
              <a:xfrm rot="5400000">
                <a:off x="67120" y="5333809"/>
                <a:ext cx="10656000" cy="0"/>
              </a:xfrm>
              <a:prstGeom prst="line">
                <a:avLst/>
              </a:prstGeom>
              <a:noFill/>
              <a:ln w="9525">
                <a:noFill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154">
                  <a:solidFill>
                    <a:prstClr val="black"/>
                  </a:solidFill>
                </a:endParaRPr>
              </a:p>
            </p:txBody>
          </p:sp>
          <p:sp>
            <p:nvSpPr>
              <p:cNvPr id="244" name="Line 64"/>
              <p:cNvSpPr>
                <a:spLocks noChangeShapeType="1"/>
              </p:cNvSpPr>
              <p:nvPr userDrawn="1"/>
            </p:nvSpPr>
            <p:spPr bwMode="auto">
              <a:xfrm rot="5400000">
                <a:off x="211582" y="5333809"/>
                <a:ext cx="10656000" cy="0"/>
              </a:xfrm>
              <a:prstGeom prst="line">
                <a:avLst/>
              </a:prstGeom>
              <a:noFill/>
              <a:ln w="9525">
                <a:noFill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154">
                  <a:solidFill>
                    <a:prstClr val="black"/>
                  </a:solidFill>
                </a:endParaRPr>
              </a:p>
            </p:txBody>
          </p:sp>
          <p:sp>
            <p:nvSpPr>
              <p:cNvPr id="245" name="Line 65"/>
              <p:cNvSpPr>
                <a:spLocks noChangeShapeType="1"/>
              </p:cNvSpPr>
              <p:nvPr userDrawn="1"/>
            </p:nvSpPr>
            <p:spPr bwMode="auto">
              <a:xfrm rot="5400000">
                <a:off x="356045" y="5333809"/>
                <a:ext cx="10656000" cy="0"/>
              </a:xfrm>
              <a:prstGeom prst="line">
                <a:avLst/>
              </a:prstGeom>
              <a:noFill/>
              <a:ln w="9525">
                <a:noFill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154">
                  <a:solidFill>
                    <a:prstClr val="black"/>
                  </a:solidFill>
                </a:endParaRPr>
              </a:p>
            </p:txBody>
          </p:sp>
          <p:sp>
            <p:nvSpPr>
              <p:cNvPr id="246" name="Line 66"/>
              <p:cNvSpPr>
                <a:spLocks noChangeShapeType="1"/>
              </p:cNvSpPr>
              <p:nvPr userDrawn="1"/>
            </p:nvSpPr>
            <p:spPr bwMode="auto">
              <a:xfrm rot="5400000">
                <a:off x="498920" y="5333809"/>
                <a:ext cx="10656000" cy="0"/>
              </a:xfrm>
              <a:prstGeom prst="line">
                <a:avLst/>
              </a:prstGeom>
              <a:noFill/>
              <a:ln w="9525">
                <a:noFill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154">
                  <a:solidFill>
                    <a:prstClr val="black"/>
                  </a:solidFill>
                </a:endParaRPr>
              </a:p>
            </p:txBody>
          </p:sp>
          <p:sp>
            <p:nvSpPr>
              <p:cNvPr id="247" name="Line 67"/>
              <p:cNvSpPr>
                <a:spLocks noChangeShapeType="1"/>
              </p:cNvSpPr>
              <p:nvPr userDrawn="1"/>
            </p:nvSpPr>
            <p:spPr bwMode="auto">
              <a:xfrm rot="5400000">
                <a:off x="643382" y="5333809"/>
                <a:ext cx="10656000" cy="0"/>
              </a:xfrm>
              <a:prstGeom prst="line">
                <a:avLst/>
              </a:prstGeom>
              <a:noFill/>
              <a:ln w="9525">
                <a:noFill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154">
                  <a:solidFill>
                    <a:prstClr val="black"/>
                  </a:solidFill>
                </a:endParaRPr>
              </a:p>
            </p:txBody>
          </p:sp>
          <p:sp>
            <p:nvSpPr>
              <p:cNvPr id="248" name="Line 68"/>
              <p:cNvSpPr>
                <a:spLocks noChangeShapeType="1"/>
              </p:cNvSpPr>
              <p:nvPr userDrawn="1"/>
            </p:nvSpPr>
            <p:spPr bwMode="auto">
              <a:xfrm rot="5400000">
                <a:off x="787845" y="5333809"/>
                <a:ext cx="10656000" cy="0"/>
              </a:xfrm>
              <a:prstGeom prst="line">
                <a:avLst/>
              </a:prstGeom>
              <a:noFill/>
              <a:ln w="9525">
                <a:noFill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154">
                  <a:solidFill>
                    <a:prstClr val="black"/>
                  </a:solidFill>
                </a:endParaRPr>
              </a:p>
            </p:txBody>
          </p:sp>
          <p:sp>
            <p:nvSpPr>
              <p:cNvPr id="249" name="Line 69"/>
              <p:cNvSpPr>
                <a:spLocks noChangeShapeType="1"/>
              </p:cNvSpPr>
              <p:nvPr userDrawn="1"/>
            </p:nvSpPr>
            <p:spPr bwMode="auto">
              <a:xfrm rot="5400000">
                <a:off x="932307" y="5333809"/>
                <a:ext cx="10656000" cy="0"/>
              </a:xfrm>
              <a:prstGeom prst="line">
                <a:avLst/>
              </a:prstGeom>
              <a:noFill/>
              <a:ln w="9525">
                <a:noFill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154">
                  <a:solidFill>
                    <a:prstClr val="black"/>
                  </a:solidFill>
                </a:endParaRPr>
              </a:p>
            </p:txBody>
          </p:sp>
          <p:sp>
            <p:nvSpPr>
              <p:cNvPr id="250" name="Line 70"/>
              <p:cNvSpPr>
                <a:spLocks noChangeShapeType="1"/>
              </p:cNvSpPr>
              <p:nvPr userDrawn="1"/>
            </p:nvSpPr>
            <p:spPr bwMode="auto">
              <a:xfrm rot="5400000">
                <a:off x="1075182" y="5333809"/>
                <a:ext cx="10656000" cy="0"/>
              </a:xfrm>
              <a:prstGeom prst="line">
                <a:avLst/>
              </a:prstGeom>
              <a:noFill/>
              <a:ln w="9525">
                <a:noFill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154">
                  <a:solidFill>
                    <a:prstClr val="black"/>
                  </a:solidFill>
                </a:endParaRPr>
              </a:p>
            </p:txBody>
          </p:sp>
          <p:sp>
            <p:nvSpPr>
              <p:cNvPr id="251" name="Line 71"/>
              <p:cNvSpPr>
                <a:spLocks noChangeShapeType="1"/>
              </p:cNvSpPr>
              <p:nvPr userDrawn="1"/>
            </p:nvSpPr>
            <p:spPr bwMode="auto">
              <a:xfrm rot="5400000">
                <a:off x="1219645" y="5333809"/>
                <a:ext cx="10656000" cy="0"/>
              </a:xfrm>
              <a:prstGeom prst="line">
                <a:avLst/>
              </a:prstGeom>
              <a:noFill/>
              <a:ln w="9525">
                <a:noFill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154">
                  <a:solidFill>
                    <a:prstClr val="black"/>
                  </a:solidFill>
                </a:endParaRPr>
              </a:p>
            </p:txBody>
          </p:sp>
          <p:sp>
            <p:nvSpPr>
              <p:cNvPr id="252" name="Line 72"/>
              <p:cNvSpPr>
                <a:spLocks noChangeShapeType="1"/>
              </p:cNvSpPr>
              <p:nvPr userDrawn="1"/>
            </p:nvSpPr>
            <p:spPr bwMode="auto">
              <a:xfrm rot="5400000">
                <a:off x="1364107" y="5333809"/>
                <a:ext cx="10656000" cy="0"/>
              </a:xfrm>
              <a:prstGeom prst="line">
                <a:avLst/>
              </a:prstGeom>
              <a:noFill/>
              <a:ln w="9525">
                <a:noFill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154">
                  <a:solidFill>
                    <a:prstClr val="black"/>
                  </a:solidFill>
                </a:endParaRPr>
              </a:p>
            </p:txBody>
          </p:sp>
          <p:sp>
            <p:nvSpPr>
              <p:cNvPr id="253" name="Line 73"/>
              <p:cNvSpPr>
                <a:spLocks noChangeShapeType="1"/>
              </p:cNvSpPr>
              <p:nvPr userDrawn="1"/>
            </p:nvSpPr>
            <p:spPr bwMode="auto">
              <a:xfrm rot="5400000">
                <a:off x="1506982" y="5333809"/>
                <a:ext cx="10656000" cy="0"/>
              </a:xfrm>
              <a:prstGeom prst="line">
                <a:avLst/>
              </a:prstGeom>
              <a:noFill/>
              <a:ln w="9525">
                <a:noFill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154">
                  <a:solidFill>
                    <a:prstClr val="black"/>
                  </a:solidFill>
                </a:endParaRPr>
              </a:p>
            </p:txBody>
          </p:sp>
          <p:sp>
            <p:nvSpPr>
              <p:cNvPr id="254" name="Line 74"/>
              <p:cNvSpPr>
                <a:spLocks noChangeShapeType="1"/>
              </p:cNvSpPr>
              <p:nvPr userDrawn="1"/>
            </p:nvSpPr>
            <p:spPr bwMode="auto">
              <a:xfrm rot="5400000">
                <a:off x="-1085406" y="5333809"/>
                <a:ext cx="10656000" cy="0"/>
              </a:xfrm>
              <a:prstGeom prst="line">
                <a:avLst/>
              </a:prstGeom>
              <a:noFill/>
              <a:ln w="9525">
                <a:noFill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154">
                  <a:solidFill>
                    <a:prstClr val="black"/>
                  </a:solidFill>
                </a:endParaRPr>
              </a:p>
            </p:txBody>
          </p:sp>
          <p:sp>
            <p:nvSpPr>
              <p:cNvPr id="255" name="Line 75"/>
              <p:cNvSpPr>
                <a:spLocks noChangeShapeType="1"/>
              </p:cNvSpPr>
              <p:nvPr userDrawn="1"/>
            </p:nvSpPr>
            <p:spPr bwMode="auto">
              <a:xfrm rot="5400000">
                <a:off x="1649857" y="5333809"/>
                <a:ext cx="10656000" cy="0"/>
              </a:xfrm>
              <a:prstGeom prst="line">
                <a:avLst/>
              </a:prstGeom>
              <a:noFill/>
              <a:ln w="9525">
                <a:noFill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154">
                  <a:solidFill>
                    <a:prstClr val="black"/>
                  </a:solidFill>
                </a:endParaRPr>
              </a:p>
            </p:txBody>
          </p:sp>
          <p:sp>
            <p:nvSpPr>
              <p:cNvPr id="256" name="Line 76"/>
              <p:cNvSpPr>
                <a:spLocks noChangeShapeType="1"/>
              </p:cNvSpPr>
              <p:nvPr userDrawn="1"/>
            </p:nvSpPr>
            <p:spPr bwMode="auto">
              <a:xfrm rot="5400000">
                <a:off x="1794320" y="5333809"/>
                <a:ext cx="10656000" cy="0"/>
              </a:xfrm>
              <a:prstGeom prst="line">
                <a:avLst/>
              </a:prstGeom>
              <a:noFill/>
              <a:ln w="9525">
                <a:noFill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154">
                  <a:solidFill>
                    <a:prstClr val="black"/>
                  </a:solidFill>
                </a:endParaRPr>
              </a:p>
            </p:txBody>
          </p:sp>
          <p:sp>
            <p:nvSpPr>
              <p:cNvPr id="257" name="Line 77"/>
              <p:cNvSpPr>
                <a:spLocks noChangeShapeType="1"/>
              </p:cNvSpPr>
              <p:nvPr userDrawn="1"/>
            </p:nvSpPr>
            <p:spPr bwMode="auto">
              <a:xfrm rot="5400000">
                <a:off x="1938782" y="5333809"/>
                <a:ext cx="10656000" cy="0"/>
              </a:xfrm>
              <a:prstGeom prst="line">
                <a:avLst/>
              </a:prstGeom>
              <a:noFill/>
              <a:ln w="9525">
                <a:noFill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154">
                  <a:solidFill>
                    <a:prstClr val="black"/>
                  </a:solidFill>
                </a:endParaRPr>
              </a:p>
            </p:txBody>
          </p:sp>
          <p:sp>
            <p:nvSpPr>
              <p:cNvPr id="258" name="Line 78"/>
              <p:cNvSpPr>
                <a:spLocks noChangeShapeType="1"/>
              </p:cNvSpPr>
              <p:nvPr userDrawn="1"/>
            </p:nvSpPr>
            <p:spPr bwMode="auto">
              <a:xfrm rot="5400000">
                <a:off x="2081657" y="5333809"/>
                <a:ext cx="10656000" cy="0"/>
              </a:xfrm>
              <a:prstGeom prst="line">
                <a:avLst/>
              </a:prstGeom>
              <a:noFill/>
              <a:ln w="9525">
                <a:noFill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154">
                  <a:solidFill>
                    <a:prstClr val="black"/>
                  </a:solidFill>
                </a:endParaRPr>
              </a:p>
            </p:txBody>
          </p:sp>
          <p:sp>
            <p:nvSpPr>
              <p:cNvPr id="259" name="Line 79"/>
              <p:cNvSpPr>
                <a:spLocks noChangeShapeType="1"/>
              </p:cNvSpPr>
              <p:nvPr userDrawn="1"/>
            </p:nvSpPr>
            <p:spPr bwMode="auto">
              <a:xfrm rot="5400000">
                <a:off x="-653606" y="5333809"/>
                <a:ext cx="10656000" cy="0"/>
              </a:xfrm>
              <a:prstGeom prst="line">
                <a:avLst/>
              </a:prstGeom>
              <a:noFill/>
              <a:ln w="9525">
                <a:noFill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154">
                  <a:solidFill>
                    <a:prstClr val="black"/>
                  </a:solidFill>
                </a:endParaRPr>
              </a:p>
            </p:txBody>
          </p:sp>
          <p:sp>
            <p:nvSpPr>
              <p:cNvPr id="260" name="Line 65"/>
              <p:cNvSpPr>
                <a:spLocks noChangeShapeType="1"/>
              </p:cNvSpPr>
              <p:nvPr userDrawn="1"/>
            </p:nvSpPr>
            <p:spPr bwMode="auto">
              <a:xfrm rot="5400000">
                <a:off x="-5114811" y="5333809"/>
                <a:ext cx="10656000" cy="0"/>
              </a:xfrm>
              <a:prstGeom prst="line">
                <a:avLst/>
              </a:prstGeom>
              <a:noFill/>
              <a:ln w="9525">
                <a:noFill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154">
                  <a:solidFill>
                    <a:prstClr val="black"/>
                  </a:solidFill>
                </a:endParaRPr>
              </a:p>
            </p:txBody>
          </p:sp>
          <p:sp>
            <p:nvSpPr>
              <p:cNvPr id="261" name="Line 66"/>
              <p:cNvSpPr>
                <a:spLocks noChangeShapeType="1"/>
              </p:cNvSpPr>
              <p:nvPr userDrawn="1"/>
            </p:nvSpPr>
            <p:spPr bwMode="auto">
              <a:xfrm rot="5400000">
                <a:off x="-4971936" y="5333809"/>
                <a:ext cx="10656000" cy="0"/>
              </a:xfrm>
              <a:prstGeom prst="line">
                <a:avLst/>
              </a:prstGeom>
              <a:noFill/>
              <a:ln w="9525">
                <a:noFill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154">
                  <a:solidFill>
                    <a:prstClr val="black"/>
                  </a:solidFill>
                </a:endParaRPr>
              </a:p>
            </p:txBody>
          </p:sp>
          <p:sp>
            <p:nvSpPr>
              <p:cNvPr id="262" name="Line 67"/>
              <p:cNvSpPr>
                <a:spLocks noChangeShapeType="1"/>
              </p:cNvSpPr>
              <p:nvPr userDrawn="1"/>
            </p:nvSpPr>
            <p:spPr bwMode="auto">
              <a:xfrm rot="5400000">
                <a:off x="-4827474" y="5333809"/>
                <a:ext cx="10656000" cy="0"/>
              </a:xfrm>
              <a:prstGeom prst="line">
                <a:avLst/>
              </a:prstGeom>
              <a:noFill/>
              <a:ln w="9525">
                <a:noFill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154">
                  <a:solidFill>
                    <a:prstClr val="black"/>
                  </a:solidFill>
                </a:endParaRPr>
              </a:p>
            </p:txBody>
          </p:sp>
          <p:sp>
            <p:nvSpPr>
              <p:cNvPr id="263" name="Line 68"/>
              <p:cNvSpPr>
                <a:spLocks noChangeShapeType="1"/>
              </p:cNvSpPr>
              <p:nvPr userDrawn="1"/>
            </p:nvSpPr>
            <p:spPr bwMode="auto">
              <a:xfrm rot="5400000">
                <a:off x="-4683011" y="5333809"/>
                <a:ext cx="10656000" cy="0"/>
              </a:xfrm>
              <a:prstGeom prst="line">
                <a:avLst/>
              </a:prstGeom>
              <a:noFill/>
              <a:ln w="9525">
                <a:noFill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154">
                  <a:solidFill>
                    <a:prstClr val="black"/>
                  </a:solidFill>
                </a:endParaRPr>
              </a:p>
            </p:txBody>
          </p:sp>
          <p:sp>
            <p:nvSpPr>
              <p:cNvPr id="264" name="Line 69"/>
              <p:cNvSpPr>
                <a:spLocks noChangeShapeType="1"/>
              </p:cNvSpPr>
              <p:nvPr userDrawn="1"/>
            </p:nvSpPr>
            <p:spPr bwMode="auto">
              <a:xfrm rot="5400000">
                <a:off x="-4538549" y="5333809"/>
                <a:ext cx="10656000" cy="0"/>
              </a:xfrm>
              <a:prstGeom prst="line">
                <a:avLst/>
              </a:prstGeom>
              <a:noFill/>
              <a:ln w="9525">
                <a:noFill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154">
                  <a:solidFill>
                    <a:prstClr val="black"/>
                  </a:solidFill>
                </a:endParaRPr>
              </a:p>
            </p:txBody>
          </p:sp>
          <p:sp>
            <p:nvSpPr>
              <p:cNvPr id="265" name="Line 70"/>
              <p:cNvSpPr>
                <a:spLocks noChangeShapeType="1"/>
              </p:cNvSpPr>
              <p:nvPr userDrawn="1"/>
            </p:nvSpPr>
            <p:spPr bwMode="auto">
              <a:xfrm rot="5400000">
                <a:off x="-4395674" y="5333809"/>
                <a:ext cx="10656000" cy="0"/>
              </a:xfrm>
              <a:prstGeom prst="line">
                <a:avLst/>
              </a:prstGeom>
              <a:noFill/>
              <a:ln w="9525">
                <a:noFill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154">
                  <a:solidFill>
                    <a:prstClr val="black"/>
                  </a:solidFill>
                </a:endParaRPr>
              </a:p>
            </p:txBody>
          </p:sp>
          <p:sp>
            <p:nvSpPr>
              <p:cNvPr id="266" name="Line 71"/>
              <p:cNvSpPr>
                <a:spLocks noChangeShapeType="1"/>
              </p:cNvSpPr>
              <p:nvPr userDrawn="1"/>
            </p:nvSpPr>
            <p:spPr bwMode="auto">
              <a:xfrm rot="5400000">
                <a:off x="-4251211" y="5333809"/>
                <a:ext cx="10656000" cy="0"/>
              </a:xfrm>
              <a:prstGeom prst="line">
                <a:avLst/>
              </a:prstGeom>
              <a:noFill/>
              <a:ln w="9525">
                <a:noFill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154">
                  <a:solidFill>
                    <a:prstClr val="black"/>
                  </a:solidFill>
                </a:endParaRPr>
              </a:p>
            </p:txBody>
          </p:sp>
          <p:sp>
            <p:nvSpPr>
              <p:cNvPr id="267" name="Line 72"/>
              <p:cNvSpPr>
                <a:spLocks noChangeShapeType="1"/>
              </p:cNvSpPr>
              <p:nvPr userDrawn="1"/>
            </p:nvSpPr>
            <p:spPr bwMode="auto">
              <a:xfrm rot="5400000">
                <a:off x="-4106749" y="5333809"/>
                <a:ext cx="10656000" cy="0"/>
              </a:xfrm>
              <a:prstGeom prst="line">
                <a:avLst/>
              </a:prstGeom>
              <a:noFill/>
              <a:ln w="9525">
                <a:noFill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154">
                  <a:solidFill>
                    <a:prstClr val="black"/>
                  </a:solidFill>
                </a:endParaRPr>
              </a:p>
            </p:txBody>
          </p:sp>
          <p:sp>
            <p:nvSpPr>
              <p:cNvPr id="268" name="Line 73"/>
              <p:cNvSpPr>
                <a:spLocks noChangeShapeType="1"/>
              </p:cNvSpPr>
              <p:nvPr userDrawn="1"/>
            </p:nvSpPr>
            <p:spPr bwMode="auto">
              <a:xfrm rot="5400000">
                <a:off x="-3963874" y="5333809"/>
                <a:ext cx="10656000" cy="0"/>
              </a:xfrm>
              <a:prstGeom prst="line">
                <a:avLst/>
              </a:prstGeom>
              <a:noFill/>
              <a:ln w="9525">
                <a:noFill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154">
                  <a:solidFill>
                    <a:prstClr val="black"/>
                  </a:solidFill>
                </a:endParaRPr>
              </a:p>
            </p:txBody>
          </p:sp>
          <p:sp>
            <p:nvSpPr>
              <p:cNvPr id="269" name="Line 75"/>
              <p:cNvSpPr>
                <a:spLocks noChangeShapeType="1"/>
              </p:cNvSpPr>
              <p:nvPr userDrawn="1"/>
            </p:nvSpPr>
            <p:spPr bwMode="auto">
              <a:xfrm rot="5400000">
                <a:off x="-3820999" y="5333809"/>
                <a:ext cx="10656000" cy="0"/>
              </a:xfrm>
              <a:prstGeom prst="line">
                <a:avLst/>
              </a:prstGeom>
              <a:noFill/>
              <a:ln w="9525">
                <a:noFill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154">
                  <a:solidFill>
                    <a:prstClr val="black"/>
                  </a:solidFill>
                </a:endParaRPr>
              </a:p>
            </p:txBody>
          </p:sp>
          <p:sp>
            <p:nvSpPr>
              <p:cNvPr id="270" name="Line 76"/>
              <p:cNvSpPr>
                <a:spLocks noChangeShapeType="1"/>
              </p:cNvSpPr>
              <p:nvPr userDrawn="1"/>
            </p:nvSpPr>
            <p:spPr bwMode="auto">
              <a:xfrm rot="5400000">
                <a:off x="-3676536" y="5333809"/>
                <a:ext cx="10656000" cy="0"/>
              </a:xfrm>
              <a:prstGeom prst="line">
                <a:avLst/>
              </a:prstGeom>
              <a:noFill/>
              <a:ln w="9525">
                <a:noFill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154">
                  <a:solidFill>
                    <a:prstClr val="black"/>
                  </a:solidFill>
                </a:endParaRPr>
              </a:p>
            </p:txBody>
          </p:sp>
          <p:sp>
            <p:nvSpPr>
              <p:cNvPr id="271" name="Line 77"/>
              <p:cNvSpPr>
                <a:spLocks noChangeShapeType="1"/>
              </p:cNvSpPr>
              <p:nvPr userDrawn="1"/>
            </p:nvSpPr>
            <p:spPr bwMode="auto">
              <a:xfrm rot="5400000">
                <a:off x="-3532074" y="5333809"/>
                <a:ext cx="10656000" cy="0"/>
              </a:xfrm>
              <a:prstGeom prst="line">
                <a:avLst/>
              </a:prstGeom>
              <a:noFill/>
              <a:ln w="9525">
                <a:noFill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154">
                  <a:solidFill>
                    <a:prstClr val="black"/>
                  </a:solidFill>
                </a:endParaRPr>
              </a:p>
            </p:txBody>
          </p:sp>
          <p:sp>
            <p:nvSpPr>
              <p:cNvPr id="272" name="Line 78"/>
              <p:cNvSpPr>
                <a:spLocks noChangeShapeType="1"/>
              </p:cNvSpPr>
              <p:nvPr userDrawn="1"/>
            </p:nvSpPr>
            <p:spPr bwMode="auto">
              <a:xfrm rot="5400000">
                <a:off x="-3389199" y="5333809"/>
                <a:ext cx="10656000" cy="0"/>
              </a:xfrm>
              <a:prstGeom prst="line">
                <a:avLst/>
              </a:prstGeom>
              <a:noFill/>
              <a:ln w="9525">
                <a:noFill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154">
                  <a:solidFill>
                    <a:prstClr val="black"/>
                  </a:solidFill>
                </a:endParaRPr>
              </a:p>
            </p:txBody>
          </p:sp>
        </p:grpSp>
        <p:grpSp>
          <p:nvGrpSpPr>
            <p:cNvPr id="3" name="グループ化 2"/>
            <p:cNvGrpSpPr/>
            <p:nvPr userDrawn="1"/>
          </p:nvGrpSpPr>
          <p:grpSpPr>
            <a:xfrm>
              <a:off x="180631" y="165775"/>
              <a:ext cx="7200000" cy="10365647"/>
              <a:chOff x="-4366" y="165775"/>
              <a:chExt cx="7560000" cy="10365647"/>
            </a:xfrm>
          </p:grpSpPr>
          <p:sp>
            <p:nvSpPr>
              <p:cNvPr id="273" name="Line 81"/>
              <p:cNvSpPr>
                <a:spLocks noChangeShapeType="1"/>
              </p:cNvSpPr>
              <p:nvPr userDrawn="1"/>
            </p:nvSpPr>
            <p:spPr bwMode="auto">
              <a:xfrm rot="5400000">
                <a:off x="3775634" y="418569"/>
                <a:ext cx="0" cy="7560000"/>
              </a:xfrm>
              <a:prstGeom prst="line">
                <a:avLst/>
              </a:prstGeom>
              <a:noFill/>
              <a:ln w="9525">
                <a:noFill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154">
                  <a:solidFill>
                    <a:prstClr val="black"/>
                  </a:solidFill>
                </a:endParaRPr>
              </a:p>
            </p:txBody>
          </p:sp>
          <p:sp>
            <p:nvSpPr>
              <p:cNvPr id="274" name="Line 82"/>
              <p:cNvSpPr>
                <a:spLocks noChangeShapeType="1"/>
              </p:cNvSpPr>
              <p:nvPr userDrawn="1"/>
            </p:nvSpPr>
            <p:spPr bwMode="auto">
              <a:xfrm rot="5400000">
                <a:off x="3775634" y="-3614225"/>
                <a:ext cx="0" cy="7560000"/>
              </a:xfrm>
              <a:prstGeom prst="line">
                <a:avLst/>
              </a:prstGeom>
              <a:noFill/>
              <a:ln w="9525">
                <a:noFill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154">
                  <a:solidFill>
                    <a:prstClr val="black"/>
                  </a:solidFill>
                </a:endParaRPr>
              </a:p>
            </p:txBody>
          </p:sp>
          <p:sp>
            <p:nvSpPr>
              <p:cNvPr id="275" name="Line 83"/>
              <p:cNvSpPr>
                <a:spLocks noChangeShapeType="1"/>
              </p:cNvSpPr>
              <p:nvPr userDrawn="1"/>
            </p:nvSpPr>
            <p:spPr bwMode="auto">
              <a:xfrm rot="5400000">
                <a:off x="3775634" y="-3469799"/>
                <a:ext cx="0" cy="7560000"/>
              </a:xfrm>
              <a:prstGeom prst="line">
                <a:avLst/>
              </a:prstGeom>
              <a:noFill/>
              <a:ln w="9525">
                <a:noFill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154">
                  <a:solidFill>
                    <a:prstClr val="black"/>
                  </a:solidFill>
                </a:endParaRPr>
              </a:p>
            </p:txBody>
          </p:sp>
          <p:sp>
            <p:nvSpPr>
              <p:cNvPr id="276" name="Line 84"/>
              <p:cNvSpPr>
                <a:spLocks noChangeShapeType="1"/>
              </p:cNvSpPr>
              <p:nvPr userDrawn="1"/>
            </p:nvSpPr>
            <p:spPr bwMode="auto">
              <a:xfrm rot="5400000">
                <a:off x="3775634" y="-3326961"/>
                <a:ext cx="0" cy="7560000"/>
              </a:xfrm>
              <a:prstGeom prst="line">
                <a:avLst/>
              </a:prstGeom>
              <a:noFill/>
              <a:ln w="9525">
                <a:noFill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154">
                  <a:solidFill>
                    <a:prstClr val="black"/>
                  </a:solidFill>
                </a:endParaRPr>
              </a:p>
            </p:txBody>
          </p:sp>
          <p:sp>
            <p:nvSpPr>
              <p:cNvPr id="277" name="Line 85"/>
              <p:cNvSpPr>
                <a:spLocks noChangeShapeType="1"/>
              </p:cNvSpPr>
              <p:nvPr userDrawn="1"/>
            </p:nvSpPr>
            <p:spPr bwMode="auto">
              <a:xfrm rot="5400000">
                <a:off x="3775634" y="-3182536"/>
                <a:ext cx="0" cy="7560000"/>
              </a:xfrm>
              <a:prstGeom prst="line">
                <a:avLst/>
              </a:prstGeom>
              <a:noFill/>
              <a:ln w="9525">
                <a:noFill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154">
                  <a:solidFill>
                    <a:prstClr val="black"/>
                  </a:solidFill>
                </a:endParaRPr>
              </a:p>
            </p:txBody>
          </p:sp>
          <p:sp>
            <p:nvSpPr>
              <p:cNvPr id="278" name="Line 86"/>
              <p:cNvSpPr>
                <a:spLocks noChangeShapeType="1"/>
              </p:cNvSpPr>
              <p:nvPr userDrawn="1"/>
            </p:nvSpPr>
            <p:spPr bwMode="auto">
              <a:xfrm rot="5400000">
                <a:off x="3775634" y="-3038111"/>
                <a:ext cx="0" cy="7560000"/>
              </a:xfrm>
              <a:prstGeom prst="line">
                <a:avLst/>
              </a:prstGeom>
              <a:noFill/>
              <a:ln w="9525">
                <a:noFill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154">
                  <a:solidFill>
                    <a:prstClr val="black"/>
                  </a:solidFill>
                </a:endParaRPr>
              </a:p>
            </p:txBody>
          </p:sp>
          <p:sp>
            <p:nvSpPr>
              <p:cNvPr id="279" name="Line 87"/>
              <p:cNvSpPr>
                <a:spLocks noChangeShapeType="1"/>
              </p:cNvSpPr>
              <p:nvPr userDrawn="1"/>
            </p:nvSpPr>
            <p:spPr bwMode="auto">
              <a:xfrm rot="5400000">
                <a:off x="3775634" y="-2893686"/>
                <a:ext cx="0" cy="7560000"/>
              </a:xfrm>
              <a:prstGeom prst="line">
                <a:avLst/>
              </a:prstGeom>
              <a:noFill/>
              <a:ln w="9525">
                <a:noFill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154">
                  <a:solidFill>
                    <a:prstClr val="black"/>
                  </a:solidFill>
                </a:endParaRPr>
              </a:p>
            </p:txBody>
          </p:sp>
          <p:sp>
            <p:nvSpPr>
              <p:cNvPr id="280" name="Line 88"/>
              <p:cNvSpPr>
                <a:spLocks noChangeShapeType="1"/>
              </p:cNvSpPr>
              <p:nvPr userDrawn="1"/>
            </p:nvSpPr>
            <p:spPr bwMode="auto">
              <a:xfrm rot="5400000">
                <a:off x="3775634" y="-2750848"/>
                <a:ext cx="0" cy="7560000"/>
              </a:xfrm>
              <a:prstGeom prst="line">
                <a:avLst/>
              </a:prstGeom>
              <a:noFill/>
              <a:ln w="9525">
                <a:noFill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154">
                  <a:solidFill>
                    <a:prstClr val="black"/>
                  </a:solidFill>
                </a:endParaRPr>
              </a:p>
            </p:txBody>
          </p:sp>
          <p:sp>
            <p:nvSpPr>
              <p:cNvPr id="281" name="Line 89"/>
              <p:cNvSpPr>
                <a:spLocks noChangeShapeType="1"/>
              </p:cNvSpPr>
              <p:nvPr userDrawn="1"/>
            </p:nvSpPr>
            <p:spPr bwMode="auto">
              <a:xfrm rot="5400000">
                <a:off x="3775634" y="-2606423"/>
                <a:ext cx="0" cy="7560000"/>
              </a:xfrm>
              <a:prstGeom prst="line">
                <a:avLst/>
              </a:prstGeom>
              <a:noFill/>
              <a:ln w="9525">
                <a:noFill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154">
                  <a:solidFill>
                    <a:prstClr val="black"/>
                  </a:solidFill>
                </a:endParaRPr>
              </a:p>
            </p:txBody>
          </p:sp>
          <p:sp>
            <p:nvSpPr>
              <p:cNvPr id="282" name="Line 90"/>
              <p:cNvSpPr>
                <a:spLocks noChangeShapeType="1"/>
              </p:cNvSpPr>
              <p:nvPr userDrawn="1"/>
            </p:nvSpPr>
            <p:spPr bwMode="auto">
              <a:xfrm rot="5400000">
                <a:off x="3775634" y="-2461998"/>
                <a:ext cx="0" cy="7560000"/>
              </a:xfrm>
              <a:prstGeom prst="line">
                <a:avLst/>
              </a:prstGeom>
              <a:noFill/>
              <a:ln w="9525">
                <a:noFill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154">
                  <a:solidFill>
                    <a:prstClr val="black"/>
                  </a:solidFill>
                </a:endParaRPr>
              </a:p>
            </p:txBody>
          </p:sp>
          <p:sp>
            <p:nvSpPr>
              <p:cNvPr id="283" name="Line 91"/>
              <p:cNvSpPr>
                <a:spLocks noChangeShapeType="1"/>
              </p:cNvSpPr>
              <p:nvPr userDrawn="1"/>
            </p:nvSpPr>
            <p:spPr bwMode="auto">
              <a:xfrm rot="5400000">
                <a:off x="3775634" y="-2319160"/>
                <a:ext cx="0" cy="7560000"/>
              </a:xfrm>
              <a:prstGeom prst="line">
                <a:avLst/>
              </a:prstGeom>
              <a:noFill/>
              <a:ln w="9525">
                <a:noFill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154">
                  <a:solidFill>
                    <a:prstClr val="black"/>
                  </a:solidFill>
                </a:endParaRPr>
              </a:p>
            </p:txBody>
          </p:sp>
          <p:sp>
            <p:nvSpPr>
              <p:cNvPr id="284" name="Line 92"/>
              <p:cNvSpPr>
                <a:spLocks noChangeShapeType="1"/>
              </p:cNvSpPr>
              <p:nvPr userDrawn="1"/>
            </p:nvSpPr>
            <p:spPr bwMode="auto">
              <a:xfrm rot="5400000">
                <a:off x="3775634" y="-2174735"/>
                <a:ext cx="0" cy="7560000"/>
              </a:xfrm>
              <a:prstGeom prst="line">
                <a:avLst/>
              </a:prstGeom>
              <a:noFill/>
              <a:ln w="9525">
                <a:noFill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154">
                  <a:solidFill>
                    <a:prstClr val="black"/>
                  </a:solidFill>
                </a:endParaRPr>
              </a:p>
            </p:txBody>
          </p:sp>
          <p:sp>
            <p:nvSpPr>
              <p:cNvPr id="285" name="Line 93"/>
              <p:cNvSpPr>
                <a:spLocks noChangeShapeType="1"/>
              </p:cNvSpPr>
              <p:nvPr userDrawn="1"/>
            </p:nvSpPr>
            <p:spPr bwMode="auto">
              <a:xfrm rot="5400000">
                <a:off x="3775634" y="-2030310"/>
                <a:ext cx="0" cy="7560000"/>
              </a:xfrm>
              <a:prstGeom prst="line">
                <a:avLst/>
              </a:prstGeom>
              <a:noFill/>
              <a:ln w="9525">
                <a:noFill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154">
                  <a:solidFill>
                    <a:prstClr val="black"/>
                  </a:solidFill>
                </a:endParaRPr>
              </a:p>
            </p:txBody>
          </p:sp>
          <p:sp>
            <p:nvSpPr>
              <p:cNvPr id="286" name="Line 94"/>
              <p:cNvSpPr>
                <a:spLocks noChangeShapeType="1"/>
              </p:cNvSpPr>
              <p:nvPr userDrawn="1"/>
            </p:nvSpPr>
            <p:spPr bwMode="auto">
              <a:xfrm rot="5400000">
                <a:off x="3775634" y="-1885885"/>
                <a:ext cx="0" cy="7560000"/>
              </a:xfrm>
              <a:prstGeom prst="line">
                <a:avLst/>
              </a:prstGeom>
              <a:noFill/>
              <a:ln w="9525">
                <a:noFill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154">
                  <a:solidFill>
                    <a:prstClr val="black"/>
                  </a:solidFill>
                </a:endParaRPr>
              </a:p>
            </p:txBody>
          </p:sp>
          <p:sp>
            <p:nvSpPr>
              <p:cNvPr id="287" name="Line 95"/>
              <p:cNvSpPr>
                <a:spLocks noChangeShapeType="1"/>
              </p:cNvSpPr>
              <p:nvPr userDrawn="1"/>
            </p:nvSpPr>
            <p:spPr bwMode="auto">
              <a:xfrm rot="5400000">
                <a:off x="3775634" y="-1743047"/>
                <a:ext cx="0" cy="7560000"/>
              </a:xfrm>
              <a:prstGeom prst="line">
                <a:avLst/>
              </a:prstGeom>
              <a:noFill/>
              <a:ln w="9525">
                <a:noFill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154">
                  <a:solidFill>
                    <a:prstClr val="black"/>
                  </a:solidFill>
                </a:endParaRPr>
              </a:p>
            </p:txBody>
          </p:sp>
          <p:sp>
            <p:nvSpPr>
              <p:cNvPr id="288" name="Line 96"/>
              <p:cNvSpPr>
                <a:spLocks noChangeShapeType="1"/>
              </p:cNvSpPr>
              <p:nvPr userDrawn="1"/>
            </p:nvSpPr>
            <p:spPr bwMode="auto">
              <a:xfrm rot="5400000">
                <a:off x="3775634" y="-1598622"/>
                <a:ext cx="0" cy="7560000"/>
              </a:xfrm>
              <a:prstGeom prst="line">
                <a:avLst/>
              </a:prstGeom>
              <a:noFill/>
              <a:ln w="9525">
                <a:noFill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154">
                  <a:solidFill>
                    <a:prstClr val="black"/>
                  </a:solidFill>
                </a:endParaRPr>
              </a:p>
            </p:txBody>
          </p:sp>
          <p:sp>
            <p:nvSpPr>
              <p:cNvPr id="289" name="Line 97"/>
              <p:cNvSpPr>
                <a:spLocks noChangeShapeType="1"/>
              </p:cNvSpPr>
              <p:nvPr userDrawn="1"/>
            </p:nvSpPr>
            <p:spPr bwMode="auto">
              <a:xfrm rot="5400000">
                <a:off x="3775634" y="-1454196"/>
                <a:ext cx="0" cy="7560000"/>
              </a:xfrm>
              <a:prstGeom prst="line">
                <a:avLst/>
              </a:prstGeom>
              <a:noFill/>
              <a:ln w="9525">
                <a:noFill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154">
                  <a:solidFill>
                    <a:prstClr val="black"/>
                  </a:solidFill>
                </a:endParaRPr>
              </a:p>
            </p:txBody>
          </p:sp>
          <p:sp>
            <p:nvSpPr>
              <p:cNvPr id="290" name="Line 98"/>
              <p:cNvSpPr>
                <a:spLocks noChangeShapeType="1"/>
              </p:cNvSpPr>
              <p:nvPr userDrawn="1"/>
            </p:nvSpPr>
            <p:spPr bwMode="auto">
              <a:xfrm rot="5400000">
                <a:off x="3775634" y="-1311358"/>
                <a:ext cx="0" cy="7560000"/>
              </a:xfrm>
              <a:prstGeom prst="line">
                <a:avLst/>
              </a:prstGeom>
              <a:noFill/>
              <a:ln w="9525">
                <a:noFill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154">
                  <a:solidFill>
                    <a:prstClr val="black"/>
                  </a:solidFill>
                </a:endParaRPr>
              </a:p>
            </p:txBody>
          </p:sp>
          <p:sp>
            <p:nvSpPr>
              <p:cNvPr id="291" name="Line 99"/>
              <p:cNvSpPr>
                <a:spLocks noChangeShapeType="1"/>
              </p:cNvSpPr>
              <p:nvPr userDrawn="1"/>
            </p:nvSpPr>
            <p:spPr bwMode="auto">
              <a:xfrm rot="5400000">
                <a:off x="3775634" y="-1166933"/>
                <a:ext cx="0" cy="7560000"/>
              </a:xfrm>
              <a:prstGeom prst="line">
                <a:avLst/>
              </a:prstGeom>
              <a:noFill/>
              <a:ln w="9525">
                <a:noFill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154">
                  <a:solidFill>
                    <a:prstClr val="black"/>
                  </a:solidFill>
                </a:endParaRPr>
              </a:p>
            </p:txBody>
          </p:sp>
          <p:sp>
            <p:nvSpPr>
              <p:cNvPr id="292" name="Line 100"/>
              <p:cNvSpPr>
                <a:spLocks noChangeShapeType="1"/>
              </p:cNvSpPr>
              <p:nvPr userDrawn="1"/>
            </p:nvSpPr>
            <p:spPr bwMode="auto">
              <a:xfrm rot="5400000">
                <a:off x="3775634" y="-1022508"/>
                <a:ext cx="0" cy="7560000"/>
              </a:xfrm>
              <a:prstGeom prst="line">
                <a:avLst/>
              </a:prstGeom>
              <a:noFill/>
              <a:ln w="9525">
                <a:noFill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154">
                  <a:solidFill>
                    <a:prstClr val="black"/>
                  </a:solidFill>
                </a:endParaRPr>
              </a:p>
            </p:txBody>
          </p:sp>
          <p:sp>
            <p:nvSpPr>
              <p:cNvPr id="293" name="Line 101"/>
              <p:cNvSpPr>
                <a:spLocks noChangeShapeType="1"/>
              </p:cNvSpPr>
              <p:nvPr userDrawn="1"/>
            </p:nvSpPr>
            <p:spPr bwMode="auto">
              <a:xfrm rot="5400000">
                <a:off x="3775634" y="-878083"/>
                <a:ext cx="0" cy="7560000"/>
              </a:xfrm>
              <a:prstGeom prst="line">
                <a:avLst/>
              </a:prstGeom>
              <a:noFill/>
              <a:ln w="9525">
                <a:noFill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154">
                  <a:solidFill>
                    <a:prstClr val="black"/>
                  </a:solidFill>
                </a:endParaRPr>
              </a:p>
            </p:txBody>
          </p:sp>
          <p:sp>
            <p:nvSpPr>
              <p:cNvPr id="294" name="Line 102"/>
              <p:cNvSpPr>
                <a:spLocks noChangeShapeType="1"/>
              </p:cNvSpPr>
              <p:nvPr userDrawn="1"/>
            </p:nvSpPr>
            <p:spPr bwMode="auto">
              <a:xfrm rot="5400000">
                <a:off x="3775634" y="-735245"/>
                <a:ext cx="0" cy="7560000"/>
              </a:xfrm>
              <a:prstGeom prst="line">
                <a:avLst/>
              </a:prstGeom>
              <a:noFill/>
              <a:ln w="9525">
                <a:noFill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154">
                  <a:solidFill>
                    <a:prstClr val="black"/>
                  </a:solidFill>
                </a:endParaRPr>
              </a:p>
            </p:txBody>
          </p:sp>
          <p:sp>
            <p:nvSpPr>
              <p:cNvPr id="295" name="Line 103"/>
              <p:cNvSpPr>
                <a:spLocks noChangeShapeType="1"/>
              </p:cNvSpPr>
              <p:nvPr userDrawn="1"/>
            </p:nvSpPr>
            <p:spPr bwMode="auto">
              <a:xfrm rot="5400000">
                <a:off x="3775634" y="-590820"/>
                <a:ext cx="0" cy="7560000"/>
              </a:xfrm>
              <a:prstGeom prst="line">
                <a:avLst/>
              </a:prstGeom>
              <a:noFill/>
              <a:ln w="9525">
                <a:noFill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154">
                  <a:solidFill>
                    <a:prstClr val="black"/>
                  </a:solidFill>
                </a:endParaRPr>
              </a:p>
            </p:txBody>
          </p:sp>
          <p:sp>
            <p:nvSpPr>
              <p:cNvPr id="296" name="Line 104"/>
              <p:cNvSpPr>
                <a:spLocks noChangeShapeType="1"/>
              </p:cNvSpPr>
              <p:nvPr userDrawn="1"/>
            </p:nvSpPr>
            <p:spPr bwMode="auto">
              <a:xfrm rot="5400000">
                <a:off x="3775634" y="-446395"/>
                <a:ext cx="0" cy="7560000"/>
              </a:xfrm>
              <a:prstGeom prst="line">
                <a:avLst/>
              </a:prstGeom>
              <a:noFill/>
              <a:ln w="9525">
                <a:noFill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154">
                  <a:solidFill>
                    <a:prstClr val="black"/>
                  </a:solidFill>
                </a:endParaRPr>
              </a:p>
            </p:txBody>
          </p:sp>
          <p:sp>
            <p:nvSpPr>
              <p:cNvPr id="297" name="Line 105"/>
              <p:cNvSpPr>
                <a:spLocks noChangeShapeType="1"/>
              </p:cNvSpPr>
              <p:nvPr userDrawn="1"/>
            </p:nvSpPr>
            <p:spPr bwMode="auto">
              <a:xfrm rot="5400000">
                <a:off x="3775634" y="-301970"/>
                <a:ext cx="0" cy="7560000"/>
              </a:xfrm>
              <a:prstGeom prst="line">
                <a:avLst/>
              </a:prstGeom>
              <a:noFill/>
              <a:ln w="9525">
                <a:noFill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154">
                  <a:solidFill>
                    <a:prstClr val="black"/>
                  </a:solidFill>
                </a:endParaRPr>
              </a:p>
            </p:txBody>
          </p:sp>
          <p:sp>
            <p:nvSpPr>
              <p:cNvPr id="298" name="Line 106"/>
              <p:cNvSpPr>
                <a:spLocks noChangeShapeType="1"/>
              </p:cNvSpPr>
              <p:nvPr userDrawn="1"/>
            </p:nvSpPr>
            <p:spPr bwMode="auto">
              <a:xfrm rot="5400000">
                <a:off x="3775634" y="-159132"/>
                <a:ext cx="0" cy="7560000"/>
              </a:xfrm>
              <a:prstGeom prst="line">
                <a:avLst/>
              </a:prstGeom>
              <a:noFill/>
              <a:ln w="9525">
                <a:noFill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154">
                  <a:solidFill>
                    <a:prstClr val="black"/>
                  </a:solidFill>
                </a:endParaRPr>
              </a:p>
            </p:txBody>
          </p:sp>
          <p:sp>
            <p:nvSpPr>
              <p:cNvPr id="299" name="Line 107"/>
              <p:cNvSpPr>
                <a:spLocks noChangeShapeType="1"/>
              </p:cNvSpPr>
              <p:nvPr userDrawn="1"/>
            </p:nvSpPr>
            <p:spPr bwMode="auto">
              <a:xfrm rot="5400000">
                <a:off x="3775634" y="-14707"/>
                <a:ext cx="0" cy="7560000"/>
              </a:xfrm>
              <a:prstGeom prst="line">
                <a:avLst/>
              </a:prstGeom>
              <a:noFill/>
              <a:ln w="9525">
                <a:noFill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154">
                  <a:solidFill>
                    <a:prstClr val="black"/>
                  </a:solidFill>
                </a:endParaRPr>
              </a:p>
            </p:txBody>
          </p:sp>
          <p:sp>
            <p:nvSpPr>
              <p:cNvPr id="300" name="Line 108"/>
              <p:cNvSpPr>
                <a:spLocks noChangeShapeType="1"/>
              </p:cNvSpPr>
              <p:nvPr userDrawn="1"/>
            </p:nvSpPr>
            <p:spPr bwMode="auto">
              <a:xfrm rot="5400000">
                <a:off x="3775634" y="128131"/>
                <a:ext cx="0" cy="7560000"/>
              </a:xfrm>
              <a:prstGeom prst="line">
                <a:avLst/>
              </a:prstGeom>
              <a:noFill/>
              <a:ln w="9525">
                <a:noFill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154">
                  <a:solidFill>
                    <a:prstClr val="black"/>
                  </a:solidFill>
                </a:endParaRPr>
              </a:p>
            </p:txBody>
          </p:sp>
          <p:sp>
            <p:nvSpPr>
              <p:cNvPr id="301" name="Line 109"/>
              <p:cNvSpPr>
                <a:spLocks noChangeShapeType="1"/>
              </p:cNvSpPr>
              <p:nvPr userDrawn="1"/>
            </p:nvSpPr>
            <p:spPr bwMode="auto">
              <a:xfrm rot="5400000">
                <a:off x="3775634" y="850257"/>
                <a:ext cx="0" cy="7560000"/>
              </a:xfrm>
              <a:prstGeom prst="line">
                <a:avLst/>
              </a:prstGeom>
              <a:noFill/>
              <a:ln w="9525">
                <a:noFill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154">
                  <a:solidFill>
                    <a:prstClr val="black"/>
                  </a:solidFill>
                </a:endParaRPr>
              </a:p>
            </p:txBody>
          </p:sp>
          <p:sp>
            <p:nvSpPr>
              <p:cNvPr id="302" name="Line 110"/>
              <p:cNvSpPr>
                <a:spLocks noChangeShapeType="1"/>
              </p:cNvSpPr>
              <p:nvPr userDrawn="1"/>
            </p:nvSpPr>
            <p:spPr bwMode="auto">
              <a:xfrm rot="5400000">
                <a:off x="3775634" y="993095"/>
                <a:ext cx="0" cy="7560000"/>
              </a:xfrm>
              <a:prstGeom prst="line">
                <a:avLst/>
              </a:prstGeom>
              <a:noFill/>
              <a:ln w="9525">
                <a:noFill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154">
                  <a:solidFill>
                    <a:prstClr val="black"/>
                  </a:solidFill>
                </a:endParaRPr>
              </a:p>
            </p:txBody>
          </p:sp>
          <p:sp>
            <p:nvSpPr>
              <p:cNvPr id="303" name="Line 111"/>
              <p:cNvSpPr>
                <a:spLocks noChangeShapeType="1"/>
              </p:cNvSpPr>
              <p:nvPr userDrawn="1"/>
            </p:nvSpPr>
            <p:spPr bwMode="auto">
              <a:xfrm rot="5400000">
                <a:off x="3775634" y="1137520"/>
                <a:ext cx="0" cy="7560000"/>
              </a:xfrm>
              <a:prstGeom prst="line">
                <a:avLst/>
              </a:prstGeom>
              <a:noFill/>
              <a:ln w="9525">
                <a:noFill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154">
                  <a:solidFill>
                    <a:prstClr val="black"/>
                  </a:solidFill>
                </a:endParaRPr>
              </a:p>
            </p:txBody>
          </p:sp>
          <p:sp>
            <p:nvSpPr>
              <p:cNvPr id="304" name="Line 112"/>
              <p:cNvSpPr>
                <a:spLocks noChangeShapeType="1"/>
              </p:cNvSpPr>
              <p:nvPr userDrawn="1"/>
            </p:nvSpPr>
            <p:spPr bwMode="auto">
              <a:xfrm rot="5400000">
                <a:off x="3775634" y="1281945"/>
                <a:ext cx="0" cy="7560000"/>
              </a:xfrm>
              <a:prstGeom prst="line">
                <a:avLst/>
              </a:prstGeom>
              <a:noFill/>
              <a:ln w="9525">
                <a:noFill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154">
                  <a:solidFill>
                    <a:prstClr val="black"/>
                  </a:solidFill>
                </a:endParaRPr>
              </a:p>
            </p:txBody>
          </p:sp>
          <p:sp>
            <p:nvSpPr>
              <p:cNvPr id="305" name="Line 113"/>
              <p:cNvSpPr>
                <a:spLocks noChangeShapeType="1"/>
              </p:cNvSpPr>
              <p:nvPr userDrawn="1"/>
            </p:nvSpPr>
            <p:spPr bwMode="auto">
              <a:xfrm rot="5400000">
                <a:off x="3775634" y="1424783"/>
                <a:ext cx="0" cy="7560000"/>
              </a:xfrm>
              <a:prstGeom prst="line">
                <a:avLst/>
              </a:prstGeom>
              <a:noFill/>
              <a:ln w="9525">
                <a:noFill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154">
                  <a:solidFill>
                    <a:prstClr val="black"/>
                  </a:solidFill>
                </a:endParaRPr>
              </a:p>
            </p:txBody>
          </p:sp>
          <p:sp>
            <p:nvSpPr>
              <p:cNvPr id="306" name="Line 114"/>
              <p:cNvSpPr>
                <a:spLocks noChangeShapeType="1"/>
              </p:cNvSpPr>
              <p:nvPr userDrawn="1"/>
            </p:nvSpPr>
            <p:spPr bwMode="auto">
              <a:xfrm rot="5400000">
                <a:off x="3775634" y="1569208"/>
                <a:ext cx="0" cy="7560000"/>
              </a:xfrm>
              <a:prstGeom prst="line">
                <a:avLst/>
              </a:prstGeom>
              <a:noFill/>
              <a:ln w="9525">
                <a:noFill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154">
                  <a:solidFill>
                    <a:prstClr val="black"/>
                  </a:solidFill>
                </a:endParaRPr>
              </a:p>
            </p:txBody>
          </p:sp>
          <p:sp>
            <p:nvSpPr>
              <p:cNvPr id="307" name="Line 115"/>
              <p:cNvSpPr>
                <a:spLocks noChangeShapeType="1"/>
              </p:cNvSpPr>
              <p:nvPr userDrawn="1"/>
            </p:nvSpPr>
            <p:spPr bwMode="auto">
              <a:xfrm rot="5400000">
                <a:off x="3775634" y="1713633"/>
                <a:ext cx="0" cy="7560000"/>
              </a:xfrm>
              <a:prstGeom prst="line">
                <a:avLst/>
              </a:prstGeom>
              <a:noFill/>
              <a:ln w="9525">
                <a:noFill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154">
                  <a:solidFill>
                    <a:prstClr val="black"/>
                  </a:solidFill>
                </a:endParaRPr>
              </a:p>
            </p:txBody>
          </p:sp>
          <p:sp>
            <p:nvSpPr>
              <p:cNvPr id="308" name="Line 116"/>
              <p:cNvSpPr>
                <a:spLocks noChangeShapeType="1"/>
              </p:cNvSpPr>
              <p:nvPr userDrawn="1"/>
            </p:nvSpPr>
            <p:spPr bwMode="auto">
              <a:xfrm rot="5400000">
                <a:off x="3775634" y="1858058"/>
                <a:ext cx="0" cy="7560000"/>
              </a:xfrm>
              <a:prstGeom prst="line">
                <a:avLst/>
              </a:prstGeom>
              <a:noFill/>
              <a:ln w="9525">
                <a:noFill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154">
                  <a:solidFill>
                    <a:prstClr val="black"/>
                  </a:solidFill>
                </a:endParaRPr>
              </a:p>
            </p:txBody>
          </p:sp>
          <p:sp>
            <p:nvSpPr>
              <p:cNvPr id="309" name="Line 117"/>
              <p:cNvSpPr>
                <a:spLocks noChangeShapeType="1"/>
              </p:cNvSpPr>
              <p:nvPr userDrawn="1"/>
            </p:nvSpPr>
            <p:spPr bwMode="auto">
              <a:xfrm rot="5400000">
                <a:off x="3775634" y="2000896"/>
                <a:ext cx="0" cy="7560000"/>
              </a:xfrm>
              <a:prstGeom prst="line">
                <a:avLst/>
              </a:prstGeom>
              <a:noFill/>
              <a:ln w="9525">
                <a:noFill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154">
                  <a:solidFill>
                    <a:prstClr val="black"/>
                  </a:solidFill>
                </a:endParaRPr>
              </a:p>
            </p:txBody>
          </p:sp>
          <p:sp>
            <p:nvSpPr>
              <p:cNvPr id="310" name="Line 118"/>
              <p:cNvSpPr>
                <a:spLocks noChangeShapeType="1"/>
              </p:cNvSpPr>
              <p:nvPr userDrawn="1"/>
            </p:nvSpPr>
            <p:spPr bwMode="auto">
              <a:xfrm rot="5400000">
                <a:off x="3775634" y="2145321"/>
                <a:ext cx="0" cy="7560000"/>
              </a:xfrm>
              <a:prstGeom prst="line">
                <a:avLst/>
              </a:prstGeom>
              <a:noFill/>
              <a:ln w="9525">
                <a:noFill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154">
                  <a:solidFill>
                    <a:prstClr val="black"/>
                  </a:solidFill>
                </a:endParaRPr>
              </a:p>
            </p:txBody>
          </p:sp>
          <p:sp>
            <p:nvSpPr>
              <p:cNvPr id="311" name="Line 119"/>
              <p:cNvSpPr>
                <a:spLocks noChangeShapeType="1"/>
              </p:cNvSpPr>
              <p:nvPr userDrawn="1"/>
            </p:nvSpPr>
            <p:spPr bwMode="auto">
              <a:xfrm rot="5400000">
                <a:off x="3775634" y="2289747"/>
                <a:ext cx="0" cy="7560000"/>
              </a:xfrm>
              <a:prstGeom prst="line">
                <a:avLst/>
              </a:prstGeom>
              <a:noFill/>
              <a:ln w="9525">
                <a:noFill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154">
                  <a:solidFill>
                    <a:prstClr val="black"/>
                  </a:solidFill>
                </a:endParaRPr>
              </a:p>
            </p:txBody>
          </p:sp>
          <p:sp>
            <p:nvSpPr>
              <p:cNvPr id="312" name="Line 120"/>
              <p:cNvSpPr>
                <a:spLocks noChangeShapeType="1"/>
              </p:cNvSpPr>
              <p:nvPr userDrawn="1"/>
            </p:nvSpPr>
            <p:spPr bwMode="auto">
              <a:xfrm rot="5400000">
                <a:off x="3775634" y="2434172"/>
                <a:ext cx="0" cy="7560000"/>
              </a:xfrm>
              <a:prstGeom prst="line">
                <a:avLst/>
              </a:prstGeom>
              <a:noFill/>
              <a:ln w="9525">
                <a:noFill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154">
                  <a:solidFill>
                    <a:prstClr val="black"/>
                  </a:solidFill>
                </a:endParaRPr>
              </a:p>
            </p:txBody>
          </p:sp>
          <p:sp>
            <p:nvSpPr>
              <p:cNvPr id="313" name="Line 121"/>
              <p:cNvSpPr>
                <a:spLocks noChangeShapeType="1"/>
              </p:cNvSpPr>
              <p:nvPr userDrawn="1"/>
            </p:nvSpPr>
            <p:spPr bwMode="auto">
              <a:xfrm rot="5400000">
                <a:off x="3775634" y="2577010"/>
                <a:ext cx="0" cy="7560000"/>
              </a:xfrm>
              <a:prstGeom prst="line">
                <a:avLst/>
              </a:prstGeom>
              <a:noFill/>
              <a:ln w="9525">
                <a:noFill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154">
                  <a:solidFill>
                    <a:prstClr val="black"/>
                  </a:solidFill>
                </a:endParaRPr>
              </a:p>
            </p:txBody>
          </p:sp>
          <p:sp>
            <p:nvSpPr>
              <p:cNvPr id="314" name="Line 122"/>
              <p:cNvSpPr>
                <a:spLocks noChangeShapeType="1"/>
              </p:cNvSpPr>
              <p:nvPr userDrawn="1"/>
            </p:nvSpPr>
            <p:spPr bwMode="auto">
              <a:xfrm rot="5400000">
                <a:off x="3775634" y="2721435"/>
                <a:ext cx="0" cy="7560000"/>
              </a:xfrm>
              <a:prstGeom prst="line">
                <a:avLst/>
              </a:prstGeom>
              <a:noFill/>
              <a:ln w="9525">
                <a:noFill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154">
                  <a:solidFill>
                    <a:prstClr val="black"/>
                  </a:solidFill>
                </a:endParaRPr>
              </a:p>
            </p:txBody>
          </p:sp>
          <p:sp>
            <p:nvSpPr>
              <p:cNvPr id="315" name="Line 123"/>
              <p:cNvSpPr>
                <a:spLocks noChangeShapeType="1"/>
              </p:cNvSpPr>
              <p:nvPr userDrawn="1"/>
            </p:nvSpPr>
            <p:spPr bwMode="auto">
              <a:xfrm rot="5400000">
                <a:off x="3775634" y="2865860"/>
                <a:ext cx="0" cy="7560000"/>
              </a:xfrm>
              <a:prstGeom prst="line">
                <a:avLst/>
              </a:prstGeom>
              <a:noFill/>
              <a:ln w="9525">
                <a:noFill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154">
                  <a:solidFill>
                    <a:prstClr val="black"/>
                  </a:solidFill>
                </a:endParaRPr>
              </a:p>
            </p:txBody>
          </p:sp>
          <p:sp>
            <p:nvSpPr>
              <p:cNvPr id="316" name="Line 124"/>
              <p:cNvSpPr>
                <a:spLocks noChangeShapeType="1"/>
              </p:cNvSpPr>
              <p:nvPr userDrawn="1"/>
            </p:nvSpPr>
            <p:spPr bwMode="auto">
              <a:xfrm rot="5400000">
                <a:off x="3775634" y="3008698"/>
                <a:ext cx="0" cy="7560000"/>
              </a:xfrm>
              <a:prstGeom prst="line">
                <a:avLst/>
              </a:prstGeom>
              <a:noFill/>
              <a:ln w="9525">
                <a:noFill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154">
                  <a:solidFill>
                    <a:prstClr val="black"/>
                  </a:solidFill>
                </a:endParaRPr>
              </a:p>
            </p:txBody>
          </p:sp>
          <p:sp>
            <p:nvSpPr>
              <p:cNvPr id="317" name="Line 125"/>
              <p:cNvSpPr>
                <a:spLocks noChangeShapeType="1"/>
              </p:cNvSpPr>
              <p:nvPr userDrawn="1"/>
            </p:nvSpPr>
            <p:spPr bwMode="auto">
              <a:xfrm rot="5400000">
                <a:off x="3775634" y="3153123"/>
                <a:ext cx="0" cy="7560000"/>
              </a:xfrm>
              <a:prstGeom prst="line">
                <a:avLst/>
              </a:prstGeom>
              <a:noFill/>
              <a:ln w="9525">
                <a:noFill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154">
                  <a:solidFill>
                    <a:prstClr val="black"/>
                  </a:solidFill>
                </a:endParaRPr>
              </a:p>
            </p:txBody>
          </p:sp>
          <p:sp>
            <p:nvSpPr>
              <p:cNvPr id="318" name="Line 126"/>
              <p:cNvSpPr>
                <a:spLocks noChangeShapeType="1"/>
              </p:cNvSpPr>
              <p:nvPr userDrawn="1"/>
            </p:nvSpPr>
            <p:spPr bwMode="auto">
              <a:xfrm rot="5400000">
                <a:off x="3775634" y="3297548"/>
                <a:ext cx="0" cy="7560000"/>
              </a:xfrm>
              <a:prstGeom prst="line">
                <a:avLst/>
              </a:prstGeom>
              <a:noFill/>
              <a:ln w="9525">
                <a:noFill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154">
                  <a:solidFill>
                    <a:prstClr val="black"/>
                  </a:solidFill>
                </a:endParaRPr>
              </a:p>
            </p:txBody>
          </p:sp>
          <p:sp>
            <p:nvSpPr>
              <p:cNvPr id="319" name="Line 127"/>
              <p:cNvSpPr>
                <a:spLocks noChangeShapeType="1"/>
              </p:cNvSpPr>
              <p:nvPr userDrawn="1"/>
            </p:nvSpPr>
            <p:spPr bwMode="auto">
              <a:xfrm rot="5400000">
                <a:off x="3775634" y="3441973"/>
                <a:ext cx="0" cy="7560000"/>
              </a:xfrm>
              <a:prstGeom prst="line">
                <a:avLst/>
              </a:prstGeom>
              <a:noFill/>
              <a:ln w="9525">
                <a:noFill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154">
                  <a:solidFill>
                    <a:prstClr val="black"/>
                  </a:solidFill>
                </a:endParaRPr>
              </a:p>
            </p:txBody>
          </p:sp>
          <p:sp>
            <p:nvSpPr>
              <p:cNvPr id="320" name="Line 128"/>
              <p:cNvSpPr>
                <a:spLocks noChangeShapeType="1"/>
              </p:cNvSpPr>
              <p:nvPr userDrawn="1"/>
            </p:nvSpPr>
            <p:spPr bwMode="auto">
              <a:xfrm rot="5400000">
                <a:off x="3775634" y="3584811"/>
                <a:ext cx="0" cy="7560000"/>
              </a:xfrm>
              <a:prstGeom prst="line">
                <a:avLst/>
              </a:prstGeom>
              <a:noFill/>
              <a:ln w="9525">
                <a:noFill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154">
                  <a:solidFill>
                    <a:prstClr val="black"/>
                  </a:solidFill>
                </a:endParaRPr>
              </a:p>
            </p:txBody>
          </p:sp>
          <p:sp>
            <p:nvSpPr>
              <p:cNvPr id="321" name="Line 129"/>
              <p:cNvSpPr>
                <a:spLocks noChangeShapeType="1"/>
              </p:cNvSpPr>
              <p:nvPr userDrawn="1"/>
            </p:nvSpPr>
            <p:spPr bwMode="auto">
              <a:xfrm rot="5400000">
                <a:off x="3775634" y="3729236"/>
                <a:ext cx="0" cy="7560000"/>
              </a:xfrm>
              <a:prstGeom prst="line">
                <a:avLst/>
              </a:prstGeom>
              <a:noFill/>
              <a:ln w="9525">
                <a:noFill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154">
                  <a:solidFill>
                    <a:prstClr val="black"/>
                  </a:solidFill>
                </a:endParaRPr>
              </a:p>
            </p:txBody>
          </p:sp>
          <p:sp>
            <p:nvSpPr>
              <p:cNvPr id="322" name="Line 130"/>
              <p:cNvSpPr>
                <a:spLocks noChangeShapeType="1"/>
              </p:cNvSpPr>
              <p:nvPr userDrawn="1"/>
            </p:nvSpPr>
            <p:spPr bwMode="auto">
              <a:xfrm rot="5400000">
                <a:off x="3775634" y="3873661"/>
                <a:ext cx="0" cy="7560000"/>
              </a:xfrm>
              <a:prstGeom prst="line">
                <a:avLst/>
              </a:prstGeom>
              <a:noFill/>
              <a:ln w="9525">
                <a:noFill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154">
                  <a:solidFill>
                    <a:prstClr val="black"/>
                  </a:solidFill>
                </a:endParaRPr>
              </a:p>
            </p:txBody>
          </p:sp>
          <p:sp>
            <p:nvSpPr>
              <p:cNvPr id="323" name="Line 131"/>
              <p:cNvSpPr>
                <a:spLocks noChangeShapeType="1"/>
              </p:cNvSpPr>
              <p:nvPr userDrawn="1"/>
            </p:nvSpPr>
            <p:spPr bwMode="auto">
              <a:xfrm rot="5400000">
                <a:off x="3775634" y="4016499"/>
                <a:ext cx="0" cy="7560000"/>
              </a:xfrm>
              <a:prstGeom prst="line">
                <a:avLst/>
              </a:prstGeom>
              <a:noFill/>
              <a:ln w="9525">
                <a:noFill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154">
                  <a:solidFill>
                    <a:prstClr val="black"/>
                  </a:solidFill>
                </a:endParaRPr>
              </a:p>
            </p:txBody>
          </p:sp>
          <p:sp>
            <p:nvSpPr>
              <p:cNvPr id="324" name="Line 132"/>
              <p:cNvSpPr>
                <a:spLocks noChangeShapeType="1"/>
              </p:cNvSpPr>
              <p:nvPr userDrawn="1"/>
            </p:nvSpPr>
            <p:spPr bwMode="auto">
              <a:xfrm rot="5400000">
                <a:off x="3775634" y="4160924"/>
                <a:ext cx="0" cy="7560000"/>
              </a:xfrm>
              <a:prstGeom prst="line">
                <a:avLst/>
              </a:prstGeom>
              <a:noFill/>
              <a:ln w="9525">
                <a:noFill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154">
                  <a:solidFill>
                    <a:prstClr val="black"/>
                  </a:solidFill>
                </a:endParaRPr>
              </a:p>
            </p:txBody>
          </p:sp>
          <p:sp>
            <p:nvSpPr>
              <p:cNvPr id="325" name="Line 133"/>
              <p:cNvSpPr>
                <a:spLocks noChangeShapeType="1"/>
              </p:cNvSpPr>
              <p:nvPr userDrawn="1"/>
            </p:nvSpPr>
            <p:spPr bwMode="auto">
              <a:xfrm rot="5400000">
                <a:off x="3775634" y="705832"/>
                <a:ext cx="0" cy="7560000"/>
              </a:xfrm>
              <a:prstGeom prst="line">
                <a:avLst/>
              </a:prstGeom>
              <a:noFill/>
              <a:ln w="9525">
                <a:noFill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154">
                  <a:solidFill>
                    <a:prstClr val="black"/>
                  </a:solidFill>
                </a:endParaRPr>
              </a:p>
            </p:txBody>
          </p:sp>
          <p:sp>
            <p:nvSpPr>
              <p:cNvPr id="326" name="Line 134"/>
              <p:cNvSpPr>
                <a:spLocks noChangeShapeType="1"/>
              </p:cNvSpPr>
              <p:nvPr userDrawn="1"/>
            </p:nvSpPr>
            <p:spPr bwMode="auto">
              <a:xfrm rot="5400000">
                <a:off x="3775634" y="270969"/>
                <a:ext cx="0" cy="7560000"/>
              </a:xfrm>
              <a:prstGeom prst="line">
                <a:avLst/>
              </a:prstGeom>
              <a:noFill/>
              <a:ln w="9525">
                <a:noFill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154">
                  <a:solidFill>
                    <a:prstClr val="black"/>
                  </a:solidFill>
                </a:endParaRPr>
              </a:p>
            </p:txBody>
          </p:sp>
          <p:sp>
            <p:nvSpPr>
              <p:cNvPr id="327" name="Line 135"/>
              <p:cNvSpPr>
                <a:spLocks noChangeShapeType="1"/>
              </p:cNvSpPr>
              <p:nvPr userDrawn="1"/>
            </p:nvSpPr>
            <p:spPr bwMode="auto">
              <a:xfrm rot="5400000">
                <a:off x="3775634" y="561407"/>
                <a:ext cx="0" cy="7560000"/>
              </a:xfrm>
              <a:prstGeom prst="line">
                <a:avLst/>
              </a:prstGeom>
              <a:noFill/>
              <a:ln w="9525">
                <a:noFill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154">
                  <a:solidFill>
                    <a:prstClr val="black"/>
                  </a:solidFill>
                </a:endParaRPr>
              </a:p>
            </p:txBody>
          </p:sp>
          <p:sp>
            <p:nvSpPr>
              <p:cNvPr id="328" name="Line 82"/>
              <p:cNvSpPr>
                <a:spLocks noChangeShapeType="1"/>
              </p:cNvSpPr>
              <p:nvPr userDrawn="1"/>
            </p:nvSpPr>
            <p:spPr bwMode="auto">
              <a:xfrm rot="5400000">
                <a:off x="3775634" y="4304130"/>
                <a:ext cx="0" cy="7560000"/>
              </a:xfrm>
              <a:prstGeom prst="line">
                <a:avLst/>
              </a:prstGeom>
              <a:noFill/>
              <a:ln w="9525">
                <a:noFill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154">
                  <a:solidFill>
                    <a:prstClr val="black"/>
                  </a:solidFill>
                </a:endParaRPr>
              </a:p>
            </p:txBody>
          </p:sp>
          <p:sp>
            <p:nvSpPr>
              <p:cNvPr id="329" name="Line 83"/>
              <p:cNvSpPr>
                <a:spLocks noChangeShapeType="1"/>
              </p:cNvSpPr>
              <p:nvPr userDrawn="1"/>
            </p:nvSpPr>
            <p:spPr bwMode="auto">
              <a:xfrm rot="5400000">
                <a:off x="3775634" y="4448556"/>
                <a:ext cx="0" cy="7560000"/>
              </a:xfrm>
              <a:prstGeom prst="line">
                <a:avLst/>
              </a:prstGeom>
              <a:noFill/>
              <a:ln w="9525">
                <a:noFill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154">
                  <a:solidFill>
                    <a:prstClr val="black"/>
                  </a:solidFill>
                </a:endParaRPr>
              </a:p>
            </p:txBody>
          </p:sp>
          <p:sp>
            <p:nvSpPr>
              <p:cNvPr id="330" name="Line 84"/>
              <p:cNvSpPr>
                <a:spLocks noChangeShapeType="1"/>
              </p:cNvSpPr>
              <p:nvPr userDrawn="1"/>
            </p:nvSpPr>
            <p:spPr bwMode="auto">
              <a:xfrm rot="5400000">
                <a:off x="3775634" y="4591394"/>
                <a:ext cx="0" cy="7560000"/>
              </a:xfrm>
              <a:prstGeom prst="line">
                <a:avLst/>
              </a:prstGeom>
              <a:noFill/>
              <a:ln w="9525">
                <a:noFill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154">
                  <a:solidFill>
                    <a:prstClr val="black"/>
                  </a:solidFill>
                </a:endParaRPr>
              </a:p>
            </p:txBody>
          </p:sp>
          <p:sp>
            <p:nvSpPr>
              <p:cNvPr id="331" name="Line 85"/>
              <p:cNvSpPr>
                <a:spLocks noChangeShapeType="1"/>
              </p:cNvSpPr>
              <p:nvPr userDrawn="1"/>
            </p:nvSpPr>
            <p:spPr bwMode="auto">
              <a:xfrm rot="5400000">
                <a:off x="3775634" y="4735819"/>
                <a:ext cx="0" cy="7560000"/>
              </a:xfrm>
              <a:prstGeom prst="line">
                <a:avLst/>
              </a:prstGeom>
              <a:noFill/>
              <a:ln w="9525">
                <a:noFill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154">
                  <a:solidFill>
                    <a:prstClr val="black"/>
                  </a:solidFill>
                </a:endParaRPr>
              </a:p>
            </p:txBody>
          </p:sp>
          <p:sp>
            <p:nvSpPr>
              <p:cNvPr id="332" name="Line 86"/>
              <p:cNvSpPr>
                <a:spLocks noChangeShapeType="1"/>
              </p:cNvSpPr>
              <p:nvPr userDrawn="1"/>
            </p:nvSpPr>
            <p:spPr bwMode="auto">
              <a:xfrm rot="5400000">
                <a:off x="3775634" y="4880244"/>
                <a:ext cx="0" cy="7560000"/>
              </a:xfrm>
              <a:prstGeom prst="line">
                <a:avLst/>
              </a:prstGeom>
              <a:noFill/>
              <a:ln w="9525">
                <a:noFill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154">
                  <a:solidFill>
                    <a:prstClr val="black"/>
                  </a:solidFill>
                </a:endParaRPr>
              </a:p>
            </p:txBody>
          </p:sp>
          <p:sp>
            <p:nvSpPr>
              <p:cNvPr id="333" name="Line 87"/>
              <p:cNvSpPr>
                <a:spLocks noChangeShapeType="1"/>
              </p:cNvSpPr>
              <p:nvPr userDrawn="1"/>
            </p:nvSpPr>
            <p:spPr bwMode="auto">
              <a:xfrm rot="5400000">
                <a:off x="3775634" y="5024669"/>
                <a:ext cx="0" cy="7560000"/>
              </a:xfrm>
              <a:prstGeom prst="line">
                <a:avLst/>
              </a:prstGeom>
              <a:noFill/>
              <a:ln w="9525">
                <a:noFill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154">
                  <a:solidFill>
                    <a:prstClr val="black"/>
                  </a:solidFill>
                </a:endParaRPr>
              </a:p>
            </p:txBody>
          </p:sp>
          <p:sp>
            <p:nvSpPr>
              <p:cNvPr id="334" name="Line 88"/>
              <p:cNvSpPr>
                <a:spLocks noChangeShapeType="1"/>
              </p:cNvSpPr>
              <p:nvPr userDrawn="1"/>
            </p:nvSpPr>
            <p:spPr bwMode="auto">
              <a:xfrm rot="5400000">
                <a:off x="3775634" y="5167507"/>
                <a:ext cx="0" cy="7560000"/>
              </a:xfrm>
              <a:prstGeom prst="line">
                <a:avLst/>
              </a:prstGeom>
              <a:noFill/>
              <a:ln w="9525">
                <a:noFill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154">
                  <a:solidFill>
                    <a:prstClr val="black"/>
                  </a:solidFill>
                </a:endParaRPr>
              </a:p>
            </p:txBody>
          </p:sp>
          <p:sp>
            <p:nvSpPr>
              <p:cNvPr id="335" name="Line 89"/>
              <p:cNvSpPr>
                <a:spLocks noChangeShapeType="1"/>
              </p:cNvSpPr>
              <p:nvPr userDrawn="1"/>
            </p:nvSpPr>
            <p:spPr bwMode="auto">
              <a:xfrm rot="5400000">
                <a:off x="3775634" y="5311932"/>
                <a:ext cx="0" cy="7560000"/>
              </a:xfrm>
              <a:prstGeom prst="line">
                <a:avLst/>
              </a:prstGeom>
              <a:noFill/>
              <a:ln w="9525">
                <a:noFill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154">
                  <a:solidFill>
                    <a:prstClr val="black"/>
                  </a:solidFill>
                </a:endParaRPr>
              </a:p>
            </p:txBody>
          </p:sp>
          <p:sp>
            <p:nvSpPr>
              <p:cNvPr id="336" name="Line 90"/>
              <p:cNvSpPr>
                <a:spLocks noChangeShapeType="1"/>
              </p:cNvSpPr>
              <p:nvPr userDrawn="1"/>
            </p:nvSpPr>
            <p:spPr bwMode="auto">
              <a:xfrm rot="5400000">
                <a:off x="3775634" y="5456357"/>
                <a:ext cx="0" cy="7560000"/>
              </a:xfrm>
              <a:prstGeom prst="line">
                <a:avLst/>
              </a:prstGeom>
              <a:noFill/>
              <a:ln w="9525">
                <a:noFill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154">
                  <a:solidFill>
                    <a:prstClr val="black"/>
                  </a:solidFill>
                </a:endParaRPr>
              </a:p>
            </p:txBody>
          </p:sp>
          <p:sp>
            <p:nvSpPr>
              <p:cNvPr id="337" name="Line 91"/>
              <p:cNvSpPr>
                <a:spLocks noChangeShapeType="1"/>
              </p:cNvSpPr>
              <p:nvPr userDrawn="1"/>
            </p:nvSpPr>
            <p:spPr bwMode="auto">
              <a:xfrm rot="5400000">
                <a:off x="3775634" y="5599195"/>
                <a:ext cx="0" cy="7560000"/>
              </a:xfrm>
              <a:prstGeom prst="line">
                <a:avLst/>
              </a:prstGeom>
              <a:noFill/>
              <a:ln w="9525">
                <a:noFill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154">
                  <a:solidFill>
                    <a:prstClr val="black"/>
                  </a:solidFill>
                </a:endParaRPr>
              </a:p>
            </p:txBody>
          </p:sp>
          <p:sp>
            <p:nvSpPr>
              <p:cNvPr id="338" name="Line 92"/>
              <p:cNvSpPr>
                <a:spLocks noChangeShapeType="1"/>
              </p:cNvSpPr>
              <p:nvPr userDrawn="1"/>
            </p:nvSpPr>
            <p:spPr bwMode="auto">
              <a:xfrm rot="5400000">
                <a:off x="3775634" y="5743620"/>
                <a:ext cx="0" cy="7560000"/>
              </a:xfrm>
              <a:prstGeom prst="line">
                <a:avLst/>
              </a:prstGeom>
              <a:noFill/>
              <a:ln w="9525">
                <a:noFill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154">
                  <a:solidFill>
                    <a:prstClr val="black"/>
                  </a:solidFill>
                </a:endParaRPr>
              </a:p>
            </p:txBody>
          </p:sp>
          <p:sp>
            <p:nvSpPr>
              <p:cNvPr id="339" name="Line 93"/>
              <p:cNvSpPr>
                <a:spLocks noChangeShapeType="1"/>
              </p:cNvSpPr>
              <p:nvPr userDrawn="1"/>
            </p:nvSpPr>
            <p:spPr bwMode="auto">
              <a:xfrm rot="5400000">
                <a:off x="3775634" y="5888045"/>
                <a:ext cx="0" cy="7560000"/>
              </a:xfrm>
              <a:prstGeom prst="line">
                <a:avLst/>
              </a:prstGeom>
              <a:noFill/>
              <a:ln w="9525">
                <a:noFill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154">
                  <a:solidFill>
                    <a:prstClr val="black"/>
                  </a:solidFill>
                </a:endParaRPr>
              </a:p>
            </p:txBody>
          </p:sp>
          <p:sp>
            <p:nvSpPr>
              <p:cNvPr id="340" name="Line 94"/>
              <p:cNvSpPr>
                <a:spLocks noChangeShapeType="1"/>
              </p:cNvSpPr>
              <p:nvPr userDrawn="1"/>
            </p:nvSpPr>
            <p:spPr bwMode="auto">
              <a:xfrm rot="5400000">
                <a:off x="3775634" y="6032470"/>
                <a:ext cx="0" cy="7560000"/>
              </a:xfrm>
              <a:prstGeom prst="line">
                <a:avLst/>
              </a:prstGeom>
              <a:noFill/>
              <a:ln w="9525">
                <a:noFill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154">
                  <a:solidFill>
                    <a:prstClr val="black"/>
                  </a:solidFill>
                </a:endParaRPr>
              </a:p>
            </p:txBody>
          </p:sp>
          <p:sp>
            <p:nvSpPr>
              <p:cNvPr id="341" name="Line 95"/>
              <p:cNvSpPr>
                <a:spLocks noChangeShapeType="1"/>
              </p:cNvSpPr>
              <p:nvPr userDrawn="1"/>
            </p:nvSpPr>
            <p:spPr bwMode="auto">
              <a:xfrm rot="5400000">
                <a:off x="3775634" y="6175308"/>
                <a:ext cx="0" cy="7560000"/>
              </a:xfrm>
              <a:prstGeom prst="line">
                <a:avLst/>
              </a:prstGeom>
              <a:noFill/>
              <a:ln w="9525">
                <a:noFill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154">
                  <a:solidFill>
                    <a:prstClr val="black"/>
                  </a:solidFill>
                </a:endParaRPr>
              </a:p>
            </p:txBody>
          </p:sp>
          <p:sp>
            <p:nvSpPr>
              <p:cNvPr id="342" name="Line 96"/>
              <p:cNvSpPr>
                <a:spLocks noChangeShapeType="1"/>
              </p:cNvSpPr>
              <p:nvPr userDrawn="1"/>
            </p:nvSpPr>
            <p:spPr bwMode="auto">
              <a:xfrm rot="5400000">
                <a:off x="3775634" y="6319733"/>
                <a:ext cx="0" cy="7560000"/>
              </a:xfrm>
              <a:prstGeom prst="line">
                <a:avLst/>
              </a:prstGeom>
              <a:noFill/>
              <a:ln w="9525">
                <a:noFill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154">
                  <a:solidFill>
                    <a:prstClr val="black"/>
                  </a:solidFill>
                </a:endParaRPr>
              </a:p>
            </p:txBody>
          </p:sp>
          <p:sp>
            <p:nvSpPr>
              <p:cNvPr id="343" name="Line 97"/>
              <p:cNvSpPr>
                <a:spLocks noChangeShapeType="1"/>
              </p:cNvSpPr>
              <p:nvPr userDrawn="1"/>
            </p:nvSpPr>
            <p:spPr bwMode="auto">
              <a:xfrm rot="5400000">
                <a:off x="3775634" y="6464159"/>
                <a:ext cx="0" cy="7560000"/>
              </a:xfrm>
              <a:prstGeom prst="line">
                <a:avLst/>
              </a:prstGeom>
              <a:noFill/>
              <a:ln w="9525">
                <a:noFill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154">
                  <a:solidFill>
                    <a:prstClr val="black"/>
                  </a:solidFill>
                </a:endParaRPr>
              </a:p>
            </p:txBody>
          </p:sp>
          <p:sp>
            <p:nvSpPr>
              <p:cNvPr id="344" name="Line 98"/>
              <p:cNvSpPr>
                <a:spLocks noChangeShapeType="1"/>
              </p:cNvSpPr>
              <p:nvPr userDrawn="1"/>
            </p:nvSpPr>
            <p:spPr bwMode="auto">
              <a:xfrm rot="5400000">
                <a:off x="3775634" y="6606997"/>
                <a:ext cx="0" cy="7560000"/>
              </a:xfrm>
              <a:prstGeom prst="line">
                <a:avLst/>
              </a:prstGeom>
              <a:noFill/>
              <a:ln w="9525">
                <a:noFill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154">
                  <a:solidFill>
                    <a:prstClr val="black"/>
                  </a:solidFill>
                </a:endParaRPr>
              </a:p>
            </p:txBody>
          </p:sp>
          <p:sp>
            <p:nvSpPr>
              <p:cNvPr id="345" name="Line 99"/>
              <p:cNvSpPr>
                <a:spLocks noChangeShapeType="1"/>
              </p:cNvSpPr>
              <p:nvPr userDrawn="1"/>
            </p:nvSpPr>
            <p:spPr bwMode="auto">
              <a:xfrm rot="5400000">
                <a:off x="3775634" y="6751422"/>
                <a:ext cx="0" cy="7560000"/>
              </a:xfrm>
              <a:prstGeom prst="line">
                <a:avLst/>
              </a:prstGeom>
              <a:noFill/>
              <a:ln w="9525">
                <a:noFill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154">
                  <a:solidFill>
                    <a:prstClr val="black"/>
                  </a:solidFill>
                </a:endParaRPr>
              </a:p>
            </p:txBody>
          </p:sp>
        </p:grp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</p:sldLayoutIdLst>
  <p:hf hdr="0" ftr="0" dt="0"/>
  <p:txStyles>
    <p:titleStyle>
      <a:lvl1pPr algn="l" defTabSz="607446" rtl="0" eaLnBrk="1" latinLnBrk="0" hangingPunct="1">
        <a:spcBef>
          <a:spcPct val="0"/>
        </a:spcBef>
        <a:buNone/>
        <a:defRPr kumimoji="1" sz="1796" b="1" kern="1200" cap="none" spc="0" baseline="0">
          <a:solidFill>
            <a:schemeClr val="tx1"/>
          </a:solidFill>
          <a:latin typeface="メイリオ" panose="020B0604030504040204" pitchFamily="50" charset="-128"/>
          <a:ea typeface="メイリオ" panose="020B0604030504040204" pitchFamily="50" charset="-128"/>
          <a:cs typeface="メイリオ" panose="020B0604030504040204" pitchFamily="50" charset="-128"/>
        </a:defRPr>
      </a:lvl1pPr>
    </p:titleStyle>
    <p:bodyStyle>
      <a:lvl1pPr marL="0" indent="0" algn="l" defTabSz="607446" rtl="0" eaLnBrk="1" latinLnBrk="0" hangingPunct="1">
        <a:spcBef>
          <a:spcPct val="20000"/>
        </a:spcBef>
        <a:spcAft>
          <a:spcPts val="398"/>
        </a:spcAft>
        <a:buFont typeface="Arial" pitchFamily="34" charset="0"/>
        <a:buNone/>
        <a:defRPr kumimoji="1" sz="1411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303722" indent="-121489" algn="l" defTabSz="607446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kumimoji="1" sz="1411" kern="1200">
          <a:solidFill>
            <a:schemeClr val="tx1"/>
          </a:solidFill>
          <a:latin typeface="+mn-lt"/>
          <a:ea typeface="+mn-ea"/>
          <a:cs typeface="+mn-cs"/>
        </a:defRPr>
      </a:lvl2pPr>
      <a:lvl3pPr marL="759307" indent="-151862" algn="l" defTabSz="607446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kumimoji="1" sz="1283" kern="1200">
          <a:solidFill>
            <a:schemeClr val="tx1"/>
          </a:solidFill>
          <a:latin typeface="+mn-lt"/>
          <a:ea typeface="+mn-ea"/>
          <a:cs typeface="+mn-cs"/>
        </a:defRPr>
      </a:lvl3pPr>
      <a:lvl4pPr marL="1063029" indent="-151862" algn="l" defTabSz="607446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kumimoji="1" sz="1283" kern="1200">
          <a:solidFill>
            <a:schemeClr val="tx1"/>
          </a:solidFill>
          <a:latin typeface="+mn-lt"/>
          <a:ea typeface="+mn-ea"/>
          <a:cs typeface="+mn-cs"/>
        </a:defRPr>
      </a:lvl4pPr>
      <a:lvl5pPr marL="1366753" indent="-151862" algn="l" defTabSz="607446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kumimoji="1" sz="1283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670474" indent="-151862" algn="l" defTabSz="607446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kumimoji="1" sz="1154" kern="1200">
          <a:solidFill>
            <a:schemeClr val="tx1"/>
          </a:solidFill>
          <a:latin typeface="+mn-lt"/>
          <a:ea typeface="+mn-ea"/>
          <a:cs typeface="+mn-cs"/>
        </a:defRPr>
      </a:lvl6pPr>
      <a:lvl7pPr marL="1974197" indent="-151862" algn="l" defTabSz="607446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kumimoji="1" sz="1154" kern="1200">
          <a:solidFill>
            <a:schemeClr val="tx1"/>
          </a:solidFill>
          <a:latin typeface="+mn-lt"/>
          <a:ea typeface="+mn-ea"/>
          <a:cs typeface="+mn-cs"/>
        </a:defRPr>
      </a:lvl7pPr>
      <a:lvl8pPr marL="2277919" indent="-151862" algn="l" defTabSz="607446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kumimoji="1" sz="1154" kern="1200">
          <a:solidFill>
            <a:schemeClr val="tx1"/>
          </a:solidFill>
          <a:latin typeface="+mn-lt"/>
          <a:ea typeface="+mn-ea"/>
          <a:cs typeface="+mn-cs"/>
        </a:defRPr>
      </a:lvl8pPr>
      <a:lvl9pPr marL="2581642" indent="-151862" algn="l" defTabSz="607446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kumimoji="1" sz="115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07446" rtl="0" eaLnBrk="1" latinLnBrk="0" hangingPunct="1">
        <a:defRPr kumimoji="1" sz="1283" kern="1200">
          <a:solidFill>
            <a:schemeClr val="tx1"/>
          </a:solidFill>
          <a:latin typeface="+mn-lt"/>
          <a:ea typeface="+mn-ea"/>
          <a:cs typeface="+mn-cs"/>
        </a:defRPr>
      </a:lvl1pPr>
      <a:lvl2pPr marL="303722" algn="l" defTabSz="607446" rtl="0" eaLnBrk="1" latinLnBrk="0" hangingPunct="1">
        <a:defRPr kumimoji="1" sz="1283" kern="1200">
          <a:solidFill>
            <a:schemeClr val="tx1"/>
          </a:solidFill>
          <a:latin typeface="+mn-lt"/>
          <a:ea typeface="+mn-ea"/>
          <a:cs typeface="+mn-cs"/>
        </a:defRPr>
      </a:lvl2pPr>
      <a:lvl3pPr marL="607446" algn="l" defTabSz="607446" rtl="0" eaLnBrk="1" latinLnBrk="0" hangingPunct="1">
        <a:defRPr kumimoji="1" sz="1283" kern="1200">
          <a:solidFill>
            <a:schemeClr val="tx1"/>
          </a:solidFill>
          <a:latin typeface="+mn-lt"/>
          <a:ea typeface="+mn-ea"/>
          <a:cs typeface="+mn-cs"/>
        </a:defRPr>
      </a:lvl3pPr>
      <a:lvl4pPr marL="911167" algn="l" defTabSz="607446" rtl="0" eaLnBrk="1" latinLnBrk="0" hangingPunct="1">
        <a:defRPr kumimoji="1" sz="1283" kern="1200">
          <a:solidFill>
            <a:schemeClr val="tx1"/>
          </a:solidFill>
          <a:latin typeface="+mn-lt"/>
          <a:ea typeface="+mn-ea"/>
          <a:cs typeface="+mn-cs"/>
        </a:defRPr>
      </a:lvl4pPr>
      <a:lvl5pPr marL="1214890" algn="l" defTabSz="607446" rtl="0" eaLnBrk="1" latinLnBrk="0" hangingPunct="1">
        <a:defRPr kumimoji="1" sz="1283" kern="1200">
          <a:solidFill>
            <a:schemeClr val="tx1"/>
          </a:solidFill>
          <a:latin typeface="+mn-lt"/>
          <a:ea typeface="+mn-ea"/>
          <a:cs typeface="+mn-cs"/>
        </a:defRPr>
      </a:lvl5pPr>
      <a:lvl6pPr marL="1518613" algn="l" defTabSz="607446" rtl="0" eaLnBrk="1" latinLnBrk="0" hangingPunct="1">
        <a:defRPr kumimoji="1" sz="1283" kern="1200">
          <a:solidFill>
            <a:schemeClr val="tx1"/>
          </a:solidFill>
          <a:latin typeface="+mn-lt"/>
          <a:ea typeface="+mn-ea"/>
          <a:cs typeface="+mn-cs"/>
        </a:defRPr>
      </a:lvl6pPr>
      <a:lvl7pPr marL="1822336" algn="l" defTabSz="607446" rtl="0" eaLnBrk="1" latinLnBrk="0" hangingPunct="1">
        <a:defRPr kumimoji="1" sz="1283" kern="1200">
          <a:solidFill>
            <a:schemeClr val="tx1"/>
          </a:solidFill>
          <a:latin typeface="+mn-lt"/>
          <a:ea typeface="+mn-ea"/>
          <a:cs typeface="+mn-cs"/>
        </a:defRPr>
      </a:lvl7pPr>
      <a:lvl8pPr marL="2126060" algn="l" defTabSz="607446" rtl="0" eaLnBrk="1" latinLnBrk="0" hangingPunct="1">
        <a:defRPr kumimoji="1" sz="1283" kern="1200">
          <a:solidFill>
            <a:schemeClr val="tx1"/>
          </a:solidFill>
          <a:latin typeface="+mn-lt"/>
          <a:ea typeface="+mn-ea"/>
          <a:cs typeface="+mn-cs"/>
        </a:defRPr>
      </a:lvl8pPr>
      <a:lvl9pPr marL="2429781" algn="l" defTabSz="607446" rtl="0" eaLnBrk="1" latinLnBrk="0" hangingPunct="1">
        <a:defRPr kumimoji="1" sz="128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386" userDrawn="1">
          <p15:clr>
            <a:srgbClr val="F26B43"/>
          </p15:clr>
        </p15:guide>
        <p15:guide id="2" orient="horz" pos="182" userDrawn="1">
          <p15:clr>
            <a:srgbClr val="F26B43"/>
          </p15:clr>
        </p15:guide>
        <p15:guide id="3" orient="horz" pos="4138" userDrawn="1">
          <p15:clr>
            <a:srgbClr val="F26B43"/>
          </p15:clr>
        </p15:guide>
        <p15:guide id="4" pos="5854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グループ化 5">
            <a:extLst>
              <a:ext uri="{FF2B5EF4-FFF2-40B4-BE49-F238E27FC236}">
                <a16:creationId xmlns:a16="http://schemas.microsoft.com/office/drawing/2014/main" id="{7422B5B6-A320-4B37-9B13-489A07F0A1D5}"/>
              </a:ext>
            </a:extLst>
          </p:cNvPr>
          <p:cNvGrpSpPr/>
          <p:nvPr/>
        </p:nvGrpSpPr>
        <p:grpSpPr>
          <a:xfrm>
            <a:off x="83196" y="0"/>
            <a:ext cx="4898816" cy="2945278"/>
            <a:chOff x="-1" y="-2"/>
            <a:chExt cx="7638523" cy="5038954"/>
          </a:xfrm>
        </p:grpSpPr>
        <p:sp>
          <p:nvSpPr>
            <p:cNvPr id="284" name="フリーフォーム: 図形 283">
              <a:extLst>
                <a:ext uri="{FF2B5EF4-FFF2-40B4-BE49-F238E27FC236}">
                  <a16:creationId xmlns:a16="http://schemas.microsoft.com/office/drawing/2014/main" id="{41B24C7C-9303-4FD5-95B1-E9265F6A2228}"/>
                </a:ext>
              </a:extLst>
            </p:cNvPr>
            <p:cNvSpPr/>
            <p:nvPr/>
          </p:nvSpPr>
          <p:spPr>
            <a:xfrm>
              <a:off x="-1" y="1"/>
              <a:ext cx="7561264" cy="3312000"/>
            </a:xfrm>
            <a:custGeom>
              <a:avLst/>
              <a:gdLst>
                <a:gd name="connsiteX0" fmla="*/ 0 w 7561264"/>
                <a:gd name="connsiteY0" fmla="*/ 0 h 4641207"/>
                <a:gd name="connsiteX1" fmla="*/ 7561264 w 7561264"/>
                <a:gd name="connsiteY1" fmla="*/ 0 h 4641207"/>
                <a:gd name="connsiteX2" fmla="*/ 7561264 w 7561264"/>
                <a:gd name="connsiteY2" fmla="*/ 2911278 h 4641207"/>
                <a:gd name="connsiteX3" fmla="*/ 7561263 w 7561264"/>
                <a:gd name="connsiteY3" fmla="*/ 2911278 h 4641207"/>
                <a:gd name="connsiteX4" fmla="*/ 7561263 w 7561264"/>
                <a:gd name="connsiteY4" fmla="*/ 4124949 h 4641207"/>
                <a:gd name="connsiteX5" fmla="*/ 7431082 w 7561264"/>
                <a:gd name="connsiteY5" fmla="*/ 4165331 h 4641207"/>
                <a:gd name="connsiteX6" fmla="*/ 3800235 w 7561264"/>
                <a:gd name="connsiteY6" fmla="*/ 4641207 h 4641207"/>
                <a:gd name="connsiteX7" fmla="*/ 169388 w 7561264"/>
                <a:gd name="connsiteY7" fmla="*/ 4165331 h 4641207"/>
                <a:gd name="connsiteX8" fmla="*/ 0 w 7561264"/>
                <a:gd name="connsiteY8" fmla="*/ 4112787 h 4641207"/>
                <a:gd name="connsiteX9" fmla="*/ 0 w 7561264"/>
                <a:gd name="connsiteY9" fmla="*/ 2911278 h 4641207"/>
                <a:gd name="connsiteX10" fmla="*/ 0 w 7561264"/>
                <a:gd name="connsiteY10" fmla="*/ 2900237 h 46412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7561264" h="4641207">
                  <a:moveTo>
                    <a:pt x="0" y="0"/>
                  </a:moveTo>
                  <a:lnTo>
                    <a:pt x="7561264" y="0"/>
                  </a:lnTo>
                  <a:lnTo>
                    <a:pt x="7561264" y="2911278"/>
                  </a:lnTo>
                  <a:lnTo>
                    <a:pt x="7561263" y="2911278"/>
                  </a:lnTo>
                  <a:lnTo>
                    <a:pt x="7561263" y="4124949"/>
                  </a:lnTo>
                  <a:lnTo>
                    <a:pt x="7431082" y="4165331"/>
                  </a:lnTo>
                  <a:cubicBezTo>
                    <a:pt x="6418607" y="4464212"/>
                    <a:pt x="5161786" y="4641207"/>
                    <a:pt x="3800235" y="4641207"/>
                  </a:cubicBezTo>
                  <a:cubicBezTo>
                    <a:pt x="2438685" y="4641207"/>
                    <a:pt x="1181864" y="4464212"/>
                    <a:pt x="169388" y="4165331"/>
                  </a:cubicBezTo>
                  <a:lnTo>
                    <a:pt x="0" y="4112787"/>
                  </a:lnTo>
                  <a:lnTo>
                    <a:pt x="0" y="2911278"/>
                  </a:lnTo>
                  <a:lnTo>
                    <a:pt x="0" y="2900237"/>
                  </a:lnTo>
                  <a:close/>
                </a:path>
              </a:pathLst>
            </a:custGeom>
            <a:solidFill>
              <a:srgbClr val="FFFFB9"/>
            </a:soli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lIns="46176" tIns="23088" rIns="46176" bIns="0" rtlCol="0" anchor="ctr">
              <a:noAutofit/>
            </a:bodyPr>
            <a:lstStyle/>
            <a:p>
              <a:pPr algn="ctr"/>
              <a:endParaRPr lang="ja-JP" altLang="en-US" sz="77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  <a:cs typeface="Meiryo UI" panose="020B0604030504040204" pitchFamily="50" charset="-128"/>
              </a:endParaRPr>
            </a:p>
          </p:txBody>
        </p:sp>
        <p:pic>
          <p:nvPicPr>
            <p:cNvPr id="4" name="図 3">
              <a:extLst>
                <a:ext uri="{FF2B5EF4-FFF2-40B4-BE49-F238E27FC236}">
                  <a16:creationId xmlns:a16="http://schemas.microsoft.com/office/drawing/2014/main" id="{5C43A0F8-F670-4AB1-8823-BBBFD1494A5B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/>
            <a:srcRect l="3396" t="1498" r="-1308" b="-2696"/>
            <a:stretch/>
          </p:blipFill>
          <p:spPr>
            <a:xfrm>
              <a:off x="1" y="-2"/>
              <a:ext cx="7638521" cy="4914651"/>
            </a:xfrm>
            <a:prstGeom prst="rect">
              <a:avLst/>
            </a:prstGeom>
          </p:spPr>
        </p:pic>
        <p:sp>
          <p:nvSpPr>
            <p:cNvPr id="146" name="テキスト ボックス 145">
              <a:extLst>
                <a:ext uri="{FF2B5EF4-FFF2-40B4-BE49-F238E27FC236}">
                  <a16:creationId xmlns:a16="http://schemas.microsoft.com/office/drawing/2014/main" id="{3427D4EA-3816-4624-BB48-2516BCDDC5D9}"/>
                </a:ext>
              </a:extLst>
            </p:cNvPr>
            <p:cNvSpPr txBox="1"/>
            <p:nvPr/>
          </p:nvSpPr>
          <p:spPr>
            <a:xfrm>
              <a:off x="612279" y="1458651"/>
              <a:ext cx="6661613" cy="1439999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0">
              <a:noAutofit/>
            </a:bodyPr>
            <a:lstStyle/>
            <a:p>
              <a:pPr algn="ctr"/>
              <a:r>
                <a:rPr lang="ja-JP" altLang="en-US" sz="1600" b="1" dirty="0">
                  <a:solidFill>
                    <a:srgbClr val="F5960B"/>
                  </a:solidFill>
                  <a:latin typeface="BIZ UDゴシック" panose="020B0400000000000000" pitchFamily="49" charset="-128"/>
                  <a:ea typeface="BIZ UDゴシック" panose="020B0400000000000000" pitchFamily="49" charset="-128"/>
                  <a:cs typeface="メイリオ" panose="020B0604030504040204" pitchFamily="50" charset="-128"/>
                </a:rPr>
                <a:t>〇〇町会・自治会の</a:t>
              </a:r>
            </a:p>
            <a:p>
              <a:pPr algn="ctr"/>
              <a:r>
                <a:rPr lang="ja-JP" altLang="en-US" sz="2400" b="1" spc="192" dirty="0">
                  <a:solidFill>
                    <a:srgbClr val="F5960B"/>
                  </a:solidFill>
                  <a:latin typeface="BIZ UDゴシック" panose="020B0400000000000000" pitchFamily="49" charset="-128"/>
                  <a:ea typeface="BIZ UDゴシック" panose="020B0400000000000000" pitchFamily="49" charset="-128"/>
                  <a:cs typeface="メイリオ" panose="020B0604030504040204" pitchFamily="50" charset="-128"/>
                </a:rPr>
                <a:t>公式ＳＮＳを開設しました</a:t>
              </a:r>
            </a:p>
          </p:txBody>
        </p:sp>
        <p:sp>
          <p:nvSpPr>
            <p:cNvPr id="248" name="テキスト ボックス 247">
              <a:extLst>
                <a:ext uri="{FF2B5EF4-FFF2-40B4-BE49-F238E27FC236}">
                  <a16:creationId xmlns:a16="http://schemas.microsoft.com/office/drawing/2014/main" id="{40B3D4AE-900C-4F9C-9CC5-862F51D664D2}"/>
                </a:ext>
              </a:extLst>
            </p:cNvPr>
            <p:cNvSpPr txBox="1"/>
            <p:nvPr/>
          </p:nvSpPr>
          <p:spPr>
            <a:xfrm>
              <a:off x="775743" y="3376543"/>
              <a:ext cx="5939776" cy="1662409"/>
            </a:xfrm>
            <a:prstGeom prst="rect">
              <a:avLst/>
            </a:prstGeom>
            <a:noFill/>
          </p:spPr>
          <p:txBody>
            <a:bodyPr wrap="square" lIns="0" tIns="0" rIns="0" bIns="0" rtlCol="0" anchor="t" anchorCtr="0">
              <a:noAutofit/>
            </a:bodyPr>
            <a:lstStyle/>
            <a:p>
              <a:pPr algn="just"/>
              <a:r>
                <a:rPr lang="ja-JP" altLang="en-US" sz="1400" dirty="0">
                  <a:latin typeface="BIZ UDゴシック" panose="020B0400000000000000" pitchFamily="49" charset="-128"/>
                  <a:ea typeface="BIZ UDゴシック" panose="020B0400000000000000" pitchFamily="49" charset="-128"/>
                  <a:cs typeface="メイリオ" panose="020B0604030504040204" pitchFamily="50" charset="-128"/>
                </a:rPr>
                <a:t>お祭りやイベントの情報、港区からのお知らせ、〇〇〇などについて日々、発信しています。</a:t>
              </a:r>
            </a:p>
            <a:p>
              <a:pPr algn="just"/>
              <a:r>
                <a:rPr lang="ja-JP" altLang="en-US" sz="1400" dirty="0">
                  <a:latin typeface="BIZ UDゴシック" panose="020B0400000000000000" pitchFamily="49" charset="-128"/>
                  <a:ea typeface="BIZ UDゴシック" panose="020B0400000000000000" pitchFamily="49" charset="-128"/>
                  <a:cs typeface="メイリオ" panose="020B0604030504040204" pitchFamily="50" charset="-128"/>
                </a:rPr>
                <a:t>二次元コードを読み取って、ぜひご登録を</a:t>
              </a:r>
              <a:endParaRPr lang="en-US" altLang="ja-JP" sz="14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メイリオ" panose="020B0604030504040204" pitchFamily="50" charset="-128"/>
              </a:endParaRPr>
            </a:p>
            <a:p>
              <a:pPr algn="just"/>
              <a:r>
                <a:rPr lang="ja-JP" altLang="en-US" sz="1400" dirty="0">
                  <a:latin typeface="BIZ UDゴシック" panose="020B0400000000000000" pitchFamily="49" charset="-128"/>
                  <a:ea typeface="BIZ UDゴシック" panose="020B0400000000000000" pitchFamily="49" charset="-128"/>
                  <a:cs typeface="メイリオ" panose="020B0604030504040204" pitchFamily="50" charset="-128"/>
                </a:rPr>
                <a:t>お願いします。</a:t>
              </a:r>
            </a:p>
          </p:txBody>
        </p:sp>
        <p:grpSp>
          <p:nvGrpSpPr>
            <p:cNvPr id="303" name="グループ化 302">
              <a:extLst>
                <a:ext uri="{FF2B5EF4-FFF2-40B4-BE49-F238E27FC236}">
                  <a16:creationId xmlns:a16="http://schemas.microsoft.com/office/drawing/2014/main" id="{25A296DF-FC85-4FF6-8E9E-39BDD7957AE7}"/>
                </a:ext>
              </a:extLst>
            </p:cNvPr>
            <p:cNvGrpSpPr/>
            <p:nvPr/>
          </p:nvGrpSpPr>
          <p:grpSpPr>
            <a:xfrm>
              <a:off x="1323098" y="450850"/>
              <a:ext cx="4940280" cy="803237"/>
              <a:chOff x="1323098" y="450850"/>
              <a:chExt cx="4940280" cy="803237"/>
            </a:xfrm>
          </p:grpSpPr>
          <p:sp>
            <p:nvSpPr>
              <p:cNvPr id="304" name="テキスト ボックス 303">
                <a:extLst>
                  <a:ext uri="{FF2B5EF4-FFF2-40B4-BE49-F238E27FC236}">
                    <a16:creationId xmlns:a16="http://schemas.microsoft.com/office/drawing/2014/main" id="{AAABD0E5-DC3F-4B52-AE56-7A08E49E6E57}"/>
                  </a:ext>
                </a:extLst>
              </p:cNvPr>
              <p:cNvSpPr txBox="1"/>
              <p:nvPr/>
            </p:nvSpPr>
            <p:spPr>
              <a:xfrm>
                <a:off x="1323098" y="450850"/>
                <a:ext cx="4940280" cy="648000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chemeClr val="bg1">
                    <a:lumMod val="50000"/>
                  </a:schemeClr>
                </a:solidFill>
              </a:ln>
            </p:spPr>
            <p:txBody>
              <a:bodyPr wrap="square" lIns="46176" tIns="0" rIns="46176" bIns="23088" rtlCol="0" anchor="ctr" anchorCtr="0">
                <a:noAutofit/>
              </a:bodyPr>
              <a:lstStyle/>
              <a:p>
                <a:pPr algn="ctr"/>
                <a:r>
                  <a:rPr lang="ja-JP" altLang="en-US" sz="1100" b="1" dirty="0">
                    <a:latin typeface="BIZ UDゴシック" panose="020B0400000000000000" pitchFamily="49" charset="-128"/>
                    <a:ea typeface="BIZ UDゴシック" panose="020B0400000000000000" pitchFamily="49" charset="-128"/>
                    <a:cs typeface="メイリオ" panose="020B0604030504040204" pitchFamily="50" charset="-128"/>
                  </a:rPr>
                  <a:t>〇〇町会・自治会（地名〇丁目～〇丁目）</a:t>
                </a:r>
                <a:r>
                  <a:rPr lang="ja-JP" altLang="en-US" sz="1000" b="1" dirty="0">
                    <a:latin typeface="BIZ UDゴシック" panose="020B0400000000000000" pitchFamily="49" charset="-128"/>
                    <a:ea typeface="BIZ UDゴシック" panose="020B0400000000000000" pitchFamily="49" charset="-128"/>
                    <a:cs typeface="メイリオ" panose="020B0604030504040204" pitchFamily="50" charset="-128"/>
                  </a:rPr>
                  <a:t>に</a:t>
                </a:r>
                <a:endParaRPr lang="en-US" altLang="ja-JP" sz="1000" b="1" dirty="0">
                  <a:latin typeface="BIZ UDゴシック" panose="020B0400000000000000" pitchFamily="49" charset="-128"/>
                  <a:ea typeface="BIZ UDゴシック" panose="020B0400000000000000" pitchFamily="49" charset="-128"/>
                  <a:cs typeface="メイリオ" panose="020B0604030504040204" pitchFamily="50" charset="-128"/>
                </a:endParaRPr>
              </a:p>
              <a:p>
                <a:pPr algn="ctr"/>
                <a:r>
                  <a:rPr lang="ja-JP" altLang="en-US" sz="1000" b="1" dirty="0">
                    <a:latin typeface="BIZ UDゴシック" panose="020B0400000000000000" pitchFamily="49" charset="-128"/>
                    <a:ea typeface="BIZ UDゴシック" panose="020B0400000000000000" pitchFamily="49" charset="-128"/>
                    <a:cs typeface="メイリオ" panose="020B0604030504040204" pitchFamily="50" charset="-128"/>
                  </a:rPr>
                  <a:t>お住まいの皆様へ</a:t>
                </a:r>
                <a:endParaRPr lang="ja-JP" altLang="en-US" sz="900" b="1" dirty="0">
                  <a:latin typeface="BIZ UDゴシック" panose="020B0400000000000000" pitchFamily="49" charset="-128"/>
                  <a:ea typeface="BIZ UDゴシック" panose="020B0400000000000000" pitchFamily="49" charset="-128"/>
                  <a:cs typeface="メイリオ" panose="020B0604030504040204" pitchFamily="50" charset="-128"/>
                </a:endParaRPr>
              </a:p>
            </p:txBody>
          </p:sp>
          <p:sp>
            <p:nvSpPr>
              <p:cNvPr id="305" name="二等辺三角形 304">
                <a:extLst>
                  <a:ext uri="{FF2B5EF4-FFF2-40B4-BE49-F238E27FC236}">
                    <a16:creationId xmlns:a16="http://schemas.microsoft.com/office/drawing/2014/main" id="{E0D23FB9-A6E0-4927-85D8-5FD86E463F6D}"/>
                  </a:ext>
                </a:extLst>
              </p:cNvPr>
              <p:cNvSpPr/>
              <p:nvPr/>
            </p:nvSpPr>
            <p:spPr>
              <a:xfrm flipV="1">
                <a:off x="3716585" y="1110087"/>
                <a:ext cx="216000" cy="144000"/>
              </a:xfrm>
              <a:prstGeom prst="triangle">
                <a:avLst/>
              </a:prstGeom>
              <a:solidFill>
                <a:schemeClr val="bg1">
                  <a:lumMod val="50000"/>
                </a:schemeClr>
              </a:solidFill>
              <a:ln w="19050"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endParaRPr lang="ja-JP" altLang="en-US" sz="705" dirty="0">
                  <a:solidFill>
                    <a:schemeClr val="tx1"/>
                  </a:solidFill>
                  <a:latin typeface="BIZ UDゴシック" panose="020B0400000000000000" pitchFamily="49" charset="-128"/>
                  <a:ea typeface="BIZ UDゴシック" panose="020B0400000000000000" pitchFamily="49" charset="-128"/>
                  <a:cs typeface="Meiryo UI" panose="020B0604030504040204" pitchFamily="50" charset="-128"/>
                </a:endParaRPr>
              </a:p>
            </p:txBody>
          </p:sp>
        </p:grpSp>
        <p:grpSp>
          <p:nvGrpSpPr>
            <p:cNvPr id="266" name="グループ化 265">
              <a:extLst>
                <a:ext uri="{FF2B5EF4-FFF2-40B4-BE49-F238E27FC236}">
                  <a16:creationId xmlns:a16="http://schemas.microsoft.com/office/drawing/2014/main" id="{6F3DB152-7CAE-4409-B347-9273BC4DF26D}"/>
                </a:ext>
              </a:extLst>
            </p:cNvPr>
            <p:cNvGrpSpPr/>
            <p:nvPr/>
          </p:nvGrpSpPr>
          <p:grpSpPr>
            <a:xfrm>
              <a:off x="4605113" y="2382727"/>
              <a:ext cx="2194123" cy="2443271"/>
              <a:chOff x="1148761" y="5544205"/>
              <a:chExt cx="2194123" cy="2443271"/>
            </a:xfrm>
          </p:grpSpPr>
          <p:sp>
            <p:nvSpPr>
              <p:cNvPr id="282" name="正方形/長方形 281">
                <a:extLst>
                  <a:ext uri="{FF2B5EF4-FFF2-40B4-BE49-F238E27FC236}">
                    <a16:creationId xmlns:a16="http://schemas.microsoft.com/office/drawing/2014/main" id="{602BB93F-BAE0-48D4-946A-A8C4C0FDB113}"/>
                  </a:ext>
                </a:extLst>
              </p:cNvPr>
              <p:cNvSpPr/>
              <p:nvPr/>
            </p:nvSpPr>
            <p:spPr>
              <a:xfrm>
                <a:off x="1148761" y="5544205"/>
                <a:ext cx="1799519" cy="2016002"/>
              </a:xfrm>
              <a:prstGeom prst="rect">
                <a:avLst/>
              </a:prstGeom>
              <a:noFill/>
            </p:spPr>
            <p:txBody>
              <a:bodyPr lIns="69264" tIns="138527" rIns="69264" bIns="0" anchor="t" anchorCtr="0">
                <a:noAutofit/>
              </a:bodyPr>
              <a:lstStyle/>
              <a:p>
                <a:pPr algn="ctr">
                  <a:buClr>
                    <a:schemeClr val="accent1"/>
                  </a:buClr>
                </a:pPr>
                <a:endParaRPr lang="ja-JP" altLang="en-US" sz="834" dirty="0">
                  <a:solidFill>
                    <a:srgbClr val="1DA1F2"/>
                  </a:solidFill>
                  <a:latin typeface="BIZ UDゴシック" panose="020B0400000000000000" pitchFamily="49" charset="-128"/>
                  <a:ea typeface="BIZ UDゴシック" panose="020B0400000000000000" pitchFamily="49" charset="-128"/>
                </a:endParaRPr>
              </a:p>
            </p:txBody>
          </p:sp>
          <p:sp>
            <p:nvSpPr>
              <p:cNvPr id="275" name="Freeform 6">
                <a:extLst>
                  <a:ext uri="{FF2B5EF4-FFF2-40B4-BE49-F238E27FC236}">
                    <a16:creationId xmlns:a16="http://schemas.microsoft.com/office/drawing/2014/main" id="{ECDA6EBE-ED6E-4043-8509-DF646225ADB3}"/>
                  </a:ext>
                </a:extLst>
              </p:cNvPr>
              <p:cNvSpPr>
                <a:spLocks/>
              </p:cNvSpPr>
              <p:nvPr/>
            </p:nvSpPr>
            <p:spPr bwMode="gray">
              <a:xfrm rot="16200000">
                <a:off x="3078436" y="7723027"/>
                <a:ext cx="294316" cy="234581"/>
              </a:xfrm>
              <a:custGeom>
                <a:avLst/>
                <a:gdLst>
                  <a:gd name="T0" fmla="*/ 443 w 466"/>
                  <a:gd name="T1" fmla="*/ 189 h 372"/>
                  <a:gd name="T2" fmla="*/ 331 w 466"/>
                  <a:gd name="T3" fmla="*/ 189 h 372"/>
                  <a:gd name="T4" fmla="*/ 323 w 466"/>
                  <a:gd name="T5" fmla="*/ 192 h 372"/>
                  <a:gd name="T6" fmla="*/ 320 w 466"/>
                  <a:gd name="T7" fmla="*/ 200 h 372"/>
                  <a:gd name="T8" fmla="*/ 323 w 466"/>
                  <a:gd name="T9" fmla="*/ 208 h 372"/>
                  <a:gd name="T10" fmla="*/ 331 w 466"/>
                  <a:gd name="T11" fmla="*/ 212 h 372"/>
                  <a:gd name="T12" fmla="*/ 337 w 466"/>
                  <a:gd name="T13" fmla="*/ 213 h 372"/>
                  <a:gd name="T14" fmla="*/ 344 w 466"/>
                  <a:gd name="T15" fmla="*/ 220 h 372"/>
                  <a:gd name="T16" fmla="*/ 346 w 466"/>
                  <a:gd name="T17" fmla="*/ 227 h 372"/>
                  <a:gd name="T18" fmla="*/ 343 w 466"/>
                  <a:gd name="T19" fmla="*/ 244 h 372"/>
                  <a:gd name="T20" fmla="*/ 340 w 466"/>
                  <a:gd name="T21" fmla="*/ 248 h 372"/>
                  <a:gd name="T22" fmla="*/ 334 w 466"/>
                  <a:gd name="T23" fmla="*/ 250 h 372"/>
                  <a:gd name="T24" fmla="*/ 325 w 466"/>
                  <a:gd name="T25" fmla="*/ 259 h 372"/>
                  <a:gd name="T26" fmla="*/ 329 w 466"/>
                  <a:gd name="T27" fmla="*/ 270 h 372"/>
                  <a:gd name="T28" fmla="*/ 338 w 466"/>
                  <a:gd name="T29" fmla="*/ 288 h 372"/>
                  <a:gd name="T30" fmla="*/ 314 w 466"/>
                  <a:gd name="T31" fmla="*/ 311 h 372"/>
                  <a:gd name="T32" fmla="*/ 309 w 466"/>
                  <a:gd name="T33" fmla="*/ 311 h 372"/>
                  <a:gd name="T34" fmla="*/ 298 w 466"/>
                  <a:gd name="T35" fmla="*/ 319 h 372"/>
                  <a:gd name="T36" fmla="*/ 301 w 466"/>
                  <a:gd name="T37" fmla="*/ 331 h 372"/>
                  <a:gd name="T38" fmla="*/ 309 w 466"/>
                  <a:gd name="T39" fmla="*/ 349 h 372"/>
                  <a:gd name="T40" fmla="*/ 286 w 466"/>
                  <a:gd name="T41" fmla="*/ 372 h 372"/>
                  <a:gd name="T42" fmla="*/ 120 w 466"/>
                  <a:gd name="T43" fmla="*/ 372 h 372"/>
                  <a:gd name="T44" fmla="*/ 35 w 466"/>
                  <a:gd name="T45" fmla="*/ 337 h 372"/>
                  <a:gd name="T46" fmla="*/ 0 w 466"/>
                  <a:gd name="T47" fmla="*/ 252 h 372"/>
                  <a:gd name="T48" fmla="*/ 16 w 466"/>
                  <a:gd name="T49" fmla="*/ 195 h 372"/>
                  <a:gd name="T50" fmla="*/ 58 w 466"/>
                  <a:gd name="T51" fmla="*/ 149 h 372"/>
                  <a:gd name="T52" fmla="*/ 113 w 466"/>
                  <a:gd name="T53" fmla="*/ 100 h 372"/>
                  <a:gd name="T54" fmla="*/ 113 w 466"/>
                  <a:gd name="T55" fmla="*/ 100 h 372"/>
                  <a:gd name="T56" fmla="*/ 224 w 466"/>
                  <a:gd name="T57" fmla="*/ 7 h 372"/>
                  <a:gd name="T58" fmla="*/ 242 w 466"/>
                  <a:gd name="T59" fmla="*/ 0 h 372"/>
                  <a:gd name="T60" fmla="*/ 264 w 466"/>
                  <a:gd name="T61" fmla="*/ 10 h 372"/>
                  <a:gd name="T62" fmla="*/ 270 w 466"/>
                  <a:gd name="T63" fmla="*/ 28 h 372"/>
                  <a:gd name="T64" fmla="*/ 260 w 466"/>
                  <a:gd name="T65" fmla="*/ 50 h 372"/>
                  <a:gd name="T66" fmla="*/ 205 w 466"/>
                  <a:gd name="T67" fmla="*/ 96 h 372"/>
                  <a:gd name="T68" fmla="*/ 203 w 466"/>
                  <a:gd name="T69" fmla="*/ 98 h 372"/>
                  <a:gd name="T70" fmla="*/ 198 w 466"/>
                  <a:gd name="T71" fmla="*/ 108 h 372"/>
                  <a:gd name="T72" fmla="*/ 196 w 466"/>
                  <a:gd name="T73" fmla="*/ 118 h 372"/>
                  <a:gd name="T74" fmla="*/ 201 w 466"/>
                  <a:gd name="T75" fmla="*/ 132 h 372"/>
                  <a:gd name="T76" fmla="*/ 209 w 466"/>
                  <a:gd name="T77" fmla="*/ 138 h 372"/>
                  <a:gd name="T78" fmla="*/ 221 w 466"/>
                  <a:gd name="T79" fmla="*/ 141 h 372"/>
                  <a:gd name="T80" fmla="*/ 232 w 466"/>
                  <a:gd name="T81" fmla="*/ 142 h 372"/>
                  <a:gd name="T82" fmla="*/ 273 w 466"/>
                  <a:gd name="T83" fmla="*/ 142 h 372"/>
                  <a:gd name="T84" fmla="*/ 443 w 466"/>
                  <a:gd name="T85" fmla="*/ 142 h 372"/>
                  <a:gd name="T86" fmla="*/ 466 w 466"/>
                  <a:gd name="T87" fmla="*/ 166 h 372"/>
                  <a:gd name="T88" fmla="*/ 443 w 466"/>
                  <a:gd name="T89" fmla="*/ 189 h 3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</a:cxnLst>
                <a:rect l="0" t="0" r="r" b="b"/>
                <a:pathLst>
                  <a:path w="466" h="372">
                    <a:moveTo>
                      <a:pt x="443" y="189"/>
                    </a:moveTo>
                    <a:cubicBezTo>
                      <a:pt x="331" y="189"/>
                      <a:pt x="331" y="189"/>
                      <a:pt x="331" y="189"/>
                    </a:cubicBezTo>
                    <a:cubicBezTo>
                      <a:pt x="328" y="189"/>
                      <a:pt x="325" y="190"/>
                      <a:pt x="323" y="192"/>
                    </a:cubicBezTo>
                    <a:cubicBezTo>
                      <a:pt x="321" y="194"/>
                      <a:pt x="320" y="197"/>
                      <a:pt x="320" y="200"/>
                    </a:cubicBezTo>
                    <a:cubicBezTo>
                      <a:pt x="320" y="203"/>
                      <a:pt x="321" y="206"/>
                      <a:pt x="323" y="208"/>
                    </a:cubicBezTo>
                    <a:cubicBezTo>
                      <a:pt x="325" y="210"/>
                      <a:pt x="328" y="212"/>
                      <a:pt x="331" y="212"/>
                    </a:cubicBezTo>
                    <a:cubicBezTo>
                      <a:pt x="334" y="212"/>
                      <a:pt x="335" y="212"/>
                      <a:pt x="337" y="213"/>
                    </a:cubicBezTo>
                    <a:cubicBezTo>
                      <a:pt x="340" y="214"/>
                      <a:pt x="342" y="217"/>
                      <a:pt x="344" y="220"/>
                    </a:cubicBezTo>
                    <a:cubicBezTo>
                      <a:pt x="346" y="223"/>
                      <a:pt x="346" y="226"/>
                      <a:pt x="346" y="227"/>
                    </a:cubicBezTo>
                    <a:cubicBezTo>
                      <a:pt x="346" y="235"/>
                      <a:pt x="345" y="241"/>
                      <a:pt x="343" y="244"/>
                    </a:cubicBezTo>
                    <a:cubicBezTo>
                      <a:pt x="342" y="246"/>
                      <a:pt x="341" y="247"/>
                      <a:pt x="340" y="248"/>
                    </a:cubicBezTo>
                    <a:cubicBezTo>
                      <a:pt x="338" y="249"/>
                      <a:pt x="337" y="250"/>
                      <a:pt x="334" y="250"/>
                    </a:cubicBezTo>
                    <a:cubicBezTo>
                      <a:pt x="330" y="251"/>
                      <a:pt x="326" y="254"/>
                      <a:pt x="325" y="259"/>
                    </a:cubicBezTo>
                    <a:cubicBezTo>
                      <a:pt x="324" y="263"/>
                      <a:pt x="326" y="267"/>
                      <a:pt x="329" y="270"/>
                    </a:cubicBezTo>
                    <a:cubicBezTo>
                      <a:pt x="335" y="275"/>
                      <a:pt x="338" y="281"/>
                      <a:pt x="338" y="288"/>
                    </a:cubicBezTo>
                    <a:cubicBezTo>
                      <a:pt x="338" y="301"/>
                      <a:pt x="327" y="311"/>
                      <a:pt x="314" y="311"/>
                    </a:cubicBezTo>
                    <a:cubicBezTo>
                      <a:pt x="309" y="311"/>
                      <a:pt x="309" y="311"/>
                      <a:pt x="309" y="311"/>
                    </a:cubicBezTo>
                    <a:cubicBezTo>
                      <a:pt x="304" y="311"/>
                      <a:pt x="300" y="314"/>
                      <a:pt x="298" y="319"/>
                    </a:cubicBezTo>
                    <a:cubicBezTo>
                      <a:pt x="297" y="323"/>
                      <a:pt x="298" y="328"/>
                      <a:pt x="301" y="331"/>
                    </a:cubicBezTo>
                    <a:cubicBezTo>
                      <a:pt x="306" y="336"/>
                      <a:pt x="309" y="342"/>
                      <a:pt x="309" y="349"/>
                    </a:cubicBezTo>
                    <a:cubicBezTo>
                      <a:pt x="309" y="362"/>
                      <a:pt x="299" y="372"/>
                      <a:pt x="286" y="372"/>
                    </a:cubicBezTo>
                    <a:cubicBezTo>
                      <a:pt x="120" y="372"/>
                      <a:pt x="120" y="372"/>
                      <a:pt x="120" y="372"/>
                    </a:cubicBezTo>
                    <a:cubicBezTo>
                      <a:pt x="87" y="372"/>
                      <a:pt x="57" y="359"/>
                      <a:pt x="35" y="337"/>
                    </a:cubicBezTo>
                    <a:cubicBezTo>
                      <a:pt x="13" y="315"/>
                      <a:pt x="0" y="285"/>
                      <a:pt x="0" y="252"/>
                    </a:cubicBezTo>
                    <a:cubicBezTo>
                      <a:pt x="0" y="229"/>
                      <a:pt x="6" y="212"/>
                      <a:pt x="16" y="195"/>
                    </a:cubicBezTo>
                    <a:cubicBezTo>
                      <a:pt x="26" y="179"/>
                      <a:pt x="41" y="165"/>
                      <a:pt x="58" y="149"/>
                    </a:cubicBezTo>
                    <a:cubicBezTo>
                      <a:pt x="78" y="131"/>
                      <a:pt x="91" y="118"/>
                      <a:pt x="113" y="100"/>
                    </a:cubicBezTo>
                    <a:cubicBezTo>
                      <a:pt x="113" y="100"/>
                      <a:pt x="113" y="100"/>
                      <a:pt x="113" y="100"/>
                    </a:cubicBezTo>
                    <a:cubicBezTo>
                      <a:pt x="224" y="7"/>
                      <a:pt x="224" y="7"/>
                      <a:pt x="224" y="7"/>
                    </a:cubicBezTo>
                    <a:cubicBezTo>
                      <a:pt x="229" y="2"/>
                      <a:pt x="235" y="0"/>
                      <a:pt x="242" y="0"/>
                    </a:cubicBezTo>
                    <a:cubicBezTo>
                      <a:pt x="250" y="0"/>
                      <a:pt x="258" y="3"/>
                      <a:pt x="264" y="10"/>
                    </a:cubicBezTo>
                    <a:cubicBezTo>
                      <a:pt x="268" y="15"/>
                      <a:pt x="270" y="22"/>
                      <a:pt x="270" y="28"/>
                    </a:cubicBezTo>
                    <a:cubicBezTo>
                      <a:pt x="270" y="36"/>
                      <a:pt x="267" y="44"/>
                      <a:pt x="260" y="50"/>
                    </a:cubicBezTo>
                    <a:cubicBezTo>
                      <a:pt x="205" y="96"/>
                      <a:pt x="205" y="96"/>
                      <a:pt x="205" y="96"/>
                    </a:cubicBezTo>
                    <a:cubicBezTo>
                      <a:pt x="204" y="97"/>
                      <a:pt x="204" y="97"/>
                      <a:pt x="203" y="98"/>
                    </a:cubicBezTo>
                    <a:cubicBezTo>
                      <a:pt x="201" y="101"/>
                      <a:pt x="199" y="105"/>
                      <a:pt x="198" y="108"/>
                    </a:cubicBezTo>
                    <a:cubicBezTo>
                      <a:pt x="196" y="111"/>
                      <a:pt x="196" y="114"/>
                      <a:pt x="196" y="118"/>
                    </a:cubicBezTo>
                    <a:cubicBezTo>
                      <a:pt x="196" y="123"/>
                      <a:pt x="198" y="129"/>
                      <a:pt x="201" y="132"/>
                    </a:cubicBezTo>
                    <a:cubicBezTo>
                      <a:pt x="204" y="135"/>
                      <a:pt x="206" y="137"/>
                      <a:pt x="209" y="138"/>
                    </a:cubicBezTo>
                    <a:cubicBezTo>
                      <a:pt x="213" y="140"/>
                      <a:pt x="217" y="141"/>
                      <a:pt x="221" y="141"/>
                    </a:cubicBezTo>
                    <a:cubicBezTo>
                      <a:pt x="225" y="142"/>
                      <a:pt x="229" y="142"/>
                      <a:pt x="232" y="142"/>
                    </a:cubicBezTo>
                    <a:cubicBezTo>
                      <a:pt x="235" y="142"/>
                      <a:pt x="270" y="142"/>
                      <a:pt x="273" y="142"/>
                    </a:cubicBezTo>
                    <a:cubicBezTo>
                      <a:pt x="443" y="142"/>
                      <a:pt x="443" y="142"/>
                      <a:pt x="443" y="142"/>
                    </a:cubicBezTo>
                    <a:cubicBezTo>
                      <a:pt x="456" y="142"/>
                      <a:pt x="466" y="153"/>
                      <a:pt x="466" y="166"/>
                    </a:cubicBezTo>
                    <a:cubicBezTo>
                      <a:pt x="466" y="178"/>
                      <a:pt x="456" y="189"/>
                      <a:pt x="443" y="189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41466" tIns="20733" rIns="41466" bIns="20733" numCol="1" anchor="t" anchorCtr="0" compatLnSpc="1">
                <a:prstTxWarp prst="textNoShape">
                  <a:avLst/>
                </a:prstTxWarp>
                <a:noAutofit/>
              </a:bodyPr>
              <a:lstStyle/>
              <a:p>
                <a:endParaRPr lang="ja-JP" altLang="en-US" sz="816" dirty="0">
                  <a:latin typeface="BIZ UDゴシック" panose="020B0400000000000000" pitchFamily="49" charset="-128"/>
                  <a:ea typeface="BIZ UDゴシック" panose="020B0400000000000000" pitchFamily="49" charset="-128"/>
                </a:endParaRPr>
              </a:p>
            </p:txBody>
          </p:sp>
        </p:grpSp>
      </p:grpSp>
      <p:grpSp>
        <p:nvGrpSpPr>
          <p:cNvPr id="57" name="グループ化 56">
            <a:extLst>
              <a:ext uri="{FF2B5EF4-FFF2-40B4-BE49-F238E27FC236}">
                <a16:creationId xmlns:a16="http://schemas.microsoft.com/office/drawing/2014/main" id="{8BD56C5B-FCE1-4150-836E-B192396B3C04}"/>
              </a:ext>
            </a:extLst>
          </p:cNvPr>
          <p:cNvGrpSpPr/>
          <p:nvPr/>
        </p:nvGrpSpPr>
        <p:grpSpPr>
          <a:xfrm>
            <a:off x="5019268" y="1"/>
            <a:ext cx="4898816" cy="2925131"/>
            <a:chOff x="-1" y="-2"/>
            <a:chExt cx="7638523" cy="5016218"/>
          </a:xfrm>
        </p:grpSpPr>
        <p:sp>
          <p:nvSpPr>
            <p:cNvPr id="58" name="フリーフォーム: 図形 57">
              <a:extLst>
                <a:ext uri="{FF2B5EF4-FFF2-40B4-BE49-F238E27FC236}">
                  <a16:creationId xmlns:a16="http://schemas.microsoft.com/office/drawing/2014/main" id="{B20AA0CF-3AB9-466A-8BCB-2077A5E1B350}"/>
                </a:ext>
              </a:extLst>
            </p:cNvPr>
            <p:cNvSpPr/>
            <p:nvPr/>
          </p:nvSpPr>
          <p:spPr>
            <a:xfrm>
              <a:off x="-1" y="1"/>
              <a:ext cx="7561264" cy="3312000"/>
            </a:xfrm>
            <a:custGeom>
              <a:avLst/>
              <a:gdLst>
                <a:gd name="connsiteX0" fmla="*/ 0 w 7561264"/>
                <a:gd name="connsiteY0" fmla="*/ 0 h 4641207"/>
                <a:gd name="connsiteX1" fmla="*/ 7561264 w 7561264"/>
                <a:gd name="connsiteY1" fmla="*/ 0 h 4641207"/>
                <a:gd name="connsiteX2" fmla="*/ 7561264 w 7561264"/>
                <a:gd name="connsiteY2" fmla="*/ 2911278 h 4641207"/>
                <a:gd name="connsiteX3" fmla="*/ 7561263 w 7561264"/>
                <a:gd name="connsiteY3" fmla="*/ 2911278 h 4641207"/>
                <a:gd name="connsiteX4" fmla="*/ 7561263 w 7561264"/>
                <a:gd name="connsiteY4" fmla="*/ 4124949 h 4641207"/>
                <a:gd name="connsiteX5" fmla="*/ 7431082 w 7561264"/>
                <a:gd name="connsiteY5" fmla="*/ 4165331 h 4641207"/>
                <a:gd name="connsiteX6" fmla="*/ 3800235 w 7561264"/>
                <a:gd name="connsiteY6" fmla="*/ 4641207 h 4641207"/>
                <a:gd name="connsiteX7" fmla="*/ 169388 w 7561264"/>
                <a:gd name="connsiteY7" fmla="*/ 4165331 h 4641207"/>
                <a:gd name="connsiteX8" fmla="*/ 0 w 7561264"/>
                <a:gd name="connsiteY8" fmla="*/ 4112787 h 4641207"/>
                <a:gd name="connsiteX9" fmla="*/ 0 w 7561264"/>
                <a:gd name="connsiteY9" fmla="*/ 2911278 h 4641207"/>
                <a:gd name="connsiteX10" fmla="*/ 0 w 7561264"/>
                <a:gd name="connsiteY10" fmla="*/ 2900237 h 46412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7561264" h="4641207">
                  <a:moveTo>
                    <a:pt x="0" y="0"/>
                  </a:moveTo>
                  <a:lnTo>
                    <a:pt x="7561264" y="0"/>
                  </a:lnTo>
                  <a:lnTo>
                    <a:pt x="7561264" y="2911278"/>
                  </a:lnTo>
                  <a:lnTo>
                    <a:pt x="7561263" y="2911278"/>
                  </a:lnTo>
                  <a:lnTo>
                    <a:pt x="7561263" y="4124949"/>
                  </a:lnTo>
                  <a:lnTo>
                    <a:pt x="7431082" y="4165331"/>
                  </a:lnTo>
                  <a:cubicBezTo>
                    <a:pt x="6418607" y="4464212"/>
                    <a:pt x="5161786" y="4641207"/>
                    <a:pt x="3800235" y="4641207"/>
                  </a:cubicBezTo>
                  <a:cubicBezTo>
                    <a:pt x="2438685" y="4641207"/>
                    <a:pt x="1181864" y="4464212"/>
                    <a:pt x="169388" y="4165331"/>
                  </a:cubicBezTo>
                  <a:lnTo>
                    <a:pt x="0" y="4112787"/>
                  </a:lnTo>
                  <a:lnTo>
                    <a:pt x="0" y="2911278"/>
                  </a:lnTo>
                  <a:lnTo>
                    <a:pt x="0" y="2900237"/>
                  </a:lnTo>
                  <a:close/>
                </a:path>
              </a:pathLst>
            </a:custGeom>
            <a:solidFill>
              <a:srgbClr val="FFFFB9"/>
            </a:soli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lIns="46176" tIns="23088" rIns="46176" bIns="0" rtlCol="0" anchor="ctr">
              <a:noAutofit/>
            </a:bodyPr>
            <a:lstStyle/>
            <a:p>
              <a:pPr algn="ctr"/>
              <a:endParaRPr lang="ja-JP" altLang="en-US" sz="77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  <a:cs typeface="Meiryo UI" panose="020B0604030504040204" pitchFamily="50" charset="-128"/>
              </a:endParaRPr>
            </a:p>
          </p:txBody>
        </p:sp>
        <p:pic>
          <p:nvPicPr>
            <p:cNvPr id="59" name="図 58">
              <a:extLst>
                <a:ext uri="{FF2B5EF4-FFF2-40B4-BE49-F238E27FC236}">
                  <a16:creationId xmlns:a16="http://schemas.microsoft.com/office/drawing/2014/main" id="{29E1E131-564B-4A92-9CF2-3ED01A1D32EE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/>
            <a:srcRect l="3396" t="1498" r="-1308" b="-2696"/>
            <a:stretch/>
          </p:blipFill>
          <p:spPr>
            <a:xfrm>
              <a:off x="1" y="-2"/>
              <a:ext cx="7638521" cy="4914651"/>
            </a:xfrm>
            <a:prstGeom prst="rect">
              <a:avLst/>
            </a:prstGeom>
          </p:spPr>
        </p:pic>
        <p:sp>
          <p:nvSpPr>
            <p:cNvPr id="60" name="テキスト ボックス 59">
              <a:extLst>
                <a:ext uri="{FF2B5EF4-FFF2-40B4-BE49-F238E27FC236}">
                  <a16:creationId xmlns:a16="http://schemas.microsoft.com/office/drawing/2014/main" id="{F1F27394-AAB5-422A-9D33-AD0D68237F5E}"/>
                </a:ext>
              </a:extLst>
            </p:cNvPr>
            <p:cNvSpPr txBox="1"/>
            <p:nvPr/>
          </p:nvSpPr>
          <p:spPr>
            <a:xfrm>
              <a:off x="612279" y="1458651"/>
              <a:ext cx="6661613" cy="1439999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0">
              <a:noAutofit/>
            </a:bodyPr>
            <a:lstStyle/>
            <a:p>
              <a:pPr algn="ctr"/>
              <a:r>
                <a:rPr lang="ja-JP" altLang="en-US" sz="1600" b="1" dirty="0">
                  <a:solidFill>
                    <a:srgbClr val="F5960B"/>
                  </a:solidFill>
                  <a:latin typeface="BIZ UDゴシック" panose="020B0400000000000000" pitchFamily="49" charset="-128"/>
                  <a:ea typeface="BIZ UDゴシック" panose="020B0400000000000000" pitchFamily="49" charset="-128"/>
                  <a:cs typeface="メイリオ" panose="020B0604030504040204" pitchFamily="50" charset="-128"/>
                </a:rPr>
                <a:t>〇〇町会・自治会の</a:t>
              </a:r>
            </a:p>
            <a:p>
              <a:pPr algn="ctr"/>
              <a:r>
                <a:rPr lang="ja-JP" altLang="en-US" sz="2400" b="1" spc="192" dirty="0">
                  <a:solidFill>
                    <a:srgbClr val="F5960B"/>
                  </a:solidFill>
                  <a:latin typeface="BIZ UDゴシック" panose="020B0400000000000000" pitchFamily="49" charset="-128"/>
                  <a:ea typeface="BIZ UDゴシック" panose="020B0400000000000000" pitchFamily="49" charset="-128"/>
                  <a:cs typeface="メイリオ" panose="020B0604030504040204" pitchFamily="50" charset="-128"/>
                </a:rPr>
                <a:t>公式ＳＮＳを開設しました</a:t>
              </a:r>
            </a:p>
          </p:txBody>
        </p:sp>
        <p:sp>
          <p:nvSpPr>
            <p:cNvPr id="61" name="テキスト ボックス 60">
              <a:extLst>
                <a:ext uri="{FF2B5EF4-FFF2-40B4-BE49-F238E27FC236}">
                  <a16:creationId xmlns:a16="http://schemas.microsoft.com/office/drawing/2014/main" id="{0F5EAFBE-7DF8-4D1F-A84D-540FED43C056}"/>
                </a:ext>
              </a:extLst>
            </p:cNvPr>
            <p:cNvSpPr txBox="1"/>
            <p:nvPr/>
          </p:nvSpPr>
          <p:spPr>
            <a:xfrm>
              <a:off x="787540" y="3353806"/>
              <a:ext cx="5939776" cy="1662410"/>
            </a:xfrm>
            <a:prstGeom prst="rect">
              <a:avLst/>
            </a:prstGeom>
            <a:noFill/>
          </p:spPr>
          <p:txBody>
            <a:bodyPr wrap="square" lIns="0" tIns="0" rIns="0" bIns="0" rtlCol="0" anchor="t" anchorCtr="0">
              <a:noAutofit/>
            </a:bodyPr>
            <a:lstStyle/>
            <a:p>
              <a:pPr algn="just"/>
              <a:r>
                <a:rPr lang="ja-JP" altLang="en-US" sz="1400" dirty="0">
                  <a:latin typeface="BIZ UDゴシック" panose="020B0400000000000000" pitchFamily="49" charset="-128"/>
                  <a:ea typeface="BIZ UDゴシック" panose="020B0400000000000000" pitchFamily="49" charset="-128"/>
                  <a:cs typeface="メイリオ" panose="020B0604030504040204" pitchFamily="50" charset="-128"/>
                </a:rPr>
                <a:t>お祭りやイベントの情報、港区からのお知らせ、〇〇〇などについて日々、発信しています。</a:t>
              </a:r>
            </a:p>
            <a:p>
              <a:pPr algn="just"/>
              <a:r>
                <a:rPr lang="ja-JP" altLang="en-US" sz="1400" dirty="0">
                  <a:latin typeface="BIZ UDゴシック" panose="020B0400000000000000" pitchFamily="49" charset="-128"/>
                  <a:ea typeface="BIZ UDゴシック" panose="020B0400000000000000" pitchFamily="49" charset="-128"/>
                  <a:cs typeface="メイリオ" panose="020B0604030504040204" pitchFamily="50" charset="-128"/>
                </a:rPr>
                <a:t>二次元コードを読み取って、ぜひご登録を</a:t>
              </a:r>
              <a:endParaRPr lang="en-US" altLang="ja-JP" sz="14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メイリオ" panose="020B0604030504040204" pitchFamily="50" charset="-128"/>
              </a:endParaRPr>
            </a:p>
            <a:p>
              <a:pPr algn="just"/>
              <a:r>
                <a:rPr lang="ja-JP" altLang="en-US" sz="1400" dirty="0">
                  <a:latin typeface="BIZ UDゴシック" panose="020B0400000000000000" pitchFamily="49" charset="-128"/>
                  <a:ea typeface="BIZ UDゴシック" panose="020B0400000000000000" pitchFamily="49" charset="-128"/>
                  <a:cs typeface="メイリオ" panose="020B0604030504040204" pitchFamily="50" charset="-128"/>
                </a:rPr>
                <a:t>お願いします。</a:t>
              </a:r>
            </a:p>
          </p:txBody>
        </p:sp>
        <p:grpSp>
          <p:nvGrpSpPr>
            <p:cNvPr id="62" name="グループ化 61">
              <a:extLst>
                <a:ext uri="{FF2B5EF4-FFF2-40B4-BE49-F238E27FC236}">
                  <a16:creationId xmlns:a16="http://schemas.microsoft.com/office/drawing/2014/main" id="{EF0FA0EA-CB2E-48F4-A6CB-A44D1A0B5228}"/>
                </a:ext>
              </a:extLst>
            </p:cNvPr>
            <p:cNvGrpSpPr/>
            <p:nvPr/>
          </p:nvGrpSpPr>
          <p:grpSpPr>
            <a:xfrm>
              <a:off x="1323098" y="450850"/>
              <a:ext cx="4940280" cy="803237"/>
              <a:chOff x="1323098" y="450850"/>
              <a:chExt cx="4940280" cy="803237"/>
            </a:xfrm>
          </p:grpSpPr>
          <p:sp>
            <p:nvSpPr>
              <p:cNvPr id="80" name="テキスト ボックス 79">
                <a:extLst>
                  <a:ext uri="{FF2B5EF4-FFF2-40B4-BE49-F238E27FC236}">
                    <a16:creationId xmlns:a16="http://schemas.microsoft.com/office/drawing/2014/main" id="{3B8947C5-9C04-40C4-AC83-D8A9FEAB3FEA}"/>
                  </a:ext>
                </a:extLst>
              </p:cNvPr>
              <p:cNvSpPr txBox="1"/>
              <p:nvPr/>
            </p:nvSpPr>
            <p:spPr>
              <a:xfrm>
                <a:off x="1323098" y="450850"/>
                <a:ext cx="4940280" cy="648000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chemeClr val="bg1">
                    <a:lumMod val="50000"/>
                  </a:schemeClr>
                </a:solidFill>
              </a:ln>
            </p:spPr>
            <p:txBody>
              <a:bodyPr wrap="square" lIns="46176" tIns="0" rIns="46176" bIns="23088" rtlCol="0" anchor="ctr" anchorCtr="0">
                <a:noAutofit/>
              </a:bodyPr>
              <a:lstStyle/>
              <a:p>
                <a:pPr algn="ctr"/>
                <a:r>
                  <a:rPr lang="ja-JP" altLang="en-US" sz="1100" b="1" dirty="0">
                    <a:latin typeface="BIZ UDゴシック" panose="020B0400000000000000" pitchFamily="49" charset="-128"/>
                    <a:ea typeface="BIZ UDゴシック" panose="020B0400000000000000" pitchFamily="49" charset="-128"/>
                    <a:cs typeface="メイリオ" panose="020B0604030504040204" pitchFamily="50" charset="-128"/>
                  </a:rPr>
                  <a:t>〇〇町会・自治会（地名〇丁目～〇丁目）</a:t>
                </a:r>
                <a:r>
                  <a:rPr lang="ja-JP" altLang="en-US" sz="1000" b="1" dirty="0">
                    <a:latin typeface="BIZ UDゴシック" panose="020B0400000000000000" pitchFamily="49" charset="-128"/>
                    <a:ea typeface="BIZ UDゴシック" panose="020B0400000000000000" pitchFamily="49" charset="-128"/>
                    <a:cs typeface="メイリオ" panose="020B0604030504040204" pitchFamily="50" charset="-128"/>
                  </a:rPr>
                  <a:t>に</a:t>
                </a:r>
                <a:endParaRPr lang="en-US" altLang="ja-JP" sz="1000" b="1" dirty="0">
                  <a:latin typeface="BIZ UDゴシック" panose="020B0400000000000000" pitchFamily="49" charset="-128"/>
                  <a:ea typeface="BIZ UDゴシック" panose="020B0400000000000000" pitchFamily="49" charset="-128"/>
                  <a:cs typeface="メイリオ" panose="020B0604030504040204" pitchFamily="50" charset="-128"/>
                </a:endParaRPr>
              </a:p>
              <a:p>
                <a:pPr algn="ctr"/>
                <a:r>
                  <a:rPr lang="ja-JP" altLang="en-US" sz="1000" b="1" dirty="0">
                    <a:latin typeface="BIZ UDゴシック" panose="020B0400000000000000" pitchFamily="49" charset="-128"/>
                    <a:ea typeface="BIZ UDゴシック" panose="020B0400000000000000" pitchFamily="49" charset="-128"/>
                    <a:cs typeface="メイリオ" panose="020B0604030504040204" pitchFamily="50" charset="-128"/>
                  </a:rPr>
                  <a:t>お住まいの皆様へ</a:t>
                </a:r>
                <a:endParaRPr lang="ja-JP" altLang="en-US" sz="900" b="1" dirty="0">
                  <a:latin typeface="BIZ UDゴシック" panose="020B0400000000000000" pitchFamily="49" charset="-128"/>
                  <a:ea typeface="BIZ UDゴシック" panose="020B0400000000000000" pitchFamily="49" charset="-128"/>
                  <a:cs typeface="メイリオ" panose="020B0604030504040204" pitchFamily="50" charset="-128"/>
                </a:endParaRPr>
              </a:p>
            </p:txBody>
          </p:sp>
          <p:sp>
            <p:nvSpPr>
              <p:cNvPr id="81" name="二等辺三角形 80">
                <a:extLst>
                  <a:ext uri="{FF2B5EF4-FFF2-40B4-BE49-F238E27FC236}">
                    <a16:creationId xmlns:a16="http://schemas.microsoft.com/office/drawing/2014/main" id="{94788E7A-B72E-407D-9FF6-EB4F946C5F50}"/>
                  </a:ext>
                </a:extLst>
              </p:cNvPr>
              <p:cNvSpPr/>
              <p:nvPr/>
            </p:nvSpPr>
            <p:spPr>
              <a:xfrm flipV="1">
                <a:off x="3716585" y="1110087"/>
                <a:ext cx="216000" cy="144000"/>
              </a:xfrm>
              <a:prstGeom prst="triangle">
                <a:avLst/>
              </a:prstGeom>
              <a:solidFill>
                <a:schemeClr val="bg1">
                  <a:lumMod val="50000"/>
                </a:schemeClr>
              </a:solidFill>
              <a:ln w="19050"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endParaRPr lang="ja-JP" altLang="en-US" sz="705" dirty="0">
                  <a:solidFill>
                    <a:schemeClr val="tx1"/>
                  </a:solidFill>
                  <a:latin typeface="BIZ UDゴシック" panose="020B0400000000000000" pitchFamily="49" charset="-128"/>
                  <a:ea typeface="BIZ UDゴシック" panose="020B0400000000000000" pitchFamily="49" charset="-128"/>
                  <a:cs typeface="Meiryo UI" panose="020B0604030504040204" pitchFamily="50" charset="-128"/>
                </a:endParaRPr>
              </a:p>
            </p:txBody>
          </p:sp>
        </p:grpSp>
        <p:grpSp>
          <p:nvGrpSpPr>
            <p:cNvPr id="63" name="グループ化 62">
              <a:extLst>
                <a:ext uri="{FF2B5EF4-FFF2-40B4-BE49-F238E27FC236}">
                  <a16:creationId xmlns:a16="http://schemas.microsoft.com/office/drawing/2014/main" id="{B55A7561-E30D-4CCE-845C-124EA5F52387}"/>
                </a:ext>
              </a:extLst>
            </p:cNvPr>
            <p:cNvGrpSpPr/>
            <p:nvPr/>
          </p:nvGrpSpPr>
          <p:grpSpPr>
            <a:xfrm>
              <a:off x="4605113" y="2382727"/>
              <a:ext cx="2194123" cy="2443271"/>
              <a:chOff x="1148761" y="5544205"/>
              <a:chExt cx="2194123" cy="2443271"/>
            </a:xfrm>
          </p:grpSpPr>
          <p:sp>
            <p:nvSpPr>
              <p:cNvPr id="79" name="正方形/長方形 78">
                <a:extLst>
                  <a:ext uri="{FF2B5EF4-FFF2-40B4-BE49-F238E27FC236}">
                    <a16:creationId xmlns:a16="http://schemas.microsoft.com/office/drawing/2014/main" id="{FB091967-2458-41AB-B280-9008EE2EEB4A}"/>
                  </a:ext>
                </a:extLst>
              </p:cNvPr>
              <p:cNvSpPr/>
              <p:nvPr/>
            </p:nvSpPr>
            <p:spPr>
              <a:xfrm>
                <a:off x="1148761" y="5544205"/>
                <a:ext cx="1799519" cy="2016002"/>
              </a:xfrm>
              <a:prstGeom prst="rect">
                <a:avLst/>
              </a:prstGeom>
              <a:noFill/>
            </p:spPr>
            <p:txBody>
              <a:bodyPr lIns="69264" tIns="138527" rIns="69264" bIns="0" anchor="t" anchorCtr="0">
                <a:noAutofit/>
              </a:bodyPr>
              <a:lstStyle/>
              <a:p>
                <a:pPr algn="ctr">
                  <a:buClr>
                    <a:schemeClr val="accent1"/>
                  </a:buClr>
                </a:pPr>
                <a:endParaRPr lang="ja-JP" altLang="en-US" sz="834" dirty="0">
                  <a:solidFill>
                    <a:srgbClr val="1DA1F2"/>
                  </a:solidFill>
                  <a:latin typeface="BIZ UDゴシック" panose="020B0400000000000000" pitchFamily="49" charset="-128"/>
                  <a:ea typeface="BIZ UDゴシック" panose="020B0400000000000000" pitchFamily="49" charset="-128"/>
                </a:endParaRPr>
              </a:p>
            </p:txBody>
          </p:sp>
          <p:sp>
            <p:nvSpPr>
              <p:cNvPr id="72" name="Freeform 6">
                <a:extLst>
                  <a:ext uri="{FF2B5EF4-FFF2-40B4-BE49-F238E27FC236}">
                    <a16:creationId xmlns:a16="http://schemas.microsoft.com/office/drawing/2014/main" id="{A68496D5-2952-4E7D-B8D0-DF2C431F521B}"/>
                  </a:ext>
                </a:extLst>
              </p:cNvPr>
              <p:cNvSpPr>
                <a:spLocks/>
              </p:cNvSpPr>
              <p:nvPr/>
            </p:nvSpPr>
            <p:spPr bwMode="gray">
              <a:xfrm rot="16200000">
                <a:off x="3078436" y="7723027"/>
                <a:ext cx="294316" cy="234581"/>
              </a:xfrm>
              <a:custGeom>
                <a:avLst/>
                <a:gdLst>
                  <a:gd name="T0" fmla="*/ 443 w 466"/>
                  <a:gd name="T1" fmla="*/ 189 h 372"/>
                  <a:gd name="T2" fmla="*/ 331 w 466"/>
                  <a:gd name="T3" fmla="*/ 189 h 372"/>
                  <a:gd name="T4" fmla="*/ 323 w 466"/>
                  <a:gd name="T5" fmla="*/ 192 h 372"/>
                  <a:gd name="T6" fmla="*/ 320 w 466"/>
                  <a:gd name="T7" fmla="*/ 200 h 372"/>
                  <a:gd name="T8" fmla="*/ 323 w 466"/>
                  <a:gd name="T9" fmla="*/ 208 h 372"/>
                  <a:gd name="T10" fmla="*/ 331 w 466"/>
                  <a:gd name="T11" fmla="*/ 212 h 372"/>
                  <a:gd name="T12" fmla="*/ 337 w 466"/>
                  <a:gd name="T13" fmla="*/ 213 h 372"/>
                  <a:gd name="T14" fmla="*/ 344 w 466"/>
                  <a:gd name="T15" fmla="*/ 220 h 372"/>
                  <a:gd name="T16" fmla="*/ 346 w 466"/>
                  <a:gd name="T17" fmla="*/ 227 h 372"/>
                  <a:gd name="T18" fmla="*/ 343 w 466"/>
                  <a:gd name="T19" fmla="*/ 244 h 372"/>
                  <a:gd name="T20" fmla="*/ 340 w 466"/>
                  <a:gd name="T21" fmla="*/ 248 h 372"/>
                  <a:gd name="T22" fmla="*/ 334 w 466"/>
                  <a:gd name="T23" fmla="*/ 250 h 372"/>
                  <a:gd name="T24" fmla="*/ 325 w 466"/>
                  <a:gd name="T25" fmla="*/ 259 h 372"/>
                  <a:gd name="T26" fmla="*/ 329 w 466"/>
                  <a:gd name="T27" fmla="*/ 270 h 372"/>
                  <a:gd name="T28" fmla="*/ 338 w 466"/>
                  <a:gd name="T29" fmla="*/ 288 h 372"/>
                  <a:gd name="T30" fmla="*/ 314 w 466"/>
                  <a:gd name="T31" fmla="*/ 311 h 372"/>
                  <a:gd name="T32" fmla="*/ 309 w 466"/>
                  <a:gd name="T33" fmla="*/ 311 h 372"/>
                  <a:gd name="T34" fmla="*/ 298 w 466"/>
                  <a:gd name="T35" fmla="*/ 319 h 372"/>
                  <a:gd name="T36" fmla="*/ 301 w 466"/>
                  <a:gd name="T37" fmla="*/ 331 h 372"/>
                  <a:gd name="T38" fmla="*/ 309 w 466"/>
                  <a:gd name="T39" fmla="*/ 349 h 372"/>
                  <a:gd name="T40" fmla="*/ 286 w 466"/>
                  <a:gd name="T41" fmla="*/ 372 h 372"/>
                  <a:gd name="T42" fmla="*/ 120 w 466"/>
                  <a:gd name="T43" fmla="*/ 372 h 372"/>
                  <a:gd name="T44" fmla="*/ 35 w 466"/>
                  <a:gd name="T45" fmla="*/ 337 h 372"/>
                  <a:gd name="T46" fmla="*/ 0 w 466"/>
                  <a:gd name="T47" fmla="*/ 252 h 372"/>
                  <a:gd name="T48" fmla="*/ 16 w 466"/>
                  <a:gd name="T49" fmla="*/ 195 h 372"/>
                  <a:gd name="T50" fmla="*/ 58 w 466"/>
                  <a:gd name="T51" fmla="*/ 149 h 372"/>
                  <a:gd name="T52" fmla="*/ 113 w 466"/>
                  <a:gd name="T53" fmla="*/ 100 h 372"/>
                  <a:gd name="T54" fmla="*/ 113 w 466"/>
                  <a:gd name="T55" fmla="*/ 100 h 372"/>
                  <a:gd name="T56" fmla="*/ 224 w 466"/>
                  <a:gd name="T57" fmla="*/ 7 h 372"/>
                  <a:gd name="T58" fmla="*/ 242 w 466"/>
                  <a:gd name="T59" fmla="*/ 0 h 372"/>
                  <a:gd name="T60" fmla="*/ 264 w 466"/>
                  <a:gd name="T61" fmla="*/ 10 h 372"/>
                  <a:gd name="T62" fmla="*/ 270 w 466"/>
                  <a:gd name="T63" fmla="*/ 28 h 372"/>
                  <a:gd name="T64" fmla="*/ 260 w 466"/>
                  <a:gd name="T65" fmla="*/ 50 h 372"/>
                  <a:gd name="T66" fmla="*/ 205 w 466"/>
                  <a:gd name="T67" fmla="*/ 96 h 372"/>
                  <a:gd name="T68" fmla="*/ 203 w 466"/>
                  <a:gd name="T69" fmla="*/ 98 h 372"/>
                  <a:gd name="T70" fmla="*/ 198 w 466"/>
                  <a:gd name="T71" fmla="*/ 108 h 372"/>
                  <a:gd name="T72" fmla="*/ 196 w 466"/>
                  <a:gd name="T73" fmla="*/ 118 h 372"/>
                  <a:gd name="T74" fmla="*/ 201 w 466"/>
                  <a:gd name="T75" fmla="*/ 132 h 372"/>
                  <a:gd name="T76" fmla="*/ 209 w 466"/>
                  <a:gd name="T77" fmla="*/ 138 h 372"/>
                  <a:gd name="T78" fmla="*/ 221 w 466"/>
                  <a:gd name="T79" fmla="*/ 141 h 372"/>
                  <a:gd name="T80" fmla="*/ 232 w 466"/>
                  <a:gd name="T81" fmla="*/ 142 h 372"/>
                  <a:gd name="T82" fmla="*/ 273 w 466"/>
                  <a:gd name="T83" fmla="*/ 142 h 372"/>
                  <a:gd name="T84" fmla="*/ 443 w 466"/>
                  <a:gd name="T85" fmla="*/ 142 h 372"/>
                  <a:gd name="T86" fmla="*/ 466 w 466"/>
                  <a:gd name="T87" fmla="*/ 166 h 372"/>
                  <a:gd name="T88" fmla="*/ 443 w 466"/>
                  <a:gd name="T89" fmla="*/ 189 h 3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</a:cxnLst>
                <a:rect l="0" t="0" r="r" b="b"/>
                <a:pathLst>
                  <a:path w="466" h="372">
                    <a:moveTo>
                      <a:pt x="443" y="189"/>
                    </a:moveTo>
                    <a:cubicBezTo>
                      <a:pt x="331" y="189"/>
                      <a:pt x="331" y="189"/>
                      <a:pt x="331" y="189"/>
                    </a:cubicBezTo>
                    <a:cubicBezTo>
                      <a:pt x="328" y="189"/>
                      <a:pt x="325" y="190"/>
                      <a:pt x="323" y="192"/>
                    </a:cubicBezTo>
                    <a:cubicBezTo>
                      <a:pt x="321" y="194"/>
                      <a:pt x="320" y="197"/>
                      <a:pt x="320" y="200"/>
                    </a:cubicBezTo>
                    <a:cubicBezTo>
                      <a:pt x="320" y="203"/>
                      <a:pt x="321" y="206"/>
                      <a:pt x="323" y="208"/>
                    </a:cubicBezTo>
                    <a:cubicBezTo>
                      <a:pt x="325" y="210"/>
                      <a:pt x="328" y="212"/>
                      <a:pt x="331" y="212"/>
                    </a:cubicBezTo>
                    <a:cubicBezTo>
                      <a:pt x="334" y="212"/>
                      <a:pt x="335" y="212"/>
                      <a:pt x="337" y="213"/>
                    </a:cubicBezTo>
                    <a:cubicBezTo>
                      <a:pt x="340" y="214"/>
                      <a:pt x="342" y="217"/>
                      <a:pt x="344" y="220"/>
                    </a:cubicBezTo>
                    <a:cubicBezTo>
                      <a:pt x="346" y="223"/>
                      <a:pt x="346" y="226"/>
                      <a:pt x="346" y="227"/>
                    </a:cubicBezTo>
                    <a:cubicBezTo>
                      <a:pt x="346" y="235"/>
                      <a:pt x="345" y="241"/>
                      <a:pt x="343" y="244"/>
                    </a:cubicBezTo>
                    <a:cubicBezTo>
                      <a:pt x="342" y="246"/>
                      <a:pt x="341" y="247"/>
                      <a:pt x="340" y="248"/>
                    </a:cubicBezTo>
                    <a:cubicBezTo>
                      <a:pt x="338" y="249"/>
                      <a:pt x="337" y="250"/>
                      <a:pt x="334" y="250"/>
                    </a:cubicBezTo>
                    <a:cubicBezTo>
                      <a:pt x="330" y="251"/>
                      <a:pt x="326" y="254"/>
                      <a:pt x="325" y="259"/>
                    </a:cubicBezTo>
                    <a:cubicBezTo>
                      <a:pt x="324" y="263"/>
                      <a:pt x="326" y="267"/>
                      <a:pt x="329" y="270"/>
                    </a:cubicBezTo>
                    <a:cubicBezTo>
                      <a:pt x="335" y="275"/>
                      <a:pt x="338" y="281"/>
                      <a:pt x="338" y="288"/>
                    </a:cubicBezTo>
                    <a:cubicBezTo>
                      <a:pt x="338" y="301"/>
                      <a:pt x="327" y="311"/>
                      <a:pt x="314" y="311"/>
                    </a:cubicBezTo>
                    <a:cubicBezTo>
                      <a:pt x="309" y="311"/>
                      <a:pt x="309" y="311"/>
                      <a:pt x="309" y="311"/>
                    </a:cubicBezTo>
                    <a:cubicBezTo>
                      <a:pt x="304" y="311"/>
                      <a:pt x="300" y="314"/>
                      <a:pt x="298" y="319"/>
                    </a:cubicBezTo>
                    <a:cubicBezTo>
                      <a:pt x="297" y="323"/>
                      <a:pt x="298" y="328"/>
                      <a:pt x="301" y="331"/>
                    </a:cubicBezTo>
                    <a:cubicBezTo>
                      <a:pt x="306" y="336"/>
                      <a:pt x="309" y="342"/>
                      <a:pt x="309" y="349"/>
                    </a:cubicBezTo>
                    <a:cubicBezTo>
                      <a:pt x="309" y="362"/>
                      <a:pt x="299" y="372"/>
                      <a:pt x="286" y="372"/>
                    </a:cubicBezTo>
                    <a:cubicBezTo>
                      <a:pt x="120" y="372"/>
                      <a:pt x="120" y="372"/>
                      <a:pt x="120" y="372"/>
                    </a:cubicBezTo>
                    <a:cubicBezTo>
                      <a:pt x="87" y="372"/>
                      <a:pt x="57" y="359"/>
                      <a:pt x="35" y="337"/>
                    </a:cubicBezTo>
                    <a:cubicBezTo>
                      <a:pt x="13" y="315"/>
                      <a:pt x="0" y="285"/>
                      <a:pt x="0" y="252"/>
                    </a:cubicBezTo>
                    <a:cubicBezTo>
                      <a:pt x="0" y="229"/>
                      <a:pt x="6" y="212"/>
                      <a:pt x="16" y="195"/>
                    </a:cubicBezTo>
                    <a:cubicBezTo>
                      <a:pt x="26" y="179"/>
                      <a:pt x="41" y="165"/>
                      <a:pt x="58" y="149"/>
                    </a:cubicBezTo>
                    <a:cubicBezTo>
                      <a:pt x="78" y="131"/>
                      <a:pt x="91" y="118"/>
                      <a:pt x="113" y="100"/>
                    </a:cubicBezTo>
                    <a:cubicBezTo>
                      <a:pt x="113" y="100"/>
                      <a:pt x="113" y="100"/>
                      <a:pt x="113" y="100"/>
                    </a:cubicBezTo>
                    <a:cubicBezTo>
                      <a:pt x="224" y="7"/>
                      <a:pt x="224" y="7"/>
                      <a:pt x="224" y="7"/>
                    </a:cubicBezTo>
                    <a:cubicBezTo>
                      <a:pt x="229" y="2"/>
                      <a:pt x="235" y="0"/>
                      <a:pt x="242" y="0"/>
                    </a:cubicBezTo>
                    <a:cubicBezTo>
                      <a:pt x="250" y="0"/>
                      <a:pt x="258" y="3"/>
                      <a:pt x="264" y="10"/>
                    </a:cubicBezTo>
                    <a:cubicBezTo>
                      <a:pt x="268" y="15"/>
                      <a:pt x="270" y="22"/>
                      <a:pt x="270" y="28"/>
                    </a:cubicBezTo>
                    <a:cubicBezTo>
                      <a:pt x="270" y="36"/>
                      <a:pt x="267" y="44"/>
                      <a:pt x="260" y="50"/>
                    </a:cubicBezTo>
                    <a:cubicBezTo>
                      <a:pt x="205" y="96"/>
                      <a:pt x="205" y="96"/>
                      <a:pt x="205" y="96"/>
                    </a:cubicBezTo>
                    <a:cubicBezTo>
                      <a:pt x="204" y="97"/>
                      <a:pt x="204" y="97"/>
                      <a:pt x="203" y="98"/>
                    </a:cubicBezTo>
                    <a:cubicBezTo>
                      <a:pt x="201" y="101"/>
                      <a:pt x="199" y="105"/>
                      <a:pt x="198" y="108"/>
                    </a:cubicBezTo>
                    <a:cubicBezTo>
                      <a:pt x="196" y="111"/>
                      <a:pt x="196" y="114"/>
                      <a:pt x="196" y="118"/>
                    </a:cubicBezTo>
                    <a:cubicBezTo>
                      <a:pt x="196" y="123"/>
                      <a:pt x="198" y="129"/>
                      <a:pt x="201" y="132"/>
                    </a:cubicBezTo>
                    <a:cubicBezTo>
                      <a:pt x="204" y="135"/>
                      <a:pt x="206" y="137"/>
                      <a:pt x="209" y="138"/>
                    </a:cubicBezTo>
                    <a:cubicBezTo>
                      <a:pt x="213" y="140"/>
                      <a:pt x="217" y="141"/>
                      <a:pt x="221" y="141"/>
                    </a:cubicBezTo>
                    <a:cubicBezTo>
                      <a:pt x="225" y="142"/>
                      <a:pt x="229" y="142"/>
                      <a:pt x="232" y="142"/>
                    </a:cubicBezTo>
                    <a:cubicBezTo>
                      <a:pt x="235" y="142"/>
                      <a:pt x="270" y="142"/>
                      <a:pt x="273" y="142"/>
                    </a:cubicBezTo>
                    <a:cubicBezTo>
                      <a:pt x="443" y="142"/>
                      <a:pt x="443" y="142"/>
                      <a:pt x="443" y="142"/>
                    </a:cubicBezTo>
                    <a:cubicBezTo>
                      <a:pt x="456" y="142"/>
                      <a:pt x="466" y="153"/>
                      <a:pt x="466" y="166"/>
                    </a:cubicBezTo>
                    <a:cubicBezTo>
                      <a:pt x="466" y="178"/>
                      <a:pt x="456" y="189"/>
                      <a:pt x="443" y="189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41466" tIns="20733" rIns="41466" bIns="20733" numCol="1" anchor="t" anchorCtr="0" compatLnSpc="1">
                <a:prstTxWarp prst="textNoShape">
                  <a:avLst/>
                </a:prstTxWarp>
                <a:noAutofit/>
              </a:bodyPr>
              <a:lstStyle/>
              <a:p>
                <a:endParaRPr lang="ja-JP" altLang="en-US" sz="816" dirty="0">
                  <a:latin typeface="BIZ UDゴシック" panose="020B0400000000000000" pitchFamily="49" charset="-128"/>
                  <a:ea typeface="BIZ UDゴシック" panose="020B0400000000000000" pitchFamily="49" charset="-128"/>
                </a:endParaRPr>
              </a:p>
            </p:txBody>
          </p:sp>
        </p:grpSp>
      </p:grpSp>
      <p:sp>
        <p:nvSpPr>
          <p:cNvPr id="88" name="Freeform 6">
            <a:extLst>
              <a:ext uri="{FF2B5EF4-FFF2-40B4-BE49-F238E27FC236}">
                <a16:creationId xmlns:a16="http://schemas.microsoft.com/office/drawing/2014/main" id="{E38541A7-552F-4FFF-A9E0-D55115C06F1C}"/>
              </a:ext>
            </a:extLst>
          </p:cNvPr>
          <p:cNvSpPr>
            <a:spLocks/>
          </p:cNvSpPr>
          <p:nvPr/>
        </p:nvSpPr>
        <p:spPr bwMode="gray">
          <a:xfrm rot="16200000">
            <a:off x="3459713" y="6290555"/>
            <a:ext cx="294316" cy="234581"/>
          </a:xfrm>
          <a:custGeom>
            <a:avLst/>
            <a:gdLst>
              <a:gd name="T0" fmla="*/ 443 w 466"/>
              <a:gd name="T1" fmla="*/ 189 h 372"/>
              <a:gd name="T2" fmla="*/ 331 w 466"/>
              <a:gd name="T3" fmla="*/ 189 h 372"/>
              <a:gd name="T4" fmla="*/ 323 w 466"/>
              <a:gd name="T5" fmla="*/ 192 h 372"/>
              <a:gd name="T6" fmla="*/ 320 w 466"/>
              <a:gd name="T7" fmla="*/ 200 h 372"/>
              <a:gd name="T8" fmla="*/ 323 w 466"/>
              <a:gd name="T9" fmla="*/ 208 h 372"/>
              <a:gd name="T10" fmla="*/ 331 w 466"/>
              <a:gd name="T11" fmla="*/ 212 h 372"/>
              <a:gd name="T12" fmla="*/ 337 w 466"/>
              <a:gd name="T13" fmla="*/ 213 h 372"/>
              <a:gd name="T14" fmla="*/ 344 w 466"/>
              <a:gd name="T15" fmla="*/ 220 h 372"/>
              <a:gd name="T16" fmla="*/ 346 w 466"/>
              <a:gd name="T17" fmla="*/ 227 h 372"/>
              <a:gd name="T18" fmla="*/ 343 w 466"/>
              <a:gd name="T19" fmla="*/ 244 h 372"/>
              <a:gd name="T20" fmla="*/ 340 w 466"/>
              <a:gd name="T21" fmla="*/ 248 h 372"/>
              <a:gd name="T22" fmla="*/ 334 w 466"/>
              <a:gd name="T23" fmla="*/ 250 h 372"/>
              <a:gd name="T24" fmla="*/ 325 w 466"/>
              <a:gd name="T25" fmla="*/ 259 h 372"/>
              <a:gd name="T26" fmla="*/ 329 w 466"/>
              <a:gd name="T27" fmla="*/ 270 h 372"/>
              <a:gd name="T28" fmla="*/ 338 w 466"/>
              <a:gd name="T29" fmla="*/ 288 h 372"/>
              <a:gd name="T30" fmla="*/ 314 w 466"/>
              <a:gd name="T31" fmla="*/ 311 h 372"/>
              <a:gd name="T32" fmla="*/ 309 w 466"/>
              <a:gd name="T33" fmla="*/ 311 h 372"/>
              <a:gd name="T34" fmla="*/ 298 w 466"/>
              <a:gd name="T35" fmla="*/ 319 h 372"/>
              <a:gd name="T36" fmla="*/ 301 w 466"/>
              <a:gd name="T37" fmla="*/ 331 h 372"/>
              <a:gd name="T38" fmla="*/ 309 w 466"/>
              <a:gd name="T39" fmla="*/ 349 h 372"/>
              <a:gd name="T40" fmla="*/ 286 w 466"/>
              <a:gd name="T41" fmla="*/ 372 h 372"/>
              <a:gd name="T42" fmla="*/ 120 w 466"/>
              <a:gd name="T43" fmla="*/ 372 h 372"/>
              <a:gd name="T44" fmla="*/ 35 w 466"/>
              <a:gd name="T45" fmla="*/ 337 h 372"/>
              <a:gd name="T46" fmla="*/ 0 w 466"/>
              <a:gd name="T47" fmla="*/ 252 h 372"/>
              <a:gd name="T48" fmla="*/ 16 w 466"/>
              <a:gd name="T49" fmla="*/ 195 h 372"/>
              <a:gd name="T50" fmla="*/ 58 w 466"/>
              <a:gd name="T51" fmla="*/ 149 h 372"/>
              <a:gd name="T52" fmla="*/ 113 w 466"/>
              <a:gd name="T53" fmla="*/ 100 h 372"/>
              <a:gd name="T54" fmla="*/ 113 w 466"/>
              <a:gd name="T55" fmla="*/ 100 h 372"/>
              <a:gd name="T56" fmla="*/ 224 w 466"/>
              <a:gd name="T57" fmla="*/ 7 h 372"/>
              <a:gd name="T58" fmla="*/ 242 w 466"/>
              <a:gd name="T59" fmla="*/ 0 h 372"/>
              <a:gd name="T60" fmla="*/ 264 w 466"/>
              <a:gd name="T61" fmla="*/ 10 h 372"/>
              <a:gd name="T62" fmla="*/ 270 w 466"/>
              <a:gd name="T63" fmla="*/ 28 h 372"/>
              <a:gd name="T64" fmla="*/ 260 w 466"/>
              <a:gd name="T65" fmla="*/ 50 h 372"/>
              <a:gd name="T66" fmla="*/ 205 w 466"/>
              <a:gd name="T67" fmla="*/ 96 h 372"/>
              <a:gd name="T68" fmla="*/ 203 w 466"/>
              <a:gd name="T69" fmla="*/ 98 h 372"/>
              <a:gd name="T70" fmla="*/ 198 w 466"/>
              <a:gd name="T71" fmla="*/ 108 h 372"/>
              <a:gd name="T72" fmla="*/ 196 w 466"/>
              <a:gd name="T73" fmla="*/ 118 h 372"/>
              <a:gd name="T74" fmla="*/ 201 w 466"/>
              <a:gd name="T75" fmla="*/ 132 h 372"/>
              <a:gd name="T76" fmla="*/ 209 w 466"/>
              <a:gd name="T77" fmla="*/ 138 h 372"/>
              <a:gd name="T78" fmla="*/ 221 w 466"/>
              <a:gd name="T79" fmla="*/ 141 h 372"/>
              <a:gd name="T80" fmla="*/ 232 w 466"/>
              <a:gd name="T81" fmla="*/ 142 h 372"/>
              <a:gd name="T82" fmla="*/ 273 w 466"/>
              <a:gd name="T83" fmla="*/ 142 h 372"/>
              <a:gd name="T84" fmla="*/ 443 w 466"/>
              <a:gd name="T85" fmla="*/ 142 h 372"/>
              <a:gd name="T86" fmla="*/ 466 w 466"/>
              <a:gd name="T87" fmla="*/ 166 h 372"/>
              <a:gd name="T88" fmla="*/ 443 w 466"/>
              <a:gd name="T89" fmla="*/ 189 h 37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</a:cxnLst>
            <a:rect l="0" t="0" r="r" b="b"/>
            <a:pathLst>
              <a:path w="466" h="372">
                <a:moveTo>
                  <a:pt x="443" y="189"/>
                </a:moveTo>
                <a:cubicBezTo>
                  <a:pt x="331" y="189"/>
                  <a:pt x="331" y="189"/>
                  <a:pt x="331" y="189"/>
                </a:cubicBezTo>
                <a:cubicBezTo>
                  <a:pt x="328" y="189"/>
                  <a:pt x="325" y="190"/>
                  <a:pt x="323" y="192"/>
                </a:cubicBezTo>
                <a:cubicBezTo>
                  <a:pt x="321" y="194"/>
                  <a:pt x="320" y="197"/>
                  <a:pt x="320" y="200"/>
                </a:cubicBezTo>
                <a:cubicBezTo>
                  <a:pt x="320" y="203"/>
                  <a:pt x="321" y="206"/>
                  <a:pt x="323" y="208"/>
                </a:cubicBezTo>
                <a:cubicBezTo>
                  <a:pt x="325" y="210"/>
                  <a:pt x="328" y="212"/>
                  <a:pt x="331" y="212"/>
                </a:cubicBezTo>
                <a:cubicBezTo>
                  <a:pt x="334" y="212"/>
                  <a:pt x="335" y="212"/>
                  <a:pt x="337" y="213"/>
                </a:cubicBezTo>
                <a:cubicBezTo>
                  <a:pt x="340" y="214"/>
                  <a:pt x="342" y="217"/>
                  <a:pt x="344" y="220"/>
                </a:cubicBezTo>
                <a:cubicBezTo>
                  <a:pt x="346" y="223"/>
                  <a:pt x="346" y="226"/>
                  <a:pt x="346" y="227"/>
                </a:cubicBezTo>
                <a:cubicBezTo>
                  <a:pt x="346" y="235"/>
                  <a:pt x="345" y="241"/>
                  <a:pt x="343" y="244"/>
                </a:cubicBezTo>
                <a:cubicBezTo>
                  <a:pt x="342" y="246"/>
                  <a:pt x="341" y="247"/>
                  <a:pt x="340" y="248"/>
                </a:cubicBezTo>
                <a:cubicBezTo>
                  <a:pt x="338" y="249"/>
                  <a:pt x="337" y="250"/>
                  <a:pt x="334" y="250"/>
                </a:cubicBezTo>
                <a:cubicBezTo>
                  <a:pt x="330" y="251"/>
                  <a:pt x="326" y="254"/>
                  <a:pt x="325" y="259"/>
                </a:cubicBezTo>
                <a:cubicBezTo>
                  <a:pt x="324" y="263"/>
                  <a:pt x="326" y="267"/>
                  <a:pt x="329" y="270"/>
                </a:cubicBezTo>
                <a:cubicBezTo>
                  <a:pt x="335" y="275"/>
                  <a:pt x="338" y="281"/>
                  <a:pt x="338" y="288"/>
                </a:cubicBezTo>
                <a:cubicBezTo>
                  <a:pt x="338" y="301"/>
                  <a:pt x="327" y="311"/>
                  <a:pt x="314" y="311"/>
                </a:cubicBezTo>
                <a:cubicBezTo>
                  <a:pt x="309" y="311"/>
                  <a:pt x="309" y="311"/>
                  <a:pt x="309" y="311"/>
                </a:cubicBezTo>
                <a:cubicBezTo>
                  <a:pt x="304" y="311"/>
                  <a:pt x="300" y="314"/>
                  <a:pt x="298" y="319"/>
                </a:cubicBezTo>
                <a:cubicBezTo>
                  <a:pt x="297" y="323"/>
                  <a:pt x="298" y="328"/>
                  <a:pt x="301" y="331"/>
                </a:cubicBezTo>
                <a:cubicBezTo>
                  <a:pt x="306" y="336"/>
                  <a:pt x="309" y="342"/>
                  <a:pt x="309" y="349"/>
                </a:cubicBezTo>
                <a:cubicBezTo>
                  <a:pt x="309" y="362"/>
                  <a:pt x="299" y="372"/>
                  <a:pt x="286" y="372"/>
                </a:cubicBezTo>
                <a:cubicBezTo>
                  <a:pt x="120" y="372"/>
                  <a:pt x="120" y="372"/>
                  <a:pt x="120" y="372"/>
                </a:cubicBezTo>
                <a:cubicBezTo>
                  <a:pt x="87" y="372"/>
                  <a:pt x="57" y="359"/>
                  <a:pt x="35" y="337"/>
                </a:cubicBezTo>
                <a:cubicBezTo>
                  <a:pt x="13" y="315"/>
                  <a:pt x="0" y="285"/>
                  <a:pt x="0" y="252"/>
                </a:cubicBezTo>
                <a:cubicBezTo>
                  <a:pt x="0" y="229"/>
                  <a:pt x="6" y="212"/>
                  <a:pt x="16" y="195"/>
                </a:cubicBezTo>
                <a:cubicBezTo>
                  <a:pt x="26" y="179"/>
                  <a:pt x="41" y="165"/>
                  <a:pt x="58" y="149"/>
                </a:cubicBezTo>
                <a:cubicBezTo>
                  <a:pt x="78" y="131"/>
                  <a:pt x="91" y="118"/>
                  <a:pt x="113" y="100"/>
                </a:cubicBezTo>
                <a:cubicBezTo>
                  <a:pt x="113" y="100"/>
                  <a:pt x="113" y="100"/>
                  <a:pt x="113" y="100"/>
                </a:cubicBezTo>
                <a:cubicBezTo>
                  <a:pt x="224" y="7"/>
                  <a:pt x="224" y="7"/>
                  <a:pt x="224" y="7"/>
                </a:cubicBezTo>
                <a:cubicBezTo>
                  <a:pt x="229" y="2"/>
                  <a:pt x="235" y="0"/>
                  <a:pt x="242" y="0"/>
                </a:cubicBezTo>
                <a:cubicBezTo>
                  <a:pt x="250" y="0"/>
                  <a:pt x="258" y="3"/>
                  <a:pt x="264" y="10"/>
                </a:cubicBezTo>
                <a:cubicBezTo>
                  <a:pt x="268" y="15"/>
                  <a:pt x="270" y="22"/>
                  <a:pt x="270" y="28"/>
                </a:cubicBezTo>
                <a:cubicBezTo>
                  <a:pt x="270" y="36"/>
                  <a:pt x="267" y="44"/>
                  <a:pt x="260" y="50"/>
                </a:cubicBezTo>
                <a:cubicBezTo>
                  <a:pt x="205" y="96"/>
                  <a:pt x="205" y="96"/>
                  <a:pt x="205" y="96"/>
                </a:cubicBezTo>
                <a:cubicBezTo>
                  <a:pt x="204" y="97"/>
                  <a:pt x="204" y="97"/>
                  <a:pt x="203" y="98"/>
                </a:cubicBezTo>
                <a:cubicBezTo>
                  <a:pt x="201" y="101"/>
                  <a:pt x="199" y="105"/>
                  <a:pt x="198" y="108"/>
                </a:cubicBezTo>
                <a:cubicBezTo>
                  <a:pt x="196" y="111"/>
                  <a:pt x="196" y="114"/>
                  <a:pt x="196" y="118"/>
                </a:cubicBezTo>
                <a:cubicBezTo>
                  <a:pt x="196" y="123"/>
                  <a:pt x="198" y="129"/>
                  <a:pt x="201" y="132"/>
                </a:cubicBezTo>
                <a:cubicBezTo>
                  <a:pt x="204" y="135"/>
                  <a:pt x="206" y="137"/>
                  <a:pt x="209" y="138"/>
                </a:cubicBezTo>
                <a:cubicBezTo>
                  <a:pt x="213" y="140"/>
                  <a:pt x="217" y="141"/>
                  <a:pt x="221" y="141"/>
                </a:cubicBezTo>
                <a:cubicBezTo>
                  <a:pt x="225" y="142"/>
                  <a:pt x="229" y="142"/>
                  <a:pt x="232" y="142"/>
                </a:cubicBezTo>
                <a:cubicBezTo>
                  <a:pt x="235" y="142"/>
                  <a:pt x="270" y="142"/>
                  <a:pt x="273" y="142"/>
                </a:cubicBezTo>
                <a:cubicBezTo>
                  <a:pt x="443" y="142"/>
                  <a:pt x="443" y="142"/>
                  <a:pt x="443" y="142"/>
                </a:cubicBezTo>
                <a:cubicBezTo>
                  <a:pt x="456" y="142"/>
                  <a:pt x="466" y="153"/>
                  <a:pt x="466" y="166"/>
                </a:cubicBezTo>
                <a:cubicBezTo>
                  <a:pt x="466" y="178"/>
                  <a:pt x="456" y="189"/>
                  <a:pt x="443" y="189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64657" tIns="32328" rIns="64657" bIns="32328" numCol="1" anchor="t" anchorCtr="0" compatLnSpc="1">
            <a:prstTxWarp prst="textNoShape">
              <a:avLst/>
            </a:prstTxWarp>
            <a:noAutofit/>
          </a:bodyPr>
          <a:lstStyle/>
          <a:p>
            <a:endParaRPr lang="ja-JP" altLang="en-US" sz="1273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pic>
        <p:nvPicPr>
          <p:cNvPr id="91" name="図 90">
            <a:extLst>
              <a:ext uri="{FF2B5EF4-FFF2-40B4-BE49-F238E27FC236}">
                <a16:creationId xmlns:a16="http://schemas.microsoft.com/office/drawing/2014/main" id="{A9B885D5-08E1-4A9A-9F6D-7DC34D7F867A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396" t="1498" r="-1308" b="-2696"/>
          <a:stretch/>
        </p:blipFill>
        <p:spPr>
          <a:xfrm>
            <a:off x="17181" y="3447564"/>
            <a:ext cx="4898815" cy="3151915"/>
          </a:xfrm>
          <a:prstGeom prst="rect">
            <a:avLst/>
          </a:prstGeom>
        </p:spPr>
      </p:pic>
      <p:pic>
        <p:nvPicPr>
          <p:cNvPr id="109" name="図 108">
            <a:extLst>
              <a:ext uri="{FF2B5EF4-FFF2-40B4-BE49-F238E27FC236}">
                <a16:creationId xmlns:a16="http://schemas.microsoft.com/office/drawing/2014/main" id="{36AF20C2-53CF-472C-BC48-2C10A1AAE0A7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396" t="1498" r="-1308" b="-2696"/>
          <a:stretch/>
        </p:blipFill>
        <p:spPr>
          <a:xfrm>
            <a:off x="4930657" y="3414257"/>
            <a:ext cx="4898815" cy="3151915"/>
          </a:xfrm>
          <a:prstGeom prst="rect">
            <a:avLst/>
          </a:prstGeom>
        </p:spPr>
      </p:pic>
      <p:sp>
        <p:nvSpPr>
          <p:cNvPr id="74" name="四角形: 上の 2 つの角を丸める 73">
            <a:extLst>
              <a:ext uri="{FF2B5EF4-FFF2-40B4-BE49-F238E27FC236}">
                <a16:creationId xmlns:a16="http://schemas.microsoft.com/office/drawing/2014/main" id="{1D13E2D3-464C-4AD4-93FA-BF61C732F02F}"/>
              </a:ext>
            </a:extLst>
          </p:cNvPr>
          <p:cNvSpPr/>
          <p:nvPr/>
        </p:nvSpPr>
        <p:spPr>
          <a:xfrm>
            <a:off x="931739" y="3052219"/>
            <a:ext cx="2880000" cy="936000"/>
          </a:xfrm>
          <a:prstGeom prst="round2SameRect">
            <a:avLst>
              <a:gd name="adj1" fmla="val 12757"/>
              <a:gd name="adj2" fmla="val 0"/>
            </a:avLst>
          </a:prstGeom>
          <a:solidFill>
            <a:srgbClr val="00B900"/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tIns="108000" rIns="144000" bIns="0" rtlCol="0" anchor="t">
            <a:noAutofit/>
          </a:bodyPr>
          <a:lstStyle/>
          <a:p>
            <a:pPr lvl="0" algn="ctr">
              <a:buClr>
                <a:srgbClr val="1AB39F"/>
              </a:buClr>
            </a:pPr>
            <a:r>
              <a:rPr lang="en-US" altLang="zh-TW" sz="3200" b="1" dirty="0">
                <a:solidFill>
                  <a:schemeClr val="bg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LINE</a:t>
            </a:r>
          </a:p>
          <a:p>
            <a:pPr lvl="0" algn="ctr"/>
            <a:r>
              <a:rPr lang="ja-JP" altLang="en-US" sz="1300" spc="-35" dirty="0">
                <a:solidFill>
                  <a:schemeClr val="bg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  <a:cs typeface="Meiryo UI" panose="020B0604030504040204" pitchFamily="50" charset="-128"/>
              </a:rPr>
              <a:t>お友だち登録をお願いします</a:t>
            </a:r>
          </a:p>
        </p:txBody>
      </p:sp>
      <p:sp>
        <p:nvSpPr>
          <p:cNvPr id="75" name="四角形: 角を丸くする 74">
            <a:extLst>
              <a:ext uri="{FF2B5EF4-FFF2-40B4-BE49-F238E27FC236}">
                <a16:creationId xmlns:a16="http://schemas.microsoft.com/office/drawing/2014/main" id="{370BA315-2741-4812-B44F-432DADFA7C96}"/>
              </a:ext>
            </a:extLst>
          </p:cNvPr>
          <p:cNvSpPr/>
          <p:nvPr/>
        </p:nvSpPr>
        <p:spPr>
          <a:xfrm>
            <a:off x="931739" y="3052219"/>
            <a:ext cx="2880000" cy="3456001"/>
          </a:xfrm>
          <a:prstGeom prst="roundRect">
            <a:avLst>
              <a:gd name="adj" fmla="val 5365"/>
            </a:avLst>
          </a:prstGeom>
          <a:noFill/>
          <a:ln w="19050">
            <a:solidFill>
              <a:srgbClr val="00B9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tIns="144000" rIns="144000" bIns="0" rtlCol="0" anchor="t">
            <a:noAutofit/>
          </a:bodyPr>
          <a:lstStyle/>
          <a:p>
            <a:pPr lvl="0" algn="ctr">
              <a:buClr>
                <a:srgbClr val="1AB39F"/>
              </a:buClr>
            </a:pPr>
            <a:endParaRPr lang="ja-JP" altLang="en-US" sz="1600" spc="-35" dirty="0">
              <a:solidFill>
                <a:prstClr val="black"/>
              </a:solidFill>
              <a:latin typeface="BIZ UDゴシック" panose="020B0400000000000000" pitchFamily="49" charset="-128"/>
              <a:ea typeface="BIZ UDゴシック" panose="020B0400000000000000" pitchFamily="49" charset="-128"/>
              <a:cs typeface="Meiryo UI" panose="020B0604030504040204" pitchFamily="50" charset="-128"/>
            </a:endParaRPr>
          </a:p>
        </p:txBody>
      </p:sp>
      <p:sp>
        <p:nvSpPr>
          <p:cNvPr id="76" name="テキスト ボックス 75">
            <a:extLst>
              <a:ext uri="{FF2B5EF4-FFF2-40B4-BE49-F238E27FC236}">
                <a16:creationId xmlns:a16="http://schemas.microsoft.com/office/drawing/2014/main" id="{BFF8B349-5B6B-41CB-B8DA-08CFC65894E7}"/>
              </a:ext>
            </a:extLst>
          </p:cNvPr>
          <p:cNvSpPr txBox="1"/>
          <p:nvPr/>
        </p:nvSpPr>
        <p:spPr>
          <a:xfrm>
            <a:off x="1911343" y="5132640"/>
            <a:ext cx="920790" cy="230198"/>
          </a:xfrm>
          <a:prstGeom prst="rect">
            <a:avLst/>
          </a:prstGeom>
          <a:noFill/>
        </p:spPr>
        <p:txBody>
          <a:bodyPr wrap="none" lIns="0" tIns="72000" rIns="0" bIns="0" rtlCol="0">
            <a:noAutofit/>
          </a:bodyPr>
          <a:lstStyle/>
          <a:p>
            <a:pPr algn="ctr"/>
            <a:r>
              <a:rPr lang="en-US" altLang="ja-JP" sz="1600" b="1" dirty="0">
                <a:solidFill>
                  <a:srgbClr val="00B90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  <a:cs typeface="メイリオ" panose="020B0604030504040204" pitchFamily="50" charset="-128"/>
              </a:rPr>
              <a:t>@</a:t>
            </a:r>
            <a:r>
              <a:rPr lang="en-US" altLang="ja-JP" sz="1600" b="1" dirty="0" err="1">
                <a:solidFill>
                  <a:srgbClr val="00B90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  <a:cs typeface="メイリオ" panose="020B0604030504040204" pitchFamily="50" charset="-128"/>
              </a:rPr>
              <a:t>xxxxxxxxxx</a:t>
            </a:r>
            <a:endParaRPr lang="en-US" altLang="ja-JP" sz="1600" b="1" dirty="0">
              <a:solidFill>
                <a:srgbClr val="00B900"/>
              </a:solidFill>
              <a:latin typeface="BIZ UDゴシック" panose="020B0400000000000000" pitchFamily="49" charset="-128"/>
              <a:ea typeface="BIZ UDゴシック" panose="020B0400000000000000" pitchFamily="49" charset="-128"/>
              <a:cs typeface="メイリオ" panose="020B0604030504040204" pitchFamily="50" charset="-128"/>
            </a:endParaRPr>
          </a:p>
        </p:txBody>
      </p:sp>
      <p:sp>
        <p:nvSpPr>
          <p:cNvPr id="77" name="正方形/長方形 76">
            <a:extLst>
              <a:ext uri="{FF2B5EF4-FFF2-40B4-BE49-F238E27FC236}">
                <a16:creationId xmlns:a16="http://schemas.microsoft.com/office/drawing/2014/main" id="{4DB82A00-81F4-4E55-AB6C-D8DE4CE0AD09}"/>
              </a:ext>
            </a:extLst>
          </p:cNvPr>
          <p:cNvSpPr>
            <a:spLocks noChangeAspect="1"/>
          </p:cNvSpPr>
          <p:nvPr/>
        </p:nvSpPr>
        <p:spPr>
          <a:xfrm>
            <a:off x="1911343" y="4210838"/>
            <a:ext cx="920790" cy="92079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lIns="108000" tIns="216000" rIns="108000" bIns="0" anchor="t" anchorCtr="0">
            <a:noAutofit/>
          </a:bodyPr>
          <a:lstStyle/>
          <a:p>
            <a:pPr algn="ctr">
              <a:buClr>
                <a:schemeClr val="accent1"/>
              </a:buClr>
            </a:pPr>
            <a:endParaRPr lang="ja-JP" altLang="en-US" sz="13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78" name="正方形/長方形 77">
            <a:extLst>
              <a:ext uri="{FF2B5EF4-FFF2-40B4-BE49-F238E27FC236}">
                <a16:creationId xmlns:a16="http://schemas.microsoft.com/office/drawing/2014/main" id="{36E6E7A9-6C1B-4E35-A9C9-10B97FBEB934}"/>
              </a:ext>
            </a:extLst>
          </p:cNvPr>
          <p:cNvSpPr/>
          <p:nvPr/>
        </p:nvSpPr>
        <p:spPr bwMode="gray">
          <a:xfrm>
            <a:off x="1147738" y="5628255"/>
            <a:ext cx="2448000" cy="288000"/>
          </a:xfrm>
          <a:prstGeom prst="rect">
            <a:avLst/>
          </a:prstGeom>
          <a:noFill/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72000" rtlCol="0" anchor="b" anchorCtr="0">
            <a:noAutofit/>
          </a:bodyPr>
          <a:lstStyle/>
          <a:p>
            <a:pPr algn="ctr"/>
            <a:r>
              <a:rPr lang="en-US" altLang="ja-JP" sz="1200" spc="-35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  <a:cs typeface="Meiryo UI" panose="020B0604030504040204" pitchFamily="50" charset="-128"/>
              </a:rPr>
              <a:t>LINE</a:t>
            </a:r>
            <a:r>
              <a:rPr lang="ja-JP" altLang="en-US" sz="1200" spc="-35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  <a:cs typeface="Meiryo UI" panose="020B0604030504040204" pitchFamily="50" charset="-128"/>
              </a:rPr>
              <a:t>のホーム画面から検索できます</a:t>
            </a:r>
          </a:p>
        </p:txBody>
      </p:sp>
      <p:sp>
        <p:nvSpPr>
          <p:cNvPr id="82" name="フリーフォーム: 図形 81">
            <a:extLst>
              <a:ext uri="{FF2B5EF4-FFF2-40B4-BE49-F238E27FC236}">
                <a16:creationId xmlns:a16="http://schemas.microsoft.com/office/drawing/2014/main" id="{161DC475-4DC3-4C4C-94FF-9911969AA271}"/>
              </a:ext>
            </a:extLst>
          </p:cNvPr>
          <p:cNvSpPr/>
          <p:nvPr/>
        </p:nvSpPr>
        <p:spPr bwMode="gray">
          <a:xfrm>
            <a:off x="3055739" y="5926103"/>
            <a:ext cx="540000" cy="323641"/>
          </a:xfrm>
          <a:custGeom>
            <a:avLst/>
            <a:gdLst>
              <a:gd name="connsiteX0" fmla="*/ 0 w 720000"/>
              <a:gd name="connsiteY0" fmla="*/ 0 h 432000"/>
              <a:gd name="connsiteX1" fmla="*/ 133276 w 720000"/>
              <a:gd name="connsiteY1" fmla="*/ 0 h 432000"/>
              <a:gd name="connsiteX2" fmla="*/ 647999 w 720000"/>
              <a:gd name="connsiteY2" fmla="*/ 0 h 432000"/>
              <a:gd name="connsiteX3" fmla="*/ 658725 w 720000"/>
              <a:gd name="connsiteY3" fmla="*/ 0 h 432000"/>
              <a:gd name="connsiteX4" fmla="*/ 658725 w 720000"/>
              <a:gd name="connsiteY4" fmla="*/ 2165 h 432000"/>
              <a:gd name="connsiteX5" fmla="*/ 676025 w 720000"/>
              <a:gd name="connsiteY5" fmla="*/ 5658 h 432000"/>
              <a:gd name="connsiteX6" fmla="*/ 720000 w 720000"/>
              <a:gd name="connsiteY6" fmla="*/ 72001 h 432000"/>
              <a:gd name="connsiteX7" fmla="*/ 720000 w 720000"/>
              <a:gd name="connsiteY7" fmla="*/ 359999 h 432000"/>
              <a:gd name="connsiteX8" fmla="*/ 676025 w 720000"/>
              <a:gd name="connsiteY8" fmla="*/ 426342 h 432000"/>
              <a:gd name="connsiteX9" fmla="*/ 658725 w 720000"/>
              <a:gd name="connsiteY9" fmla="*/ 429835 h 432000"/>
              <a:gd name="connsiteX10" fmla="*/ 658725 w 720000"/>
              <a:gd name="connsiteY10" fmla="*/ 432000 h 432000"/>
              <a:gd name="connsiteX11" fmla="*/ 647999 w 720000"/>
              <a:gd name="connsiteY11" fmla="*/ 432000 h 432000"/>
              <a:gd name="connsiteX12" fmla="*/ 133276 w 720000"/>
              <a:gd name="connsiteY12" fmla="*/ 432000 h 432000"/>
              <a:gd name="connsiteX13" fmla="*/ 0 w 720000"/>
              <a:gd name="connsiteY13" fmla="*/ 432000 h 43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720000" h="432000">
                <a:moveTo>
                  <a:pt x="0" y="0"/>
                </a:moveTo>
                <a:lnTo>
                  <a:pt x="133276" y="0"/>
                </a:lnTo>
                <a:lnTo>
                  <a:pt x="647999" y="0"/>
                </a:lnTo>
                <a:lnTo>
                  <a:pt x="658725" y="0"/>
                </a:lnTo>
                <a:lnTo>
                  <a:pt x="658725" y="2165"/>
                </a:lnTo>
                <a:lnTo>
                  <a:pt x="676025" y="5658"/>
                </a:lnTo>
                <a:cubicBezTo>
                  <a:pt x="701867" y="16589"/>
                  <a:pt x="720000" y="42177"/>
                  <a:pt x="720000" y="72001"/>
                </a:cubicBezTo>
                <a:lnTo>
                  <a:pt x="720000" y="359999"/>
                </a:lnTo>
                <a:cubicBezTo>
                  <a:pt x="720000" y="389823"/>
                  <a:pt x="701867" y="415411"/>
                  <a:pt x="676025" y="426342"/>
                </a:cubicBezTo>
                <a:lnTo>
                  <a:pt x="658725" y="429835"/>
                </a:lnTo>
                <a:lnTo>
                  <a:pt x="658725" y="432000"/>
                </a:lnTo>
                <a:lnTo>
                  <a:pt x="647999" y="432000"/>
                </a:lnTo>
                <a:lnTo>
                  <a:pt x="133276" y="432000"/>
                </a:lnTo>
                <a:lnTo>
                  <a:pt x="0" y="432000"/>
                </a:lnTo>
                <a:close/>
              </a:path>
            </a:pathLst>
          </a:custGeom>
          <a:solidFill>
            <a:schemeClr val="bg1">
              <a:lumMod val="65000"/>
            </a:schemeClr>
          </a:solidFill>
          <a:ln w="254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18000" rtlCol="0" anchor="ctr">
            <a:noAutofit/>
          </a:bodyPr>
          <a:lstStyle/>
          <a:p>
            <a:pPr algn="ctr"/>
            <a:r>
              <a:rPr lang="ja-JP" altLang="en-US" sz="1200" b="1" dirty="0">
                <a:solidFill>
                  <a:schemeClr val="bg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  <a:cs typeface="Meiryo UI" panose="020B0604030504040204" pitchFamily="50" charset="-128"/>
              </a:rPr>
              <a:t>検索</a:t>
            </a:r>
          </a:p>
        </p:txBody>
      </p:sp>
      <p:sp>
        <p:nvSpPr>
          <p:cNvPr id="83" name="四角形: 角を丸くする 82">
            <a:extLst>
              <a:ext uri="{FF2B5EF4-FFF2-40B4-BE49-F238E27FC236}">
                <a16:creationId xmlns:a16="http://schemas.microsoft.com/office/drawing/2014/main" id="{198425DB-58B8-4882-A6C1-DE25AA98BB19}"/>
              </a:ext>
            </a:extLst>
          </p:cNvPr>
          <p:cNvSpPr/>
          <p:nvPr/>
        </p:nvSpPr>
        <p:spPr>
          <a:xfrm>
            <a:off x="1147739" y="5926102"/>
            <a:ext cx="2448000" cy="323637"/>
          </a:xfrm>
          <a:prstGeom prst="roundRect">
            <a:avLst/>
          </a:prstGeom>
          <a:noFill/>
          <a:ln w="1905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0" rIns="540000" bIns="18000" rtlCol="0" anchor="ctr">
            <a:noAutofit/>
          </a:bodyPr>
          <a:lstStyle/>
          <a:p>
            <a:r>
              <a:rPr lang="ja-JP" altLang="en-US" sz="12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  <a:cs typeface="Meiryo UI" panose="020B0604030504040204" pitchFamily="50" charset="-128"/>
              </a:rPr>
              <a:t>〇〇町会・自治会</a:t>
            </a:r>
          </a:p>
        </p:txBody>
      </p:sp>
      <p:sp>
        <p:nvSpPr>
          <p:cNvPr id="84" name="Freeform 6">
            <a:extLst>
              <a:ext uri="{FF2B5EF4-FFF2-40B4-BE49-F238E27FC236}">
                <a16:creationId xmlns:a16="http://schemas.microsoft.com/office/drawing/2014/main" id="{76B77CC1-9E0C-4A3A-B228-D8C51747D10F}"/>
              </a:ext>
            </a:extLst>
          </p:cNvPr>
          <p:cNvSpPr>
            <a:spLocks/>
          </p:cNvSpPr>
          <p:nvPr/>
        </p:nvSpPr>
        <p:spPr bwMode="gray">
          <a:xfrm rot="16200000">
            <a:off x="3397546" y="6155116"/>
            <a:ext cx="294316" cy="234581"/>
          </a:xfrm>
          <a:custGeom>
            <a:avLst/>
            <a:gdLst>
              <a:gd name="T0" fmla="*/ 443 w 466"/>
              <a:gd name="T1" fmla="*/ 189 h 372"/>
              <a:gd name="T2" fmla="*/ 331 w 466"/>
              <a:gd name="T3" fmla="*/ 189 h 372"/>
              <a:gd name="T4" fmla="*/ 323 w 466"/>
              <a:gd name="T5" fmla="*/ 192 h 372"/>
              <a:gd name="T6" fmla="*/ 320 w 466"/>
              <a:gd name="T7" fmla="*/ 200 h 372"/>
              <a:gd name="T8" fmla="*/ 323 w 466"/>
              <a:gd name="T9" fmla="*/ 208 h 372"/>
              <a:gd name="T10" fmla="*/ 331 w 466"/>
              <a:gd name="T11" fmla="*/ 212 h 372"/>
              <a:gd name="T12" fmla="*/ 337 w 466"/>
              <a:gd name="T13" fmla="*/ 213 h 372"/>
              <a:gd name="T14" fmla="*/ 344 w 466"/>
              <a:gd name="T15" fmla="*/ 220 h 372"/>
              <a:gd name="T16" fmla="*/ 346 w 466"/>
              <a:gd name="T17" fmla="*/ 227 h 372"/>
              <a:gd name="T18" fmla="*/ 343 w 466"/>
              <a:gd name="T19" fmla="*/ 244 h 372"/>
              <a:gd name="T20" fmla="*/ 340 w 466"/>
              <a:gd name="T21" fmla="*/ 248 h 372"/>
              <a:gd name="T22" fmla="*/ 334 w 466"/>
              <a:gd name="T23" fmla="*/ 250 h 372"/>
              <a:gd name="T24" fmla="*/ 325 w 466"/>
              <a:gd name="T25" fmla="*/ 259 h 372"/>
              <a:gd name="T26" fmla="*/ 329 w 466"/>
              <a:gd name="T27" fmla="*/ 270 h 372"/>
              <a:gd name="T28" fmla="*/ 338 w 466"/>
              <a:gd name="T29" fmla="*/ 288 h 372"/>
              <a:gd name="T30" fmla="*/ 314 w 466"/>
              <a:gd name="T31" fmla="*/ 311 h 372"/>
              <a:gd name="T32" fmla="*/ 309 w 466"/>
              <a:gd name="T33" fmla="*/ 311 h 372"/>
              <a:gd name="T34" fmla="*/ 298 w 466"/>
              <a:gd name="T35" fmla="*/ 319 h 372"/>
              <a:gd name="T36" fmla="*/ 301 w 466"/>
              <a:gd name="T37" fmla="*/ 331 h 372"/>
              <a:gd name="T38" fmla="*/ 309 w 466"/>
              <a:gd name="T39" fmla="*/ 349 h 372"/>
              <a:gd name="T40" fmla="*/ 286 w 466"/>
              <a:gd name="T41" fmla="*/ 372 h 372"/>
              <a:gd name="T42" fmla="*/ 120 w 466"/>
              <a:gd name="T43" fmla="*/ 372 h 372"/>
              <a:gd name="T44" fmla="*/ 35 w 466"/>
              <a:gd name="T45" fmla="*/ 337 h 372"/>
              <a:gd name="T46" fmla="*/ 0 w 466"/>
              <a:gd name="T47" fmla="*/ 252 h 372"/>
              <a:gd name="T48" fmla="*/ 16 w 466"/>
              <a:gd name="T49" fmla="*/ 195 h 372"/>
              <a:gd name="T50" fmla="*/ 58 w 466"/>
              <a:gd name="T51" fmla="*/ 149 h 372"/>
              <a:gd name="T52" fmla="*/ 113 w 466"/>
              <a:gd name="T53" fmla="*/ 100 h 372"/>
              <a:gd name="T54" fmla="*/ 113 w 466"/>
              <a:gd name="T55" fmla="*/ 100 h 372"/>
              <a:gd name="T56" fmla="*/ 224 w 466"/>
              <a:gd name="T57" fmla="*/ 7 h 372"/>
              <a:gd name="T58" fmla="*/ 242 w 466"/>
              <a:gd name="T59" fmla="*/ 0 h 372"/>
              <a:gd name="T60" fmla="*/ 264 w 466"/>
              <a:gd name="T61" fmla="*/ 10 h 372"/>
              <a:gd name="T62" fmla="*/ 270 w 466"/>
              <a:gd name="T63" fmla="*/ 28 h 372"/>
              <a:gd name="T64" fmla="*/ 260 w 466"/>
              <a:gd name="T65" fmla="*/ 50 h 372"/>
              <a:gd name="T66" fmla="*/ 205 w 466"/>
              <a:gd name="T67" fmla="*/ 96 h 372"/>
              <a:gd name="T68" fmla="*/ 203 w 466"/>
              <a:gd name="T69" fmla="*/ 98 h 372"/>
              <a:gd name="T70" fmla="*/ 198 w 466"/>
              <a:gd name="T71" fmla="*/ 108 h 372"/>
              <a:gd name="T72" fmla="*/ 196 w 466"/>
              <a:gd name="T73" fmla="*/ 118 h 372"/>
              <a:gd name="T74" fmla="*/ 201 w 466"/>
              <a:gd name="T75" fmla="*/ 132 h 372"/>
              <a:gd name="T76" fmla="*/ 209 w 466"/>
              <a:gd name="T77" fmla="*/ 138 h 372"/>
              <a:gd name="T78" fmla="*/ 221 w 466"/>
              <a:gd name="T79" fmla="*/ 141 h 372"/>
              <a:gd name="T80" fmla="*/ 232 w 466"/>
              <a:gd name="T81" fmla="*/ 142 h 372"/>
              <a:gd name="T82" fmla="*/ 273 w 466"/>
              <a:gd name="T83" fmla="*/ 142 h 372"/>
              <a:gd name="T84" fmla="*/ 443 w 466"/>
              <a:gd name="T85" fmla="*/ 142 h 372"/>
              <a:gd name="T86" fmla="*/ 466 w 466"/>
              <a:gd name="T87" fmla="*/ 166 h 372"/>
              <a:gd name="T88" fmla="*/ 443 w 466"/>
              <a:gd name="T89" fmla="*/ 189 h 37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</a:cxnLst>
            <a:rect l="0" t="0" r="r" b="b"/>
            <a:pathLst>
              <a:path w="466" h="372">
                <a:moveTo>
                  <a:pt x="443" y="189"/>
                </a:moveTo>
                <a:cubicBezTo>
                  <a:pt x="331" y="189"/>
                  <a:pt x="331" y="189"/>
                  <a:pt x="331" y="189"/>
                </a:cubicBezTo>
                <a:cubicBezTo>
                  <a:pt x="328" y="189"/>
                  <a:pt x="325" y="190"/>
                  <a:pt x="323" y="192"/>
                </a:cubicBezTo>
                <a:cubicBezTo>
                  <a:pt x="321" y="194"/>
                  <a:pt x="320" y="197"/>
                  <a:pt x="320" y="200"/>
                </a:cubicBezTo>
                <a:cubicBezTo>
                  <a:pt x="320" y="203"/>
                  <a:pt x="321" y="206"/>
                  <a:pt x="323" y="208"/>
                </a:cubicBezTo>
                <a:cubicBezTo>
                  <a:pt x="325" y="210"/>
                  <a:pt x="328" y="212"/>
                  <a:pt x="331" y="212"/>
                </a:cubicBezTo>
                <a:cubicBezTo>
                  <a:pt x="334" y="212"/>
                  <a:pt x="335" y="212"/>
                  <a:pt x="337" y="213"/>
                </a:cubicBezTo>
                <a:cubicBezTo>
                  <a:pt x="340" y="214"/>
                  <a:pt x="342" y="217"/>
                  <a:pt x="344" y="220"/>
                </a:cubicBezTo>
                <a:cubicBezTo>
                  <a:pt x="346" y="223"/>
                  <a:pt x="346" y="226"/>
                  <a:pt x="346" y="227"/>
                </a:cubicBezTo>
                <a:cubicBezTo>
                  <a:pt x="346" y="235"/>
                  <a:pt x="345" y="241"/>
                  <a:pt x="343" y="244"/>
                </a:cubicBezTo>
                <a:cubicBezTo>
                  <a:pt x="342" y="246"/>
                  <a:pt x="341" y="247"/>
                  <a:pt x="340" y="248"/>
                </a:cubicBezTo>
                <a:cubicBezTo>
                  <a:pt x="338" y="249"/>
                  <a:pt x="337" y="250"/>
                  <a:pt x="334" y="250"/>
                </a:cubicBezTo>
                <a:cubicBezTo>
                  <a:pt x="330" y="251"/>
                  <a:pt x="326" y="254"/>
                  <a:pt x="325" y="259"/>
                </a:cubicBezTo>
                <a:cubicBezTo>
                  <a:pt x="324" y="263"/>
                  <a:pt x="326" y="267"/>
                  <a:pt x="329" y="270"/>
                </a:cubicBezTo>
                <a:cubicBezTo>
                  <a:pt x="335" y="275"/>
                  <a:pt x="338" y="281"/>
                  <a:pt x="338" y="288"/>
                </a:cubicBezTo>
                <a:cubicBezTo>
                  <a:pt x="338" y="301"/>
                  <a:pt x="327" y="311"/>
                  <a:pt x="314" y="311"/>
                </a:cubicBezTo>
                <a:cubicBezTo>
                  <a:pt x="309" y="311"/>
                  <a:pt x="309" y="311"/>
                  <a:pt x="309" y="311"/>
                </a:cubicBezTo>
                <a:cubicBezTo>
                  <a:pt x="304" y="311"/>
                  <a:pt x="300" y="314"/>
                  <a:pt x="298" y="319"/>
                </a:cubicBezTo>
                <a:cubicBezTo>
                  <a:pt x="297" y="323"/>
                  <a:pt x="298" y="328"/>
                  <a:pt x="301" y="331"/>
                </a:cubicBezTo>
                <a:cubicBezTo>
                  <a:pt x="306" y="336"/>
                  <a:pt x="309" y="342"/>
                  <a:pt x="309" y="349"/>
                </a:cubicBezTo>
                <a:cubicBezTo>
                  <a:pt x="309" y="362"/>
                  <a:pt x="299" y="372"/>
                  <a:pt x="286" y="372"/>
                </a:cubicBezTo>
                <a:cubicBezTo>
                  <a:pt x="120" y="372"/>
                  <a:pt x="120" y="372"/>
                  <a:pt x="120" y="372"/>
                </a:cubicBezTo>
                <a:cubicBezTo>
                  <a:pt x="87" y="372"/>
                  <a:pt x="57" y="359"/>
                  <a:pt x="35" y="337"/>
                </a:cubicBezTo>
                <a:cubicBezTo>
                  <a:pt x="13" y="315"/>
                  <a:pt x="0" y="285"/>
                  <a:pt x="0" y="252"/>
                </a:cubicBezTo>
                <a:cubicBezTo>
                  <a:pt x="0" y="229"/>
                  <a:pt x="6" y="212"/>
                  <a:pt x="16" y="195"/>
                </a:cubicBezTo>
                <a:cubicBezTo>
                  <a:pt x="26" y="179"/>
                  <a:pt x="41" y="165"/>
                  <a:pt x="58" y="149"/>
                </a:cubicBezTo>
                <a:cubicBezTo>
                  <a:pt x="78" y="131"/>
                  <a:pt x="91" y="118"/>
                  <a:pt x="113" y="100"/>
                </a:cubicBezTo>
                <a:cubicBezTo>
                  <a:pt x="113" y="100"/>
                  <a:pt x="113" y="100"/>
                  <a:pt x="113" y="100"/>
                </a:cubicBezTo>
                <a:cubicBezTo>
                  <a:pt x="224" y="7"/>
                  <a:pt x="224" y="7"/>
                  <a:pt x="224" y="7"/>
                </a:cubicBezTo>
                <a:cubicBezTo>
                  <a:pt x="229" y="2"/>
                  <a:pt x="235" y="0"/>
                  <a:pt x="242" y="0"/>
                </a:cubicBezTo>
                <a:cubicBezTo>
                  <a:pt x="250" y="0"/>
                  <a:pt x="258" y="3"/>
                  <a:pt x="264" y="10"/>
                </a:cubicBezTo>
                <a:cubicBezTo>
                  <a:pt x="268" y="15"/>
                  <a:pt x="270" y="22"/>
                  <a:pt x="270" y="28"/>
                </a:cubicBezTo>
                <a:cubicBezTo>
                  <a:pt x="270" y="36"/>
                  <a:pt x="267" y="44"/>
                  <a:pt x="260" y="50"/>
                </a:cubicBezTo>
                <a:cubicBezTo>
                  <a:pt x="205" y="96"/>
                  <a:pt x="205" y="96"/>
                  <a:pt x="205" y="96"/>
                </a:cubicBezTo>
                <a:cubicBezTo>
                  <a:pt x="204" y="97"/>
                  <a:pt x="204" y="97"/>
                  <a:pt x="203" y="98"/>
                </a:cubicBezTo>
                <a:cubicBezTo>
                  <a:pt x="201" y="101"/>
                  <a:pt x="199" y="105"/>
                  <a:pt x="198" y="108"/>
                </a:cubicBezTo>
                <a:cubicBezTo>
                  <a:pt x="196" y="111"/>
                  <a:pt x="196" y="114"/>
                  <a:pt x="196" y="118"/>
                </a:cubicBezTo>
                <a:cubicBezTo>
                  <a:pt x="196" y="123"/>
                  <a:pt x="198" y="129"/>
                  <a:pt x="201" y="132"/>
                </a:cubicBezTo>
                <a:cubicBezTo>
                  <a:pt x="204" y="135"/>
                  <a:pt x="206" y="137"/>
                  <a:pt x="209" y="138"/>
                </a:cubicBezTo>
                <a:cubicBezTo>
                  <a:pt x="213" y="140"/>
                  <a:pt x="217" y="141"/>
                  <a:pt x="221" y="141"/>
                </a:cubicBezTo>
                <a:cubicBezTo>
                  <a:pt x="225" y="142"/>
                  <a:pt x="229" y="142"/>
                  <a:pt x="232" y="142"/>
                </a:cubicBezTo>
                <a:cubicBezTo>
                  <a:pt x="235" y="142"/>
                  <a:pt x="270" y="142"/>
                  <a:pt x="273" y="142"/>
                </a:cubicBezTo>
                <a:cubicBezTo>
                  <a:pt x="443" y="142"/>
                  <a:pt x="443" y="142"/>
                  <a:pt x="443" y="142"/>
                </a:cubicBezTo>
                <a:cubicBezTo>
                  <a:pt x="456" y="142"/>
                  <a:pt x="466" y="153"/>
                  <a:pt x="466" y="166"/>
                </a:cubicBezTo>
                <a:cubicBezTo>
                  <a:pt x="466" y="178"/>
                  <a:pt x="456" y="189"/>
                  <a:pt x="443" y="189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64657" tIns="32328" rIns="64657" bIns="32328" numCol="1" anchor="t" anchorCtr="0" compatLnSpc="1">
            <a:prstTxWarp prst="textNoShape">
              <a:avLst/>
            </a:prstTxWarp>
            <a:noAutofit/>
          </a:bodyPr>
          <a:lstStyle/>
          <a:p>
            <a:endParaRPr lang="ja-JP" altLang="en-US" sz="1273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85" name="四角形: 上の 2 つの角を丸める 84">
            <a:extLst>
              <a:ext uri="{FF2B5EF4-FFF2-40B4-BE49-F238E27FC236}">
                <a16:creationId xmlns:a16="http://schemas.microsoft.com/office/drawing/2014/main" id="{01088F42-7AA8-4FD1-B91B-CBC488B7774D}"/>
              </a:ext>
            </a:extLst>
          </p:cNvPr>
          <p:cNvSpPr/>
          <p:nvPr/>
        </p:nvSpPr>
        <p:spPr>
          <a:xfrm>
            <a:off x="6039251" y="2985194"/>
            <a:ext cx="2880000" cy="936000"/>
          </a:xfrm>
          <a:prstGeom prst="round2SameRect">
            <a:avLst>
              <a:gd name="adj1" fmla="val 12757"/>
              <a:gd name="adj2" fmla="val 0"/>
            </a:avLst>
          </a:prstGeom>
          <a:solidFill>
            <a:srgbClr val="00B900"/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tIns="108000" rIns="144000" bIns="0" rtlCol="0" anchor="t">
            <a:noAutofit/>
          </a:bodyPr>
          <a:lstStyle/>
          <a:p>
            <a:pPr lvl="0" algn="ctr">
              <a:buClr>
                <a:srgbClr val="1AB39F"/>
              </a:buClr>
            </a:pPr>
            <a:r>
              <a:rPr lang="en-US" altLang="zh-TW" sz="3200" b="1" dirty="0">
                <a:solidFill>
                  <a:schemeClr val="bg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LINE</a:t>
            </a:r>
          </a:p>
          <a:p>
            <a:pPr lvl="0" algn="ctr"/>
            <a:r>
              <a:rPr lang="ja-JP" altLang="en-US" sz="1300" spc="-35" dirty="0">
                <a:solidFill>
                  <a:schemeClr val="bg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  <a:cs typeface="Meiryo UI" panose="020B0604030504040204" pitchFamily="50" charset="-128"/>
              </a:rPr>
              <a:t>お友だち登録をお願いします</a:t>
            </a:r>
          </a:p>
        </p:txBody>
      </p:sp>
      <p:sp>
        <p:nvSpPr>
          <p:cNvPr id="86" name="四角形: 角を丸くする 85">
            <a:extLst>
              <a:ext uri="{FF2B5EF4-FFF2-40B4-BE49-F238E27FC236}">
                <a16:creationId xmlns:a16="http://schemas.microsoft.com/office/drawing/2014/main" id="{BC861E3D-BDCC-4B71-A284-376F5D8F50FD}"/>
              </a:ext>
            </a:extLst>
          </p:cNvPr>
          <p:cNvSpPr/>
          <p:nvPr/>
        </p:nvSpPr>
        <p:spPr>
          <a:xfrm>
            <a:off x="6039251" y="2985194"/>
            <a:ext cx="2880000" cy="3456001"/>
          </a:xfrm>
          <a:prstGeom prst="roundRect">
            <a:avLst>
              <a:gd name="adj" fmla="val 5365"/>
            </a:avLst>
          </a:prstGeom>
          <a:noFill/>
          <a:ln w="19050">
            <a:solidFill>
              <a:srgbClr val="00B9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tIns="144000" rIns="144000" bIns="0" rtlCol="0" anchor="t">
            <a:noAutofit/>
          </a:bodyPr>
          <a:lstStyle/>
          <a:p>
            <a:pPr lvl="0" algn="ctr">
              <a:buClr>
                <a:srgbClr val="1AB39F"/>
              </a:buClr>
            </a:pPr>
            <a:endParaRPr lang="ja-JP" altLang="en-US" sz="1600" spc="-35" dirty="0">
              <a:solidFill>
                <a:prstClr val="black"/>
              </a:solidFill>
              <a:latin typeface="BIZ UDゴシック" panose="020B0400000000000000" pitchFamily="49" charset="-128"/>
              <a:ea typeface="BIZ UDゴシック" panose="020B0400000000000000" pitchFamily="49" charset="-128"/>
              <a:cs typeface="Meiryo UI" panose="020B0604030504040204" pitchFamily="50" charset="-128"/>
            </a:endParaRPr>
          </a:p>
        </p:txBody>
      </p:sp>
      <p:sp>
        <p:nvSpPr>
          <p:cNvPr id="87" name="テキスト ボックス 86">
            <a:extLst>
              <a:ext uri="{FF2B5EF4-FFF2-40B4-BE49-F238E27FC236}">
                <a16:creationId xmlns:a16="http://schemas.microsoft.com/office/drawing/2014/main" id="{734806B2-A875-4AE5-B11E-9998F0390CFD}"/>
              </a:ext>
            </a:extLst>
          </p:cNvPr>
          <p:cNvSpPr txBox="1"/>
          <p:nvPr/>
        </p:nvSpPr>
        <p:spPr>
          <a:xfrm>
            <a:off x="7018855" y="5065615"/>
            <a:ext cx="920790" cy="230198"/>
          </a:xfrm>
          <a:prstGeom prst="rect">
            <a:avLst/>
          </a:prstGeom>
          <a:noFill/>
        </p:spPr>
        <p:txBody>
          <a:bodyPr wrap="none" lIns="0" tIns="72000" rIns="0" bIns="0" rtlCol="0">
            <a:noAutofit/>
          </a:bodyPr>
          <a:lstStyle/>
          <a:p>
            <a:pPr algn="ctr"/>
            <a:r>
              <a:rPr lang="en-US" altLang="ja-JP" sz="1600" b="1" dirty="0">
                <a:solidFill>
                  <a:srgbClr val="00B90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  <a:cs typeface="メイリオ" panose="020B0604030504040204" pitchFamily="50" charset="-128"/>
              </a:rPr>
              <a:t>@</a:t>
            </a:r>
            <a:r>
              <a:rPr lang="en-US" altLang="ja-JP" sz="1600" b="1" dirty="0" err="1">
                <a:solidFill>
                  <a:srgbClr val="00B90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  <a:cs typeface="メイリオ" panose="020B0604030504040204" pitchFamily="50" charset="-128"/>
              </a:rPr>
              <a:t>xxxxxxxxxx</a:t>
            </a:r>
            <a:endParaRPr lang="en-US" altLang="ja-JP" sz="1600" b="1" dirty="0">
              <a:solidFill>
                <a:srgbClr val="00B900"/>
              </a:solidFill>
              <a:latin typeface="BIZ UDゴシック" panose="020B0400000000000000" pitchFamily="49" charset="-128"/>
              <a:ea typeface="BIZ UDゴシック" panose="020B0400000000000000" pitchFamily="49" charset="-128"/>
              <a:cs typeface="メイリオ" panose="020B0604030504040204" pitchFamily="50" charset="-128"/>
            </a:endParaRPr>
          </a:p>
        </p:txBody>
      </p:sp>
      <p:sp>
        <p:nvSpPr>
          <p:cNvPr id="89" name="正方形/長方形 88">
            <a:extLst>
              <a:ext uri="{FF2B5EF4-FFF2-40B4-BE49-F238E27FC236}">
                <a16:creationId xmlns:a16="http://schemas.microsoft.com/office/drawing/2014/main" id="{CFCBB177-9598-4A74-8092-AF7397B78ECE}"/>
              </a:ext>
            </a:extLst>
          </p:cNvPr>
          <p:cNvSpPr>
            <a:spLocks noChangeAspect="1"/>
          </p:cNvSpPr>
          <p:nvPr/>
        </p:nvSpPr>
        <p:spPr>
          <a:xfrm>
            <a:off x="7018855" y="4143813"/>
            <a:ext cx="920790" cy="92079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lIns="108000" tIns="216000" rIns="108000" bIns="0" anchor="t" anchorCtr="0">
            <a:noAutofit/>
          </a:bodyPr>
          <a:lstStyle/>
          <a:p>
            <a:pPr algn="ctr">
              <a:buClr>
                <a:schemeClr val="accent1"/>
              </a:buClr>
            </a:pPr>
            <a:endParaRPr lang="ja-JP" altLang="en-US" sz="13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90" name="正方形/長方形 89">
            <a:extLst>
              <a:ext uri="{FF2B5EF4-FFF2-40B4-BE49-F238E27FC236}">
                <a16:creationId xmlns:a16="http://schemas.microsoft.com/office/drawing/2014/main" id="{959754C9-A82B-4204-9C94-26077D6AF3B3}"/>
              </a:ext>
            </a:extLst>
          </p:cNvPr>
          <p:cNvSpPr/>
          <p:nvPr/>
        </p:nvSpPr>
        <p:spPr bwMode="gray">
          <a:xfrm>
            <a:off x="6255250" y="5561230"/>
            <a:ext cx="2448000" cy="288000"/>
          </a:xfrm>
          <a:prstGeom prst="rect">
            <a:avLst/>
          </a:prstGeom>
          <a:noFill/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72000" rtlCol="0" anchor="b" anchorCtr="0">
            <a:noAutofit/>
          </a:bodyPr>
          <a:lstStyle/>
          <a:p>
            <a:pPr algn="ctr"/>
            <a:r>
              <a:rPr lang="en-US" altLang="ja-JP" sz="1200" spc="-35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  <a:cs typeface="Meiryo UI" panose="020B0604030504040204" pitchFamily="50" charset="-128"/>
              </a:rPr>
              <a:t>LINE</a:t>
            </a:r>
            <a:r>
              <a:rPr lang="ja-JP" altLang="en-US" sz="1200" spc="-35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  <a:cs typeface="Meiryo UI" panose="020B0604030504040204" pitchFamily="50" charset="-128"/>
              </a:rPr>
              <a:t>のホーム画面から検索できます</a:t>
            </a:r>
          </a:p>
        </p:txBody>
      </p:sp>
      <p:sp>
        <p:nvSpPr>
          <p:cNvPr id="110" name="フリーフォーム: 図形 109">
            <a:extLst>
              <a:ext uri="{FF2B5EF4-FFF2-40B4-BE49-F238E27FC236}">
                <a16:creationId xmlns:a16="http://schemas.microsoft.com/office/drawing/2014/main" id="{65302ABF-A6DD-4364-89A2-2A379E13396E}"/>
              </a:ext>
            </a:extLst>
          </p:cNvPr>
          <p:cNvSpPr/>
          <p:nvPr/>
        </p:nvSpPr>
        <p:spPr bwMode="gray">
          <a:xfrm>
            <a:off x="8163251" y="5859078"/>
            <a:ext cx="540000" cy="323641"/>
          </a:xfrm>
          <a:custGeom>
            <a:avLst/>
            <a:gdLst>
              <a:gd name="connsiteX0" fmla="*/ 0 w 720000"/>
              <a:gd name="connsiteY0" fmla="*/ 0 h 432000"/>
              <a:gd name="connsiteX1" fmla="*/ 133276 w 720000"/>
              <a:gd name="connsiteY1" fmla="*/ 0 h 432000"/>
              <a:gd name="connsiteX2" fmla="*/ 647999 w 720000"/>
              <a:gd name="connsiteY2" fmla="*/ 0 h 432000"/>
              <a:gd name="connsiteX3" fmla="*/ 658725 w 720000"/>
              <a:gd name="connsiteY3" fmla="*/ 0 h 432000"/>
              <a:gd name="connsiteX4" fmla="*/ 658725 w 720000"/>
              <a:gd name="connsiteY4" fmla="*/ 2165 h 432000"/>
              <a:gd name="connsiteX5" fmla="*/ 676025 w 720000"/>
              <a:gd name="connsiteY5" fmla="*/ 5658 h 432000"/>
              <a:gd name="connsiteX6" fmla="*/ 720000 w 720000"/>
              <a:gd name="connsiteY6" fmla="*/ 72001 h 432000"/>
              <a:gd name="connsiteX7" fmla="*/ 720000 w 720000"/>
              <a:gd name="connsiteY7" fmla="*/ 359999 h 432000"/>
              <a:gd name="connsiteX8" fmla="*/ 676025 w 720000"/>
              <a:gd name="connsiteY8" fmla="*/ 426342 h 432000"/>
              <a:gd name="connsiteX9" fmla="*/ 658725 w 720000"/>
              <a:gd name="connsiteY9" fmla="*/ 429835 h 432000"/>
              <a:gd name="connsiteX10" fmla="*/ 658725 w 720000"/>
              <a:gd name="connsiteY10" fmla="*/ 432000 h 432000"/>
              <a:gd name="connsiteX11" fmla="*/ 647999 w 720000"/>
              <a:gd name="connsiteY11" fmla="*/ 432000 h 432000"/>
              <a:gd name="connsiteX12" fmla="*/ 133276 w 720000"/>
              <a:gd name="connsiteY12" fmla="*/ 432000 h 432000"/>
              <a:gd name="connsiteX13" fmla="*/ 0 w 720000"/>
              <a:gd name="connsiteY13" fmla="*/ 432000 h 43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720000" h="432000">
                <a:moveTo>
                  <a:pt x="0" y="0"/>
                </a:moveTo>
                <a:lnTo>
                  <a:pt x="133276" y="0"/>
                </a:lnTo>
                <a:lnTo>
                  <a:pt x="647999" y="0"/>
                </a:lnTo>
                <a:lnTo>
                  <a:pt x="658725" y="0"/>
                </a:lnTo>
                <a:lnTo>
                  <a:pt x="658725" y="2165"/>
                </a:lnTo>
                <a:lnTo>
                  <a:pt x="676025" y="5658"/>
                </a:lnTo>
                <a:cubicBezTo>
                  <a:pt x="701867" y="16589"/>
                  <a:pt x="720000" y="42177"/>
                  <a:pt x="720000" y="72001"/>
                </a:cubicBezTo>
                <a:lnTo>
                  <a:pt x="720000" y="359999"/>
                </a:lnTo>
                <a:cubicBezTo>
                  <a:pt x="720000" y="389823"/>
                  <a:pt x="701867" y="415411"/>
                  <a:pt x="676025" y="426342"/>
                </a:cubicBezTo>
                <a:lnTo>
                  <a:pt x="658725" y="429835"/>
                </a:lnTo>
                <a:lnTo>
                  <a:pt x="658725" y="432000"/>
                </a:lnTo>
                <a:lnTo>
                  <a:pt x="647999" y="432000"/>
                </a:lnTo>
                <a:lnTo>
                  <a:pt x="133276" y="432000"/>
                </a:lnTo>
                <a:lnTo>
                  <a:pt x="0" y="432000"/>
                </a:lnTo>
                <a:close/>
              </a:path>
            </a:pathLst>
          </a:custGeom>
          <a:solidFill>
            <a:schemeClr val="bg1">
              <a:lumMod val="65000"/>
            </a:schemeClr>
          </a:solidFill>
          <a:ln w="254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18000" rtlCol="0" anchor="ctr">
            <a:noAutofit/>
          </a:bodyPr>
          <a:lstStyle/>
          <a:p>
            <a:pPr algn="ctr"/>
            <a:r>
              <a:rPr lang="ja-JP" altLang="en-US" sz="1200" b="1" dirty="0">
                <a:solidFill>
                  <a:schemeClr val="bg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  <a:cs typeface="Meiryo UI" panose="020B0604030504040204" pitchFamily="50" charset="-128"/>
              </a:rPr>
              <a:t>検索</a:t>
            </a:r>
          </a:p>
        </p:txBody>
      </p:sp>
      <p:sp>
        <p:nvSpPr>
          <p:cNvPr id="128" name="四角形: 角を丸くする 127">
            <a:extLst>
              <a:ext uri="{FF2B5EF4-FFF2-40B4-BE49-F238E27FC236}">
                <a16:creationId xmlns:a16="http://schemas.microsoft.com/office/drawing/2014/main" id="{50342F3B-B7AC-4C44-9A3E-E2FFC44C9C08}"/>
              </a:ext>
            </a:extLst>
          </p:cNvPr>
          <p:cNvSpPr/>
          <p:nvPr/>
        </p:nvSpPr>
        <p:spPr>
          <a:xfrm>
            <a:off x="6255251" y="5859077"/>
            <a:ext cx="2448000" cy="323637"/>
          </a:xfrm>
          <a:prstGeom prst="roundRect">
            <a:avLst/>
          </a:prstGeom>
          <a:noFill/>
          <a:ln w="1905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0" rIns="540000" bIns="18000" rtlCol="0" anchor="ctr">
            <a:noAutofit/>
          </a:bodyPr>
          <a:lstStyle/>
          <a:p>
            <a:r>
              <a:rPr lang="ja-JP" altLang="en-US" sz="12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  <a:cs typeface="Meiryo UI" panose="020B0604030504040204" pitchFamily="50" charset="-128"/>
              </a:rPr>
              <a:t>〇〇町会・自治会</a:t>
            </a:r>
          </a:p>
        </p:txBody>
      </p:sp>
      <p:sp>
        <p:nvSpPr>
          <p:cNvPr id="129" name="Freeform 6">
            <a:extLst>
              <a:ext uri="{FF2B5EF4-FFF2-40B4-BE49-F238E27FC236}">
                <a16:creationId xmlns:a16="http://schemas.microsoft.com/office/drawing/2014/main" id="{EF599525-2BA9-4980-8D66-923058D33C72}"/>
              </a:ext>
            </a:extLst>
          </p:cNvPr>
          <p:cNvSpPr>
            <a:spLocks/>
          </p:cNvSpPr>
          <p:nvPr/>
        </p:nvSpPr>
        <p:spPr bwMode="gray">
          <a:xfrm rot="16200000">
            <a:off x="8505058" y="6088091"/>
            <a:ext cx="294316" cy="234581"/>
          </a:xfrm>
          <a:custGeom>
            <a:avLst/>
            <a:gdLst>
              <a:gd name="T0" fmla="*/ 443 w 466"/>
              <a:gd name="T1" fmla="*/ 189 h 372"/>
              <a:gd name="T2" fmla="*/ 331 w 466"/>
              <a:gd name="T3" fmla="*/ 189 h 372"/>
              <a:gd name="T4" fmla="*/ 323 w 466"/>
              <a:gd name="T5" fmla="*/ 192 h 372"/>
              <a:gd name="T6" fmla="*/ 320 w 466"/>
              <a:gd name="T7" fmla="*/ 200 h 372"/>
              <a:gd name="T8" fmla="*/ 323 w 466"/>
              <a:gd name="T9" fmla="*/ 208 h 372"/>
              <a:gd name="T10" fmla="*/ 331 w 466"/>
              <a:gd name="T11" fmla="*/ 212 h 372"/>
              <a:gd name="T12" fmla="*/ 337 w 466"/>
              <a:gd name="T13" fmla="*/ 213 h 372"/>
              <a:gd name="T14" fmla="*/ 344 w 466"/>
              <a:gd name="T15" fmla="*/ 220 h 372"/>
              <a:gd name="T16" fmla="*/ 346 w 466"/>
              <a:gd name="T17" fmla="*/ 227 h 372"/>
              <a:gd name="T18" fmla="*/ 343 w 466"/>
              <a:gd name="T19" fmla="*/ 244 h 372"/>
              <a:gd name="T20" fmla="*/ 340 w 466"/>
              <a:gd name="T21" fmla="*/ 248 h 372"/>
              <a:gd name="T22" fmla="*/ 334 w 466"/>
              <a:gd name="T23" fmla="*/ 250 h 372"/>
              <a:gd name="T24" fmla="*/ 325 w 466"/>
              <a:gd name="T25" fmla="*/ 259 h 372"/>
              <a:gd name="T26" fmla="*/ 329 w 466"/>
              <a:gd name="T27" fmla="*/ 270 h 372"/>
              <a:gd name="T28" fmla="*/ 338 w 466"/>
              <a:gd name="T29" fmla="*/ 288 h 372"/>
              <a:gd name="T30" fmla="*/ 314 w 466"/>
              <a:gd name="T31" fmla="*/ 311 h 372"/>
              <a:gd name="T32" fmla="*/ 309 w 466"/>
              <a:gd name="T33" fmla="*/ 311 h 372"/>
              <a:gd name="T34" fmla="*/ 298 w 466"/>
              <a:gd name="T35" fmla="*/ 319 h 372"/>
              <a:gd name="T36" fmla="*/ 301 w 466"/>
              <a:gd name="T37" fmla="*/ 331 h 372"/>
              <a:gd name="T38" fmla="*/ 309 w 466"/>
              <a:gd name="T39" fmla="*/ 349 h 372"/>
              <a:gd name="T40" fmla="*/ 286 w 466"/>
              <a:gd name="T41" fmla="*/ 372 h 372"/>
              <a:gd name="T42" fmla="*/ 120 w 466"/>
              <a:gd name="T43" fmla="*/ 372 h 372"/>
              <a:gd name="T44" fmla="*/ 35 w 466"/>
              <a:gd name="T45" fmla="*/ 337 h 372"/>
              <a:gd name="T46" fmla="*/ 0 w 466"/>
              <a:gd name="T47" fmla="*/ 252 h 372"/>
              <a:gd name="T48" fmla="*/ 16 w 466"/>
              <a:gd name="T49" fmla="*/ 195 h 372"/>
              <a:gd name="T50" fmla="*/ 58 w 466"/>
              <a:gd name="T51" fmla="*/ 149 h 372"/>
              <a:gd name="T52" fmla="*/ 113 w 466"/>
              <a:gd name="T53" fmla="*/ 100 h 372"/>
              <a:gd name="T54" fmla="*/ 113 w 466"/>
              <a:gd name="T55" fmla="*/ 100 h 372"/>
              <a:gd name="T56" fmla="*/ 224 w 466"/>
              <a:gd name="T57" fmla="*/ 7 h 372"/>
              <a:gd name="T58" fmla="*/ 242 w 466"/>
              <a:gd name="T59" fmla="*/ 0 h 372"/>
              <a:gd name="T60" fmla="*/ 264 w 466"/>
              <a:gd name="T61" fmla="*/ 10 h 372"/>
              <a:gd name="T62" fmla="*/ 270 w 466"/>
              <a:gd name="T63" fmla="*/ 28 h 372"/>
              <a:gd name="T64" fmla="*/ 260 w 466"/>
              <a:gd name="T65" fmla="*/ 50 h 372"/>
              <a:gd name="T66" fmla="*/ 205 w 466"/>
              <a:gd name="T67" fmla="*/ 96 h 372"/>
              <a:gd name="T68" fmla="*/ 203 w 466"/>
              <a:gd name="T69" fmla="*/ 98 h 372"/>
              <a:gd name="T70" fmla="*/ 198 w 466"/>
              <a:gd name="T71" fmla="*/ 108 h 372"/>
              <a:gd name="T72" fmla="*/ 196 w 466"/>
              <a:gd name="T73" fmla="*/ 118 h 372"/>
              <a:gd name="T74" fmla="*/ 201 w 466"/>
              <a:gd name="T75" fmla="*/ 132 h 372"/>
              <a:gd name="T76" fmla="*/ 209 w 466"/>
              <a:gd name="T77" fmla="*/ 138 h 372"/>
              <a:gd name="T78" fmla="*/ 221 w 466"/>
              <a:gd name="T79" fmla="*/ 141 h 372"/>
              <a:gd name="T80" fmla="*/ 232 w 466"/>
              <a:gd name="T81" fmla="*/ 142 h 372"/>
              <a:gd name="T82" fmla="*/ 273 w 466"/>
              <a:gd name="T83" fmla="*/ 142 h 372"/>
              <a:gd name="T84" fmla="*/ 443 w 466"/>
              <a:gd name="T85" fmla="*/ 142 h 372"/>
              <a:gd name="T86" fmla="*/ 466 w 466"/>
              <a:gd name="T87" fmla="*/ 166 h 372"/>
              <a:gd name="T88" fmla="*/ 443 w 466"/>
              <a:gd name="T89" fmla="*/ 189 h 37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</a:cxnLst>
            <a:rect l="0" t="0" r="r" b="b"/>
            <a:pathLst>
              <a:path w="466" h="372">
                <a:moveTo>
                  <a:pt x="443" y="189"/>
                </a:moveTo>
                <a:cubicBezTo>
                  <a:pt x="331" y="189"/>
                  <a:pt x="331" y="189"/>
                  <a:pt x="331" y="189"/>
                </a:cubicBezTo>
                <a:cubicBezTo>
                  <a:pt x="328" y="189"/>
                  <a:pt x="325" y="190"/>
                  <a:pt x="323" y="192"/>
                </a:cubicBezTo>
                <a:cubicBezTo>
                  <a:pt x="321" y="194"/>
                  <a:pt x="320" y="197"/>
                  <a:pt x="320" y="200"/>
                </a:cubicBezTo>
                <a:cubicBezTo>
                  <a:pt x="320" y="203"/>
                  <a:pt x="321" y="206"/>
                  <a:pt x="323" y="208"/>
                </a:cubicBezTo>
                <a:cubicBezTo>
                  <a:pt x="325" y="210"/>
                  <a:pt x="328" y="212"/>
                  <a:pt x="331" y="212"/>
                </a:cubicBezTo>
                <a:cubicBezTo>
                  <a:pt x="334" y="212"/>
                  <a:pt x="335" y="212"/>
                  <a:pt x="337" y="213"/>
                </a:cubicBezTo>
                <a:cubicBezTo>
                  <a:pt x="340" y="214"/>
                  <a:pt x="342" y="217"/>
                  <a:pt x="344" y="220"/>
                </a:cubicBezTo>
                <a:cubicBezTo>
                  <a:pt x="346" y="223"/>
                  <a:pt x="346" y="226"/>
                  <a:pt x="346" y="227"/>
                </a:cubicBezTo>
                <a:cubicBezTo>
                  <a:pt x="346" y="235"/>
                  <a:pt x="345" y="241"/>
                  <a:pt x="343" y="244"/>
                </a:cubicBezTo>
                <a:cubicBezTo>
                  <a:pt x="342" y="246"/>
                  <a:pt x="341" y="247"/>
                  <a:pt x="340" y="248"/>
                </a:cubicBezTo>
                <a:cubicBezTo>
                  <a:pt x="338" y="249"/>
                  <a:pt x="337" y="250"/>
                  <a:pt x="334" y="250"/>
                </a:cubicBezTo>
                <a:cubicBezTo>
                  <a:pt x="330" y="251"/>
                  <a:pt x="326" y="254"/>
                  <a:pt x="325" y="259"/>
                </a:cubicBezTo>
                <a:cubicBezTo>
                  <a:pt x="324" y="263"/>
                  <a:pt x="326" y="267"/>
                  <a:pt x="329" y="270"/>
                </a:cubicBezTo>
                <a:cubicBezTo>
                  <a:pt x="335" y="275"/>
                  <a:pt x="338" y="281"/>
                  <a:pt x="338" y="288"/>
                </a:cubicBezTo>
                <a:cubicBezTo>
                  <a:pt x="338" y="301"/>
                  <a:pt x="327" y="311"/>
                  <a:pt x="314" y="311"/>
                </a:cubicBezTo>
                <a:cubicBezTo>
                  <a:pt x="309" y="311"/>
                  <a:pt x="309" y="311"/>
                  <a:pt x="309" y="311"/>
                </a:cubicBezTo>
                <a:cubicBezTo>
                  <a:pt x="304" y="311"/>
                  <a:pt x="300" y="314"/>
                  <a:pt x="298" y="319"/>
                </a:cubicBezTo>
                <a:cubicBezTo>
                  <a:pt x="297" y="323"/>
                  <a:pt x="298" y="328"/>
                  <a:pt x="301" y="331"/>
                </a:cubicBezTo>
                <a:cubicBezTo>
                  <a:pt x="306" y="336"/>
                  <a:pt x="309" y="342"/>
                  <a:pt x="309" y="349"/>
                </a:cubicBezTo>
                <a:cubicBezTo>
                  <a:pt x="309" y="362"/>
                  <a:pt x="299" y="372"/>
                  <a:pt x="286" y="372"/>
                </a:cubicBezTo>
                <a:cubicBezTo>
                  <a:pt x="120" y="372"/>
                  <a:pt x="120" y="372"/>
                  <a:pt x="120" y="372"/>
                </a:cubicBezTo>
                <a:cubicBezTo>
                  <a:pt x="87" y="372"/>
                  <a:pt x="57" y="359"/>
                  <a:pt x="35" y="337"/>
                </a:cubicBezTo>
                <a:cubicBezTo>
                  <a:pt x="13" y="315"/>
                  <a:pt x="0" y="285"/>
                  <a:pt x="0" y="252"/>
                </a:cubicBezTo>
                <a:cubicBezTo>
                  <a:pt x="0" y="229"/>
                  <a:pt x="6" y="212"/>
                  <a:pt x="16" y="195"/>
                </a:cubicBezTo>
                <a:cubicBezTo>
                  <a:pt x="26" y="179"/>
                  <a:pt x="41" y="165"/>
                  <a:pt x="58" y="149"/>
                </a:cubicBezTo>
                <a:cubicBezTo>
                  <a:pt x="78" y="131"/>
                  <a:pt x="91" y="118"/>
                  <a:pt x="113" y="100"/>
                </a:cubicBezTo>
                <a:cubicBezTo>
                  <a:pt x="113" y="100"/>
                  <a:pt x="113" y="100"/>
                  <a:pt x="113" y="100"/>
                </a:cubicBezTo>
                <a:cubicBezTo>
                  <a:pt x="224" y="7"/>
                  <a:pt x="224" y="7"/>
                  <a:pt x="224" y="7"/>
                </a:cubicBezTo>
                <a:cubicBezTo>
                  <a:pt x="229" y="2"/>
                  <a:pt x="235" y="0"/>
                  <a:pt x="242" y="0"/>
                </a:cubicBezTo>
                <a:cubicBezTo>
                  <a:pt x="250" y="0"/>
                  <a:pt x="258" y="3"/>
                  <a:pt x="264" y="10"/>
                </a:cubicBezTo>
                <a:cubicBezTo>
                  <a:pt x="268" y="15"/>
                  <a:pt x="270" y="22"/>
                  <a:pt x="270" y="28"/>
                </a:cubicBezTo>
                <a:cubicBezTo>
                  <a:pt x="270" y="36"/>
                  <a:pt x="267" y="44"/>
                  <a:pt x="260" y="50"/>
                </a:cubicBezTo>
                <a:cubicBezTo>
                  <a:pt x="205" y="96"/>
                  <a:pt x="205" y="96"/>
                  <a:pt x="205" y="96"/>
                </a:cubicBezTo>
                <a:cubicBezTo>
                  <a:pt x="204" y="97"/>
                  <a:pt x="204" y="97"/>
                  <a:pt x="203" y="98"/>
                </a:cubicBezTo>
                <a:cubicBezTo>
                  <a:pt x="201" y="101"/>
                  <a:pt x="199" y="105"/>
                  <a:pt x="198" y="108"/>
                </a:cubicBezTo>
                <a:cubicBezTo>
                  <a:pt x="196" y="111"/>
                  <a:pt x="196" y="114"/>
                  <a:pt x="196" y="118"/>
                </a:cubicBezTo>
                <a:cubicBezTo>
                  <a:pt x="196" y="123"/>
                  <a:pt x="198" y="129"/>
                  <a:pt x="201" y="132"/>
                </a:cubicBezTo>
                <a:cubicBezTo>
                  <a:pt x="204" y="135"/>
                  <a:pt x="206" y="137"/>
                  <a:pt x="209" y="138"/>
                </a:cubicBezTo>
                <a:cubicBezTo>
                  <a:pt x="213" y="140"/>
                  <a:pt x="217" y="141"/>
                  <a:pt x="221" y="141"/>
                </a:cubicBezTo>
                <a:cubicBezTo>
                  <a:pt x="225" y="142"/>
                  <a:pt x="229" y="142"/>
                  <a:pt x="232" y="142"/>
                </a:cubicBezTo>
                <a:cubicBezTo>
                  <a:pt x="235" y="142"/>
                  <a:pt x="270" y="142"/>
                  <a:pt x="273" y="142"/>
                </a:cubicBezTo>
                <a:cubicBezTo>
                  <a:pt x="443" y="142"/>
                  <a:pt x="443" y="142"/>
                  <a:pt x="443" y="142"/>
                </a:cubicBezTo>
                <a:cubicBezTo>
                  <a:pt x="456" y="142"/>
                  <a:pt x="466" y="153"/>
                  <a:pt x="466" y="166"/>
                </a:cubicBezTo>
                <a:cubicBezTo>
                  <a:pt x="466" y="178"/>
                  <a:pt x="456" y="189"/>
                  <a:pt x="443" y="189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64657" tIns="32328" rIns="64657" bIns="32328" numCol="1" anchor="t" anchorCtr="0" compatLnSpc="1">
            <a:prstTxWarp prst="textNoShape">
              <a:avLst/>
            </a:prstTxWarp>
            <a:noAutofit/>
          </a:bodyPr>
          <a:lstStyle/>
          <a:p>
            <a:endParaRPr lang="ja-JP" altLang="en-US" sz="1273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131" name="Freeform 5">
            <a:extLst>
              <a:ext uri="{FF2B5EF4-FFF2-40B4-BE49-F238E27FC236}">
                <a16:creationId xmlns:a16="http://schemas.microsoft.com/office/drawing/2014/main" id="{254B1C88-8CA7-4DBA-9FF4-B0DFBCD1B20B}"/>
              </a:ext>
            </a:extLst>
          </p:cNvPr>
          <p:cNvSpPr>
            <a:spLocks noEditPoints="1"/>
          </p:cNvSpPr>
          <p:nvPr/>
        </p:nvSpPr>
        <p:spPr bwMode="gray">
          <a:xfrm rot="16200000">
            <a:off x="3378437" y="6140024"/>
            <a:ext cx="323639" cy="263904"/>
          </a:xfrm>
          <a:custGeom>
            <a:avLst/>
            <a:gdLst>
              <a:gd name="T0" fmla="*/ 296 w 512"/>
              <a:gd name="T1" fmla="*/ 142 h 418"/>
              <a:gd name="T2" fmla="*/ 243 w 512"/>
              <a:gd name="T3" fmla="*/ 141 h 418"/>
              <a:gd name="T4" fmla="*/ 242 w 512"/>
              <a:gd name="T5" fmla="*/ 139 h 418"/>
              <a:gd name="T6" fmla="*/ 298 w 512"/>
              <a:gd name="T7" fmla="*/ 90 h 418"/>
              <a:gd name="T8" fmla="*/ 304 w 512"/>
              <a:gd name="T9" fmla="*/ 18 h 418"/>
              <a:gd name="T10" fmla="*/ 232 w 512"/>
              <a:gd name="T11" fmla="*/ 12 h 418"/>
              <a:gd name="T12" fmla="*/ 66 w 512"/>
              <a:gd name="T13" fmla="*/ 155 h 418"/>
              <a:gd name="T14" fmla="*/ 0 w 512"/>
              <a:gd name="T15" fmla="*/ 275 h 418"/>
              <a:gd name="T16" fmla="*/ 309 w 512"/>
              <a:gd name="T17" fmla="*/ 418 h 418"/>
              <a:gd name="T18" fmla="*/ 352 w 512"/>
              <a:gd name="T19" fmla="*/ 355 h 418"/>
              <a:gd name="T20" fmla="*/ 377 w 512"/>
              <a:gd name="T21" fmla="*/ 288 h 418"/>
              <a:gd name="T22" fmla="*/ 392 w 512"/>
              <a:gd name="T23" fmla="*/ 250 h 418"/>
              <a:gd name="T24" fmla="*/ 388 w 512"/>
              <a:gd name="T25" fmla="*/ 235 h 418"/>
              <a:gd name="T26" fmla="*/ 512 w 512"/>
              <a:gd name="T27" fmla="*/ 189 h 418"/>
              <a:gd name="T28" fmla="*/ 466 w 512"/>
              <a:gd name="T29" fmla="*/ 212 h 418"/>
              <a:gd name="T30" fmla="*/ 346 w 512"/>
              <a:gd name="T31" fmla="*/ 215 h 418"/>
              <a:gd name="T32" fmla="*/ 346 w 512"/>
              <a:gd name="T33" fmla="*/ 231 h 418"/>
              <a:gd name="T34" fmla="*/ 360 w 512"/>
              <a:gd name="T35" fmla="*/ 236 h 418"/>
              <a:gd name="T36" fmla="*/ 369 w 512"/>
              <a:gd name="T37" fmla="*/ 250 h 418"/>
              <a:gd name="T38" fmla="*/ 363 w 512"/>
              <a:gd name="T39" fmla="*/ 271 h 418"/>
              <a:gd name="T40" fmla="*/ 348 w 512"/>
              <a:gd name="T41" fmla="*/ 282 h 418"/>
              <a:gd name="T42" fmla="*/ 361 w 512"/>
              <a:gd name="T43" fmla="*/ 311 h 418"/>
              <a:gd name="T44" fmla="*/ 332 w 512"/>
              <a:gd name="T45" fmla="*/ 334 h 418"/>
              <a:gd name="T46" fmla="*/ 324 w 512"/>
              <a:gd name="T47" fmla="*/ 354 h 418"/>
              <a:gd name="T48" fmla="*/ 309 w 512"/>
              <a:gd name="T49" fmla="*/ 395 h 418"/>
              <a:gd name="T50" fmla="*/ 58 w 512"/>
              <a:gd name="T51" fmla="*/ 360 h 418"/>
              <a:gd name="T52" fmla="*/ 39 w 512"/>
              <a:gd name="T53" fmla="*/ 218 h 418"/>
              <a:gd name="T54" fmla="*/ 136 w 512"/>
              <a:gd name="T55" fmla="*/ 123 h 418"/>
              <a:gd name="T56" fmla="*/ 247 w 512"/>
              <a:gd name="T57" fmla="*/ 30 h 418"/>
              <a:gd name="T58" fmla="*/ 287 w 512"/>
              <a:gd name="T59" fmla="*/ 33 h 418"/>
              <a:gd name="T60" fmla="*/ 283 w 512"/>
              <a:gd name="T61" fmla="*/ 73 h 418"/>
              <a:gd name="T62" fmla="*/ 226 w 512"/>
              <a:gd name="T63" fmla="*/ 121 h 418"/>
              <a:gd name="T64" fmla="*/ 219 w 512"/>
              <a:gd name="T65" fmla="*/ 141 h 418"/>
              <a:gd name="T66" fmla="*/ 232 w 512"/>
              <a:gd name="T67" fmla="*/ 161 h 418"/>
              <a:gd name="T68" fmla="*/ 255 w 512"/>
              <a:gd name="T69" fmla="*/ 165 h 418"/>
              <a:gd name="T70" fmla="*/ 466 w 512"/>
              <a:gd name="T71" fmla="*/ 165 h 418"/>
              <a:gd name="T72" fmla="*/ 466 w 512"/>
              <a:gd name="T73" fmla="*/ 212 h 41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</a:cxnLst>
            <a:rect l="0" t="0" r="r" b="b"/>
            <a:pathLst>
              <a:path w="512" h="418">
                <a:moveTo>
                  <a:pt x="466" y="142"/>
                </a:moveTo>
                <a:cubicBezTo>
                  <a:pt x="296" y="142"/>
                  <a:pt x="296" y="142"/>
                  <a:pt x="296" y="142"/>
                </a:cubicBezTo>
                <a:cubicBezTo>
                  <a:pt x="293" y="142"/>
                  <a:pt x="258" y="142"/>
                  <a:pt x="255" y="142"/>
                </a:cubicBezTo>
                <a:cubicBezTo>
                  <a:pt x="251" y="143"/>
                  <a:pt x="246" y="142"/>
                  <a:pt x="243" y="141"/>
                </a:cubicBezTo>
                <a:cubicBezTo>
                  <a:pt x="242" y="141"/>
                  <a:pt x="242" y="140"/>
                  <a:pt x="241" y="140"/>
                </a:cubicBezTo>
                <a:cubicBezTo>
                  <a:pt x="242" y="140"/>
                  <a:pt x="242" y="140"/>
                  <a:pt x="242" y="139"/>
                </a:cubicBezTo>
                <a:cubicBezTo>
                  <a:pt x="242" y="138"/>
                  <a:pt x="243" y="137"/>
                  <a:pt x="244" y="135"/>
                </a:cubicBezTo>
                <a:cubicBezTo>
                  <a:pt x="298" y="90"/>
                  <a:pt x="298" y="90"/>
                  <a:pt x="298" y="90"/>
                </a:cubicBezTo>
                <a:cubicBezTo>
                  <a:pt x="310" y="80"/>
                  <a:pt x="316" y="66"/>
                  <a:pt x="316" y="51"/>
                </a:cubicBezTo>
                <a:cubicBezTo>
                  <a:pt x="316" y="40"/>
                  <a:pt x="312" y="28"/>
                  <a:pt x="304" y="18"/>
                </a:cubicBezTo>
                <a:cubicBezTo>
                  <a:pt x="294" y="6"/>
                  <a:pt x="279" y="0"/>
                  <a:pt x="265" y="0"/>
                </a:cubicBezTo>
                <a:cubicBezTo>
                  <a:pt x="253" y="0"/>
                  <a:pt x="242" y="4"/>
                  <a:pt x="232" y="12"/>
                </a:cubicBezTo>
                <a:cubicBezTo>
                  <a:pt x="122" y="105"/>
                  <a:pt x="122" y="105"/>
                  <a:pt x="122" y="105"/>
                </a:cubicBezTo>
                <a:cubicBezTo>
                  <a:pt x="98" y="124"/>
                  <a:pt x="85" y="138"/>
                  <a:pt x="66" y="155"/>
                </a:cubicBezTo>
                <a:cubicBezTo>
                  <a:pt x="48" y="171"/>
                  <a:pt x="32" y="187"/>
                  <a:pt x="20" y="206"/>
                </a:cubicBezTo>
                <a:cubicBezTo>
                  <a:pt x="8" y="225"/>
                  <a:pt x="0" y="248"/>
                  <a:pt x="0" y="275"/>
                </a:cubicBezTo>
                <a:cubicBezTo>
                  <a:pt x="0" y="354"/>
                  <a:pt x="64" y="418"/>
                  <a:pt x="143" y="418"/>
                </a:cubicBezTo>
                <a:cubicBezTo>
                  <a:pt x="309" y="418"/>
                  <a:pt x="309" y="418"/>
                  <a:pt x="309" y="418"/>
                </a:cubicBezTo>
                <a:cubicBezTo>
                  <a:pt x="335" y="418"/>
                  <a:pt x="355" y="397"/>
                  <a:pt x="355" y="372"/>
                </a:cubicBezTo>
                <a:cubicBezTo>
                  <a:pt x="355" y="366"/>
                  <a:pt x="354" y="360"/>
                  <a:pt x="352" y="355"/>
                </a:cubicBezTo>
                <a:cubicBezTo>
                  <a:pt x="370" y="349"/>
                  <a:pt x="383" y="332"/>
                  <a:pt x="383" y="311"/>
                </a:cubicBezTo>
                <a:cubicBezTo>
                  <a:pt x="383" y="303"/>
                  <a:pt x="381" y="295"/>
                  <a:pt x="377" y="288"/>
                </a:cubicBezTo>
                <a:cubicBezTo>
                  <a:pt x="383" y="284"/>
                  <a:pt x="387" y="278"/>
                  <a:pt x="389" y="271"/>
                </a:cubicBezTo>
                <a:cubicBezTo>
                  <a:pt x="391" y="265"/>
                  <a:pt x="392" y="258"/>
                  <a:pt x="392" y="250"/>
                </a:cubicBezTo>
                <a:cubicBezTo>
                  <a:pt x="392" y="246"/>
                  <a:pt x="391" y="242"/>
                  <a:pt x="389" y="237"/>
                </a:cubicBezTo>
                <a:cubicBezTo>
                  <a:pt x="389" y="237"/>
                  <a:pt x="389" y="236"/>
                  <a:pt x="388" y="235"/>
                </a:cubicBezTo>
                <a:cubicBezTo>
                  <a:pt x="466" y="235"/>
                  <a:pt x="466" y="235"/>
                  <a:pt x="466" y="235"/>
                </a:cubicBezTo>
                <a:cubicBezTo>
                  <a:pt x="491" y="235"/>
                  <a:pt x="512" y="214"/>
                  <a:pt x="512" y="189"/>
                </a:cubicBezTo>
                <a:cubicBezTo>
                  <a:pt x="512" y="163"/>
                  <a:pt x="491" y="142"/>
                  <a:pt x="466" y="142"/>
                </a:cubicBezTo>
                <a:close/>
                <a:moveTo>
                  <a:pt x="466" y="212"/>
                </a:moveTo>
                <a:cubicBezTo>
                  <a:pt x="354" y="212"/>
                  <a:pt x="354" y="212"/>
                  <a:pt x="354" y="212"/>
                </a:cubicBezTo>
                <a:cubicBezTo>
                  <a:pt x="351" y="212"/>
                  <a:pt x="348" y="213"/>
                  <a:pt x="346" y="215"/>
                </a:cubicBezTo>
                <a:cubicBezTo>
                  <a:pt x="344" y="217"/>
                  <a:pt x="343" y="220"/>
                  <a:pt x="343" y="223"/>
                </a:cubicBezTo>
                <a:cubicBezTo>
                  <a:pt x="343" y="226"/>
                  <a:pt x="344" y="229"/>
                  <a:pt x="346" y="231"/>
                </a:cubicBezTo>
                <a:cubicBezTo>
                  <a:pt x="348" y="233"/>
                  <a:pt x="351" y="235"/>
                  <a:pt x="354" y="235"/>
                </a:cubicBezTo>
                <a:cubicBezTo>
                  <a:pt x="357" y="235"/>
                  <a:pt x="358" y="235"/>
                  <a:pt x="360" y="236"/>
                </a:cubicBezTo>
                <a:cubicBezTo>
                  <a:pt x="363" y="237"/>
                  <a:pt x="365" y="240"/>
                  <a:pt x="367" y="243"/>
                </a:cubicBezTo>
                <a:cubicBezTo>
                  <a:pt x="369" y="246"/>
                  <a:pt x="369" y="249"/>
                  <a:pt x="369" y="250"/>
                </a:cubicBezTo>
                <a:cubicBezTo>
                  <a:pt x="369" y="258"/>
                  <a:pt x="368" y="264"/>
                  <a:pt x="366" y="267"/>
                </a:cubicBezTo>
                <a:cubicBezTo>
                  <a:pt x="365" y="269"/>
                  <a:pt x="364" y="270"/>
                  <a:pt x="363" y="271"/>
                </a:cubicBezTo>
                <a:cubicBezTo>
                  <a:pt x="361" y="272"/>
                  <a:pt x="360" y="273"/>
                  <a:pt x="357" y="273"/>
                </a:cubicBezTo>
                <a:cubicBezTo>
                  <a:pt x="353" y="274"/>
                  <a:pt x="349" y="277"/>
                  <a:pt x="348" y="282"/>
                </a:cubicBezTo>
                <a:cubicBezTo>
                  <a:pt x="347" y="286"/>
                  <a:pt x="349" y="290"/>
                  <a:pt x="352" y="293"/>
                </a:cubicBezTo>
                <a:cubicBezTo>
                  <a:pt x="358" y="298"/>
                  <a:pt x="361" y="304"/>
                  <a:pt x="361" y="311"/>
                </a:cubicBezTo>
                <a:cubicBezTo>
                  <a:pt x="361" y="324"/>
                  <a:pt x="350" y="334"/>
                  <a:pt x="337" y="334"/>
                </a:cubicBezTo>
                <a:cubicBezTo>
                  <a:pt x="332" y="334"/>
                  <a:pt x="332" y="334"/>
                  <a:pt x="332" y="334"/>
                </a:cubicBezTo>
                <a:cubicBezTo>
                  <a:pt x="327" y="334"/>
                  <a:pt x="323" y="337"/>
                  <a:pt x="321" y="342"/>
                </a:cubicBezTo>
                <a:cubicBezTo>
                  <a:pt x="320" y="346"/>
                  <a:pt x="321" y="351"/>
                  <a:pt x="324" y="354"/>
                </a:cubicBezTo>
                <a:cubicBezTo>
                  <a:pt x="329" y="359"/>
                  <a:pt x="332" y="365"/>
                  <a:pt x="332" y="372"/>
                </a:cubicBezTo>
                <a:cubicBezTo>
                  <a:pt x="332" y="385"/>
                  <a:pt x="322" y="395"/>
                  <a:pt x="309" y="395"/>
                </a:cubicBezTo>
                <a:cubicBezTo>
                  <a:pt x="143" y="395"/>
                  <a:pt x="143" y="395"/>
                  <a:pt x="143" y="395"/>
                </a:cubicBezTo>
                <a:cubicBezTo>
                  <a:pt x="110" y="395"/>
                  <a:pt x="80" y="382"/>
                  <a:pt x="58" y="360"/>
                </a:cubicBezTo>
                <a:cubicBezTo>
                  <a:pt x="36" y="338"/>
                  <a:pt x="23" y="308"/>
                  <a:pt x="23" y="275"/>
                </a:cubicBezTo>
                <a:cubicBezTo>
                  <a:pt x="23" y="252"/>
                  <a:pt x="29" y="235"/>
                  <a:pt x="39" y="218"/>
                </a:cubicBezTo>
                <a:cubicBezTo>
                  <a:pt x="49" y="202"/>
                  <a:pt x="64" y="188"/>
                  <a:pt x="81" y="172"/>
                </a:cubicBezTo>
                <a:cubicBezTo>
                  <a:pt x="101" y="154"/>
                  <a:pt x="114" y="141"/>
                  <a:pt x="136" y="123"/>
                </a:cubicBezTo>
                <a:cubicBezTo>
                  <a:pt x="136" y="123"/>
                  <a:pt x="136" y="123"/>
                  <a:pt x="136" y="123"/>
                </a:cubicBezTo>
                <a:cubicBezTo>
                  <a:pt x="247" y="30"/>
                  <a:pt x="247" y="30"/>
                  <a:pt x="247" y="30"/>
                </a:cubicBezTo>
                <a:cubicBezTo>
                  <a:pt x="252" y="25"/>
                  <a:pt x="258" y="23"/>
                  <a:pt x="265" y="23"/>
                </a:cubicBezTo>
                <a:cubicBezTo>
                  <a:pt x="273" y="23"/>
                  <a:pt x="281" y="26"/>
                  <a:pt x="287" y="33"/>
                </a:cubicBezTo>
                <a:cubicBezTo>
                  <a:pt x="291" y="38"/>
                  <a:pt x="293" y="45"/>
                  <a:pt x="293" y="51"/>
                </a:cubicBezTo>
                <a:cubicBezTo>
                  <a:pt x="293" y="59"/>
                  <a:pt x="290" y="67"/>
                  <a:pt x="283" y="73"/>
                </a:cubicBezTo>
                <a:cubicBezTo>
                  <a:pt x="228" y="119"/>
                  <a:pt x="228" y="119"/>
                  <a:pt x="228" y="119"/>
                </a:cubicBezTo>
                <a:cubicBezTo>
                  <a:pt x="227" y="120"/>
                  <a:pt x="227" y="120"/>
                  <a:pt x="226" y="121"/>
                </a:cubicBezTo>
                <a:cubicBezTo>
                  <a:pt x="224" y="124"/>
                  <a:pt x="222" y="128"/>
                  <a:pt x="221" y="131"/>
                </a:cubicBezTo>
                <a:cubicBezTo>
                  <a:pt x="219" y="134"/>
                  <a:pt x="219" y="137"/>
                  <a:pt x="219" y="141"/>
                </a:cubicBezTo>
                <a:cubicBezTo>
                  <a:pt x="219" y="146"/>
                  <a:pt x="221" y="152"/>
                  <a:pt x="224" y="155"/>
                </a:cubicBezTo>
                <a:cubicBezTo>
                  <a:pt x="227" y="158"/>
                  <a:pt x="229" y="160"/>
                  <a:pt x="232" y="161"/>
                </a:cubicBezTo>
                <a:cubicBezTo>
                  <a:pt x="236" y="163"/>
                  <a:pt x="240" y="164"/>
                  <a:pt x="244" y="164"/>
                </a:cubicBezTo>
                <a:cubicBezTo>
                  <a:pt x="248" y="165"/>
                  <a:pt x="252" y="165"/>
                  <a:pt x="255" y="165"/>
                </a:cubicBezTo>
                <a:cubicBezTo>
                  <a:pt x="258" y="165"/>
                  <a:pt x="293" y="165"/>
                  <a:pt x="296" y="165"/>
                </a:cubicBezTo>
                <a:cubicBezTo>
                  <a:pt x="466" y="165"/>
                  <a:pt x="466" y="165"/>
                  <a:pt x="466" y="165"/>
                </a:cubicBezTo>
                <a:cubicBezTo>
                  <a:pt x="479" y="165"/>
                  <a:pt x="489" y="176"/>
                  <a:pt x="489" y="189"/>
                </a:cubicBezTo>
                <a:cubicBezTo>
                  <a:pt x="489" y="201"/>
                  <a:pt x="479" y="212"/>
                  <a:pt x="466" y="212"/>
                </a:cubicBez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64657" tIns="32328" rIns="64657" bIns="32328" numCol="1" anchor="t" anchorCtr="0" compatLnSpc="1">
            <a:prstTxWarp prst="textNoShape">
              <a:avLst/>
            </a:prstTxWarp>
            <a:noAutofit/>
          </a:bodyPr>
          <a:lstStyle/>
          <a:p>
            <a:endParaRPr lang="ja-JP" altLang="en-US" sz="1273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132" name="Freeform 5">
            <a:extLst>
              <a:ext uri="{FF2B5EF4-FFF2-40B4-BE49-F238E27FC236}">
                <a16:creationId xmlns:a16="http://schemas.microsoft.com/office/drawing/2014/main" id="{CF85E5D2-BB18-49B8-84DB-E4763B3E5B6C}"/>
              </a:ext>
            </a:extLst>
          </p:cNvPr>
          <p:cNvSpPr>
            <a:spLocks noEditPoints="1"/>
          </p:cNvSpPr>
          <p:nvPr/>
        </p:nvSpPr>
        <p:spPr bwMode="gray">
          <a:xfrm rot="16200000">
            <a:off x="8490397" y="6074031"/>
            <a:ext cx="323639" cy="263904"/>
          </a:xfrm>
          <a:custGeom>
            <a:avLst/>
            <a:gdLst>
              <a:gd name="T0" fmla="*/ 296 w 512"/>
              <a:gd name="T1" fmla="*/ 142 h 418"/>
              <a:gd name="T2" fmla="*/ 243 w 512"/>
              <a:gd name="T3" fmla="*/ 141 h 418"/>
              <a:gd name="T4" fmla="*/ 242 w 512"/>
              <a:gd name="T5" fmla="*/ 139 h 418"/>
              <a:gd name="T6" fmla="*/ 298 w 512"/>
              <a:gd name="T7" fmla="*/ 90 h 418"/>
              <a:gd name="T8" fmla="*/ 304 w 512"/>
              <a:gd name="T9" fmla="*/ 18 h 418"/>
              <a:gd name="T10" fmla="*/ 232 w 512"/>
              <a:gd name="T11" fmla="*/ 12 h 418"/>
              <a:gd name="T12" fmla="*/ 66 w 512"/>
              <a:gd name="T13" fmla="*/ 155 h 418"/>
              <a:gd name="T14" fmla="*/ 0 w 512"/>
              <a:gd name="T15" fmla="*/ 275 h 418"/>
              <a:gd name="T16" fmla="*/ 309 w 512"/>
              <a:gd name="T17" fmla="*/ 418 h 418"/>
              <a:gd name="T18" fmla="*/ 352 w 512"/>
              <a:gd name="T19" fmla="*/ 355 h 418"/>
              <a:gd name="T20" fmla="*/ 377 w 512"/>
              <a:gd name="T21" fmla="*/ 288 h 418"/>
              <a:gd name="T22" fmla="*/ 392 w 512"/>
              <a:gd name="T23" fmla="*/ 250 h 418"/>
              <a:gd name="T24" fmla="*/ 388 w 512"/>
              <a:gd name="T25" fmla="*/ 235 h 418"/>
              <a:gd name="T26" fmla="*/ 512 w 512"/>
              <a:gd name="T27" fmla="*/ 189 h 418"/>
              <a:gd name="T28" fmla="*/ 466 w 512"/>
              <a:gd name="T29" fmla="*/ 212 h 418"/>
              <a:gd name="T30" fmla="*/ 346 w 512"/>
              <a:gd name="T31" fmla="*/ 215 h 418"/>
              <a:gd name="T32" fmla="*/ 346 w 512"/>
              <a:gd name="T33" fmla="*/ 231 h 418"/>
              <a:gd name="T34" fmla="*/ 360 w 512"/>
              <a:gd name="T35" fmla="*/ 236 h 418"/>
              <a:gd name="T36" fmla="*/ 369 w 512"/>
              <a:gd name="T37" fmla="*/ 250 h 418"/>
              <a:gd name="T38" fmla="*/ 363 w 512"/>
              <a:gd name="T39" fmla="*/ 271 h 418"/>
              <a:gd name="T40" fmla="*/ 348 w 512"/>
              <a:gd name="T41" fmla="*/ 282 h 418"/>
              <a:gd name="T42" fmla="*/ 361 w 512"/>
              <a:gd name="T43" fmla="*/ 311 h 418"/>
              <a:gd name="T44" fmla="*/ 332 w 512"/>
              <a:gd name="T45" fmla="*/ 334 h 418"/>
              <a:gd name="T46" fmla="*/ 324 w 512"/>
              <a:gd name="T47" fmla="*/ 354 h 418"/>
              <a:gd name="T48" fmla="*/ 309 w 512"/>
              <a:gd name="T49" fmla="*/ 395 h 418"/>
              <a:gd name="T50" fmla="*/ 58 w 512"/>
              <a:gd name="T51" fmla="*/ 360 h 418"/>
              <a:gd name="T52" fmla="*/ 39 w 512"/>
              <a:gd name="T53" fmla="*/ 218 h 418"/>
              <a:gd name="T54" fmla="*/ 136 w 512"/>
              <a:gd name="T55" fmla="*/ 123 h 418"/>
              <a:gd name="T56" fmla="*/ 247 w 512"/>
              <a:gd name="T57" fmla="*/ 30 h 418"/>
              <a:gd name="T58" fmla="*/ 287 w 512"/>
              <a:gd name="T59" fmla="*/ 33 h 418"/>
              <a:gd name="T60" fmla="*/ 283 w 512"/>
              <a:gd name="T61" fmla="*/ 73 h 418"/>
              <a:gd name="T62" fmla="*/ 226 w 512"/>
              <a:gd name="T63" fmla="*/ 121 h 418"/>
              <a:gd name="T64" fmla="*/ 219 w 512"/>
              <a:gd name="T65" fmla="*/ 141 h 418"/>
              <a:gd name="T66" fmla="*/ 232 w 512"/>
              <a:gd name="T67" fmla="*/ 161 h 418"/>
              <a:gd name="T68" fmla="*/ 255 w 512"/>
              <a:gd name="T69" fmla="*/ 165 h 418"/>
              <a:gd name="T70" fmla="*/ 466 w 512"/>
              <a:gd name="T71" fmla="*/ 165 h 418"/>
              <a:gd name="T72" fmla="*/ 466 w 512"/>
              <a:gd name="T73" fmla="*/ 212 h 41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</a:cxnLst>
            <a:rect l="0" t="0" r="r" b="b"/>
            <a:pathLst>
              <a:path w="512" h="418">
                <a:moveTo>
                  <a:pt x="466" y="142"/>
                </a:moveTo>
                <a:cubicBezTo>
                  <a:pt x="296" y="142"/>
                  <a:pt x="296" y="142"/>
                  <a:pt x="296" y="142"/>
                </a:cubicBezTo>
                <a:cubicBezTo>
                  <a:pt x="293" y="142"/>
                  <a:pt x="258" y="142"/>
                  <a:pt x="255" y="142"/>
                </a:cubicBezTo>
                <a:cubicBezTo>
                  <a:pt x="251" y="143"/>
                  <a:pt x="246" y="142"/>
                  <a:pt x="243" y="141"/>
                </a:cubicBezTo>
                <a:cubicBezTo>
                  <a:pt x="242" y="141"/>
                  <a:pt x="242" y="140"/>
                  <a:pt x="241" y="140"/>
                </a:cubicBezTo>
                <a:cubicBezTo>
                  <a:pt x="242" y="140"/>
                  <a:pt x="242" y="140"/>
                  <a:pt x="242" y="139"/>
                </a:cubicBezTo>
                <a:cubicBezTo>
                  <a:pt x="242" y="138"/>
                  <a:pt x="243" y="137"/>
                  <a:pt x="244" y="135"/>
                </a:cubicBezTo>
                <a:cubicBezTo>
                  <a:pt x="298" y="90"/>
                  <a:pt x="298" y="90"/>
                  <a:pt x="298" y="90"/>
                </a:cubicBezTo>
                <a:cubicBezTo>
                  <a:pt x="310" y="80"/>
                  <a:pt x="316" y="66"/>
                  <a:pt x="316" y="51"/>
                </a:cubicBezTo>
                <a:cubicBezTo>
                  <a:pt x="316" y="40"/>
                  <a:pt x="312" y="28"/>
                  <a:pt x="304" y="18"/>
                </a:cubicBezTo>
                <a:cubicBezTo>
                  <a:pt x="294" y="6"/>
                  <a:pt x="279" y="0"/>
                  <a:pt x="265" y="0"/>
                </a:cubicBezTo>
                <a:cubicBezTo>
                  <a:pt x="253" y="0"/>
                  <a:pt x="242" y="4"/>
                  <a:pt x="232" y="12"/>
                </a:cubicBezTo>
                <a:cubicBezTo>
                  <a:pt x="122" y="105"/>
                  <a:pt x="122" y="105"/>
                  <a:pt x="122" y="105"/>
                </a:cubicBezTo>
                <a:cubicBezTo>
                  <a:pt x="98" y="124"/>
                  <a:pt x="85" y="138"/>
                  <a:pt x="66" y="155"/>
                </a:cubicBezTo>
                <a:cubicBezTo>
                  <a:pt x="48" y="171"/>
                  <a:pt x="32" y="187"/>
                  <a:pt x="20" y="206"/>
                </a:cubicBezTo>
                <a:cubicBezTo>
                  <a:pt x="8" y="225"/>
                  <a:pt x="0" y="248"/>
                  <a:pt x="0" y="275"/>
                </a:cubicBezTo>
                <a:cubicBezTo>
                  <a:pt x="0" y="354"/>
                  <a:pt x="64" y="418"/>
                  <a:pt x="143" y="418"/>
                </a:cubicBezTo>
                <a:cubicBezTo>
                  <a:pt x="309" y="418"/>
                  <a:pt x="309" y="418"/>
                  <a:pt x="309" y="418"/>
                </a:cubicBezTo>
                <a:cubicBezTo>
                  <a:pt x="335" y="418"/>
                  <a:pt x="355" y="397"/>
                  <a:pt x="355" y="372"/>
                </a:cubicBezTo>
                <a:cubicBezTo>
                  <a:pt x="355" y="366"/>
                  <a:pt x="354" y="360"/>
                  <a:pt x="352" y="355"/>
                </a:cubicBezTo>
                <a:cubicBezTo>
                  <a:pt x="370" y="349"/>
                  <a:pt x="383" y="332"/>
                  <a:pt x="383" y="311"/>
                </a:cubicBezTo>
                <a:cubicBezTo>
                  <a:pt x="383" y="303"/>
                  <a:pt x="381" y="295"/>
                  <a:pt x="377" y="288"/>
                </a:cubicBezTo>
                <a:cubicBezTo>
                  <a:pt x="383" y="284"/>
                  <a:pt x="387" y="278"/>
                  <a:pt x="389" y="271"/>
                </a:cubicBezTo>
                <a:cubicBezTo>
                  <a:pt x="391" y="265"/>
                  <a:pt x="392" y="258"/>
                  <a:pt x="392" y="250"/>
                </a:cubicBezTo>
                <a:cubicBezTo>
                  <a:pt x="392" y="246"/>
                  <a:pt x="391" y="242"/>
                  <a:pt x="389" y="237"/>
                </a:cubicBezTo>
                <a:cubicBezTo>
                  <a:pt x="389" y="237"/>
                  <a:pt x="389" y="236"/>
                  <a:pt x="388" y="235"/>
                </a:cubicBezTo>
                <a:cubicBezTo>
                  <a:pt x="466" y="235"/>
                  <a:pt x="466" y="235"/>
                  <a:pt x="466" y="235"/>
                </a:cubicBezTo>
                <a:cubicBezTo>
                  <a:pt x="491" y="235"/>
                  <a:pt x="512" y="214"/>
                  <a:pt x="512" y="189"/>
                </a:cubicBezTo>
                <a:cubicBezTo>
                  <a:pt x="512" y="163"/>
                  <a:pt x="491" y="142"/>
                  <a:pt x="466" y="142"/>
                </a:cubicBezTo>
                <a:close/>
                <a:moveTo>
                  <a:pt x="466" y="212"/>
                </a:moveTo>
                <a:cubicBezTo>
                  <a:pt x="354" y="212"/>
                  <a:pt x="354" y="212"/>
                  <a:pt x="354" y="212"/>
                </a:cubicBezTo>
                <a:cubicBezTo>
                  <a:pt x="351" y="212"/>
                  <a:pt x="348" y="213"/>
                  <a:pt x="346" y="215"/>
                </a:cubicBezTo>
                <a:cubicBezTo>
                  <a:pt x="344" y="217"/>
                  <a:pt x="343" y="220"/>
                  <a:pt x="343" y="223"/>
                </a:cubicBezTo>
                <a:cubicBezTo>
                  <a:pt x="343" y="226"/>
                  <a:pt x="344" y="229"/>
                  <a:pt x="346" y="231"/>
                </a:cubicBezTo>
                <a:cubicBezTo>
                  <a:pt x="348" y="233"/>
                  <a:pt x="351" y="235"/>
                  <a:pt x="354" y="235"/>
                </a:cubicBezTo>
                <a:cubicBezTo>
                  <a:pt x="357" y="235"/>
                  <a:pt x="358" y="235"/>
                  <a:pt x="360" y="236"/>
                </a:cubicBezTo>
                <a:cubicBezTo>
                  <a:pt x="363" y="237"/>
                  <a:pt x="365" y="240"/>
                  <a:pt x="367" y="243"/>
                </a:cubicBezTo>
                <a:cubicBezTo>
                  <a:pt x="369" y="246"/>
                  <a:pt x="369" y="249"/>
                  <a:pt x="369" y="250"/>
                </a:cubicBezTo>
                <a:cubicBezTo>
                  <a:pt x="369" y="258"/>
                  <a:pt x="368" y="264"/>
                  <a:pt x="366" y="267"/>
                </a:cubicBezTo>
                <a:cubicBezTo>
                  <a:pt x="365" y="269"/>
                  <a:pt x="364" y="270"/>
                  <a:pt x="363" y="271"/>
                </a:cubicBezTo>
                <a:cubicBezTo>
                  <a:pt x="361" y="272"/>
                  <a:pt x="360" y="273"/>
                  <a:pt x="357" y="273"/>
                </a:cubicBezTo>
                <a:cubicBezTo>
                  <a:pt x="353" y="274"/>
                  <a:pt x="349" y="277"/>
                  <a:pt x="348" y="282"/>
                </a:cubicBezTo>
                <a:cubicBezTo>
                  <a:pt x="347" y="286"/>
                  <a:pt x="349" y="290"/>
                  <a:pt x="352" y="293"/>
                </a:cubicBezTo>
                <a:cubicBezTo>
                  <a:pt x="358" y="298"/>
                  <a:pt x="361" y="304"/>
                  <a:pt x="361" y="311"/>
                </a:cubicBezTo>
                <a:cubicBezTo>
                  <a:pt x="361" y="324"/>
                  <a:pt x="350" y="334"/>
                  <a:pt x="337" y="334"/>
                </a:cubicBezTo>
                <a:cubicBezTo>
                  <a:pt x="332" y="334"/>
                  <a:pt x="332" y="334"/>
                  <a:pt x="332" y="334"/>
                </a:cubicBezTo>
                <a:cubicBezTo>
                  <a:pt x="327" y="334"/>
                  <a:pt x="323" y="337"/>
                  <a:pt x="321" y="342"/>
                </a:cubicBezTo>
                <a:cubicBezTo>
                  <a:pt x="320" y="346"/>
                  <a:pt x="321" y="351"/>
                  <a:pt x="324" y="354"/>
                </a:cubicBezTo>
                <a:cubicBezTo>
                  <a:pt x="329" y="359"/>
                  <a:pt x="332" y="365"/>
                  <a:pt x="332" y="372"/>
                </a:cubicBezTo>
                <a:cubicBezTo>
                  <a:pt x="332" y="385"/>
                  <a:pt x="322" y="395"/>
                  <a:pt x="309" y="395"/>
                </a:cubicBezTo>
                <a:cubicBezTo>
                  <a:pt x="143" y="395"/>
                  <a:pt x="143" y="395"/>
                  <a:pt x="143" y="395"/>
                </a:cubicBezTo>
                <a:cubicBezTo>
                  <a:pt x="110" y="395"/>
                  <a:pt x="80" y="382"/>
                  <a:pt x="58" y="360"/>
                </a:cubicBezTo>
                <a:cubicBezTo>
                  <a:pt x="36" y="338"/>
                  <a:pt x="23" y="308"/>
                  <a:pt x="23" y="275"/>
                </a:cubicBezTo>
                <a:cubicBezTo>
                  <a:pt x="23" y="252"/>
                  <a:pt x="29" y="235"/>
                  <a:pt x="39" y="218"/>
                </a:cubicBezTo>
                <a:cubicBezTo>
                  <a:pt x="49" y="202"/>
                  <a:pt x="64" y="188"/>
                  <a:pt x="81" y="172"/>
                </a:cubicBezTo>
                <a:cubicBezTo>
                  <a:pt x="101" y="154"/>
                  <a:pt x="114" y="141"/>
                  <a:pt x="136" y="123"/>
                </a:cubicBezTo>
                <a:cubicBezTo>
                  <a:pt x="136" y="123"/>
                  <a:pt x="136" y="123"/>
                  <a:pt x="136" y="123"/>
                </a:cubicBezTo>
                <a:cubicBezTo>
                  <a:pt x="247" y="30"/>
                  <a:pt x="247" y="30"/>
                  <a:pt x="247" y="30"/>
                </a:cubicBezTo>
                <a:cubicBezTo>
                  <a:pt x="252" y="25"/>
                  <a:pt x="258" y="23"/>
                  <a:pt x="265" y="23"/>
                </a:cubicBezTo>
                <a:cubicBezTo>
                  <a:pt x="273" y="23"/>
                  <a:pt x="281" y="26"/>
                  <a:pt x="287" y="33"/>
                </a:cubicBezTo>
                <a:cubicBezTo>
                  <a:pt x="291" y="38"/>
                  <a:pt x="293" y="45"/>
                  <a:pt x="293" y="51"/>
                </a:cubicBezTo>
                <a:cubicBezTo>
                  <a:pt x="293" y="59"/>
                  <a:pt x="290" y="67"/>
                  <a:pt x="283" y="73"/>
                </a:cubicBezTo>
                <a:cubicBezTo>
                  <a:pt x="228" y="119"/>
                  <a:pt x="228" y="119"/>
                  <a:pt x="228" y="119"/>
                </a:cubicBezTo>
                <a:cubicBezTo>
                  <a:pt x="227" y="120"/>
                  <a:pt x="227" y="120"/>
                  <a:pt x="226" y="121"/>
                </a:cubicBezTo>
                <a:cubicBezTo>
                  <a:pt x="224" y="124"/>
                  <a:pt x="222" y="128"/>
                  <a:pt x="221" y="131"/>
                </a:cubicBezTo>
                <a:cubicBezTo>
                  <a:pt x="219" y="134"/>
                  <a:pt x="219" y="137"/>
                  <a:pt x="219" y="141"/>
                </a:cubicBezTo>
                <a:cubicBezTo>
                  <a:pt x="219" y="146"/>
                  <a:pt x="221" y="152"/>
                  <a:pt x="224" y="155"/>
                </a:cubicBezTo>
                <a:cubicBezTo>
                  <a:pt x="227" y="158"/>
                  <a:pt x="229" y="160"/>
                  <a:pt x="232" y="161"/>
                </a:cubicBezTo>
                <a:cubicBezTo>
                  <a:pt x="236" y="163"/>
                  <a:pt x="240" y="164"/>
                  <a:pt x="244" y="164"/>
                </a:cubicBezTo>
                <a:cubicBezTo>
                  <a:pt x="248" y="165"/>
                  <a:pt x="252" y="165"/>
                  <a:pt x="255" y="165"/>
                </a:cubicBezTo>
                <a:cubicBezTo>
                  <a:pt x="258" y="165"/>
                  <a:pt x="293" y="165"/>
                  <a:pt x="296" y="165"/>
                </a:cubicBezTo>
                <a:cubicBezTo>
                  <a:pt x="466" y="165"/>
                  <a:pt x="466" y="165"/>
                  <a:pt x="466" y="165"/>
                </a:cubicBezTo>
                <a:cubicBezTo>
                  <a:pt x="479" y="165"/>
                  <a:pt x="489" y="176"/>
                  <a:pt x="489" y="189"/>
                </a:cubicBezTo>
                <a:cubicBezTo>
                  <a:pt x="489" y="201"/>
                  <a:pt x="479" y="212"/>
                  <a:pt x="466" y="212"/>
                </a:cubicBez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64657" tIns="32328" rIns="64657" bIns="32328" numCol="1" anchor="t" anchorCtr="0" compatLnSpc="1">
            <a:prstTxWarp prst="textNoShape">
              <a:avLst/>
            </a:prstTxWarp>
            <a:noAutofit/>
          </a:bodyPr>
          <a:lstStyle/>
          <a:p>
            <a:endParaRPr lang="ja-JP" altLang="en-US" sz="1273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14578748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KOKUYO_A4縦">
  <a:themeElements>
    <a:clrScheme name="ポップ">
      <a:dk1>
        <a:sysClr val="windowText" lastClr="000000"/>
      </a:dk1>
      <a:lt1>
        <a:sysClr val="window" lastClr="FFFFFF"/>
      </a:lt1>
      <a:dk2>
        <a:srgbClr val="0080EA"/>
      </a:dk2>
      <a:lt2>
        <a:srgbClr val="D7F6FF"/>
      </a:lt2>
      <a:accent1>
        <a:srgbClr val="1AB39F"/>
      </a:accent1>
      <a:accent2>
        <a:srgbClr val="7FD13B"/>
      </a:accent2>
      <a:accent3>
        <a:srgbClr val="FEB80A"/>
      </a:accent3>
      <a:accent4>
        <a:srgbClr val="EB5705"/>
      </a:accent4>
      <a:accent5>
        <a:srgbClr val="EA157A"/>
      </a:accent5>
      <a:accent6>
        <a:srgbClr val="71685C"/>
      </a:accent6>
      <a:hlink>
        <a:srgbClr val="EB8803"/>
      </a:hlink>
      <a:folHlink>
        <a:srgbClr val="5F7791"/>
      </a:folHlink>
    </a:clrScheme>
    <a:fontScheme name="港区">
      <a:majorFont>
        <a:latin typeface="Arial"/>
        <a:ea typeface="Meiryo UI"/>
        <a:cs typeface=""/>
      </a:majorFont>
      <a:minorFont>
        <a:latin typeface="BIZ UDPゴシック"/>
        <a:ea typeface="BIZ UDPゴシック"/>
        <a:cs typeface=""/>
      </a:minorFont>
    </a:fontScheme>
    <a:fmtScheme name="エッセンシャル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250000"/>
              </a:schemeClr>
            </a:gs>
            <a:gs pos="35000">
              <a:schemeClr val="phClr">
                <a:tint val="47000"/>
                <a:satMod val="275000"/>
              </a:schemeClr>
            </a:gs>
            <a:gs pos="100000">
              <a:schemeClr val="phClr">
                <a:tint val="25000"/>
                <a:satMod val="300000"/>
              </a:schemeClr>
            </a:gs>
          </a:gsLst>
          <a:lin ang="16200000" scaled="1"/>
        </a:gradFill>
        <a:solidFill>
          <a:schemeClr val="phClr">
            <a:satMod val="110000"/>
          </a:schemeClr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4127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9999" dist="23000" algn="bl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19050" algn="bl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l"/>
          </a:scene3d>
          <a:sp3d prstMaterial="plastic">
            <a:bevelT w="38100" h="31750"/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6000"/>
              </a:schemeClr>
              <a:schemeClr val="phClr">
                <a:shade val="94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84000"/>
                <a:satMod val="110000"/>
              </a:schemeClr>
            </a:gs>
            <a:gs pos="44000">
              <a:schemeClr val="phClr">
                <a:tint val="93000"/>
                <a:satMod val="115000"/>
              </a:schemeClr>
            </a:gs>
            <a:gs pos="100000">
              <a:schemeClr val="phClr">
                <a:tint val="100000"/>
                <a:shade val="59000"/>
                <a:satMod val="120000"/>
              </a:schemeClr>
            </a:gs>
          </a:gsLst>
          <a:path path="circle">
            <a:fillToRect l="40000" t="60000" r="60000" b="40000"/>
          </a:path>
        </a:gradFill>
      </a:bgFillStyleLst>
    </a:fmtScheme>
  </a:themeElements>
  <a:objectDefaults>
    <a:spDef>
      <a:spPr>
        <a:noFill/>
        <a:ln w="9525">
          <a:solidFill>
            <a:schemeClr val="tx1"/>
          </a:solidFill>
        </a:ln>
      </a:spPr>
      <a:bodyPr lIns="0" tIns="0" rIns="0" bIns="0" rtlCol="0" anchor="ctr"/>
      <a:lstStyle>
        <a:defPPr algn="ctr">
          <a:defRPr kumimoji="1" sz="1200" dirty="0" smtClean="0">
            <a:solidFill>
              <a:schemeClr val="tx1"/>
            </a:solidFill>
            <a:latin typeface="+mn-ea"/>
            <a:cs typeface="Meiryo UI" panose="020B0604030504040204" pitchFamily="50" charset="-128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9525"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noAutofit/>
      </a:bodyPr>
      <a:lstStyle>
        <a:defPPr algn="l">
          <a:defRPr kumimoji="1" sz="1200" dirty="0" smtClean="0">
            <a:latin typeface="+mn-ea"/>
            <a:cs typeface="メイリオ" panose="020B0604030504040204" pitchFamily="50" charset="-128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港区白紙テンプレート_A4縦.pptx" id="{1CDFD78E-CC07-40F5-A15A-F00DE418B9B5}" vid="{7EC4E035-758F-4BB1-A034-794C5E2A4AF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港区白紙テンプレート_A4縦</Template>
  <TotalTime>172</TotalTime>
  <Words>154</Words>
  <Application>Microsoft Office PowerPoint</Application>
  <PresentationFormat>A4 210 x 297 mm</PresentationFormat>
  <Paragraphs>26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BIZ UDPゴシック</vt:lpstr>
      <vt:lpstr>BIZ UDゴシック</vt:lpstr>
      <vt:lpstr>Meiryo UI</vt:lpstr>
      <vt:lpstr>メイリオ</vt:lpstr>
      <vt:lpstr>Arial</vt:lpstr>
      <vt:lpstr>Times New Roman</vt:lpstr>
      <vt:lpstr>KOKUYO_A4縦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野口　萌絵</dc:creator>
  <cp:lastModifiedBy>雅也 遠藤</cp:lastModifiedBy>
  <cp:revision>29</cp:revision>
  <cp:lastPrinted>2017-10-06T11:05:23Z</cp:lastPrinted>
  <dcterms:created xsi:type="dcterms:W3CDTF">2022-07-19T01:43:40Z</dcterms:created>
  <dcterms:modified xsi:type="dcterms:W3CDTF">2024-04-22T05:08:24Z</dcterms:modified>
</cp:coreProperties>
</file>