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sldIdLst>
    <p:sldId id="264" r:id="rId2"/>
  </p:sldIdLst>
  <p:sldSz cx="7561263" cy="106934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1" userDrawn="1">
          <p15:clr>
            <a:srgbClr val="A4A3A4"/>
          </p15:clr>
        </p15:guide>
        <p15:guide id="2" pos="2381">
          <p15:clr>
            <a:srgbClr val="A4A3A4"/>
          </p15:clr>
        </p15:guide>
        <p15:guide id="3" orient="horz" pos="102" userDrawn="1">
          <p15:clr>
            <a:srgbClr val="A4A3A4"/>
          </p15:clr>
        </p15:guide>
        <p15:guide id="4" orient="horz" pos="6634" userDrawn="1">
          <p15:clr>
            <a:srgbClr val="A4A3A4"/>
          </p15:clr>
        </p15:guide>
        <p15:guide id="5" pos="113" userDrawn="1">
          <p15:clr>
            <a:srgbClr val="A4A3A4"/>
          </p15:clr>
        </p15:guide>
        <p15:guide id="6" pos="46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D292"/>
    <a:srgbClr val="006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96238" autoAdjust="0"/>
  </p:normalViewPr>
  <p:slideViewPr>
    <p:cSldViewPr>
      <p:cViewPr varScale="1">
        <p:scale>
          <a:sx n="51" d="100"/>
          <a:sy n="51" d="100"/>
        </p:scale>
        <p:origin x="941" y="62"/>
      </p:cViewPr>
      <p:guideLst>
        <p:guide orient="horz" pos="3391"/>
        <p:guide pos="2381"/>
        <p:guide orient="horz" pos="102"/>
        <p:guide orient="horz" pos="6634"/>
        <p:guide pos="113"/>
        <p:guide pos="46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A17143B-8684-4E11-B97C-36CC9D42D499}"/>
              </a:ext>
            </a:extLst>
          </p:cNvPr>
          <p:cNvGrpSpPr/>
          <p:nvPr userDrawn="1"/>
        </p:nvGrpSpPr>
        <p:grpSpPr>
          <a:xfrm>
            <a:off x="180631" y="162700"/>
            <a:ext cx="7200000" cy="10368722"/>
            <a:chOff x="180631" y="162700"/>
            <a:chExt cx="7200000" cy="10368722"/>
          </a:xfrm>
        </p:grpSpPr>
        <p:grpSp>
          <p:nvGrpSpPr>
            <p:cNvPr id="117" name="グループ化 116"/>
            <p:cNvGrpSpPr/>
            <p:nvPr userDrawn="1"/>
          </p:nvGrpSpPr>
          <p:grpSpPr>
            <a:xfrm>
              <a:off x="182397" y="162700"/>
              <a:ext cx="7196468" cy="10368000"/>
              <a:chOff x="213189" y="5809"/>
              <a:chExt cx="7196468" cy="10656000"/>
            </a:xfrm>
          </p:grpSpPr>
          <p:sp>
            <p:nvSpPr>
              <p:cNvPr id="121" name="Line 42"/>
              <p:cNvSpPr>
                <a:spLocks noChangeShapeType="1"/>
              </p:cNvSpPr>
              <p:nvPr userDrawn="1"/>
            </p:nvSpPr>
            <p:spPr bwMode="auto">
              <a:xfrm rot="5400000">
                <a:off x="-32444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Line 43"/>
              <p:cNvSpPr>
                <a:spLocks noChangeShapeType="1"/>
              </p:cNvSpPr>
              <p:nvPr userDrawn="1"/>
            </p:nvSpPr>
            <p:spPr bwMode="auto">
              <a:xfrm rot="5400000">
                <a:off x="-310153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4" name="Line 44"/>
              <p:cNvSpPr>
                <a:spLocks noChangeShapeType="1"/>
              </p:cNvSpPr>
              <p:nvPr userDrawn="1"/>
            </p:nvSpPr>
            <p:spPr bwMode="auto">
              <a:xfrm rot="5400000">
                <a:off x="-295706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Line 45"/>
              <p:cNvSpPr>
                <a:spLocks noChangeShapeType="1"/>
              </p:cNvSpPr>
              <p:nvPr userDrawn="1"/>
            </p:nvSpPr>
            <p:spPr bwMode="auto">
              <a:xfrm rot="5400000">
                <a:off x="-28126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6" name="Line 46"/>
              <p:cNvSpPr>
                <a:spLocks noChangeShapeType="1"/>
              </p:cNvSpPr>
              <p:nvPr userDrawn="1"/>
            </p:nvSpPr>
            <p:spPr bwMode="auto">
              <a:xfrm rot="5400000">
                <a:off x="-266973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7" name="Line 47"/>
              <p:cNvSpPr>
                <a:spLocks noChangeShapeType="1"/>
              </p:cNvSpPr>
              <p:nvPr userDrawn="1"/>
            </p:nvSpPr>
            <p:spPr bwMode="auto">
              <a:xfrm rot="5400000">
                <a:off x="-252526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8" name="Line 48"/>
              <p:cNvSpPr>
                <a:spLocks noChangeShapeType="1"/>
              </p:cNvSpPr>
              <p:nvPr userDrawn="1"/>
            </p:nvSpPr>
            <p:spPr bwMode="auto">
              <a:xfrm rot="5400000">
                <a:off x="-23808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Line 49"/>
              <p:cNvSpPr>
                <a:spLocks noChangeShapeType="1"/>
              </p:cNvSpPr>
              <p:nvPr userDrawn="1"/>
            </p:nvSpPr>
            <p:spPr bwMode="auto">
              <a:xfrm rot="5400000">
                <a:off x="-22363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0" name="Line 50"/>
              <p:cNvSpPr>
                <a:spLocks noChangeShapeType="1"/>
              </p:cNvSpPr>
              <p:nvPr userDrawn="1"/>
            </p:nvSpPr>
            <p:spPr bwMode="auto">
              <a:xfrm rot="5400000">
                <a:off x="-209346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1" name="Line 51"/>
              <p:cNvSpPr>
                <a:spLocks noChangeShapeType="1"/>
              </p:cNvSpPr>
              <p:nvPr userDrawn="1"/>
            </p:nvSpPr>
            <p:spPr bwMode="auto">
              <a:xfrm rot="5400000">
                <a:off x="-19490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2" name="Line 52"/>
              <p:cNvSpPr>
                <a:spLocks noChangeShapeType="1"/>
              </p:cNvSpPr>
              <p:nvPr userDrawn="1"/>
            </p:nvSpPr>
            <p:spPr bwMode="auto">
              <a:xfrm rot="5400000">
                <a:off x="-18045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3" name="Line 53"/>
              <p:cNvSpPr>
                <a:spLocks noChangeShapeType="1"/>
              </p:cNvSpPr>
              <p:nvPr userDrawn="1"/>
            </p:nvSpPr>
            <p:spPr bwMode="auto">
              <a:xfrm rot="5400000">
                <a:off x="-166008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4" name="Line 54"/>
              <p:cNvSpPr>
                <a:spLocks noChangeShapeType="1"/>
              </p:cNvSpPr>
              <p:nvPr userDrawn="1"/>
            </p:nvSpPr>
            <p:spPr bwMode="auto">
              <a:xfrm rot="5400000">
                <a:off x="-15172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5" name="Line 55"/>
              <p:cNvSpPr>
                <a:spLocks noChangeShapeType="1"/>
              </p:cNvSpPr>
              <p:nvPr userDrawn="1"/>
            </p:nvSpPr>
            <p:spPr bwMode="auto">
              <a:xfrm rot="5400000">
                <a:off x="-13727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6" name="Line 56"/>
              <p:cNvSpPr>
                <a:spLocks noChangeShapeType="1"/>
              </p:cNvSpPr>
              <p:nvPr userDrawn="1"/>
            </p:nvSpPr>
            <p:spPr bwMode="auto">
              <a:xfrm rot="5400000">
                <a:off x="-122828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7" name="Line 57"/>
              <p:cNvSpPr>
                <a:spLocks noChangeShapeType="1"/>
              </p:cNvSpPr>
              <p:nvPr userDrawn="1"/>
            </p:nvSpPr>
            <p:spPr bwMode="auto">
              <a:xfrm rot="5400000">
                <a:off x="-9409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8" name="Line 58"/>
              <p:cNvSpPr>
                <a:spLocks noChangeShapeType="1"/>
              </p:cNvSpPr>
              <p:nvPr userDrawn="1"/>
            </p:nvSpPr>
            <p:spPr bwMode="auto">
              <a:xfrm rot="5400000">
                <a:off x="-79648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9" name="Line 59"/>
              <p:cNvSpPr>
                <a:spLocks noChangeShapeType="1"/>
              </p:cNvSpPr>
              <p:nvPr userDrawn="1"/>
            </p:nvSpPr>
            <p:spPr bwMode="auto">
              <a:xfrm rot="5400000">
                <a:off x="-5091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0" name="Line 60"/>
              <p:cNvSpPr>
                <a:spLocks noChangeShapeType="1"/>
              </p:cNvSpPr>
              <p:nvPr userDrawn="1"/>
            </p:nvSpPr>
            <p:spPr bwMode="auto">
              <a:xfrm rot="5400000">
                <a:off x="-36468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1" name="Line 61"/>
              <p:cNvSpPr>
                <a:spLocks noChangeShapeType="1"/>
              </p:cNvSpPr>
              <p:nvPr userDrawn="1"/>
            </p:nvSpPr>
            <p:spPr bwMode="auto">
              <a:xfrm rot="5400000">
                <a:off x="-220218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Line 62"/>
              <p:cNvSpPr>
                <a:spLocks noChangeShapeType="1"/>
              </p:cNvSpPr>
              <p:nvPr userDrawn="1"/>
            </p:nvSpPr>
            <p:spPr bwMode="auto">
              <a:xfrm rot="5400000">
                <a:off x="-77343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3" name="Line 63"/>
              <p:cNvSpPr>
                <a:spLocks noChangeShapeType="1"/>
              </p:cNvSpPr>
              <p:nvPr userDrawn="1"/>
            </p:nvSpPr>
            <p:spPr bwMode="auto">
              <a:xfrm rot="5400000">
                <a:off x="6712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4" name="Line 64"/>
              <p:cNvSpPr>
                <a:spLocks noChangeShapeType="1"/>
              </p:cNvSpPr>
              <p:nvPr userDrawn="1"/>
            </p:nvSpPr>
            <p:spPr bwMode="auto">
              <a:xfrm rot="5400000">
                <a:off x="2115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5" name="Line 65"/>
              <p:cNvSpPr>
                <a:spLocks noChangeShapeType="1"/>
              </p:cNvSpPr>
              <p:nvPr userDrawn="1"/>
            </p:nvSpPr>
            <p:spPr bwMode="auto">
              <a:xfrm rot="5400000">
                <a:off x="356045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6" name="Line 66"/>
              <p:cNvSpPr>
                <a:spLocks noChangeShapeType="1"/>
              </p:cNvSpPr>
              <p:nvPr userDrawn="1"/>
            </p:nvSpPr>
            <p:spPr bwMode="auto">
              <a:xfrm rot="5400000">
                <a:off x="49892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7" name="Line 67"/>
              <p:cNvSpPr>
                <a:spLocks noChangeShapeType="1"/>
              </p:cNvSpPr>
              <p:nvPr userDrawn="1"/>
            </p:nvSpPr>
            <p:spPr bwMode="auto">
              <a:xfrm rot="5400000">
                <a:off x="6433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Line 68"/>
              <p:cNvSpPr>
                <a:spLocks noChangeShapeType="1"/>
              </p:cNvSpPr>
              <p:nvPr userDrawn="1"/>
            </p:nvSpPr>
            <p:spPr bwMode="auto">
              <a:xfrm rot="5400000">
                <a:off x="787845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Line 69"/>
              <p:cNvSpPr>
                <a:spLocks noChangeShapeType="1"/>
              </p:cNvSpPr>
              <p:nvPr userDrawn="1"/>
            </p:nvSpPr>
            <p:spPr bwMode="auto">
              <a:xfrm rot="5400000">
                <a:off x="93230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0" name="Line 70"/>
              <p:cNvSpPr>
                <a:spLocks noChangeShapeType="1"/>
              </p:cNvSpPr>
              <p:nvPr userDrawn="1"/>
            </p:nvSpPr>
            <p:spPr bwMode="auto">
              <a:xfrm rot="5400000">
                <a:off x="10751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1" name="Line 71"/>
              <p:cNvSpPr>
                <a:spLocks noChangeShapeType="1"/>
              </p:cNvSpPr>
              <p:nvPr userDrawn="1"/>
            </p:nvSpPr>
            <p:spPr bwMode="auto">
              <a:xfrm rot="5400000">
                <a:off x="1219645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2" name="Line 72"/>
              <p:cNvSpPr>
                <a:spLocks noChangeShapeType="1"/>
              </p:cNvSpPr>
              <p:nvPr userDrawn="1"/>
            </p:nvSpPr>
            <p:spPr bwMode="auto">
              <a:xfrm rot="5400000">
                <a:off x="136410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3" name="Line 73"/>
              <p:cNvSpPr>
                <a:spLocks noChangeShapeType="1"/>
              </p:cNvSpPr>
              <p:nvPr userDrawn="1"/>
            </p:nvSpPr>
            <p:spPr bwMode="auto">
              <a:xfrm rot="5400000">
                <a:off x="15069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Line 74"/>
              <p:cNvSpPr>
                <a:spLocks noChangeShapeType="1"/>
              </p:cNvSpPr>
              <p:nvPr userDrawn="1"/>
            </p:nvSpPr>
            <p:spPr bwMode="auto">
              <a:xfrm rot="5400000">
                <a:off x="-10854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Line 75"/>
              <p:cNvSpPr>
                <a:spLocks noChangeShapeType="1"/>
              </p:cNvSpPr>
              <p:nvPr userDrawn="1"/>
            </p:nvSpPr>
            <p:spPr bwMode="auto">
              <a:xfrm rot="5400000">
                <a:off x="164985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Line 76"/>
              <p:cNvSpPr>
                <a:spLocks noChangeShapeType="1"/>
              </p:cNvSpPr>
              <p:nvPr userDrawn="1"/>
            </p:nvSpPr>
            <p:spPr bwMode="auto">
              <a:xfrm rot="5400000">
                <a:off x="1794320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Line 77"/>
              <p:cNvSpPr>
                <a:spLocks noChangeShapeType="1"/>
              </p:cNvSpPr>
              <p:nvPr userDrawn="1"/>
            </p:nvSpPr>
            <p:spPr bwMode="auto">
              <a:xfrm rot="5400000">
                <a:off x="1938782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Line 78"/>
              <p:cNvSpPr>
                <a:spLocks noChangeShapeType="1"/>
              </p:cNvSpPr>
              <p:nvPr userDrawn="1"/>
            </p:nvSpPr>
            <p:spPr bwMode="auto">
              <a:xfrm rot="5400000">
                <a:off x="2081657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Line 79"/>
              <p:cNvSpPr>
                <a:spLocks noChangeShapeType="1"/>
              </p:cNvSpPr>
              <p:nvPr userDrawn="1"/>
            </p:nvSpPr>
            <p:spPr bwMode="auto">
              <a:xfrm rot="5400000">
                <a:off x="-65360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Line 65"/>
              <p:cNvSpPr>
                <a:spLocks noChangeShapeType="1"/>
              </p:cNvSpPr>
              <p:nvPr userDrawn="1"/>
            </p:nvSpPr>
            <p:spPr bwMode="auto">
              <a:xfrm rot="5400000">
                <a:off x="-511481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1" name="Line 66"/>
              <p:cNvSpPr>
                <a:spLocks noChangeShapeType="1"/>
              </p:cNvSpPr>
              <p:nvPr userDrawn="1"/>
            </p:nvSpPr>
            <p:spPr bwMode="auto">
              <a:xfrm rot="5400000">
                <a:off x="-497193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2" name="Line 67"/>
              <p:cNvSpPr>
                <a:spLocks noChangeShapeType="1"/>
              </p:cNvSpPr>
              <p:nvPr userDrawn="1"/>
            </p:nvSpPr>
            <p:spPr bwMode="auto">
              <a:xfrm rot="5400000">
                <a:off x="-48274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3" name="Line 68"/>
              <p:cNvSpPr>
                <a:spLocks noChangeShapeType="1"/>
              </p:cNvSpPr>
              <p:nvPr userDrawn="1"/>
            </p:nvSpPr>
            <p:spPr bwMode="auto">
              <a:xfrm rot="5400000">
                <a:off x="-468301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4" name="Line 69"/>
              <p:cNvSpPr>
                <a:spLocks noChangeShapeType="1"/>
              </p:cNvSpPr>
              <p:nvPr userDrawn="1"/>
            </p:nvSpPr>
            <p:spPr bwMode="auto">
              <a:xfrm rot="5400000">
                <a:off x="-453854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5" name="Line 70"/>
              <p:cNvSpPr>
                <a:spLocks noChangeShapeType="1"/>
              </p:cNvSpPr>
              <p:nvPr userDrawn="1"/>
            </p:nvSpPr>
            <p:spPr bwMode="auto">
              <a:xfrm rot="5400000">
                <a:off x="-43956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6" name="Line 71"/>
              <p:cNvSpPr>
                <a:spLocks noChangeShapeType="1"/>
              </p:cNvSpPr>
              <p:nvPr userDrawn="1"/>
            </p:nvSpPr>
            <p:spPr bwMode="auto">
              <a:xfrm rot="5400000">
                <a:off x="-4251211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7" name="Line 72"/>
              <p:cNvSpPr>
                <a:spLocks noChangeShapeType="1"/>
              </p:cNvSpPr>
              <p:nvPr userDrawn="1"/>
            </p:nvSpPr>
            <p:spPr bwMode="auto">
              <a:xfrm rot="5400000">
                <a:off x="-410674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8" name="Line 73"/>
              <p:cNvSpPr>
                <a:spLocks noChangeShapeType="1"/>
              </p:cNvSpPr>
              <p:nvPr userDrawn="1"/>
            </p:nvSpPr>
            <p:spPr bwMode="auto">
              <a:xfrm rot="5400000">
                <a:off x="-39638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9" name="Line 75"/>
              <p:cNvSpPr>
                <a:spLocks noChangeShapeType="1"/>
              </p:cNvSpPr>
              <p:nvPr userDrawn="1"/>
            </p:nvSpPr>
            <p:spPr bwMode="auto">
              <a:xfrm rot="5400000">
                <a:off x="-382099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0" name="Line 76"/>
              <p:cNvSpPr>
                <a:spLocks noChangeShapeType="1"/>
              </p:cNvSpPr>
              <p:nvPr userDrawn="1"/>
            </p:nvSpPr>
            <p:spPr bwMode="auto">
              <a:xfrm rot="5400000">
                <a:off x="-3676536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Line 77"/>
              <p:cNvSpPr>
                <a:spLocks noChangeShapeType="1"/>
              </p:cNvSpPr>
              <p:nvPr userDrawn="1"/>
            </p:nvSpPr>
            <p:spPr bwMode="auto">
              <a:xfrm rot="5400000">
                <a:off x="-3532074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2" name="Line 78"/>
              <p:cNvSpPr>
                <a:spLocks noChangeShapeType="1"/>
              </p:cNvSpPr>
              <p:nvPr userDrawn="1"/>
            </p:nvSpPr>
            <p:spPr bwMode="auto">
              <a:xfrm rot="5400000">
                <a:off x="-3389199" y="5333809"/>
                <a:ext cx="10656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" name="グループ化 2"/>
            <p:cNvGrpSpPr/>
            <p:nvPr userDrawn="1"/>
          </p:nvGrpSpPr>
          <p:grpSpPr>
            <a:xfrm>
              <a:off x="180631" y="165775"/>
              <a:ext cx="7200000" cy="10365647"/>
              <a:chOff x="-4366" y="165775"/>
              <a:chExt cx="7560000" cy="10365647"/>
            </a:xfrm>
          </p:grpSpPr>
          <p:sp>
            <p:nvSpPr>
              <p:cNvPr id="273" name="Line 8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1856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4" name="Line 8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61422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Line 8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46979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6" name="Line 8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32696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Line 8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18253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8" name="Line 8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03811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Line 8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89368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0" name="Line 8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75084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1" name="Line 8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60642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2" name="Line 9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46199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3" name="Line 9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31916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4" name="Line 9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17473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5" name="Line 9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203031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Line 9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88588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7" name="Line 9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74304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8" name="Line 9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59862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9" name="Line 9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45419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0" name="Line 9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31135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1" name="Line 9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16693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2" name="Line 10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02250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3" name="Line 10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87808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4" name="Line 10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73524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5" name="Line 10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59082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6" name="Line 10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44639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7" name="Line 10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30197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8" name="Line 10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5913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9" name="Line 10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-1470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0" name="Line 10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2813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1" name="Line 10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85025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2" name="Line 11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99309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3" name="Line 11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13752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4" name="Line 11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28194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5" name="Line 11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42478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6" name="Line 11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56920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7" name="Line 11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71363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8" name="Line 11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185805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9" name="Line 11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00089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0" name="Line 11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14532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1" name="Line 11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28974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2" name="Line 12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43417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3" name="Line 12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57701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4" name="Line 12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72143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5" name="Line 12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86586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6" name="Line 12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00869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Line 12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15312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8" name="Line 12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29754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9" name="Line 12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44197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0" name="Line 12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58481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1" name="Line 12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72923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2" name="Line 13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3873661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3" name="Line 13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01649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4" name="Line 13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160924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5" name="Line 13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70583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6" name="Line 13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27096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7" name="Line 13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6140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8" name="Line 8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30413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9" name="Line 8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448556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0" name="Line 8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591394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1" name="Line 8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73581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2" name="Line 8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4880244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3" name="Line 8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02466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4" name="Line 8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16750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5" name="Line 8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31193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6" name="Line 90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45635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7" name="Line 91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59919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8" name="Line 92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74362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9" name="Line 93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5888045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0" name="Line 94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032470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1" name="Line 95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175308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2" name="Line 96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319733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3" name="Line 97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464159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4" name="Line 98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606997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5" name="Line 99"/>
              <p:cNvSpPr>
                <a:spLocks noChangeShapeType="1"/>
              </p:cNvSpPr>
              <p:nvPr userDrawn="1"/>
            </p:nvSpPr>
            <p:spPr bwMode="auto">
              <a:xfrm rot="5400000">
                <a:off x="3775634" y="6751422"/>
                <a:ext cx="0" cy="756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ftr="0" dt="0"/>
  <p:txStyles>
    <p:titleStyle>
      <a:lvl1pPr algn="l" defTabSz="947210" rtl="0" eaLnBrk="1" latinLnBrk="0" hangingPunct="1">
        <a:spcBef>
          <a:spcPct val="0"/>
        </a:spcBef>
        <a:buNone/>
        <a:defRPr kumimoji="1" sz="2800" b="1" kern="1200" cap="none" spc="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47210" rtl="0" eaLnBrk="1" latinLnBrk="0" hangingPunct="1">
        <a:spcBef>
          <a:spcPct val="20000"/>
        </a:spcBef>
        <a:spcAft>
          <a:spcPts val="621"/>
        </a:spcAft>
        <a:buFont typeface="Arial" pitchFamily="34" charset="0"/>
        <a:buNone/>
        <a:defRPr kumimoji="1"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73604" indent="-189441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84012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616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31222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604825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78430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552034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025639" indent="-236803" algn="l" defTabSz="94721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3604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7210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20813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94418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368022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41628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15234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88837" algn="l" defTabSz="94721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5" userDrawn="1">
          <p15:clr>
            <a:srgbClr val="F26B43"/>
          </p15:clr>
        </p15:guide>
        <p15:guide id="2" orient="horz" pos="284" userDrawn="1">
          <p15:clr>
            <a:srgbClr val="F26B43"/>
          </p15:clr>
        </p15:guide>
        <p15:guide id="3" orient="horz" pos="6452" userDrawn="1">
          <p15:clr>
            <a:srgbClr val="F26B43"/>
          </p15:clr>
        </p15:guide>
        <p15:guide id="4" pos="44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nato03@city.minato.tokyo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A3C7322-188B-4943-AB5B-210F9F5B675B}"/>
              </a:ext>
            </a:extLst>
          </p:cNvPr>
          <p:cNvSpPr/>
          <p:nvPr/>
        </p:nvSpPr>
        <p:spPr bwMode="gray">
          <a:xfrm>
            <a:off x="0" y="0"/>
            <a:ext cx="7561263" cy="961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48374C9-F002-4BB8-B0D2-C24E12667A9A}"/>
              </a:ext>
            </a:extLst>
          </p:cNvPr>
          <p:cNvGrpSpPr/>
          <p:nvPr/>
        </p:nvGrpSpPr>
        <p:grpSpPr bwMode="gray">
          <a:xfrm>
            <a:off x="4504025" y="879559"/>
            <a:ext cx="2382068" cy="1555017"/>
            <a:chOff x="4614931" y="890655"/>
            <a:chExt cx="2263070" cy="1477335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D44185CB-AA24-4998-9D0C-56712FBAB7D3}"/>
                </a:ext>
              </a:extLst>
            </p:cNvPr>
            <p:cNvGrpSpPr/>
            <p:nvPr/>
          </p:nvGrpSpPr>
          <p:grpSpPr bwMode="gray">
            <a:xfrm>
              <a:off x="4614931" y="890655"/>
              <a:ext cx="1266000" cy="1477335"/>
              <a:chOff x="-6372756" y="3614738"/>
              <a:chExt cx="4666193" cy="5445125"/>
            </a:xfrm>
          </p:grpSpPr>
          <p:sp>
            <p:nvSpPr>
              <p:cNvPr id="36" name="AutoShape 121">
                <a:extLst>
                  <a:ext uri="{FF2B5EF4-FFF2-40B4-BE49-F238E27FC236}">
                    <a16:creationId xmlns:a16="http://schemas.microsoft.com/office/drawing/2014/main" id="{3F4AAE07-378B-4E31-81E2-9D6C6E01805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gray">
              <a:xfrm>
                <a:off x="-6192838" y="3617913"/>
                <a:ext cx="4470400" cy="5441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7" name="Freeform 123">
                <a:extLst>
                  <a:ext uri="{FF2B5EF4-FFF2-40B4-BE49-F238E27FC236}">
                    <a16:creationId xmlns:a16="http://schemas.microsoft.com/office/drawing/2014/main" id="{A0EC24DC-B30B-46B2-B9D1-D39B43FFFFA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148263" y="4346576"/>
                <a:ext cx="2444750" cy="3665538"/>
              </a:xfrm>
              <a:custGeom>
                <a:avLst/>
                <a:gdLst>
                  <a:gd name="T0" fmla="*/ 48 w 648"/>
                  <a:gd name="T1" fmla="*/ 392 h 972"/>
                  <a:gd name="T2" fmla="*/ 12 w 648"/>
                  <a:gd name="T3" fmla="*/ 396 h 972"/>
                  <a:gd name="T4" fmla="*/ 16 w 648"/>
                  <a:gd name="T5" fmla="*/ 500 h 972"/>
                  <a:gd name="T6" fmla="*/ 92 w 648"/>
                  <a:gd name="T7" fmla="*/ 552 h 972"/>
                  <a:gd name="T8" fmla="*/ 200 w 648"/>
                  <a:gd name="T9" fmla="*/ 696 h 972"/>
                  <a:gd name="T10" fmla="*/ 180 w 648"/>
                  <a:gd name="T11" fmla="*/ 820 h 972"/>
                  <a:gd name="T12" fmla="*/ 288 w 648"/>
                  <a:gd name="T13" fmla="*/ 872 h 972"/>
                  <a:gd name="T14" fmla="*/ 320 w 648"/>
                  <a:gd name="T15" fmla="*/ 972 h 972"/>
                  <a:gd name="T16" fmla="*/ 352 w 648"/>
                  <a:gd name="T17" fmla="*/ 868 h 972"/>
                  <a:gd name="T18" fmla="*/ 460 w 648"/>
                  <a:gd name="T19" fmla="*/ 820 h 972"/>
                  <a:gd name="T20" fmla="*/ 428 w 648"/>
                  <a:gd name="T21" fmla="*/ 696 h 972"/>
                  <a:gd name="T22" fmla="*/ 540 w 648"/>
                  <a:gd name="T23" fmla="*/ 552 h 972"/>
                  <a:gd name="T24" fmla="*/ 632 w 648"/>
                  <a:gd name="T25" fmla="*/ 472 h 972"/>
                  <a:gd name="T26" fmla="*/ 592 w 648"/>
                  <a:gd name="T27" fmla="*/ 392 h 972"/>
                  <a:gd name="T28" fmla="*/ 596 w 648"/>
                  <a:gd name="T29" fmla="*/ 316 h 972"/>
                  <a:gd name="T30" fmla="*/ 552 w 648"/>
                  <a:gd name="T31" fmla="*/ 240 h 972"/>
                  <a:gd name="T32" fmla="*/ 540 w 648"/>
                  <a:gd name="T33" fmla="*/ 104 h 972"/>
                  <a:gd name="T34" fmla="*/ 324 w 648"/>
                  <a:gd name="T35" fmla="*/ 0 h 972"/>
                  <a:gd name="T36" fmla="*/ 96 w 648"/>
                  <a:gd name="T37" fmla="*/ 112 h 972"/>
                  <a:gd name="T38" fmla="*/ 88 w 648"/>
                  <a:gd name="T39" fmla="*/ 232 h 972"/>
                  <a:gd name="T40" fmla="*/ 48 w 648"/>
                  <a:gd name="T41" fmla="*/ 308 h 972"/>
                  <a:gd name="T42" fmla="*/ 48 w 648"/>
                  <a:gd name="T43" fmla="*/ 392 h 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48" h="972">
                    <a:moveTo>
                      <a:pt x="48" y="392"/>
                    </a:moveTo>
                    <a:cubicBezTo>
                      <a:pt x="48" y="392"/>
                      <a:pt x="20" y="384"/>
                      <a:pt x="12" y="396"/>
                    </a:cubicBezTo>
                    <a:cubicBezTo>
                      <a:pt x="4" y="408"/>
                      <a:pt x="0" y="468"/>
                      <a:pt x="16" y="500"/>
                    </a:cubicBezTo>
                    <a:cubicBezTo>
                      <a:pt x="32" y="532"/>
                      <a:pt x="56" y="552"/>
                      <a:pt x="92" y="552"/>
                    </a:cubicBezTo>
                    <a:cubicBezTo>
                      <a:pt x="92" y="552"/>
                      <a:pt x="116" y="660"/>
                      <a:pt x="200" y="696"/>
                    </a:cubicBezTo>
                    <a:cubicBezTo>
                      <a:pt x="200" y="696"/>
                      <a:pt x="228" y="772"/>
                      <a:pt x="180" y="820"/>
                    </a:cubicBezTo>
                    <a:cubicBezTo>
                      <a:pt x="288" y="872"/>
                      <a:pt x="288" y="872"/>
                      <a:pt x="288" y="872"/>
                    </a:cubicBezTo>
                    <a:cubicBezTo>
                      <a:pt x="320" y="972"/>
                      <a:pt x="320" y="972"/>
                      <a:pt x="320" y="972"/>
                    </a:cubicBezTo>
                    <a:cubicBezTo>
                      <a:pt x="352" y="868"/>
                      <a:pt x="352" y="868"/>
                      <a:pt x="352" y="868"/>
                    </a:cubicBezTo>
                    <a:cubicBezTo>
                      <a:pt x="460" y="820"/>
                      <a:pt x="460" y="820"/>
                      <a:pt x="460" y="820"/>
                    </a:cubicBezTo>
                    <a:cubicBezTo>
                      <a:pt x="460" y="820"/>
                      <a:pt x="416" y="760"/>
                      <a:pt x="428" y="696"/>
                    </a:cubicBezTo>
                    <a:cubicBezTo>
                      <a:pt x="428" y="696"/>
                      <a:pt x="512" y="664"/>
                      <a:pt x="540" y="552"/>
                    </a:cubicBezTo>
                    <a:cubicBezTo>
                      <a:pt x="540" y="552"/>
                      <a:pt x="616" y="560"/>
                      <a:pt x="632" y="472"/>
                    </a:cubicBezTo>
                    <a:cubicBezTo>
                      <a:pt x="648" y="384"/>
                      <a:pt x="612" y="392"/>
                      <a:pt x="592" y="392"/>
                    </a:cubicBezTo>
                    <a:cubicBezTo>
                      <a:pt x="592" y="392"/>
                      <a:pt x="612" y="344"/>
                      <a:pt x="596" y="316"/>
                    </a:cubicBezTo>
                    <a:cubicBezTo>
                      <a:pt x="580" y="288"/>
                      <a:pt x="548" y="272"/>
                      <a:pt x="552" y="240"/>
                    </a:cubicBezTo>
                    <a:cubicBezTo>
                      <a:pt x="556" y="208"/>
                      <a:pt x="568" y="144"/>
                      <a:pt x="540" y="104"/>
                    </a:cubicBezTo>
                    <a:cubicBezTo>
                      <a:pt x="512" y="64"/>
                      <a:pt x="456" y="0"/>
                      <a:pt x="324" y="0"/>
                    </a:cubicBezTo>
                    <a:cubicBezTo>
                      <a:pt x="192" y="0"/>
                      <a:pt x="112" y="72"/>
                      <a:pt x="96" y="112"/>
                    </a:cubicBezTo>
                    <a:cubicBezTo>
                      <a:pt x="80" y="152"/>
                      <a:pt x="100" y="204"/>
                      <a:pt x="88" y="232"/>
                    </a:cubicBezTo>
                    <a:cubicBezTo>
                      <a:pt x="76" y="260"/>
                      <a:pt x="52" y="280"/>
                      <a:pt x="48" y="308"/>
                    </a:cubicBezTo>
                    <a:cubicBezTo>
                      <a:pt x="44" y="336"/>
                      <a:pt x="48" y="392"/>
                      <a:pt x="48" y="392"/>
                    </a:cubicBezTo>
                    <a:close/>
                  </a:path>
                </a:pathLst>
              </a:custGeom>
              <a:solidFill>
                <a:srgbClr val="FFF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8" name="Freeform 124">
                <a:extLst>
                  <a:ext uri="{FF2B5EF4-FFF2-40B4-BE49-F238E27FC236}">
                    <a16:creationId xmlns:a16="http://schemas.microsoft.com/office/drawing/2014/main" id="{974196B8-697F-4104-87C5-19BC03E82A4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6129338" y="7392988"/>
                <a:ext cx="4376738" cy="1524000"/>
              </a:xfrm>
              <a:custGeom>
                <a:avLst/>
                <a:gdLst>
                  <a:gd name="T0" fmla="*/ 4 w 1160"/>
                  <a:gd name="T1" fmla="*/ 404 h 404"/>
                  <a:gd name="T2" fmla="*/ 1160 w 1160"/>
                  <a:gd name="T3" fmla="*/ 404 h 404"/>
                  <a:gd name="T4" fmla="*/ 1072 w 1160"/>
                  <a:gd name="T5" fmla="*/ 172 h 404"/>
                  <a:gd name="T6" fmla="*/ 796 w 1160"/>
                  <a:gd name="T7" fmla="*/ 40 h 404"/>
                  <a:gd name="T8" fmla="*/ 744 w 1160"/>
                  <a:gd name="T9" fmla="*/ 0 h 404"/>
                  <a:gd name="T10" fmla="*/ 612 w 1160"/>
                  <a:gd name="T11" fmla="*/ 68 h 404"/>
                  <a:gd name="T12" fmla="*/ 576 w 1160"/>
                  <a:gd name="T13" fmla="*/ 168 h 404"/>
                  <a:gd name="T14" fmla="*/ 552 w 1160"/>
                  <a:gd name="T15" fmla="*/ 60 h 404"/>
                  <a:gd name="T16" fmla="*/ 416 w 1160"/>
                  <a:gd name="T17" fmla="*/ 4 h 404"/>
                  <a:gd name="T18" fmla="*/ 372 w 1160"/>
                  <a:gd name="T19" fmla="*/ 40 h 404"/>
                  <a:gd name="T20" fmla="*/ 76 w 1160"/>
                  <a:gd name="T21" fmla="*/ 196 h 404"/>
                  <a:gd name="T22" fmla="*/ 4 w 1160"/>
                  <a:gd name="T23" fmla="*/ 404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60" h="404">
                    <a:moveTo>
                      <a:pt x="4" y="404"/>
                    </a:moveTo>
                    <a:cubicBezTo>
                      <a:pt x="1160" y="404"/>
                      <a:pt x="1160" y="404"/>
                      <a:pt x="1160" y="404"/>
                    </a:cubicBezTo>
                    <a:cubicBezTo>
                      <a:pt x="1160" y="404"/>
                      <a:pt x="1132" y="224"/>
                      <a:pt x="1072" y="172"/>
                    </a:cubicBezTo>
                    <a:cubicBezTo>
                      <a:pt x="1012" y="120"/>
                      <a:pt x="952" y="88"/>
                      <a:pt x="796" y="40"/>
                    </a:cubicBezTo>
                    <a:cubicBezTo>
                      <a:pt x="744" y="0"/>
                      <a:pt x="744" y="0"/>
                      <a:pt x="744" y="0"/>
                    </a:cubicBezTo>
                    <a:cubicBezTo>
                      <a:pt x="612" y="68"/>
                      <a:pt x="612" y="68"/>
                      <a:pt x="612" y="68"/>
                    </a:cubicBezTo>
                    <a:cubicBezTo>
                      <a:pt x="576" y="168"/>
                      <a:pt x="576" y="168"/>
                      <a:pt x="576" y="168"/>
                    </a:cubicBezTo>
                    <a:cubicBezTo>
                      <a:pt x="552" y="60"/>
                      <a:pt x="552" y="60"/>
                      <a:pt x="552" y="60"/>
                    </a:cubicBezTo>
                    <a:cubicBezTo>
                      <a:pt x="416" y="4"/>
                      <a:pt x="416" y="4"/>
                      <a:pt x="416" y="4"/>
                    </a:cubicBezTo>
                    <a:cubicBezTo>
                      <a:pt x="372" y="40"/>
                      <a:pt x="372" y="40"/>
                      <a:pt x="372" y="40"/>
                    </a:cubicBezTo>
                    <a:cubicBezTo>
                      <a:pt x="372" y="40"/>
                      <a:pt x="152" y="76"/>
                      <a:pt x="76" y="196"/>
                    </a:cubicBezTo>
                    <a:cubicBezTo>
                      <a:pt x="0" y="316"/>
                      <a:pt x="4" y="404"/>
                      <a:pt x="4" y="404"/>
                    </a:cubicBezTo>
                    <a:close/>
                  </a:path>
                </a:pathLst>
              </a:custGeom>
              <a:solidFill>
                <a:srgbClr val="A8B2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9" name="Freeform 125">
                <a:extLst>
                  <a:ext uri="{FF2B5EF4-FFF2-40B4-BE49-F238E27FC236}">
                    <a16:creationId xmlns:a16="http://schemas.microsoft.com/office/drawing/2014/main" id="{94E64B26-346B-44A8-8C3E-273E4BB9AD5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343526" y="3681413"/>
                <a:ext cx="2836863" cy="2233613"/>
              </a:xfrm>
              <a:custGeom>
                <a:avLst/>
                <a:gdLst>
                  <a:gd name="T0" fmla="*/ 56 w 752"/>
                  <a:gd name="T1" fmla="*/ 584 h 592"/>
                  <a:gd name="T2" fmla="*/ 12 w 752"/>
                  <a:gd name="T3" fmla="*/ 356 h 592"/>
                  <a:gd name="T4" fmla="*/ 164 w 752"/>
                  <a:gd name="T5" fmla="*/ 104 h 592"/>
                  <a:gd name="T6" fmla="*/ 332 w 752"/>
                  <a:gd name="T7" fmla="*/ 4 h 592"/>
                  <a:gd name="T8" fmla="*/ 332 w 752"/>
                  <a:gd name="T9" fmla="*/ 28 h 592"/>
                  <a:gd name="T10" fmla="*/ 480 w 752"/>
                  <a:gd name="T11" fmla="*/ 0 h 592"/>
                  <a:gd name="T12" fmla="*/ 480 w 752"/>
                  <a:gd name="T13" fmla="*/ 16 h 592"/>
                  <a:gd name="T14" fmla="*/ 560 w 752"/>
                  <a:gd name="T15" fmla="*/ 44 h 592"/>
                  <a:gd name="T16" fmla="*/ 552 w 752"/>
                  <a:gd name="T17" fmla="*/ 64 h 592"/>
                  <a:gd name="T18" fmla="*/ 584 w 752"/>
                  <a:gd name="T19" fmla="*/ 64 h 592"/>
                  <a:gd name="T20" fmla="*/ 564 w 752"/>
                  <a:gd name="T21" fmla="*/ 96 h 592"/>
                  <a:gd name="T22" fmla="*/ 688 w 752"/>
                  <a:gd name="T23" fmla="*/ 188 h 592"/>
                  <a:gd name="T24" fmla="*/ 724 w 752"/>
                  <a:gd name="T25" fmla="*/ 476 h 592"/>
                  <a:gd name="T26" fmla="*/ 692 w 752"/>
                  <a:gd name="T27" fmla="*/ 588 h 592"/>
                  <a:gd name="T28" fmla="*/ 648 w 752"/>
                  <a:gd name="T29" fmla="*/ 564 h 592"/>
                  <a:gd name="T30" fmla="*/ 648 w 752"/>
                  <a:gd name="T31" fmla="*/ 492 h 592"/>
                  <a:gd name="T32" fmla="*/ 612 w 752"/>
                  <a:gd name="T33" fmla="*/ 428 h 592"/>
                  <a:gd name="T34" fmla="*/ 608 w 752"/>
                  <a:gd name="T35" fmla="*/ 308 h 592"/>
                  <a:gd name="T36" fmla="*/ 548 w 752"/>
                  <a:gd name="T37" fmla="*/ 228 h 592"/>
                  <a:gd name="T38" fmla="*/ 372 w 752"/>
                  <a:gd name="T39" fmla="*/ 188 h 592"/>
                  <a:gd name="T40" fmla="*/ 192 w 752"/>
                  <a:gd name="T41" fmla="*/ 232 h 592"/>
                  <a:gd name="T42" fmla="*/ 136 w 752"/>
                  <a:gd name="T43" fmla="*/ 320 h 592"/>
                  <a:gd name="T44" fmla="*/ 140 w 752"/>
                  <a:gd name="T45" fmla="*/ 412 h 592"/>
                  <a:gd name="T46" fmla="*/ 100 w 752"/>
                  <a:gd name="T47" fmla="*/ 488 h 592"/>
                  <a:gd name="T48" fmla="*/ 104 w 752"/>
                  <a:gd name="T49" fmla="*/ 564 h 592"/>
                  <a:gd name="T50" fmla="*/ 56 w 752"/>
                  <a:gd name="T51" fmla="*/ 584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52" h="592">
                    <a:moveTo>
                      <a:pt x="56" y="584"/>
                    </a:moveTo>
                    <a:cubicBezTo>
                      <a:pt x="56" y="584"/>
                      <a:pt x="0" y="448"/>
                      <a:pt x="12" y="356"/>
                    </a:cubicBezTo>
                    <a:cubicBezTo>
                      <a:pt x="24" y="264"/>
                      <a:pt x="36" y="176"/>
                      <a:pt x="164" y="104"/>
                    </a:cubicBezTo>
                    <a:cubicBezTo>
                      <a:pt x="164" y="104"/>
                      <a:pt x="212" y="28"/>
                      <a:pt x="332" y="4"/>
                    </a:cubicBezTo>
                    <a:cubicBezTo>
                      <a:pt x="332" y="28"/>
                      <a:pt x="332" y="28"/>
                      <a:pt x="332" y="28"/>
                    </a:cubicBezTo>
                    <a:cubicBezTo>
                      <a:pt x="480" y="0"/>
                      <a:pt x="480" y="0"/>
                      <a:pt x="480" y="0"/>
                    </a:cubicBezTo>
                    <a:cubicBezTo>
                      <a:pt x="480" y="16"/>
                      <a:pt x="480" y="16"/>
                      <a:pt x="480" y="16"/>
                    </a:cubicBezTo>
                    <a:cubicBezTo>
                      <a:pt x="480" y="16"/>
                      <a:pt x="544" y="36"/>
                      <a:pt x="560" y="44"/>
                    </a:cubicBezTo>
                    <a:cubicBezTo>
                      <a:pt x="552" y="64"/>
                      <a:pt x="552" y="64"/>
                      <a:pt x="552" y="64"/>
                    </a:cubicBezTo>
                    <a:cubicBezTo>
                      <a:pt x="584" y="64"/>
                      <a:pt x="584" y="64"/>
                      <a:pt x="584" y="64"/>
                    </a:cubicBezTo>
                    <a:cubicBezTo>
                      <a:pt x="564" y="96"/>
                      <a:pt x="564" y="96"/>
                      <a:pt x="564" y="96"/>
                    </a:cubicBezTo>
                    <a:cubicBezTo>
                      <a:pt x="564" y="96"/>
                      <a:pt x="640" y="112"/>
                      <a:pt x="688" y="188"/>
                    </a:cubicBezTo>
                    <a:cubicBezTo>
                      <a:pt x="736" y="264"/>
                      <a:pt x="752" y="360"/>
                      <a:pt x="724" y="476"/>
                    </a:cubicBezTo>
                    <a:cubicBezTo>
                      <a:pt x="696" y="592"/>
                      <a:pt x="692" y="588"/>
                      <a:pt x="692" y="588"/>
                    </a:cubicBezTo>
                    <a:cubicBezTo>
                      <a:pt x="692" y="588"/>
                      <a:pt x="676" y="552"/>
                      <a:pt x="648" y="564"/>
                    </a:cubicBezTo>
                    <a:cubicBezTo>
                      <a:pt x="648" y="564"/>
                      <a:pt x="660" y="512"/>
                      <a:pt x="648" y="492"/>
                    </a:cubicBezTo>
                    <a:cubicBezTo>
                      <a:pt x="636" y="472"/>
                      <a:pt x="616" y="468"/>
                      <a:pt x="612" y="428"/>
                    </a:cubicBezTo>
                    <a:cubicBezTo>
                      <a:pt x="608" y="388"/>
                      <a:pt x="620" y="332"/>
                      <a:pt x="608" y="308"/>
                    </a:cubicBezTo>
                    <a:cubicBezTo>
                      <a:pt x="596" y="284"/>
                      <a:pt x="584" y="248"/>
                      <a:pt x="548" y="228"/>
                    </a:cubicBezTo>
                    <a:cubicBezTo>
                      <a:pt x="512" y="208"/>
                      <a:pt x="456" y="188"/>
                      <a:pt x="372" y="188"/>
                    </a:cubicBezTo>
                    <a:cubicBezTo>
                      <a:pt x="288" y="188"/>
                      <a:pt x="212" y="216"/>
                      <a:pt x="192" y="232"/>
                    </a:cubicBezTo>
                    <a:cubicBezTo>
                      <a:pt x="172" y="248"/>
                      <a:pt x="136" y="284"/>
                      <a:pt x="136" y="320"/>
                    </a:cubicBezTo>
                    <a:cubicBezTo>
                      <a:pt x="136" y="356"/>
                      <a:pt x="148" y="388"/>
                      <a:pt x="140" y="412"/>
                    </a:cubicBezTo>
                    <a:cubicBezTo>
                      <a:pt x="132" y="436"/>
                      <a:pt x="104" y="464"/>
                      <a:pt x="100" y="488"/>
                    </a:cubicBezTo>
                    <a:cubicBezTo>
                      <a:pt x="96" y="512"/>
                      <a:pt x="100" y="544"/>
                      <a:pt x="104" y="564"/>
                    </a:cubicBezTo>
                    <a:cubicBezTo>
                      <a:pt x="104" y="564"/>
                      <a:pt x="68" y="548"/>
                      <a:pt x="56" y="584"/>
                    </a:cubicBezTo>
                    <a:close/>
                  </a:path>
                </a:pathLst>
              </a:custGeom>
              <a:solidFill>
                <a:srgbClr val="B2AE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0" name="Freeform 126">
                <a:extLst>
                  <a:ext uri="{FF2B5EF4-FFF2-40B4-BE49-F238E27FC236}">
                    <a16:creationId xmlns:a16="http://schemas.microsoft.com/office/drawing/2014/main" id="{17C8B208-A06F-45D4-9C1E-0A09685D343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3186113" y="3922713"/>
                <a:ext cx="46038" cy="60325"/>
              </a:xfrm>
              <a:custGeom>
                <a:avLst/>
                <a:gdLst>
                  <a:gd name="T0" fmla="*/ 0 w 29"/>
                  <a:gd name="T1" fmla="*/ 38 h 38"/>
                  <a:gd name="T2" fmla="*/ 5 w 29"/>
                  <a:gd name="T3" fmla="*/ 38 h 38"/>
                  <a:gd name="T4" fmla="*/ 29 w 29"/>
                  <a:gd name="T5" fmla="*/ 0 h 38"/>
                  <a:gd name="T6" fmla="*/ 14 w 29"/>
                  <a:gd name="T7" fmla="*/ 0 h 38"/>
                  <a:gd name="T8" fmla="*/ 0 w 29"/>
                  <a:gd name="T9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38">
                    <a:moveTo>
                      <a:pt x="0" y="38"/>
                    </a:moveTo>
                    <a:lnTo>
                      <a:pt x="5" y="38"/>
                    </a:lnTo>
                    <a:lnTo>
                      <a:pt x="29" y="0"/>
                    </a:lnTo>
                    <a:lnTo>
                      <a:pt x="14" y="0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rgbClr val="D3D0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" name="Freeform 127">
                <a:extLst>
                  <a:ext uri="{FF2B5EF4-FFF2-40B4-BE49-F238E27FC236}">
                    <a16:creationId xmlns:a16="http://schemas.microsoft.com/office/drawing/2014/main" id="{26252A53-B180-48A9-BBFB-1FB1E31D622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3457576" y="3765551"/>
                <a:ext cx="225425" cy="109538"/>
              </a:xfrm>
              <a:custGeom>
                <a:avLst/>
                <a:gdLst>
                  <a:gd name="T0" fmla="*/ 0 w 60"/>
                  <a:gd name="T1" fmla="*/ 10 h 29"/>
                  <a:gd name="T2" fmla="*/ 57 w 60"/>
                  <a:gd name="T3" fmla="*/ 29 h 29"/>
                  <a:gd name="T4" fmla="*/ 60 w 60"/>
                  <a:gd name="T5" fmla="*/ 22 h 29"/>
                  <a:gd name="T6" fmla="*/ 0 w 60"/>
                  <a:gd name="T7" fmla="*/ 0 h 29"/>
                  <a:gd name="T8" fmla="*/ 0 w 60"/>
                  <a:gd name="T9" fmla="*/ 1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9">
                    <a:moveTo>
                      <a:pt x="0" y="10"/>
                    </a:moveTo>
                    <a:cubicBezTo>
                      <a:pt x="0" y="10"/>
                      <a:pt x="33" y="20"/>
                      <a:pt x="57" y="29"/>
                    </a:cubicBezTo>
                    <a:cubicBezTo>
                      <a:pt x="60" y="22"/>
                      <a:pt x="60" y="22"/>
                      <a:pt x="60" y="22"/>
                    </a:cubicBezTo>
                    <a:cubicBezTo>
                      <a:pt x="50" y="17"/>
                      <a:pt x="20" y="7"/>
                      <a:pt x="0" y="0"/>
                    </a:cubicBez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D3D0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" name="Freeform 128">
                <a:extLst>
                  <a:ext uri="{FF2B5EF4-FFF2-40B4-BE49-F238E27FC236}">
                    <a16:creationId xmlns:a16="http://schemas.microsoft.com/office/drawing/2014/main" id="{F78D98EB-6A90-41B2-93C2-582321FA0FA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137026" y="3681413"/>
                <a:ext cx="630238" cy="196850"/>
              </a:xfrm>
              <a:custGeom>
                <a:avLst/>
                <a:gdLst>
                  <a:gd name="T0" fmla="*/ 32 w 167"/>
                  <a:gd name="T1" fmla="*/ 24 h 52"/>
                  <a:gd name="T2" fmla="*/ 0 w 167"/>
                  <a:gd name="T3" fmla="*/ 52 h 52"/>
                  <a:gd name="T4" fmla="*/ 167 w 167"/>
                  <a:gd name="T5" fmla="*/ 18 h 52"/>
                  <a:gd name="T6" fmla="*/ 160 w 167"/>
                  <a:gd name="T7" fmla="*/ 16 h 52"/>
                  <a:gd name="T8" fmla="*/ 160 w 167"/>
                  <a:gd name="T9" fmla="*/ 0 h 52"/>
                  <a:gd name="T10" fmla="*/ 32 w 167"/>
                  <a:gd name="T11" fmla="*/ 24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7" h="52">
                    <a:moveTo>
                      <a:pt x="32" y="24"/>
                    </a:moveTo>
                    <a:cubicBezTo>
                      <a:pt x="0" y="52"/>
                      <a:pt x="0" y="52"/>
                      <a:pt x="0" y="52"/>
                    </a:cubicBezTo>
                    <a:cubicBezTo>
                      <a:pt x="167" y="18"/>
                      <a:pt x="167" y="18"/>
                      <a:pt x="167" y="18"/>
                    </a:cubicBezTo>
                    <a:cubicBezTo>
                      <a:pt x="163" y="17"/>
                      <a:pt x="160" y="16"/>
                      <a:pt x="160" y="16"/>
                    </a:cubicBezTo>
                    <a:cubicBezTo>
                      <a:pt x="160" y="0"/>
                      <a:pt x="160" y="0"/>
                      <a:pt x="160" y="0"/>
                    </a:cubicBezTo>
                    <a:lnTo>
                      <a:pt x="32" y="24"/>
                    </a:lnTo>
                    <a:close/>
                  </a:path>
                </a:pathLst>
              </a:custGeom>
              <a:solidFill>
                <a:srgbClr val="D3D0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" name="Freeform 129">
                <a:extLst>
                  <a:ext uri="{FF2B5EF4-FFF2-40B4-BE49-F238E27FC236}">
                    <a16:creationId xmlns:a16="http://schemas.microsoft.com/office/drawing/2014/main" id="{69B4473E-5E7A-44B7-84D0-D6D414C65C9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343526" y="3697288"/>
                <a:ext cx="1266825" cy="2187575"/>
              </a:xfrm>
              <a:custGeom>
                <a:avLst/>
                <a:gdLst>
                  <a:gd name="T0" fmla="*/ 32 w 336"/>
                  <a:gd name="T1" fmla="*/ 368 h 580"/>
                  <a:gd name="T2" fmla="*/ 184 w 336"/>
                  <a:gd name="T3" fmla="*/ 116 h 580"/>
                  <a:gd name="T4" fmla="*/ 336 w 336"/>
                  <a:gd name="T5" fmla="*/ 25 h 580"/>
                  <a:gd name="T6" fmla="*/ 332 w 336"/>
                  <a:gd name="T7" fmla="*/ 0 h 580"/>
                  <a:gd name="T8" fmla="*/ 164 w 336"/>
                  <a:gd name="T9" fmla="*/ 100 h 580"/>
                  <a:gd name="T10" fmla="*/ 12 w 336"/>
                  <a:gd name="T11" fmla="*/ 352 h 580"/>
                  <a:gd name="T12" fmla="*/ 56 w 336"/>
                  <a:gd name="T13" fmla="*/ 580 h 580"/>
                  <a:gd name="T14" fmla="*/ 65 w 336"/>
                  <a:gd name="T15" fmla="*/ 565 h 580"/>
                  <a:gd name="T16" fmla="*/ 32 w 336"/>
                  <a:gd name="T17" fmla="*/ 368 h 5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6" h="580">
                    <a:moveTo>
                      <a:pt x="32" y="368"/>
                    </a:moveTo>
                    <a:cubicBezTo>
                      <a:pt x="44" y="276"/>
                      <a:pt x="56" y="188"/>
                      <a:pt x="184" y="116"/>
                    </a:cubicBezTo>
                    <a:cubicBezTo>
                      <a:pt x="184" y="116"/>
                      <a:pt x="231" y="53"/>
                      <a:pt x="336" y="25"/>
                    </a:cubicBezTo>
                    <a:cubicBezTo>
                      <a:pt x="332" y="0"/>
                      <a:pt x="332" y="0"/>
                      <a:pt x="332" y="0"/>
                    </a:cubicBezTo>
                    <a:cubicBezTo>
                      <a:pt x="212" y="24"/>
                      <a:pt x="164" y="100"/>
                      <a:pt x="164" y="100"/>
                    </a:cubicBezTo>
                    <a:cubicBezTo>
                      <a:pt x="36" y="172"/>
                      <a:pt x="24" y="260"/>
                      <a:pt x="12" y="352"/>
                    </a:cubicBezTo>
                    <a:cubicBezTo>
                      <a:pt x="0" y="444"/>
                      <a:pt x="56" y="580"/>
                      <a:pt x="56" y="580"/>
                    </a:cubicBezTo>
                    <a:cubicBezTo>
                      <a:pt x="58" y="573"/>
                      <a:pt x="61" y="569"/>
                      <a:pt x="65" y="565"/>
                    </a:cubicBezTo>
                    <a:cubicBezTo>
                      <a:pt x="49" y="520"/>
                      <a:pt x="24" y="433"/>
                      <a:pt x="32" y="368"/>
                    </a:cubicBezTo>
                    <a:close/>
                  </a:path>
                </a:pathLst>
              </a:custGeom>
              <a:solidFill>
                <a:srgbClr val="D3D0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" name="Freeform 130">
                <a:extLst>
                  <a:ext uri="{FF2B5EF4-FFF2-40B4-BE49-F238E27FC236}">
                    <a16:creationId xmlns:a16="http://schemas.microsoft.com/office/drawing/2014/main" id="{08B6C4BD-D9BF-45EF-A97F-F20DFC84DFE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098926" y="4229101"/>
                <a:ext cx="890588" cy="315913"/>
              </a:xfrm>
              <a:custGeom>
                <a:avLst/>
                <a:gdLst>
                  <a:gd name="T0" fmla="*/ 8 w 236"/>
                  <a:gd name="T1" fmla="*/ 59 h 84"/>
                  <a:gd name="T2" fmla="*/ 29 w 236"/>
                  <a:gd name="T3" fmla="*/ 71 h 84"/>
                  <a:gd name="T4" fmla="*/ 178 w 236"/>
                  <a:gd name="T5" fmla="*/ 70 h 84"/>
                  <a:gd name="T6" fmla="*/ 195 w 236"/>
                  <a:gd name="T7" fmla="*/ 62 h 84"/>
                  <a:gd name="T8" fmla="*/ 226 w 236"/>
                  <a:gd name="T9" fmla="*/ 42 h 84"/>
                  <a:gd name="T10" fmla="*/ 209 w 236"/>
                  <a:gd name="T11" fmla="*/ 25 h 84"/>
                  <a:gd name="T12" fmla="*/ 175 w 236"/>
                  <a:gd name="T13" fmla="*/ 40 h 84"/>
                  <a:gd name="T14" fmla="*/ 8 w 236"/>
                  <a:gd name="T15" fmla="*/ 59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6" h="84">
                    <a:moveTo>
                      <a:pt x="8" y="59"/>
                    </a:moveTo>
                    <a:cubicBezTo>
                      <a:pt x="0" y="72"/>
                      <a:pt x="21" y="84"/>
                      <a:pt x="29" y="71"/>
                    </a:cubicBezTo>
                    <a:cubicBezTo>
                      <a:pt x="60" y="18"/>
                      <a:pt x="138" y="43"/>
                      <a:pt x="178" y="70"/>
                    </a:cubicBezTo>
                    <a:cubicBezTo>
                      <a:pt x="186" y="75"/>
                      <a:pt x="193" y="69"/>
                      <a:pt x="195" y="62"/>
                    </a:cubicBezTo>
                    <a:cubicBezTo>
                      <a:pt x="207" y="59"/>
                      <a:pt x="218" y="52"/>
                      <a:pt x="226" y="42"/>
                    </a:cubicBezTo>
                    <a:cubicBezTo>
                      <a:pt x="236" y="30"/>
                      <a:pt x="219" y="13"/>
                      <a:pt x="209" y="25"/>
                    </a:cubicBezTo>
                    <a:cubicBezTo>
                      <a:pt x="200" y="36"/>
                      <a:pt x="189" y="41"/>
                      <a:pt x="175" y="40"/>
                    </a:cubicBezTo>
                    <a:cubicBezTo>
                      <a:pt x="122" y="11"/>
                      <a:pt x="43" y="0"/>
                      <a:pt x="8" y="59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" name="Freeform 131">
                <a:extLst>
                  <a:ext uri="{FF2B5EF4-FFF2-40B4-BE49-F238E27FC236}">
                    <a16:creationId xmlns:a16="http://schemas.microsoft.com/office/drawing/2014/main" id="{07A5E2F7-A002-427E-BF7A-377F53FC8DA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551363" y="4056063"/>
                <a:ext cx="236538" cy="466725"/>
              </a:xfrm>
              <a:custGeom>
                <a:avLst/>
                <a:gdLst>
                  <a:gd name="T0" fmla="*/ 30 w 63"/>
                  <a:gd name="T1" fmla="*/ 102 h 124"/>
                  <a:gd name="T2" fmla="*/ 53 w 63"/>
                  <a:gd name="T3" fmla="*/ 28 h 124"/>
                  <a:gd name="T4" fmla="*/ 36 w 63"/>
                  <a:gd name="T5" fmla="*/ 11 h 124"/>
                  <a:gd name="T6" fmla="*/ 7 w 63"/>
                  <a:gd name="T7" fmla="*/ 108 h 124"/>
                  <a:gd name="T8" fmla="*/ 30 w 63"/>
                  <a:gd name="T9" fmla="*/ 10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" h="124">
                    <a:moveTo>
                      <a:pt x="30" y="102"/>
                    </a:moveTo>
                    <a:cubicBezTo>
                      <a:pt x="25" y="74"/>
                      <a:pt x="34" y="49"/>
                      <a:pt x="53" y="28"/>
                    </a:cubicBezTo>
                    <a:cubicBezTo>
                      <a:pt x="63" y="17"/>
                      <a:pt x="47" y="0"/>
                      <a:pt x="36" y="11"/>
                    </a:cubicBezTo>
                    <a:cubicBezTo>
                      <a:pt x="11" y="39"/>
                      <a:pt x="0" y="71"/>
                      <a:pt x="7" y="108"/>
                    </a:cubicBezTo>
                    <a:cubicBezTo>
                      <a:pt x="10" y="124"/>
                      <a:pt x="33" y="117"/>
                      <a:pt x="30" y="102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" name="Freeform 132">
                <a:extLst>
                  <a:ext uri="{FF2B5EF4-FFF2-40B4-BE49-F238E27FC236}">
                    <a16:creationId xmlns:a16="http://schemas.microsoft.com/office/drawing/2014/main" id="{472E3F50-975E-4B07-A1DF-8A1678933F4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348163" y="3987801"/>
                <a:ext cx="614363" cy="504825"/>
              </a:xfrm>
              <a:custGeom>
                <a:avLst/>
                <a:gdLst>
                  <a:gd name="T0" fmla="*/ 28 w 163"/>
                  <a:gd name="T1" fmla="*/ 120 h 134"/>
                  <a:gd name="T2" fmla="*/ 148 w 163"/>
                  <a:gd name="T3" fmla="*/ 25 h 134"/>
                  <a:gd name="T4" fmla="*/ 141 w 163"/>
                  <a:gd name="T5" fmla="*/ 2 h 134"/>
                  <a:gd name="T6" fmla="*/ 5 w 163"/>
                  <a:gd name="T7" fmla="*/ 113 h 134"/>
                  <a:gd name="T8" fmla="*/ 28 w 163"/>
                  <a:gd name="T9" fmla="*/ 12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134">
                    <a:moveTo>
                      <a:pt x="28" y="120"/>
                    </a:moveTo>
                    <a:cubicBezTo>
                      <a:pt x="45" y="66"/>
                      <a:pt x="93" y="34"/>
                      <a:pt x="148" y="25"/>
                    </a:cubicBezTo>
                    <a:cubicBezTo>
                      <a:pt x="163" y="23"/>
                      <a:pt x="157" y="0"/>
                      <a:pt x="141" y="2"/>
                    </a:cubicBezTo>
                    <a:cubicBezTo>
                      <a:pt x="79" y="12"/>
                      <a:pt x="24" y="52"/>
                      <a:pt x="5" y="113"/>
                    </a:cubicBezTo>
                    <a:cubicBezTo>
                      <a:pt x="0" y="128"/>
                      <a:pt x="23" y="134"/>
                      <a:pt x="28" y="120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7" name="Freeform 133">
                <a:extLst>
                  <a:ext uri="{FF2B5EF4-FFF2-40B4-BE49-F238E27FC236}">
                    <a16:creationId xmlns:a16="http://schemas.microsoft.com/office/drawing/2014/main" id="{5DF7A69F-B9C5-4428-BFB4-3DC8B65412E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3967163" y="6216651"/>
                <a:ext cx="65088" cy="49213"/>
              </a:xfrm>
              <a:custGeom>
                <a:avLst/>
                <a:gdLst>
                  <a:gd name="T0" fmla="*/ 8 w 17"/>
                  <a:gd name="T1" fmla="*/ 13 h 13"/>
                  <a:gd name="T2" fmla="*/ 8 w 17"/>
                  <a:gd name="T3" fmla="*/ 0 h 13"/>
                  <a:gd name="T4" fmla="*/ 8 w 17"/>
                  <a:gd name="T5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13">
                    <a:moveTo>
                      <a:pt x="8" y="13"/>
                    </a:moveTo>
                    <a:cubicBezTo>
                      <a:pt x="17" y="13"/>
                      <a:pt x="17" y="0"/>
                      <a:pt x="8" y="0"/>
                    </a:cubicBezTo>
                    <a:cubicBezTo>
                      <a:pt x="0" y="0"/>
                      <a:pt x="0" y="13"/>
                      <a:pt x="8" y="13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8" name="Freeform 134">
                <a:extLst>
                  <a:ext uri="{FF2B5EF4-FFF2-40B4-BE49-F238E27FC236}">
                    <a16:creationId xmlns:a16="http://schemas.microsoft.com/office/drawing/2014/main" id="{98E3FBBF-7117-4F27-8D28-1E756346CD1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125913" y="6483351"/>
                <a:ext cx="377825" cy="90488"/>
              </a:xfrm>
              <a:custGeom>
                <a:avLst/>
                <a:gdLst>
                  <a:gd name="T0" fmla="*/ 86 w 100"/>
                  <a:gd name="T1" fmla="*/ 3 h 24"/>
                  <a:gd name="T2" fmla="*/ 61 w 100"/>
                  <a:gd name="T3" fmla="*/ 8 h 24"/>
                  <a:gd name="T4" fmla="*/ 58 w 100"/>
                  <a:gd name="T5" fmla="*/ 7 h 24"/>
                  <a:gd name="T6" fmla="*/ 42 w 100"/>
                  <a:gd name="T7" fmla="*/ 7 h 24"/>
                  <a:gd name="T8" fmla="*/ 40 w 100"/>
                  <a:gd name="T9" fmla="*/ 8 h 24"/>
                  <a:gd name="T10" fmla="*/ 14 w 100"/>
                  <a:gd name="T11" fmla="*/ 3 h 24"/>
                  <a:gd name="T12" fmla="*/ 10 w 100"/>
                  <a:gd name="T13" fmla="*/ 19 h 24"/>
                  <a:gd name="T14" fmla="*/ 50 w 100"/>
                  <a:gd name="T15" fmla="*/ 24 h 24"/>
                  <a:gd name="T16" fmla="*/ 90 w 100"/>
                  <a:gd name="T17" fmla="*/ 19 h 24"/>
                  <a:gd name="T18" fmla="*/ 86 w 100"/>
                  <a:gd name="T19" fmla="*/ 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0" h="24">
                    <a:moveTo>
                      <a:pt x="86" y="3"/>
                    </a:moveTo>
                    <a:cubicBezTo>
                      <a:pt x="78" y="6"/>
                      <a:pt x="69" y="7"/>
                      <a:pt x="61" y="8"/>
                    </a:cubicBezTo>
                    <a:cubicBezTo>
                      <a:pt x="60" y="8"/>
                      <a:pt x="59" y="7"/>
                      <a:pt x="58" y="7"/>
                    </a:cubicBezTo>
                    <a:cubicBezTo>
                      <a:pt x="53" y="7"/>
                      <a:pt x="48" y="7"/>
                      <a:pt x="42" y="7"/>
                    </a:cubicBezTo>
                    <a:cubicBezTo>
                      <a:pt x="41" y="7"/>
                      <a:pt x="41" y="8"/>
                      <a:pt x="40" y="8"/>
                    </a:cubicBezTo>
                    <a:cubicBezTo>
                      <a:pt x="31" y="7"/>
                      <a:pt x="23" y="6"/>
                      <a:pt x="14" y="3"/>
                    </a:cubicBezTo>
                    <a:cubicBezTo>
                      <a:pt x="5" y="0"/>
                      <a:pt x="0" y="16"/>
                      <a:pt x="10" y="19"/>
                    </a:cubicBezTo>
                    <a:cubicBezTo>
                      <a:pt x="23" y="23"/>
                      <a:pt x="37" y="24"/>
                      <a:pt x="50" y="24"/>
                    </a:cubicBezTo>
                    <a:cubicBezTo>
                      <a:pt x="64" y="24"/>
                      <a:pt x="78" y="23"/>
                      <a:pt x="90" y="19"/>
                    </a:cubicBezTo>
                    <a:cubicBezTo>
                      <a:pt x="100" y="16"/>
                      <a:pt x="96" y="0"/>
                      <a:pt x="86" y="3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9" name="Freeform 135">
                <a:extLst>
                  <a:ext uri="{FF2B5EF4-FFF2-40B4-BE49-F238E27FC236}">
                    <a16:creationId xmlns:a16="http://schemas.microsoft.com/office/drawing/2014/main" id="{38A54E1E-DFF1-4372-8727-4DE93576922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540251" y="5386388"/>
                <a:ext cx="365125" cy="125413"/>
              </a:xfrm>
              <a:custGeom>
                <a:avLst/>
                <a:gdLst>
                  <a:gd name="T0" fmla="*/ 86 w 97"/>
                  <a:gd name="T1" fmla="*/ 11 h 33"/>
                  <a:gd name="T2" fmla="*/ 11 w 97"/>
                  <a:gd name="T3" fmla="*/ 6 h 33"/>
                  <a:gd name="T4" fmla="*/ 16 w 97"/>
                  <a:gd name="T5" fmla="*/ 24 h 33"/>
                  <a:gd name="T6" fmla="*/ 81 w 97"/>
                  <a:gd name="T7" fmla="*/ 28 h 33"/>
                  <a:gd name="T8" fmla="*/ 86 w 97"/>
                  <a:gd name="T9" fmla="*/ 1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33">
                    <a:moveTo>
                      <a:pt x="86" y="11"/>
                    </a:moveTo>
                    <a:cubicBezTo>
                      <a:pt x="62" y="2"/>
                      <a:pt x="37" y="0"/>
                      <a:pt x="11" y="6"/>
                    </a:cubicBezTo>
                    <a:cubicBezTo>
                      <a:pt x="0" y="9"/>
                      <a:pt x="5" y="26"/>
                      <a:pt x="16" y="24"/>
                    </a:cubicBezTo>
                    <a:cubicBezTo>
                      <a:pt x="38" y="18"/>
                      <a:pt x="60" y="20"/>
                      <a:pt x="81" y="28"/>
                    </a:cubicBezTo>
                    <a:cubicBezTo>
                      <a:pt x="92" y="33"/>
                      <a:pt x="97" y="15"/>
                      <a:pt x="86" y="11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0" name="Freeform 136">
                <a:extLst>
                  <a:ext uri="{FF2B5EF4-FFF2-40B4-BE49-F238E27FC236}">
                    <a16:creationId xmlns:a16="http://schemas.microsoft.com/office/drawing/2014/main" id="{69EB78FB-52F9-468D-8573-08FD72D655F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3695701" y="5386388"/>
                <a:ext cx="361950" cy="125413"/>
              </a:xfrm>
              <a:custGeom>
                <a:avLst/>
                <a:gdLst>
                  <a:gd name="T0" fmla="*/ 85 w 96"/>
                  <a:gd name="T1" fmla="*/ 6 h 33"/>
                  <a:gd name="T2" fmla="*/ 10 w 96"/>
                  <a:gd name="T3" fmla="*/ 11 h 33"/>
                  <a:gd name="T4" fmla="*/ 15 w 96"/>
                  <a:gd name="T5" fmla="*/ 28 h 33"/>
                  <a:gd name="T6" fmla="*/ 80 w 96"/>
                  <a:gd name="T7" fmla="*/ 24 h 33"/>
                  <a:gd name="T8" fmla="*/ 85 w 96"/>
                  <a:gd name="T9" fmla="*/ 6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33">
                    <a:moveTo>
                      <a:pt x="85" y="6"/>
                    </a:moveTo>
                    <a:cubicBezTo>
                      <a:pt x="60" y="0"/>
                      <a:pt x="35" y="2"/>
                      <a:pt x="10" y="11"/>
                    </a:cubicBezTo>
                    <a:cubicBezTo>
                      <a:pt x="0" y="15"/>
                      <a:pt x="4" y="33"/>
                      <a:pt x="15" y="28"/>
                    </a:cubicBezTo>
                    <a:cubicBezTo>
                      <a:pt x="37" y="20"/>
                      <a:pt x="58" y="18"/>
                      <a:pt x="80" y="24"/>
                    </a:cubicBezTo>
                    <a:cubicBezTo>
                      <a:pt x="92" y="26"/>
                      <a:pt x="96" y="9"/>
                      <a:pt x="85" y="6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1" name="Freeform 137">
                <a:extLst>
                  <a:ext uri="{FF2B5EF4-FFF2-40B4-BE49-F238E27FC236}">
                    <a16:creationId xmlns:a16="http://schemas.microsoft.com/office/drawing/2014/main" id="{AEB808C3-D657-4437-BD06-94A2F238F54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551363" y="5718176"/>
                <a:ext cx="369888" cy="185738"/>
              </a:xfrm>
              <a:custGeom>
                <a:avLst/>
                <a:gdLst>
                  <a:gd name="T0" fmla="*/ 87 w 98"/>
                  <a:gd name="T1" fmla="*/ 20 h 49"/>
                  <a:gd name="T2" fmla="*/ 11 w 98"/>
                  <a:gd name="T3" fmla="*/ 21 h 49"/>
                  <a:gd name="T4" fmla="*/ 28 w 98"/>
                  <a:gd name="T5" fmla="*/ 38 h 49"/>
                  <a:gd name="T6" fmla="*/ 70 w 98"/>
                  <a:gd name="T7" fmla="*/ 37 h 49"/>
                  <a:gd name="T8" fmla="*/ 87 w 98"/>
                  <a:gd name="T9" fmla="*/ 2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8" h="49">
                    <a:moveTo>
                      <a:pt x="87" y="20"/>
                    </a:moveTo>
                    <a:cubicBezTo>
                      <a:pt x="66" y="0"/>
                      <a:pt x="32" y="0"/>
                      <a:pt x="11" y="21"/>
                    </a:cubicBezTo>
                    <a:cubicBezTo>
                      <a:pt x="0" y="32"/>
                      <a:pt x="17" y="49"/>
                      <a:pt x="28" y="38"/>
                    </a:cubicBezTo>
                    <a:cubicBezTo>
                      <a:pt x="39" y="26"/>
                      <a:pt x="58" y="26"/>
                      <a:pt x="70" y="37"/>
                    </a:cubicBezTo>
                    <a:cubicBezTo>
                      <a:pt x="81" y="48"/>
                      <a:pt x="98" y="31"/>
                      <a:pt x="87" y="20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2" name="Freeform 138">
                <a:extLst>
                  <a:ext uri="{FF2B5EF4-FFF2-40B4-BE49-F238E27FC236}">
                    <a16:creationId xmlns:a16="http://schemas.microsoft.com/office/drawing/2014/main" id="{91E5FCED-ACFA-4875-9CAA-A504EEF3FE3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3687763" y="5718176"/>
                <a:ext cx="365125" cy="185738"/>
              </a:xfrm>
              <a:custGeom>
                <a:avLst/>
                <a:gdLst>
                  <a:gd name="T0" fmla="*/ 11 w 97"/>
                  <a:gd name="T1" fmla="*/ 20 h 49"/>
                  <a:gd name="T2" fmla="*/ 28 w 97"/>
                  <a:gd name="T3" fmla="*/ 37 h 49"/>
                  <a:gd name="T4" fmla="*/ 69 w 97"/>
                  <a:gd name="T5" fmla="*/ 38 h 49"/>
                  <a:gd name="T6" fmla="*/ 86 w 97"/>
                  <a:gd name="T7" fmla="*/ 21 h 49"/>
                  <a:gd name="T8" fmla="*/ 11 w 97"/>
                  <a:gd name="T9" fmla="*/ 2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49">
                    <a:moveTo>
                      <a:pt x="11" y="20"/>
                    </a:moveTo>
                    <a:cubicBezTo>
                      <a:pt x="0" y="31"/>
                      <a:pt x="17" y="48"/>
                      <a:pt x="28" y="37"/>
                    </a:cubicBezTo>
                    <a:cubicBezTo>
                      <a:pt x="39" y="26"/>
                      <a:pt x="58" y="26"/>
                      <a:pt x="69" y="38"/>
                    </a:cubicBezTo>
                    <a:cubicBezTo>
                      <a:pt x="80" y="49"/>
                      <a:pt x="97" y="32"/>
                      <a:pt x="86" y="21"/>
                    </a:cubicBezTo>
                    <a:cubicBezTo>
                      <a:pt x="66" y="0"/>
                      <a:pt x="32" y="0"/>
                      <a:pt x="11" y="20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3" name="Freeform 139">
                <a:extLst>
                  <a:ext uri="{FF2B5EF4-FFF2-40B4-BE49-F238E27FC236}">
                    <a16:creationId xmlns:a16="http://schemas.microsoft.com/office/drawing/2014/main" id="{4DDF7AEF-D698-4805-A6C7-C009BF88A3B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257676" y="6453188"/>
                <a:ext cx="112713" cy="193675"/>
              </a:xfrm>
              <a:custGeom>
                <a:avLst/>
                <a:gdLst>
                  <a:gd name="T0" fmla="*/ 23 w 30"/>
                  <a:gd name="T1" fmla="*/ 1 h 51"/>
                  <a:gd name="T2" fmla="*/ 13 w 30"/>
                  <a:gd name="T3" fmla="*/ 6 h 51"/>
                  <a:gd name="T4" fmla="*/ 7 w 30"/>
                  <a:gd name="T5" fmla="*/ 23 h 51"/>
                  <a:gd name="T6" fmla="*/ 1 w 30"/>
                  <a:gd name="T7" fmla="*/ 40 h 51"/>
                  <a:gd name="T8" fmla="*/ 6 w 30"/>
                  <a:gd name="T9" fmla="*/ 50 h 51"/>
                  <a:gd name="T10" fmla="*/ 16 w 30"/>
                  <a:gd name="T11" fmla="*/ 45 h 51"/>
                  <a:gd name="T12" fmla="*/ 22 w 30"/>
                  <a:gd name="T13" fmla="*/ 28 h 51"/>
                  <a:gd name="T14" fmla="*/ 29 w 30"/>
                  <a:gd name="T15" fmla="*/ 10 h 51"/>
                  <a:gd name="T16" fmla="*/ 23 w 30"/>
                  <a:gd name="T17" fmla="*/ 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51">
                    <a:moveTo>
                      <a:pt x="23" y="1"/>
                    </a:moveTo>
                    <a:cubicBezTo>
                      <a:pt x="19" y="0"/>
                      <a:pt x="14" y="2"/>
                      <a:pt x="13" y="6"/>
                    </a:cubicBezTo>
                    <a:cubicBezTo>
                      <a:pt x="12" y="12"/>
                      <a:pt x="9" y="18"/>
                      <a:pt x="7" y="23"/>
                    </a:cubicBezTo>
                    <a:cubicBezTo>
                      <a:pt x="5" y="29"/>
                      <a:pt x="2" y="35"/>
                      <a:pt x="1" y="40"/>
                    </a:cubicBezTo>
                    <a:cubicBezTo>
                      <a:pt x="0" y="44"/>
                      <a:pt x="2" y="49"/>
                      <a:pt x="6" y="50"/>
                    </a:cubicBezTo>
                    <a:cubicBezTo>
                      <a:pt x="11" y="51"/>
                      <a:pt x="15" y="49"/>
                      <a:pt x="16" y="45"/>
                    </a:cubicBezTo>
                    <a:cubicBezTo>
                      <a:pt x="18" y="39"/>
                      <a:pt x="20" y="33"/>
                      <a:pt x="22" y="28"/>
                    </a:cubicBezTo>
                    <a:cubicBezTo>
                      <a:pt x="25" y="22"/>
                      <a:pt x="27" y="16"/>
                      <a:pt x="29" y="10"/>
                    </a:cubicBezTo>
                    <a:cubicBezTo>
                      <a:pt x="30" y="6"/>
                      <a:pt x="27" y="2"/>
                      <a:pt x="23" y="1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4" name="Freeform 140">
                <a:extLst>
                  <a:ext uri="{FF2B5EF4-FFF2-40B4-BE49-F238E27FC236}">
                    <a16:creationId xmlns:a16="http://schemas.microsoft.com/office/drawing/2014/main" id="{4C808745-A03A-4C10-BB02-4CAD43A615D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3725863" y="6450013"/>
                <a:ext cx="112713" cy="200025"/>
              </a:xfrm>
              <a:custGeom>
                <a:avLst/>
                <a:gdLst>
                  <a:gd name="T0" fmla="*/ 23 w 30"/>
                  <a:gd name="T1" fmla="*/ 24 h 53"/>
                  <a:gd name="T2" fmla="*/ 16 w 30"/>
                  <a:gd name="T3" fmla="*/ 7 h 53"/>
                  <a:gd name="T4" fmla="*/ 6 w 30"/>
                  <a:gd name="T5" fmla="*/ 2 h 53"/>
                  <a:gd name="T6" fmla="*/ 1 w 30"/>
                  <a:gd name="T7" fmla="*/ 11 h 53"/>
                  <a:gd name="T8" fmla="*/ 7 w 30"/>
                  <a:gd name="T9" fmla="*/ 29 h 53"/>
                  <a:gd name="T10" fmla="*/ 13 w 30"/>
                  <a:gd name="T11" fmla="*/ 46 h 53"/>
                  <a:gd name="T12" fmla="*/ 23 w 30"/>
                  <a:gd name="T13" fmla="*/ 51 h 53"/>
                  <a:gd name="T14" fmla="*/ 29 w 30"/>
                  <a:gd name="T15" fmla="*/ 41 h 53"/>
                  <a:gd name="T16" fmla="*/ 23 w 30"/>
                  <a:gd name="T17" fmla="*/ 24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53">
                    <a:moveTo>
                      <a:pt x="23" y="24"/>
                    </a:moveTo>
                    <a:cubicBezTo>
                      <a:pt x="20" y="19"/>
                      <a:pt x="18" y="13"/>
                      <a:pt x="16" y="7"/>
                    </a:cubicBezTo>
                    <a:cubicBezTo>
                      <a:pt x="15" y="3"/>
                      <a:pt x="10" y="0"/>
                      <a:pt x="6" y="2"/>
                    </a:cubicBezTo>
                    <a:cubicBezTo>
                      <a:pt x="2" y="3"/>
                      <a:pt x="0" y="7"/>
                      <a:pt x="1" y="11"/>
                    </a:cubicBezTo>
                    <a:cubicBezTo>
                      <a:pt x="2" y="17"/>
                      <a:pt x="5" y="23"/>
                      <a:pt x="7" y="29"/>
                    </a:cubicBezTo>
                    <a:cubicBezTo>
                      <a:pt x="9" y="34"/>
                      <a:pt x="12" y="40"/>
                      <a:pt x="13" y="46"/>
                    </a:cubicBezTo>
                    <a:cubicBezTo>
                      <a:pt x="14" y="50"/>
                      <a:pt x="19" y="53"/>
                      <a:pt x="23" y="51"/>
                    </a:cubicBezTo>
                    <a:cubicBezTo>
                      <a:pt x="27" y="50"/>
                      <a:pt x="30" y="46"/>
                      <a:pt x="29" y="41"/>
                    </a:cubicBezTo>
                    <a:cubicBezTo>
                      <a:pt x="27" y="36"/>
                      <a:pt x="25" y="30"/>
                      <a:pt x="23" y="24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" name="Freeform 141">
                <a:extLst>
                  <a:ext uri="{FF2B5EF4-FFF2-40B4-BE49-F238E27FC236}">
                    <a16:creationId xmlns:a16="http://schemas.microsoft.com/office/drawing/2014/main" id="{5CE0EBCF-51A6-4F3A-BF20-AE2554D0250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235451" y="5926138"/>
                <a:ext cx="103188" cy="90488"/>
              </a:xfrm>
              <a:custGeom>
                <a:avLst/>
                <a:gdLst>
                  <a:gd name="T0" fmla="*/ 1 w 27"/>
                  <a:gd name="T1" fmla="*/ 17 h 24"/>
                  <a:gd name="T2" fmla="*/ 1 w 27"/>
                  <a:gd name="T3" fmla="*/ 23 h 24"/>
                  <a:gd name="T4" fmla="*/ 7 w 27"/>
                  <a:gd name="T5" fmla="*/ 23 h 24"/>
                  <a:gd name="T6" fmla="*/ 25 w 27"/>
                  <a:gd name="T7" fmla="*/ 8 h 24"/>
                  <a:gd name="T8" fmla="*/ 25 w 27"/>
                  <a:gd name="T9" fmla="*/ 2 h 24"/>
                  <a:gd name="T10" fmla="*/ 20 w 27"/>
                  <a:gd name="T11" fmla="*/ 2 h 24"/>
                  <a:gd name="T12" fmla="*/ 1 w 27"/>
                  <a:gd name="T13" fmla="*/ 17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24">
                    <a:moveTo>
                      <a:pt x="1" y="17"/>
                    </a:moveTo>
                    <a:cubicBezTo>
                      <a:pt x="0" y="18"/>
                      <a:pt x="0" y="21"/>
                      <a:pt x="1" y="23"/>
                    </a:cubicBezTo>
                    <a:cubicBezTo>
                      <a:pt x="3" y="24"/>
                      <a:pt x="5" y="24"/>
                      <a:pt x="7" y="23"/>
                    </a:cubicBezTo>
                    <a:cubicBezTo>
                      <a:pt x="13" y="18"/>
                      <a:pt x="19" y="13"/>
                      <a:pt x="25" y="8"/>
                    </a:cubicBezTo>
                    <a:cubicBezTo>
                      <a:pt x="27" y="6"/>
                      <a:pt x="27" y="3"/>
                      <a:pt x="25" y="2"/>
                    </a:cubicBezTo>
                    <a:cubicBezTo>
                      <a:pt x="23" y="0"/>
                      <a:pt x="21" y="1"/>
                      <a:pt x="20" y="2"/>
                    </a:cubicBezTo>
                    <a:cubicBezTo>
                      <a:pt x="13" y="7"/>
                      <a:pt x="7" y="12"/>
                      <a:pt x="1" y="17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" name="Freeform 142">
                <a:extLst>
                  <a:ext uri="{FF2B5EF4-FFF2-40B4-BE49-F238E27FC236}">
                    <a16:creationId xmlns:a16="http://schemas.microsoft.com/office/drawing/2014/main" id="{1F1F4FC6-2E3C-4837-A51C-83185DEC7817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-6165851" y="3614738"/>
                <a:ext cx="4459288" cy="5332413"/>
              </a:xfrm>
              <a:custGeom>
                <a:avLst/>
                <a:gdLst>
                  <a:gd name="T0" fmla="*/ 807 w 1182"/>
                  <a:gd name="T1" fmla="*/ 1030 h 1414"/>
                  <a:gd name="T2" fmla="*/ 712 w 1182"/>
                  <a:gd name="T3" fmla="*/ 900 h 1414"/>
                  <a:gd name="T4" fmla="*/ 915 w 1182"/>
                  <a:gd name="T5" fmla="*/ 661 h 1414"/>
                  <a:gd name="T6" fmla="*/ 808 w 1182"/>
                  <a:gd name="T7" fmla="*/ 109 h 1414"/>
                  <a:gd name="T8" fmla="*/ 795 w 1182"/>
                  <a:gd name="T9" fmla="*/ 73 h 1414"/>
                  <a:gd name="T10" fmla="*/ 601 w 1182"/>
                  <a:gd name="T11" fmla="*/ 18 h 1414"/>
                  <a:gd name="T12" fmla="*/ 558 w 1182"/>
                  <a:gd name="T13" fmla="*/ 8 h 1414"/>
                  <a:gd name="T14" fmla="*/ 219 w 1182"/>
                  <a:gd name="T15" fmla="*/ 424 h 1414"/>
                  <a:gd name="T16" fmla="*/ 354 w 1182"/>
                  <a:gd name="T17" fmla="*/ 755 h 1414"/>
                  <a:gd name="T18" fmla="*/ 446 w 1182"/>
                  <a:gd name="T19" fmla="*/ 1000 h 1414"/>
                  <a:gd name="T20" fmla="*/ 221 w 1182"/>
                  <a:gd name="T21" fmla="*/ 1082 h 1414"/>
                  <a:gd name="T22" fmla="*/ 133 w 1182"/>
                  <a:gd name="T23" fmla="*/ 1161 h 1414"/>
                  <a:gd name="T24" fmla="*/ 416 w 1182"/>
                  <a:gd name="T25" fmla="*/ 1203 h 1414"/>
                  <a:gd name="T26" fmla="*/ 529 w 1182"/>
                  <a:gd name="T27" fmla="*/ 1185 h 1414"/>
                  <a:gd name="T28" fmla="*/ 455 w 1182"/>
                  <a:gd name="T29" fmla="*/ 1139 h 1414"/>
                  <a:gd name="T30" fmla="*/ 413 w 1182"/>
                  <a:gd name="T31" fmla="*/ 1030 h 1414"/>
                  <a:gd name="T32" fmla="*/ 445 w 1182"/>
                  <a:gd name="T33" fmla="*/ 1030 h 1414"/>
                  <a:gd name="T34" fmla="*/ 574 w 1182"/>
                  <a:gd name="T35" fmla="*/ 1198 h 1414"/>
                  <a:gd name="T36" fmla="*/ 600 w 1182"/>
                  <a:gd name="T37" fmla="*/ 1204 h 1414"/>
                  <a:gd name="T38" fmla="*/ 622 w 1182"/>
                  <a:gd name="T39" fmla="*/ 1110 h 1414"/>
                  <a:gd name="T40" fmla="*/ 739 w 1182"/>
                  <a:gd name="T41" fmla="*/ 1029 h 1414"/>
                  <a:gd name="T42" fmla="*/ 787 w 1182"/>
                  <a:gd name="T43" fmla="*/ 1045 h 1414"/>
                  <a:gd name="T44" fmla="*/ 690 w 1182"/>
                  <a:gd name="T45" fmla="*/ 1104 h 1414"/>
                  <a:gd name="T46" fmla="*/ 672 w 1182"/>
                  <a:gd name="T47" fmla="*/ 1147 h 1414"/>
                  <a:gd name="T48" fmla="*/ 766 w 1182"/>
                  <a:gd name="T49" fmla="*/ 1203 h 1414"/>
                  <a:gd name="T50" fmla="*/ 1050 w 1182"/>
                  <a:gd name="T51" fmla="*/ 1161 h 1414"/>
                  <a:gd name="T52" fmla="*/ 608 w 1182"/>
                  <a:gd name="T53" fmla="*/ 1068 h 1414"/>
                  <a:gd name="T54" fmla="*/ 573 w 1182"/>
                  <a:gd name="T55" fmla="*/ 1066 h 1414"/>
                  <a:gd name="T56" fmla="*/ 486 w 1182"/>
                  <a:gd name="T57" fmla="*/ 887 h 1414"/>
                  <a:gd name="T58" fmla="*/ 360 w 1182"/>
                  <a:gd name="T59" fmla="*/ 732 h 1414"/>
                  <a:gd name="T60" fmla="*/ 309 w 1182"/>
                  <a:gd name="T61" fmla="*/ 599 h 1414"/>
                  <a:gd name="T62" fmla="*/ 369 w 1182"/>
                  <a:gd name="T63" fmla="*/ 425 h 1414"/>
                  <a:gd name="T64" fmla="*/ 350 w 1182"/>
                  <a:gd name="T65" fmla="*/ 314 h 1414"/>
                  <a:gd name="T66" fmla="*/ 307 w 1182"/>
                  <a:gd name="T67" fmla="*/ 572 h 1414"/>
                  <a:gd name="T68" fmla="*/ 380 w 1182"/>
                  <a:gd name="T69" fmla="*/ 134 h 1414"/>
                  <a:gd name="T70" fmla="*/ 540 w 1182"/>
                  <a:gd name="T71" fmla="*/ 53 h 1414"/>
                  <a:gd name="T72" fmla="*/ 686 w 1182"/>
                  <a:gd name="T73" fmla="*/ 28 h 1414"/>
                  <a:gd name="T74" fmla="*/ 769 w 1182"/>
                  <a:gd name="T75" fmla="*/ 93 h 1414"/>
                  <a:gd name="T76" fmla="*/ 792 w 1182"/>
                  <a:gd name="T77" fmla="*/ 126 h 1414"/>
                  <a:gd name="T78" fmla="*/ 876 w 1182"/>
                  <a:gd name="T79" fmla="*/ 571 h 1414"/>
                  <a:gd name="T80" fmla="*/ 832 w 1182"/>
                  <a:gd name="T81" fmla="*/ 314 h 1414"/>
                  <a:gd name="T82" fmla="*/ 814 w 1182"/>
                  <a:gd name="T83" fmla="*/ 425 h 1414"/>
                  <a:gd name="T84" fmla="*/ 781 w 1182"/>
                  <a:gd name="T85" fmla="*/ 518 h 1414"/>
                  <a:gd name="T86" fmla="*/ 405 w 1182"/>
                  <a:gd name="T87" fmla="*/ 518 h 1414"/>
                  <a:gd name="T88" fmla="*/ 453 w 1182"/>
                  <a:gd name="T89" fmla="*/ 694 h 1414"/>
                  <a:gd name="T90" fmla="*/ 613 w 1182"/>
                  <a:gd name="T91" fmla="*/ 582 h 1414"/>
                  <a:gd name="T92" fmla="*/ 853 w 1182"/>
                  <a:gd name="T93" fmla="*/ 562 h 1414"/>
                  <a:gd name="T94" fmla="*/ 886 w 1182"/>
                  <a:gd name="T95" fmla="*/ 674 h 1414"/>
                  <a:gd name="T96" fmla="*/ 765 w 1182"/>
                  <a:gd name="T97" fmla="*/ 821 h 1414"/>
                  <a:gd name="T98" fmla="*/ 716 w 1182"/>
                  <a:gd name="T99" fmla="*/ 1013 h 1414"/>
                  <a:gd name="T100" fmla="*/ 673 w 1182"/>
                  <a:gd name="T101" fmla="*/ 678 h 1414"/>
                  <a:gd name="T102" fmla="*/ 797 w 1182"/>
                  <a:gd name="T103" fmla="*/ 538 h 1414"/>
                  <a:gd name="T104" fmla="*/ 389 w 1182"/>
                  <a:gd name="T105" fmla="*/ 666 h 1414"/>
                  <a:gd name="T106" fmla="*/ 533 w 1182"/>
                  <a:gd name="T107" fmla="*/ 546 h 1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182" h="1414">
                    <a:moveTo>
                      <a:pt x="1178" y="1388"/>
                    </a:moveTo>
                    <a:cubicBezTo>
                      <a:pt x="1154" y="1302"/>
                      <a:pt x="1139" y="1205"/>
                      <a:pt x="1067" y="1144"/>
                    </a:cubicBezTo>
                    <a:cubicBezTo>
                      <a:pt x="1036" y="1118"/>
                      <a:pt x="1000" y="1099"/>
                      <a:pt x="964" y="1083"/>
                    </a:cubicBezTo>
                    <a:cubicBezTo>
                      <a:pt x="913" y="1060"/>
                      <a:pt x="861" y="1042"/>
                      <a:pt x="807" y="1030"/>
                    </a:cubicBezTo>
                    <a:cubicBezTo>
                      <a:pt x="796" y="1016"/>
                      <a:pt x="776" y="1005"/>
                      <a:pt x="763" y="993"/>
                    </a:cubicBezTo>
                    <a:cubicBezTo>
                      <a:pt x="759" y="990"/>
                      <a:pt x="753" y="988"/>
                      <a:pt x="748" y="992"/>
                    </a:cubicBezTo>
                    <a:cubicBezTo>
                      <a:pt x="744" y="994"/>
                      <a:pt x="740" y="997"/>
                      <a:pt x="737" y="1000"/>
                    </a:cubicBezTo>
                    <a:cubicBezTo>
                      <a:pt x="714" y="973"/>
                      <a:pt x="707" y="935"/>
                      <a:pt x="712" y="900"/>
                    </a:cubicBezTo>
                    <a:cubicBezTo>
                      <a:pt x="712" y="899"/>
                      <a:pt x="712" y="899"/>
                      <a:pt x="712" y="898"/>
                    </a:cubicBezTo>
                    <a:cubicBezTo>
                      <a:pt x="738" y="883"/>
                      <a:pt x="762" y="866"/>
                      <a:pt x="780" y="842"/>
                    </a:cubicBezTo>
                    <a:cubicBezTo>
                      <a:pt x="800" y="816"/>
                      <a:pt x="808" y="784"/>
                      <a:pt x="821" y="755"/>
                    </a:cubicBezTo>
                    <a:cubicBezTo>
                      <a:pt x="877" y="755"/>
                      <a:pt x="903" y="711"/>
                      <a:pt x="915" y="661"/>
                    </a:cubicBezTo>
                    <a:cubicBezTo>
                      <a:pt x="920" y="642"/>
                      <a:pt x="923" y="622"/>
                      <a:pt x="916" y="603"/>
                    </a:cubicBezTo>
                    <a:cubicBezTo>
                      <a:pt x="921" y="603"/>
                      <a:pt x="925" y="600"/>
                      <a:pt x="927" y="595"/>
                    </a:cubicBezTo>
                    <a:cubicBezTo>
                      <a:pt x="958" y="498"/>
                      <a:pt x="978" y="383"/>
                      <a:pt x="954" y="283"/>
                    </a:cubicBezTo>
                    <a:cubicBezTo>
                      <a:pt x="935" y="203"/>
                      <a:pt x="878" y="148"/>
                      <a:pt x="808" y="109"/>
                    </a:cubicBezTo>
                    <a:cubicBezTo>
                      <a:pt x="807" y="109"/>
                      <a:pt x="805" y="108"/>
                      <a:pt x="804" y="108"/>
                    </a:cubicBezTo>
                    <a:cubicBezTo>
                      <a:pt x="807" y="103"/>
                      <a:pt x="810" y="99"/>
                      <a:pt x="813" y="94"/>
                    </a:cubicBezTo>
                    <a:cubicBezTo>
                      <a:pt x="816" y="89"/>
                      <a:pt x="814" y="81"/>
                      <a:pt x="809" y="78"/>
                    </a:cubicBezTo>
                    <a:cubicBezTo>
                      <a:pt x="804" y="76"/>
                      <a:pt x="799" y="74"/>
                      <a:pt x="795" y="73"/>
                    </a:cubicBezTo>
                    <a:cubicBezTo>
                      <a:pt x="798" y="68"/>
                      <a:pt x="798" y="60"/>
                      <a:pt x="791" y="56"/>
                    </a:cubicBezTo>
                    <a:cubicBezTo>
                      <a:pt x="766" y="40"/>
                      <a:pt x="739" y="29"/>
                      <a:pt x="710" y="22"/>
                    </a:cubicBezTo>
                    <a:cubicBezTo>
                      <a:pt x="718" y="16"/>
                      <a:pt x="711" y="0"/>
                      <a:pt x="698" y="2"/>
                    </a:cubicBezTo>
                    <a:cubicBezTo>
                      <a:pt x="666" y="7"/>
                      <a:pt x="633" y="13"/>
                      <a:pt x="601" y="18"/>
                    </a:cubicBezTo>
                    <a:cubicBezTo>
                      <a:pt x="592" y="20"/>
                      <a:pt x="583" y="20"/>
                      <a:pt x="575" y="22"/>
                    </a:cubicBezTo>
                    <a:cubicBezTo>
                      <a:pt x="575" y="21"/>
                      <a:pt x="575" y="21"/>
                      <a:pt x="575" y="20"/>
                    </a:cubicBezTo>
                    <a:cubicBezTo>
                      <a:pt x="575" y="17"/>
                      <a:pt x="574" y="13"/>
                      <a:pt x="572" y="11"/>
                    </a:cubicBezTo>
                    <a:cubicBezTo>
                      <a:pt x="569" y="8"/>
                      <a:pt x="563" y="6"/>
                      <a:pt x="558" y="8"/>
                    </a:cubicBezTo>
                    <a:cubicBezTo>
                      <a:pt x="491" y="23"/>
                      <a:pt x="421" y="48"/>
                      <a:pt x="384" y="109"/>
                    </a:cubicBezTo>
                    <a:cubicBezTo>
                      <a:pt x="381" y="107"/>
                      <a:pt x="378" y="108"/>
                      <a:pt x="374" y="109"/>
                    </a:cubicBezTo>
                    <a:cubicBezTo>
                      <a:pt x="303" y="148"/>
                      <a:pt x="255" y="205"/>
                      <a:pt x="235" y="284"/>
                    </a:cubicBezTo>
                    <a:cubicBezTo>
                      <a:pt x="223" y="329"/>
                      <a:pt x="217" y="378"/>
                      <a:pt x="219" y="424"/>
                    </a:cubicBezTo>
                    <a:cubicBezTo>
                      <a:pt x="221" y="482"/>
                      <a:pt x="238" y="539"/>
                      <a:pt x="255" y="595"/>
                    </a:cubicBezTo>
                    <a:cubicBezTo>
                      <a:pt x="256" y="597"/>
                      <a:pt x="258" y="599"/>
                      <a:pt x="259" y="601"/>
                    </a:cubicBezTo>
                    <a:cubicBezTo>
                      <a:pt x="251" y="620"/>
                      <a:pt x="255" y="641"/>
                      <a:pt x="259" y="661"/>
                    </a:cubicBezTo>
                    <a:cubicBezTo>
                      <a:pt x="272" y="711"/>
                      <a:pt x="297" y="755"/>
                      <a:pt x="354" y="755"/>
                    </a:cubicBezTo>
                    <a:cubicBezTo>
                      <a:pt x="367" y="784"/>
                      <a:pt x="375" y="816"/>
                      <a:pt x="395" y="842"/>
                    </a:cubicBezTo>
                    <a:cubicBezTo>
                      <a:pt x="414" y="867"/>
                      <a:pt x="439" y="885"/>
                      <a:pt x="466" y="900"/>
                    </a:cubicBezTo>
                    <a:cubicBezTo>
                      <a:pt x="466" y="900"/>
                      <a:pt x="466" y="900"/>
                      <a:pt x="466" y="900"/>
                    </a:cubicBezTo>
                    <a:cubicBezTo>
                      <a:pt x="471" y="934"/>
                      <a:pt x="469" y="973"/>
                      <a:pt x="446" y="1000"/>
                    </a:cubicBezTo>
                    <a:cubicBezTo>
                      <a:pt x="442" y="997"/>
                      <a:pt x="438" y="994"/>
                      <a:pt x="434" y="992"/>
                    </a:cubicBezTo>
                    <a:cubicBezTo>
                      <a:pt x="430" y="988"/>
                      <a:pt x="423" y="990"/>
                      <a:pt x="420" y="993"/>
                    </a:cubicBezTo>
                    <a:cubicBezTo>
                      <a:pt x="406" y="1005"/>
                      <a:pt x="388" y="1016"/>
                      <a:pt x="376" y="1030"/>
                    </a:cubicBezTo>
                    <a:cubicBezTo>
                      <a:pt x="323" y="1041"/>
                      <a:pt x="271" y="1059"/>
                      <a:pt x="221" y="1082"/>
                    </a:cubicBezTo>
                    <a:cubicBezTo>
                      <a:pt x="184" y="1099"/>
                      <a:pt x="147" y="1118"/>
                      <a:pt x="116" y="1144"/>
                    </a:cubicBezTo>
                    <a:cubicBezTo>
                      <a:pt x="44" y="1205"/>
                      <a:pt x="29" y="1302"/>
                      <a:pt x="5" y="1388"/>
                    </a:cubicBezTo>
                    <a:cubicBezTo>
                      <a:pt x="0" y="1403"/>
                      <a:pt x="24" y="1409"/>
                      <a:pt x="28" y="1394"/>
                    </a:cubicBezTo>
                    <a:cubicBezTo>
                      <a:pt x="51" y="1312"/>
                      <a:pt x="64" y="1219"/>
                      <a:pt x="133" y="1161"/>
                    </a:cubicBezTo>
                    <a:cubicBezTo>
                      <a:pt x="161" y="1137"/>
                      <a:pt x="197" y="1119"/>
                      <a:pt x="231" y="1104"/>
                    </a:cubicBezTo>
                    <a:cubicBezTo>
                      <a:pt x="276" y="1083"/>
                      <a:pt x="323" y="1067"/>
                      <a:pt x="371" y="1056"/>
                    </a:cubicBezTo>
                    <a:cubicBezTo>
                      <a:pt x="373" y="1062"/>
                      <a:pt x="376" y="1068"/>
                      <a:pt x="378" y="1074"/>
                    </a:cubicBezTo>
                    <a:cubicBezTo>
                      <a:pt x="394" y="1116"/>
                      <a:pt x="406" y="1159"/>
                      <a:pt x="416" y="1203"/>
                    </a:cubicBezTo>
                    <a:cubicBezTo>
                      <a:pt x="419" y="1213"/>
                      <a:pt x="433" y="1214"/>
                      <a:pt x="438" y="1205"/>
                    </a:cubicBezTo>
                    <a:cubicBezTo>
                      <a:pt x="452" y="1182"/>
                      <a:pt x="467" y="1160"/>
                      <a:pt x="486" y="1140"/>
                    </a:cubicBezTo>
                    <a:cubicBezTo>
                      <a:pt x="498" y="1128"/>
                      <a:pt x="501" y="1129"/>
                      <a:pt x="509" y="1144"/>
                    </a:cubicBezTo>
                    <a:cubicBezTo>
                      <a:pt x="516" y="1157"/>
                      <a:pt x="523" y="1171"/>
                      <a:pt x="529" y="1185"/>
                    </a:cubicBezTo>
                    <a:cubicBezTo>
                      <a:pt x="534" y="1199"/>
                      <a:pt x="557" y="1193"/>
                      <a:pt x="552" y="1179"/>
                    </a:cubicBezTo>
                    <a:cubicBezTo>
                      <a:pt x="544" y="1159"/>
                      <a:pt x="535" y="1140"/>
                      <a:pt x="525" y="1122"/>
                    </a:cubicBezTo>
                    <a:cubicBezTo>
                      <a:pt x="518" y="1111"/>
                      <a:pt x="507" y="1099"/>
                      <a:pt x="492" y="1104"/>
                    </a:cubicBezTo>
                    <a:cubicBezTo>
                      <a:pt x="477" y="1109"/>
                      <a:pt x="465" y="1127"/>
                      <a:pt x="455" y="1139"/>
                    </a:cubicBezTo>
                    <a:cubicBezTo>
                      <a:pt x="447" y="1148"/>
                      <a:pt x="440" y="1158"/>
                      <a:pt x="433" y="1169"/>
                    </a:cubicBezTo>
                    <a:cubicBezTo>
                      <a:pt x="426" y="1143"/>
                      <a:pt x="419" y="1118"/>
                      <a:pt x="410" y="1093"/>
                    </a:cubicBezTo>
                    <a:cubicBezTo>
                      <a:pt x="406" y="1082"/>
                      <a:pt x="392" y="1056"/>
                      <a:pt x="396" y="1045"/>
                    </a:cubicBezTo>
                    <a:cubicBezTo>
                      <a:pt x="397" y="1040"/>
                      <a:pt x="409" y="1033"/>
                      <a:pt x="413" y="1030"/>
                    </a:cubicBezTo>
                    <a:cubicBezTo>
                      <a:pt x="418" y="1026"/>
                      <a:pt x="423" y="1021"/>
                      <a:pt x="429" y="1017"/>
                    </a:cubicBezTo>
                    <a:cubicBezTo>
                      <a:pt x="432" y="1020"/>
                      <a:pt x="436" y="1023"/>
                      <a:pt x="440" y="1026"/>
                    </a:cubicBezTo>
                    <a:cubicBezTo>
                      <a:pt x="441" y="1028"/>
                      <a:pt x="442" y="1029"/>
                      <a:pt x="444" y="1029"/>
                    </a:cubicBezTo>
                    <a:cubicBezTo>
                      <a:pt x="444" y="1029"/>
                      <a:pt x="445" y="1030"/>
                      <a:pt x="445" y="1030"/>
                    </a:cubicBezTo>
                    <a:cubicBezTo>
                      <a:pt x="464" y="1038"/>
                      <a:pt x="483" y="1046"/>
                      <a:pt x="503" y="1054"/>
                    </a:cubicBezTo>
                    <a:cubicBezTo>
                      <a:pt x="517" y="1060"/>
                      <a:pt x="541" y="1065"/>
                      <a:pt x="551" y="1078"/>
                    </a:cubicBezTo>
                    <a:cubicBezTo>
                      <a:pt x="561" y="1092"/>
                      <a:pt x="562" y="1117"/>
                      <a:pt x="565" y="1133"/>
                    </a:cubicBezTo>
                    <a:cubicBezTo>
                      <a:pt x="570" y="1155"/>
                      <a:pt x="574" y="1176"/>
                      <a:pt x="574" y="1198"/>
                    </a:cubicBezTo>
                    <a:cubicBezTo>
                      <a:pt x="574" y="1200"/>
                      <a:pt x="575" y="1202"/>
                      <a:pt x="576" y="1204"/>
                    </a:cubicBezTo>
                    <a:cubicBezTo>
                      <a:pt x="573" y="1269"/>
                      <a:pt x="572" y="1333"/>
                      <a:pt x="575" y="1398"/>
                    </a:cubicBezTo>
                    <a:cubicBezTo>
                      <a:pt x="575" y="1414"/>
                      <a:pt x="599" y="1414"/>
                      <a:pt x="599" y="1398"/>
                    </a:cubicBezTo>
                    <a:cubicBezTo>
                      <a:pt x="596" y="1333"/>
                      <a:pt x="597" y="1269"/>
                      <a:pt x="600" y="1204"/>
                    </a:cubicBezTo>
                    <a:cubicBezTo>
                      <a:pt x="600" y="1203"/>
                      <a:pt x="600" y="1202"/>
                      <a:pt x="600" y="1201"/>
                    </a:cubicBezTo>
                    <a:cubicBezTo>
                      <a:pt x="600" y="1200"/>
                      <a:pt x="600" y="1199"/>
                      <a:pt x="600" y="1198"/>
                    </a:cubicBezTo>
                    <a:cubicBezTo>
                      <a:pt x="601" y="1177"/>
                      <a:pt x="607" y="1157"/>
                      <a:pt x="613" y="1138"/>
                    </a:cubicBezTo>
                    <a:cubicBezTo>
                      <a:pt x="616" y="1128"/>
                      <a:pt x="619" y="1119"/>
                      <a:pt x="622" y="1110"/>
                    </a:cubicBezTo>
                    <a:cubicBezTo>
                      <a:pt x="624" y="1101"/>
                      <a:pt x="625" y="1091"/>
                      <a:pt x="629" y="1083"/>
                    </a:cubicBezTo>
                    <a:cubicBezTo>
                      <a:pt x="636" y="1066"/>
                      <a:pt x="664" y="1061"/>
                      <a:pt x="680" y="1054"/>
                    </a:cubicBezTo>
                    <a:cubicBezTo>
                      <a:pt x="699" y="1046"/>
                      <a:pt x="718" y="1038"/>
                      <a:pt x="738" y="1030"/>
                    </a:cubicBezTo>
                    <a:cubicBezTo>
                      <a:pt x="738" y="1030"/>
                      <a:pt x="738" y="1029"/>
                      <a:pt x="739" y="1029"/>
                    </a:cubicBezTo>
                    <a:cubicBezTo>
                      <a:pt x="740" y="1029"/>
                      <a:pt x="742" y="1028"/>
                      <a:pt x="743" y="1026"/>
                    </a:cubicBezTo>
                    <a:cubicBezTo>
                      <a:pt x="747" y="1023"/>
                      <a:pt x="750" y="1020"/>
                      <a:pt x="754" y="1017"/>
                    </a:cubicBezTo>
                    <a:cubicBezTo>
                      <a:pt x="759" y="1021"/>
                      <a:pt x="764" y="1026"/>
                      <a:pt x="769" y="1030"/>
                    </a:cubicBezTo>
                    <a:cubicBezTo>
                      <a:pt x="773" y="1033"/>
                      <a:pt x="785" y="1041"/>
                      <a:pt x="787" y="1045"/>
                    </a:cubicBezTo>
                    <a:cubicBezTo>
                      <a:pt x="791" y="1055"/>
                      <a:pt x="776" y="1083"/>
                      <a:pt x="772" y="1093"/>
                    </a:cubicBezTo>
                    <a:cubicBezTo>
                      <a:pt x="764" y="1118"/>
                      <a:pt x="756" y="1143"/>
                      <a:pt x="750" y="1169"/>
                    </a:cubicBezTo>
                    <a:cubicBezTo>
                      <a:pt x="744" y="1159"/>
                      <a:pt x="737" y="1150"/>
                      <a:pt x="730" y="1141"/>
                    </a:cubicBezTo>
                    <a:cubicBezTo>
                      <a:pt x="720" y="1129"/>
                      <a:pt x="706" y="1109"/>
                      <a:pt x="690" y="1104"/>
                    </a:cubicBezTo>
                    <a:cubicBezTo>
                      <a:pt x="677" y="1100"/>
                      <a:pt x="667" y="1109"/>
                      <a:pt x="660" y="1119"/>
                    </a:cubicBezTo>
                    <a:cubicBezTo>
                      <a:pt x="648" y="1138"/>
                      <a:pt x="639" y="1159"/>
                      <a:pt x="631" y="1179"/>
                    </a:cubicBezTo>
                    <a:cubicBezTo>
                      <a:pt x="625" y="1193"/>
                      <a:pt x="648" y="1199"/>
                      <a:pt x="654" y="1185"/>
                    </a:cubicBezTo>
                    <a:cubicBezTo>
                      <a:pt x="659" y="1172"/>
                      <a:pt x="665" y="1159"/>
                      <a:pt x="672" y="1147"/>
                    </a:cubicBezTo>
                    <a:cubicBezTo>
                      <a:pt x="673" y="1144"/>
                      <a:pt x="677" y="1133"/>
                      <a:pt x="680" y="1132"/>
                    </a:cubicBezTo>
                    <a:cubicBezTo>
                      <a:pt x="688" y="1128"/>
                      <a:pt x="692" y="1135"/>
                      <a:pt x="697" y="1140"/>
                    </a:cubicBezTo>
                    <a:cubicBezTo>
                      <a:pt x="715" y="1160"/>
                      <a:pt x="731" y="1182"/>
                      <a:pt x="744" y="1205"/>
                    </a:cubicBezTo>
                    <a:cubicBezTo>
                      <a:pt x="749" y="1214"/>
                      <a:pt x="764" y="1213"/>
                      <a:pt x="766" y="1203"/>
                    </a:cubicBezTo>
                    <a:cubicBezTo>
                      <a:pt x="776" y="1159"/>
                      <a:pt x="789" y="1116"/>
                      <a:pt x="804" y="1074"/>
                    </a:cubicBezTo>
                    <a:cubicBezTo>
                      <a:pt x="807" y="1068"/>
                      <a:pt x="810" y="1062"/>
                      <a:pt x="811" y="1056"/>
                    </a:cubicBezTo>
                    <a:cubicBezTo>
                      <a:pt x="859" y="1067"/>
                      <a:pt x="905" y="1082"/>
                      <a:pt x="949" y="1102"/>
                    </a:cubicBezTo>
                    <a:cubicBezTo>
                      <a:pt x="984" y="1118"/>
                      <a:pt x="1020" y="1136"/>
                      <a:pt x="1050" y="1161"/>
                    </a:cubicBezTo>
                    <a:cubicBezTo>
                      <a:pt x="1118" y="1219"/>
                      <a:pt x="1132" y="1312"/>
                      <a:pt x="1155" y="1394"/>
                    </a:cubicBezTo>
                    <a:cubicBezTo>
                      <a:pt x="1159" y="1409"/>
                      <a:pt x="1182" y="1403"/>
                      <a:pt x="1178" y="1388"/>
                    </a:cubicBezTo>
                    <a:close/>
                    <a:moveTo>
                      <a:pt x="653" y="1039"/>
                    </a:moveTo>
                    <a:cubicBezTo>
                      <a:pt x="637" y="1046"/>
                      <a:pt x="617" y="1051"/>
                      <a:pt x="608" y="1068"/>
                    </a:cubicBezTo>
                    <a:cubicBezTo>
                      <a:pt x="600" y="1086"/>
                      <a:pt x="597" y="1109"/>
                      <a:pt x="591" y="1128"/>
                    </a:cubicBezTo>
                    <a:cubicBezTo>
                      <a:pt x="591" y="1129"/>
                      <a:pt x="590" y="1131"/>
                      <a:pt x="590" y="1133"/>
                    </a:cubicBezTo>
                    <a:cubicBezTo>
                      <a:pt x="589" y="1131"/>
                      <a:pt x="589" y="1129"/>
                      <a:pt x="588" y="1127"/>
                    </a:cubicBezTo>
                    <a:cubicBezTo>
                      <a:pt x="584" y="1108"/>
                      <a:pt x="583" y="1083"/>
                      <a:pt x="573" y="1066"/>
                    </a:cubicBezTo>
                    <a:cubicBezTo>
                      <a:pt x="564" y="1051"/>
                      <a:pt x="544" y="1046"/>
                      <a:pt x="529" y="1039"/>
                    </a:cubicBezTo>
                    <a:cubicBezTo>
                      <a:pt x="508" y="1031"/>
                      <a:pt x="487" y="1022"/>
                      <a:pt x="466" y="1013"/>
                    </a:cubicBezTo>
                    <a:cubicBezTo>
                      <a:pt x="492" y="979"/>
                      <a:pt x="495" y="935"/>
                      <a:pt x="489" y="894"/>
                    </a:cubicBezTo>
                    <a:cubicBezTo>
                      <a:pt x="489" y="891"/>
                      <a:pt x="488" y="888"/>
                      <a:pt x="486" y="887"/>
                    </a:cubicBezTo>
                    <a:cubicBezTo>
                      <a:pt x="485" y="884"/>
                      <a:pt x="483" y="882"/>
                      <a:pt x="480" y="880"/>
                    </a:cubicBezTo>
                    <a:cubicBezTo>
                      <a:pt x="453" y="866"/>
                      <a:pt x="427" y="848"/>
                      <a:pt x="409" y="821"/>
                    </a:cubicBezTo>
                    <a:cubicBezTo>
                      <a:pt x="393" y="796"/>
                      <a:pt x="385" y="765"/>
                      <a:pt x="372" y="737"/>
                    </a:cubicBezTo>
                    <a:cubicBezTo>
                      <a:pt x="370" y="731"/>
                      <a:pt x="364" y="730"/>
                      <a:pt x="360" y="732"/>
                    </a:cubicBezTo>
                    <a:cubicBezTo>
                      <a:pt x="359" y="731"/>
                      <a:pt x="357" y="731"/>
                      <a:pt x="356" y="731"/>
                    </a:cubicBezTo>
                    <a:cubicBezTo>
                      <a:pt x="318" y="732"/>
                      <a:pt x="299" y="707"/>
                      <a:pt x="288" y="674"/>
                    </a:cubicBezTo>
                    <a:cubicBezTo>
                      <a:pt x="284" y="662"/>
                      <a:pt x="280" y="648"/>
                      <a:pt x="279" y="635"/>
                    </a:cubicBezTo>
                    <a:cubicBezTo>
                      <a:pt x="277" y="619"/>
                      <a:pt x="286" y="583"/>
                      <a:pt x="309" y="599"/>
                    </a:cubicBezTo>
                    <a:cubicBezTo>
                      <a:pt x="311" y="601"/>
                      <a:pt x="313" y="601"/>
                      <a:pt x="316" y="601"/>
                    </a:cubicBezTo>
                    <a:cubicBezTo>
                      <a:pt x="323" y="606"/>
                      <a:pt x="336" y="599"/>
                      <a:pt x="334" y="588"/>
                    </a:cubicBezTo>
                    <a:cubicBezTo>
                      <a:pt x="328" y="556"/>
                      <a:pt x="321" y="520"/>
                      <a:pt x="340" y="491"/>
                    </a:cubicBezTo>
                    <a:cubicBezTo>
                      <a:pt x="355" y="469"/>
                      <a:pt x="367" y="453"/>
                      <a:pt x="369" y="425"/>
                    </a:cubicBezTo>
                    <a:cubicBezTo>
                      <a:pt x="371" y="397"/>
                      <a:pt x="363" y="369"/>
                      <a:pt x="367" y="341"/>
                    </a:cubicBezTo>
                    <a:cubicBezTo>
                      <a:pt x="372" y="310"/>
                      <a:pt x="396" y="278"/>
                      <a:pt x="420" y="260"/>
                    </a:cubicBezTo>
                    <a:cubicBezTo>
                      <a:pt x="433" y="251"/>
                      <a:pt x="421" y="230"/>
                      <a:pt x="408" y="239"/>
                    </a:cubicBezTo>
                    <a:cubicBezTo>
                      <a:pt x="383" y="258"/>
                      <a:pt x="362" y="285"/>
                      <a:pt x="350" y="314"/>
                    </a:cubicBezTo>
                    <a:cubicBezTo>
                      <a:pt x="338" y="344"/>
                      <a:pt x="344" y="375"/>
                      <a:pt x="345" y="406"/>
                    </a:cubicBezTo>
                    <a:cubicBezTo>
                      <a:pt x="345" y="425"/>
                      <a:pt x="344" y="443"/>
                      <a:pt x="334" y="459"/>
                    </a:cubicBezTo>
                    <a:cubicBezTo>
                      <a:pt x="326" y="473"/>
                      <a:pt x="315" y="483"/>
                      <a:pt x="310" y="499"/>
                    </a:cubicBezTo>
                    <a:cubicBezTo>
                      <a:pt x="302" y="522"/>
                      <a:pt x="303" y="548"/>
                      <a:pt x="307" y="572"/>
                    </a:cubicBezTo>
                    <a:cubicBezTo>
                      <a:pt x="296" y="570"/>
                      <a:pt x="285" y="573"/>
                      <a:pt x="276" y="579"/>
                    </a:cubicBezTo>
                    <a:cubicBezTo>
                      <a:pt x="260" y="530"/>
                      <a:pt x="246" y="479"/>
                      <a:pt x="243" y="427"/>
                    </a:cubicBezTo>
                    <a:cubicBezTo>
                      <a:pt x="241" y="384"/>
                      <a:pt x="246" y="338"/>
                      <a:pt x="257" y="296"/>
                    </a:cubicBezTo>
                    <a:cubicBezTo>
                      <a:pt x="274" y="223"/>
                      <a:pt x="316" y="171"/>
                      <a:pt x="380" y="134"/>
                    </a:cubicBezTo>
                    <a:cubicBezTo>
                      <a:pt x="385" y="139"/>
                      <a:pt x="394" y="140"/>
                      <a:pt x="398" y="132"/>
                    </a:cubicBezTo>
                    <a:cubicBezTo>
                      <a:pt x="426" y="79"/>
                      <a:pt x="479" y="54"/>
                      <a:pt x="534" y="39"/>
                    </a:cubicBezTo>
                    <a:cubicBezTo>
                      <a:pt x="533" y="43"/>
                      <a:pt x="533" y="47"/>
                      <a:pt x="537" y="51"/>
                    </a:cubicBezTo>
                    <a:cubicBezTo>
                      <a:pt x="538" y="52"/>
                      <a:pt x="539" y="53"/>
                      <a:pt x="540" y="53"/>
                    </a:cubicBezTo>
                    <a:cubicBezTo>
                      <a:pt x="544" y="60"/>
                      <a:pt x="556" y="63"/>
                      <a:pt x="561" y="54"/>
                    </a:cubicBezTo>
                    <a:cubicBezTo>
                      <a:pt x="567" y="46"/>
                      <a:pt x="583" y="45"/>
                      <a:pt x="591" y="44"/>
                    </a:cubicBezTo>
                    <a:cubicBezTo>
                      <a:pt x="605" y="42"/>
                      <a:pt x="618" y="40"/>
                      <a:pt x="631" y="37"/>
                    </a:cubicBezTo>
                    <a:cubicBezTo>
                      <a:pt x="649" y="34"/>
                      <a:pt x="667" y="31"/>
                      <a:pt x="686" y="28"/>
                    </a:cubicBezTo>
                    <a:cubicBezTo>
                      <a:pt x="683" y="34"/>
                      <a:pt x="685" y="41"/>
                      <a:pt x="693" y="43"/>
                    </a:cubicBezTo>
                    <a:cubicBezTo>
                      <a:pt x="715" y="47"/>
                      <a:pt x="735" y="54"/>
                      <a:pt x="755" y="63"/>
                    </a:cubicBezTo>
                    <a:cubicBezTo>
                      <a:pt x="754" y="68"/>
                      <a:pt x="755" y="73"/>
                      <a:pt x="759" y="76"/>
                    </a:cubicBezTo>
                    <a:cubicBezTo>
                      <a:pt x="755" y="83"/>
                      <a:pt x="759" y="94"/>
                      <a:pt x="769" y="93"/>
                    </a:cubicBezTo>
                    <a:cubicBezTo>
                      <a:pt x="774" y="93"/>
                      <a:pt x="779" y="94"/>
                      <a:pt x="784" y="95"/>
                    </a:cubicBezTo>
                    <a:cubicBezTo>
                      <a:pt x="779" y="102"/>
                      <a:pt x="774" y="109"/>
                      <a:pt x="769" y="117"/>
                    </a:cubicBezTo>
                    <a:cubicBezTo>
                      <a:pt x="761" y="130"/>
                      <a:pt x="781" y="142"/>
                      <a:pt x="790" y="129"/>
                    </a:cubicBezTo>
                    <a:cubicBezTo>
                      <a:pt x="791" y="128"/>
                      <a:pt x="791" y="127"/>
                      <a:pt x="792" y="126"/>
                    </a:cubicBezTo>
                    <a:cubicBezTo>
                      <a:pt x="793" y="128"/>
                      <a:pt x="794" y="129"/>
                      <a:pt x="796" y="130"/>
                    </a:cubicBezTo>
                    <a:cubicBezTo>
                      <a:pt x="863" y="167"/>
                      <a:pt x="915" y="218"/>
                      <a:pt x="932" y="294"/>
                    </a:cubicBezTo>
                    <a:cubicBezTo>
                      <a:pt x="952" y="388"/>
                      <a:pt x="933" y="494"/>
                      <a:pt x="905" y="585"/>
                    </a:cubicBezTo>
                    <a:cubicBezTo>
                      <a:pt x="897" y="576"/>
                      <a:pt x="887" y="571"/>
                      <a:pt x="876" y="571"/>
                    </a:cubicBezTo>
                    <a:cubicBezTo>
                      <a:pt x="879" y="547"/>
                      <a:pt x="881" y="522"/>
                      <a:pt x="873" y="499"/>
                    </a:cubicBezTo>
                    <a:cubicBezTo>
                      <a:pt x="867" y="483"/>
                      <a:pt x="857" y="473"/>
                      <a:pt x="848" y="459"/>
                    </a:cubicBezTo>
                    <a:cubicBezTo>
                      <a:pt x="838" y="443"/>
                      <a:pt x="837" y="425"/>
                      <a:pt x="838" y="406"/>
                    </a:cubicBezTo>
                    <a:cubicBezTo>
                      <a:pt x="839" y="375"/>
                      <a:pt x="844" y="344"/>
                      <a:pt x="832" y="314"/>
                    </a:cubicBezTo>
                    <a:cubicBezTo>
                      <a:pt x="820" y="285"/>
                      <a:pt x="800" y="258"/>
                      <a:pt x="774" y="239"/>
                    </a:cubicBezTo>
                    <a:cubicBezTo>
                      <a:pt x="762" y="230"/>
                      <a:pt x="750" y="251"/>
                      <a:pt x="762" y="260"/>
                    </a:cubicBezTo>
                    <a:cubicBezTo>
                      <a:pt x="787" y="278"/>
                      <a:pt x="810" y="310"/>
                      <a:pt x="815" y="341"/>
                    </a:cubicBezTo>
                    <a:cubicBezTo>
                      <a:pt x="820" y="369"/>
                      <a:pt x="812" y="397"/>
                      <a:pt x="814" y="425"/>
                    </a:cubicBezTo>
                    <a:cubicBezTo>
                      <a:pt x="816" y="453"/>
                      <a:pt x="828" y="469"/>
                      <a:pt x="842" y="491"/>
                    </a:cubicBezTo>
                    <a:cubicBezTo>
                      <a:pt x="854" y="509"/>
                      <a:pt x="856" y="530"/>
                      <a:pt x="854" y="551"/>
                    </a:cubicBezTo>
                    <a:cubicBezTo>
                      <a:pt x="854" y="545"/>
                      <a:pt x="853" y="538"/>
                      <a:pt x="849" y="530"/>
                    </a:cubicBezTo>
                    <a:cubicBezTo>
                      <a:pt x="849" y="530"/>
                      <a:pt x="817" y="522"/>
                      <a:pt x="781" y="518"/>
                    </a:cubicBezTo>
                    <a:cubicBezTo>
                      <a:pt x="734" y="513"/>
                      <a:pt x="661" y="518"/>
                      <a:pt x="625" y="542"/>
                    </a:cubicBezTo>
                    <a:cubicBezTo>
                      <a:pt x="625" y="542"/>
                      <a:pt x="605" y="542"/>
                      <a:pt x="593" y="542"/>
                    </a:cubicBezTo>
                    <a:cubicBezTo>
                      <a:pt x="581" y="542"/>
                      <a:pt x="561" y="542"/>
                      <a:pt x="561" y="542"/>
                    </a:cubicBezTo>
                    <a:cubicBezTo>
                      <a:pt x="525" y="518"/>
                      <a:pt x="453" y="513"/>
                      <a:pt x="405" y="518"/>
                    </a:cubicBezTo>
                    <a:cubicBezTo>
                      <a:pt x="369" y="522"/>
                      <a:pt x="337" y="530"/>
                      <a:pt x="337" y="530"/>
                    </a:cubicBezTo>
                    <a:cubicBezTo>
                      <a:pt x="329" y="550"/>
                      <a:pt x="333" y="562"/>
                      <a:pt x="333" y="562"/>
                    </a:cubicBezTo>
                    <a:cubicBezTo>
                      <a:pt x="345" y="570"/>
                      <a:pt x="345" y="558"/>
                      <a:pt x="357" y="618"/>
                    </a:cubicBezTo>
                    <a:cubicBezTo>
                      <a:pt x="369" y="678"/>
                      <a:pt x="393" y="690"/>
                      <a:pt x="453" y="694"/>
                    </a:cubicBezTo>
                    <a:cubicBezTo>
                      <a:pt x="513" y="698"/>
                      <a:pt x="529" y="678"/>
                      <a:pt x="529" y="678"/>
                    </a:cubicBezTo>
                    <a:cubicBezTo>
                      <a:pt x="553" y="658"/>
                      <a:pt x="573" y="582"/>
                      <a:pt x="573" y="582"/>
                    </a:cubicBezTo>
                    <a:cubicBezTo>
                      <a:pt x="577" y="562"/>
                      <a:pt x="593" y="566"/>
                      <a:pt x="593" y="566"/>
                    </a:cubicBezTo>
                    <a:cubicBezTo>
                      <a:pt x="593" y="566"/>
                      <a:pt x="609" y="562"/>
                      <a:pt x="613" y="582"/>
                    </a:cubicBezTo>
                    <a:cubicBezTo>
                      <a:pt x="613" y="582"/>
                      <a:pt x="633" y="658"/>
                      <a:pt x="657" y="678"/>
                    </a:cubicBezTo>
                    <a:cubicBezTo>
                      <a:pt x="657" y="678"/>
                      <a:pt x="673" y="698"/>
                      <a:pt x="733" y="694"/>
                    </a:cubicBezTo>
                    <a:cubicBezTo>
                      <a:pt x="793" y="690"/>
                      <a:pt x="817" y="678"/>
                      <a:pt x="829" y="618"/>
                    </a:cubicBezTo>
                    <a:cubicBezTo>
                      <a:pt x="841" y="559"/>
                      <a:pt x="841" y="570"/>
                      <a:pt x="853" y="562"/>
                    </a:cubicBezTo>
                    <a:cubicBezTo>
                      <a:pt x="852" y="571"/>
                      <a:pt x="850" y="579"/>
                      <a:pt x="849" y="588"/>
                    </a:cubicBezTo>
                    <a:cubicBezTo>
                      <a:pt x="846" y="602"/>
                      <a:pt x="866" y="608"/>
                      <a:pt x="871" y="596"/>
                    </a:cubicBezTo>
                    <a:cubicBezTo>
                      <a:pt x="889" y="589"/>
                      <a:pt x="897" y="618"/>
                      <a:pt x="896" y="633"/>
                    </a:cubicBezTo>
                    <a:cubicBezTo>
                      <a:pt x="895" y="647"/>
                      <a:pt x="891" y="661"/>
                      <a:pt x="886" y="674"/>
                    </a:cubicBezTo>
                    <a:cubicBezTo>
                      <a:pt x="875" y="707"/>
                      <a:pt x="857" y="732"/>
                      <a:pt x="819" y="731"/>
                    </a:cubicBezTo>
                    <a:cubicBezTo>
                      <a:pt x="818" y="731"/>
                      <a:pt x="816" y="731"/>
                      <a:pt x="815" y="732"/>
                    </a:cubicBezTo>
                    <a:cubicBezTo>
                      <a:pt x="810" y="730"/>
                      <a:pt x="805" y="731"/>
                      <a:pt x="802" y="737"/>
                    </a:cubicBezTo>
                    <a:cubicBezTo>
                      <a:pt x="790" y="765"/>
                      <a:pt x="782" y="796"/>
                      <a:pt x="765" y="821"/>
                    </a:cubicBezTo>
                    <a:cubicBezTo>
                      <a:pt x="748" y="848"/>
                      <a:pt x="722" y="866"/>
                      <a:pt x="695" y="880"/>
                    </a:cubicBezTo>
                    <a:cubicBezTo>
                      <a:pt x="689" y="883"/>
                      <a:pt x="688" y="888"/>
                      <a:pt x="689" y="893"/>
                    </a:cubicBezTo>
                    <a:cubicBezTo>
                      <a:pt x="689" y="893"/>
                      <a:pt x="689" y="894"/>
                      <a:pt x="689" y="894"/>
                    </a:cubicBezTo>
                    <a:cubicBezTo>
                      <a:pt x="683" y="936"/>
                      <a:pt x="690" y="979"/>
                      <a:pt x="716" y="1013"/>
                    </a:cubicBezTo>
                    <a:cubicBezTo>
                      <a:pt x="695" y="1022"/>
                      <a:pt x="674" y="1031"/>
                      <a:pt x="653" y="1039"/>
                    </a:cubicBezTo>
                    <a:close/>
                    <a:moveTo>
                      <a:pt x="821" y="586"/>
                    </a:moveTo>
                    <a:cubicBezTo>
                      <a:pt x="817" y="610"/>
                      <a:pt x="821" y="646"/>
                      <a:pt x="797" y="666"/>
                    </a:cubicBezTo>
                    <a:cubicBezTo>
                      <a:pt x="771" y="688"/>
                      <a:pt x="701" y="694"/>
                      <a:pt x="673" y="678"/>
                    </a:cubicBezTo>
                    <a:cubicBezTo>
                      <a:pt x="645" y="662"/>
                      <a:pt x="629" y="610"/>
                      <a:pt x="629" y="582"/>
                    </a:cubicBezTo>
                    <a:cubicBezTo>
                      <a:pt x="629" y="554"/>
                      <a:pt x="641" y="554"/>
                      <a:pt x="653" y="546"/>
                    </a:cubicBezTo>
                    <a:cubicBezTo>
                      <a:pt x="665" y="538"/>
                      <a:pt x="701" y="530"/>
                      <a:pt x="725" y="530"/>
                    </a:cubicBezTo>
                    <a:cubicBezTo>
                      <a:pt x="749" y="530"/>
                      <a:pt x="769" y="530"/>
                      <a:pt x="797" y="538"/>
                    </a:cubicBezTo>
                    <a:cubicBezTo>
                      <a:pt x="832" y="548"/>
                      <a:pt x="823" y="574"/>
                      <a:pt x="821" y="586"/>
                    </a:cubicBezTo>
                    <a:close/>
                    <a:moveTo>
                      <a:pt x="557" y="582"/>
                    </a:moveTo>
                    <a:cubicBezTo>
                      <a:pt x="557" y="610"/>
                      <a:pt x="541" y="662"/>
                      <a:pt x="513" y="678"/>
                    </a:cubicBezTo>
                    <a:cubicBezTo>
                      <a:pt x="485" y="694"/>
                      <a:pt x="416" y="688"/>
                      <a:pt x="389" y="666"/>
                    </a:cubicBezTo>
                    <a:cubicBezTo>
                      <a:pt x="365" y="646"/>
                      <a:pt x="369" y="610"/>
                      <a:pt x="365" y="586"/>
                    </a:cubicBezTo>
                    <a:cubicBezTo>
                      <a:pt x="363" y="574"/>
                      <a:pt x="355" y="548"/>
                      <a:pt x="389" y="538"/>
                    </a:cubicBezTo>
                    <a:cubicBezTo>
                      <a:pt x="417" y="530"/>
                      <a:pt x="437" y="530"/>
                      <a:pt x="461" y="530"/>
                    </a:cubicBezTo>
                    <a:cubicBezTo>
                      <a:pt x="485" y="530"/>
                      <a:pt x="521" y="538"/>
                      <a:pt x="533" y="546"/>
                    </a:cubicBezTo>
                    <a:cubicBezTo>
                      <a:pt x="545" y="554"/>
                      <a:pt x="557" y="554"/>
                      <a:pt x="557" y="582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57" name="グループ化 56">
                <a:extLst>
                  <a:ext uri="{FF2B5EF4-FFF2-40B4-BE49-F238E27FC236}">
                    <a16:creationId xmlns:a16="http://schemas.microsoft.com/office/drawing/2014/main" id="{38339BAC-0529-4FFF-9FE7-BEF512CFB6E6}"/>
                  </a:ext>
                </a:extLst>
              </p:cNvPr>
              <p:cNvGrpSpPr/>
              <p:nvPr/>
            </p:nvGrpSpPr>
            <p:grpSpPr bwMode="gray">
              <a:xfrm flipH="1">
                <a:off x="-6372756" y="7170738"/>
                <a:ext cx="1384301" cy="1858963"/>
                <a:chOff x="-3155951" y="7170738"/>
                <a:chExt cx="1384301" cy="1858963"/>
              </a:xfrm>
            </p:grpSpPr>
            <p:sp>
              <p:nvSpPr>
                <p:cNvPr id="58" name="Freeform 144">
                  <a:extLst>
                    <a:ext uri="{FF2B5EF4-FFF2-40B4-BE49-F238E27FC236}">
                      <a16:creationId xmlns:a16="http://schemas.microsoft.com/office/drawing/2014/main" id="{8BC354A4-B1F7-4549-8B97-C1489BB0CD2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2462213" y="8486776"/>
                  <a:ext cx="166688" cy="463550"/>
                </a:xfrm>
                <a:custGeom>
                  <a:avLst/>
                  <a:gdLst>
                    <a:gd name="T0" fmla="*/ 16 w 44"/>
                    <a:gd name="T1" fmla="*/ 14 h 123"/>
                    <a:gd name="T2" fmla="*/ 4 w 44"/>
                    <a:gd name="T3" fmla="*/ 101 h 123"/>
                    <a:gd name="T4" fmla="*/ 27 w 44"/>
                    <a:gd name="T5" fmla="*/ 108 h 123"/>
                    <a:gd name="T6" fmla="*/ 39 w 44"/>
                    <a:gd name="T7" fmla="*/ 20 h 123"/>
                    <a:gd name="T8" fmla="*/ 16 w 44"/>
                    <a:gd name="T9" fmla="*/ 14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4" h="123">
                      <a:moveTo>
                        <a:pt x="16" y="14"/>
                      </a:moveTo>
                      <a:cubicBezTo>
                        <a:pt x="6" y="42"/>
                        <a:pt x="11" y="73"/>
                        <a:pt x="4" y="101"/>
                      </a:cubicBezTo>
                      <a:cubicBezTo>
                        <a:pt x="0" y="116"/>
                        <a:pt x="23" y="123"/>
                        <a:pt x="27" y="108"/>
                      </a:cubicBezTo>
                      <a:cubicBezTo>
                        <a:pt x="34" y="79"/>
                        <a:pt x="29" y="48"/>
                        <a:pt x="39" y="20"/>
                      </a:cubicBezTo>
                      <a:cubicBezTo>
                        <a:pt x="44" y="6"/>
                        <a:pt x="21" y="0"/>
                        <a:pt x="16" y="14"/>
                      </a:cubicBezTo>
                      <a:close/>
                    </a:path>
                  </a:pathLst>
                </a:custGeom>
                <a:solidFill>
                  <a:srgbClr val="4724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9" name="Freeform 145">
                  <a:extLst>
                    <a:ext uri="{FF2B5EF4-FFF2-40B4-BE49-F238E27FC236}">
                      <a16:creationId xmlns:a16="http://schemas.microsoft.com/office/drawing/2014/main" id="{B574ED20-BD72-47BA-9FBA-17A3B38C145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3079751" y="8459788"/>
                  <a:ext cx="338138" cy="328613"/>
                </a:xfrm>
                <a:custGeom>
                  <a:avLst/>
                  <a:gdLst>
                    <a:gd name="T0" fmla="*/ 22 w 90"/>
                    <a:gd name="T1" fmla="*/ 1 h 87"/>
                    <a:gd name="T2" fmla="*/ 20 w 90"/>
                    <a:gd name="T3" fmla="*/ 0 h 87"/>
                    <a:gd name="T4" fmla="*/ 16 w 90"/>
                    <a:gd name="T5" fmla="*/ 3 h 87"/>
                    <a:gd name="T6" fmla="*/ 3 w 90"/>
                    <a:gd name="T7" fmla="*/ 53 h 87"/>
                    <a:gd name="T8" fmla="*/ 17 w 90"/>
                    <a:gd name="T9" fmla="*/ 78 h 87"/>
                    <a:gd name="T10" fmla="*/ 87 w 90"/>
                    <a:gd name="T11" fmla="*/ 87 h 87"/>
                    <a:gd name="T12" fmla="*/ 90 w 90"/>
                    <a:gd name="T13" fmla="*/ 85 h 87"/>
                    <a:gd name="T14" fmla="*/ 62 w 90"/>
                    <a:gd name="T15" fmla="*/ 42 h 87"/>
                    <a:gd name="T16" fmla="*/ 22 w 90"/>
                    <a:gd name="T17" fmla="*/ 1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0" h="87">
                      <a:moveTo>
                        <a:pt x="22" y="1"/>
                      </a:moveTo>
                      <a:cubicBezTo>
                        <a:pt x="21" y="1"/>
                        <a:pt x="20" y="0"/>
                        <a:pt x="20" y="0"/>
                      </a:cubicBezTo>
                      <a:cubicBezTo>
                        <a:pt x="16" y="3"/>
                        <a:pt x="16" y="3"/>
                        <a:pt x="16" y="3"/>
                      </a:cubicBezTo>
                      <a:cubicBezTo>
                        <a:pt x="3" y="53"/>
                        <a:pt x="3" y="53"/>
                        <a:pt x="3" y="53"/>
                      </a:cubicBezTo>
                      <a:cubicBezTo>
                        <a:pt x="0" y="64"/>
                        <a:pt x="6" y="75"/>
                        <a:pt x="17" y="78"/>
                      </a:cubicBezTo>
                      <a:cubicBezTo>
                        <a:pt x="87" y="87"/>
                        <a:pt x="87" y="87"/>
                        <a:pt x="87" y="87"/>
                      </a:cubicBezTo>
                      <a:cubicBezTo>
                        <a:pt x="90" y="85"/>
                        <a:pt x="90" y="85"/>
                        <a:pt x="90" y="85"/>
                      </a:cubicBezTo>
                      <a:cubicBezTo>
                        <a:pt x="77" y="69"/>
                        <a:pt x="67" y="52"/>
                        <a:pt x="62" y="42"/>
                      </a:cubicBezTo>
                      <a:cubicBezTo>
                        <a:pt x="56" y="33"/>
                        <a:pt x="34" y="13"/>
                        <a:pt x="2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0" name="Freeform 146">
                  <a:extLst>
                    <a:ext uri="{FF2B5EF4-FFF2-40B4-BE49-F238E27FC236}">
                      <a16:creationId xmlns:a16="http://schemas.microsoft.com/office/drawing/2014/main" id="{316ED639-4CF8-4C02-92F3-2E5FE21407B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2835276" y="7204076"/>
                  <a:ext cx="1022350" cy="1079500"/>
                </a:xfrm>
                <a:custGeom>
                  <a:avLst/>
                  <a:gdLst>
                    <a:gd name="T0" fmla="*/ 254 w 271"/>
                    <a:gd name="T1" fmla="*/ 28 h 286"/>
                    <a:gd name="T2" fmla="*/ 61 w 271"/>
                    <a:gd name="T3" fmla="*/ 2 h 286"/>
                    <a:gd name="T4" fmla="*/ 36 w 271"/>
                    <a:gd name="T5" fmla="*/ 17 h 286"/>
                    <a:gd name="T6" fmla="*/ 4 w 271"/>
                    <a:gd name="T7" fmla="*/ 139 h 286"/>
                    <a:gd name="T8" fmla="*/ 0 w 271"/>
                    <a:gd name="T9" fmla="*/ 146 h 286"/>
                    <a:gd name="T10" fmla="*/ 56 w 271"/>
                    <a:gd name="T11" fmla="*/ 178 h 286"/>
                    <a:gd name="T12" fmla="*/ 171 w 271"/>
                    <a:gd name="T13" fmla="*/ 286 h 286"/>
                    <a:gd name="T14" fmla="*/ 202 w 271"/>
                    <a:gd name="T15" fmla="*/ 211 h 286"/>
                    <a:gd name="T16" fmla="*/ 224 w 271"/>
                    <a:gd name="T17" fmla="*/ 184 h 286"/>
                    <a:gd name="T18" fmla="*/ 233 w 271"/>
                    <a:gd name="T19" fmla="*/ 181 h 286"/>
                    <a:gd name="T20" fmla="*/ 235 w 271"/>
                    <a:gd name="T21" fmla="*/ 177 h 286"/>
                    <a:gd name="T22" fmla="*/ 268 w 271"/>
                    <a:gd name="T23" fmla="*/ 52 h 286"/>
                    <a:gd name="T24" fmla="*/ 254 w 271"/>
                    <a:gd name="T25" fmla="*/ 28 h 2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71" h="286">
                      <a:moveTo>
                        <a:pt x="254" y="28"/>
                      </a:moveTo>
                      <a:cubicBezTo>
                        <a:pt x="61" y="2"/>
                        <a:pt x="61" y="2"/>
                        <a:pt x="61" y="2"/>
                      </a:cubicBezTo>
                      <a:cubicBezTo>
                        <a:pt x="50" y="0"/>
                        <a:pt x="39" y="6"/>
                        <a:pt x="36" y="17"/>
                      </a:cubicBezTo>
                      <a:cubicBezTo>
                        <a:pt x="4" y="139"/>
                        <a:pt x="4" y="139"/>
                        <a:pt x="4" y="139"/>
                      </a:cubicBezTo>
                      <a:cubicBezTo>
                        <a:pt x="0" y="146"/>
                        <a:pt x="0" y="146"/>
                        <a:pt x="0" y="146"/>
                      </a:cubicBezTo>
                      <a:cubicBezTo>
                        <a:pt x="19" y="156"/>
                        <a:pt x="41" y="168"/>
                        <a:pt x="56" y="178"/>
                      </a:cubicBezTo>
                      <a:cubicBezTo>
                        <a:pt x="82" y="195"/>
                        <a:pt x="147" y="258"/>
                        <a:pt x="171" y="286"/>
                      </a:cubicBezTo>
                      <a:cubicBezTo>
                        <a:pt x="184" y="257"/>
                        <a:pt x="196" y="227"/>
                        <a:pt x="202" y="211"/>
                      </a:cubicBezTo>
                      <a:cubicBezTo>
                        <a:pt x="206" y="200"/>
                        <a:pt x="214" y="190"/>
                        <a:pt x="224" y="184"/>
                      </a:cubicBezTo>
                      <a:cubicBezTo>
                        <a:pt x="227" y="182"/>
                        <a:pt x="230" y="181"/>
                        <a:pt x="233" y="181"/>
                      </a:cubicBezTo>
                      <a:cubicBezTo>
                        <a:pt x="235" y="177"/>
                        <a:pt x="235" y="177"/>
                        <a:pt x="235" y="177"/>
                      </a:cubicBezTo>
                      <a:cubicBezTo>
                        <a:pt x="268" y="52"/>
                        <a:pt x="268" y="52"/>
                        <a:pt x="268" y="52"/>
                      </a:cubicBezTo>
                      <a:cubicBezTo>
                        <a:pt x="271" y="42"/>
                        <a:pt x="265" y="31"/>
                        <a:pt x="254" y="2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1" name="Freeform 147">
                  <a:extLst>
                    <a:ext uri="{FF2B5EF4-FFF2-40B4-BE49-F238E27FC236}">
                      <a16:creationId xmlns:a16="http://schemas.microsoft.com/office/drawing/2014/main" id="{A798EE62-7A77-45AA-9CC9-53A33FD230A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2997201" y="7294563"/>
                  <a:ext cx="1101725" cy="1387475"/>
                </a:xfrm>
                <a:custGeom>
                  <a:avLst/>
                  <a:gdLst>
                    <a:gd name="T0" fmla="*/ 2 w 292"/>
                    <a:gd name="T1" fmla="*/ 368 h 368"/>
                    <a:gd name="T2" fmla="*/ 1 w 292"/>
                    <a:gd name="T3" fmla="*/ 368 h 368"/>
                    <a:gd name="T4" fmla="*/ 0 w 292"/>
                    <a:gd name="T5" fmla="*/ 365 h 368"/>
                    <a:gd name="T6" fmla="*/ 99 w 292"/>
                    <a:gd name="T7" fmla="*/ 6 h 368"/>
                    <a:gd name="T8" fmla="*/ 107 w 292"/>
                    <a:gd name="T9" fmla="*/ 1 h 368"/>
                    <a:gd name="T10" fmla="*/ 290 w 292"/>
                    <a:gd name="T11" fmla="*/ 24 h 368"/>
                    <a:gd name="T12" fmla="*/ 292 w 292"/>
                    <a:gd name="T13" fmla="*/ 26 h 368"/>
                    <a:gd name="T14" fmla="*/ 290 w 292"/>
                    <a:gd name="T15" fmla="*/ 28 h 368"/>
                    <a:gd name="T16" fmla="*/ 107 w 292"/>
                    <a:gd name="T17" fmla="*/ 5 h 368"/>
                    <a:gd name="T18" fmla="*/ 103 w 292"/>
                    <a:gd name="T19" fmla="*/ 7 h 368"/>
                    <a:gd name="T20" fmla="*/ 4 w 292"/>
                    <a:gd name="T21" fmla="*/ 367 h 368"/>
                    <a:gd name="T22" fmla="*/ 2 w 292"/>
                    <a:gd name="T23" fmla="*/ 368 h 3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92" h="368">
                      <a:moveTo>
                        <a:pt x="2" y="368"/>
                      </a:moveTo>
                      <a:cubicBezTo>
                        <a:pt x="2" y="368"/>
                        <a:pt x="2" y="368"/>
                        <a:pt x="1" y="368"/>
                      </a:cubicBezTo>
                      <a:cubicBezTo>
                        <a:pt x="0" y="368"/>
                        <a:pt x="0" y="367"/>
                        <a:pt x="0" y="365"/>
                      </a:cubicBezTo>
                      <a:cubicBezTo>
                        <a:pt x="99" y="6"/>
                        <a:pt x="99" y="6"/>
                        <a:pt x="99" y="6"/>
                      </a:cubicBezTo>
                      <a:cubicBezTo>
                        <a:pt x="100" y="3"/>
                        <a:pt x="103" y="0"/>
                        <a:pt x="107" y="1"/>
                      </a:cubicBezTo>
                      <a:cubicBezTo>
                        <a:pt x="290" y="24"/>
                        <a:pt x="290" y="24"/>
                        <a:pt x="290" y="24"/>
                      </a:cubicBezTo>
                      <a:cubicBezTo>
                        <a:pt x="291" y="24"/>
                        <a:pt x="292" y="25"/>
                        <a:pt x="292" y="26"/>
                      </a:cubicBezTo>
                      <a:cubicBezTo>
                        <a:pt x="292" y="27"/>
                        <a:pt x="291" y="28"/>
                        <a:pt x="290" y="28"/>
                      </a:cubicBezTo>
                      <a:cubicBezTo>
                        <a:pt x="107" y="5"/>
                        <a:pt x="107" y="5"/>
                        <a:pt x="107" y="5"/>
                      </a:cubicBezTo>
                      <a:cubicBezTo>
                        <a:pt x="105" y="4"/>
                        <a:pt x="103" y="6"/>
                        <a:pt x="103" y="7"/>
                      </a:cubicBezTo>
                      <a:cubicBezTo>
                        <a:pt x="4" y="367"/>
                        <a:pt x="4" y="367"/>
                        <a:pt x="4" y="367"/>
                      </a:cubicBezTo>
                      <a:cubicBezTo>
                        <a:pt x="4" y="367"/>
                        <a:pt x="3" y="368"/>
                        <a:pt x="2" y="368"/>
                      </a:cubicBezTo>
                      <a:close/>
                    </a:path>
                  </a:pathLst>
                </a:custGeom>
                <a:solidFill>
                  <a:srgbClr val="4228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2" name="Freeform 148">
                  <a:extLst>
                    <a:ext uri="{FF2B5EF4-FFF2-40B4-BE49-F238E27FC236}">
                      <a16:creationId xmlns:a16="http://schemas.microsoft.com/office/drawing/2014/main" id="{99CC75F7-1066-40CA-BC27-1488B1A96BB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3098801" y="7667626"/>
                  <a:ext cx="1198563" cy="1323975"/>
                </a:xfrm>
                <a:custGeom>
                  <a:avLst/>
                  <a:gdLst>
                    <a:gd name="T0" fmla="*/ 317 w 318"/>
                    <a:gd name="T1" fmla="*/ 75 h 351"/>
                    <a:gd name="T2" fmla="*/ 297 w 318"/>
                    <a:gd name="T3" fmla="*/ 167 h 351"/>
                    <a:gd name="T4" fmla="*/ 261 w 318"/>
                    <a:gd name="T5" fmla="*/ 319 h 351"/>
                    <a:gd name="T6" fmla="*/ 205 w 318"/>
                    <a:gd name="T7" fmla="*/ 351 h 351"/>
                    <a:gd name="T8" fmla="*/ 125 w 318"/>
                    <a:gd name="T9" fmla="*/ 323 h 351"/>
                    <a:gd name="T10" fmla="*/ 95 w 318"/>
                    <a:gd name="T11" fmla="*/ 295 h 351"/>
                    <a:gd name="T12" fmla="*/ 67 w 318"/>
                    <a:gd name="T13" fmla="*/ 252 h 351"/>
                    <a:gd name="T14" fmla="*/ 27 w 318"/>
                    <a:gd name="T15" fmla="*/ 211 h 351"/>
                    <a:gd name="T16" fmla="*/ 25 w 318"/>
                    <a:gd name="T17" fmla="*/ 210 h 351"/>
                    <a:gd name="T18" fmla="*/ 8 w 318"/>
                    <a:gd name="T19" fmla="*/ 171 h 351"/>
                    <a:gd name="T20" fmla="*/ 26 w 318"/>
                    <a:gd name="T21" fmla="*/ 161 h 351"/>
                    <a:gd name="T22" fmla="*/ 19 w 318"/>
                    <a:gd name="T23" fmla="*/ 129 h 351"/>
                    <a:gd name="T24" fmla="*/ 46 w 318"/>
                    <a:gd name="T25" fmla="*/ 123 h 351"/>
                    <a:gd name="T26" fmla="*/ 46 w 318"/>
                    <a:gd name="T27" fmla="*/ 86 h 351"/>
                    <a:gd name="T28" fmla="*/ 83 w 318"/>
                    <a:gd name="T29" fmla="*/ 94 h 351"/>
                    <a:gd name="T30" fmla="*/ 33 w 318"/>
                    <a:gd name="T31" fmla="*/ 54 h 351"/>
                    <a:gd name="T32" fmla="*/ 9 w 318"/>
                    <a:gd name="T33" fmla="*/ 12 h 351"/>
                    <a:gd name="T34" fmla="*/ 32 w 318"/>
                    <a:gd name="T35" fmla="*/ 4 h 351"/>
                    <a:gd name="T36" fmla="*/ 70 w 318"/>
                    <a:gd name="T37" fmla="*/ 23 h 351"/>
                    <a:gd name="T38" fmla="*/ 126 w 318"/>
                    <a:gd name="T39" fmla="*/ 55 h 351"/>
                    <a:gd name="T40" fmla="*/ 241 w 318"/>
                    <a:gd name="T41" fmla="*/ 163 h 351"/>
                    <a:gd name="T42" fmla="*/ 272 w 318"/>
                    <a:gd name="T43" fmla="*/ 88 h 351"/>
                    <a:gd name="T44" fmla="*/ 294 w 318"/>
                    <a:gd name="T45" fmla="*/ 61 h 351"/>
                    <a:gd name="T46" fmla="*/ 303 w 318"/>
                    <a:gd name="T47" fmla="*/ 58 h 351"/>
                    <a:gd name="T48" fmla="*/ 317 w 318"/>
                    <a:gd name="T49" fmla="*/ 75 h 3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18" h="351">
                      <a:moveTo>
                        <a:pt x="317" y="75"/>
                      </a:moveTo>
                      <a:cubicBezTo>
                        <a:pt x="313" y="109"/>
                        <a:pt x="297" y="168"/>
                        <a:pt x="297" y="167"/>
                      </a:cubicBezTo>
                      <a:cubicBezTo>
                        <a:pt x="301" y="207"/>
                        <a:pt x="289" y="291"/>
                        <a:pt x="261" y="319"/>
                      </a:cubicBezTo>
                      <a:cubicBezTo>
                        <a:pt x="237" y="343"/>
                        <a:pt x="228" y="351"/>
                        <a:pt x="205" y="351"/>
                      </a:cubicBezTo>
                      <a:cubicBezTo>
                        <a:pt x="185" y="351"/>
                        <a:pt x="145" y="335"/>
                        <a:pt x="125" y="323"/>
                      </a:cubicBezTo>
                      <a:cubicBezTo>
                        <a:pt x="114" y="316"/>
                        <a:pt x="104" y="306"/>
                        <a:pt x="95" y="295"/>
                      </a:cubicBezTo>
                      <a:cubicBezTo>
                        <a:pt x="82" y="279"/>
                        <a:pt x="72" y="262"/>
                        <a:pt x="67" y="252"/>
                      </a:cubicBezTo>
                      <a:cubicBezTo>
                        <a:pt x="61" y="243"/>
                        <a:pt x="39" y="223"/>
                        <a:pt x="27" y="211"/>
                      </a:cubicBezTo>
                      <a:cubicBezTo>
                        <a:pt x="26" y="211"/>
                        <a:pt x="25" y="210"/>
                        <a:pt x="25" y="210"/>
                      </a:cubicBezTo>
                      <a:cubicBezTo>
                        <a:pt x="15" y="199"/>
                        <a:pt x="4" y="181"/>
                        <a:pt x="8" y="171"/>
                      </a:cubicBezTo>
                      <a:cubicBezTo>
                        <a:pt x="13" y="161"/>
                        <a:pt x="26" y="161"/>
                        <a:pt x="26" y="161"/>
                      </a:cubicBezTo>
                      <a:cubicBezTo>
                        <a:pt x="24" y="157"/>
                        <a:pt x="9" y="143"/>
                        <a:pt x="19" y="129"/>
                      </a:cubicBezTo>
                      <a:cubicBezTo>
                        <a:pt x="27" y="118"/>
                        <a:pt x="45" y="123"/>
                        <a:pt x="46" y="123"/>
                      </a:cubicBezTo>
                      <a:cubicBezTo>
                        <a:pt x="40" y="117"/>
                        <a:pt x="32" y="95"/>
                        <a:pt x="46" y="86"/>
                      </a:cubicBezTo>
                      <a:cubicBezTo>
                        <a:pt x="59" y="77"/>
                        <a:pt x="82" y="93"/>
                        <a:pt x="83" y="94"/>
                      </a:cubicBezTo>
                      <a:cubicBezTo>
                        <a:pt x="61" y="68"/>
                        <a:pt x="51" y="69"/>
                        <a:pt x="33" y="54"/>
                      </a:cubicBezTo>
                      <a:cubicBezTo>
                        <a:pt x="15" y="39"/>
                        <a:pt x="0" y="23"/>
                        <a:pt x="9" y="12"/>
                      </a:cubicBezTo>
                      <a:cubicBezTo>
                        <a:pt x="18" y="0"/>
                        <a:pt x="32" y="4"/>
                        <a:pt x="32" y="4"/>
                      </a:cubicBezTo>
                      <a:cubicBezTo>
                        <a:pt x="32" y="4"/>
                        <a:pt x="49" y="12"/>
                        <a:pt x="70" y="23"/>
                      </a:cubicBezTo>
                      <a:cubicBezTo>
                        <a:pt x="89" y="33"/>
                        <a:pt x="111" y="45"/>
                        <a:pt x="126" y="55"/>
                      </a:cubicBezTo>
                      <a:cubicBezTo>
                        <a:pt x="152" y="72"/>
                        <a:pt x="217" y="135"/>
                        <a:pt x="241" y="163"/>
                      </a:cubicBezTo>
                      <a:cubicBezTo>
                        <a:pt x="254" y="134"/>
                        <a:pt x="266" y="104"/>
                        <a:pt x="272" y="88"/>
                      </a:cubicBezTo>
                      <a:cubicBezTo>
                        <a:pt x="276" y="77"/>
                        <a:pt x="284" y="67"/>
                        <a:pt x="294" y="61"/>
                      </a:cubicBezTo>
                      <a:cubicBezTo>
                        <a:pt x="297" y="59"/>
                        <a:pt x="300" y="58"/>
                        <a:pt x="303" y="58"/>
                      </a:cubicBezTo>
                      <a:cubicBezTo>
                        <a:pt x="312" y="58"/>
                        <a:pt x="318" y="66"/>
                        <a:pt x="317" y="75"/>
                      </a:cubicBezTo>
                      <a:close/>
                    </a:path>
                  </a:pathLst>
                </a:custGeom>
                <a:solidFill>
                  <a:srgbClr val="FFF0E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3" name="Freeform 149">
                  <a:extLst>
                    <a:ext uri="{FF2B5EF4-FFF2-40B4-BE49-F238E27FC236}">
                      <a16:creationId xmlns:a16="http://schemas.microsoft.com/office/drawing/2014/main" id="{AA1B6602-2F94-4DB4-B433-873533F487F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2862263" y="7170738"/>
                  <a:ext cx="1090613" cy="738188"/>
                </a:xfrm>
                <a:custGeom>
                  <a:avLst/>
                  <a:gdLst>
                    <a:gd name="T0" fmla="*/ 242 w 289"/>
                    <a:gd name="T1" fmla="*/ 196 h 196"/>
                    <a:gd name="T2" fmla="*/ 239 w 289"/>
                    <a:gd name="T3" fmla="*/ 195 h 196"/>
                    <a:gd name="T4" fmla="*/ 232 w 289"/>
                    <a:gd name="T5" fmla="*/ 183 h 196"/>
                    <a:gd name="T6" fmla="*/ 265 w 289"/>
                    <a:gd name="T7" fmla="*/ 59 h 196"/>
                    <a:gd name="T8" fmla="*/ 259 w 289"/>
                    <a:gd name="T9" fmla="*/ 47 h 196"/>
                    <a:gd name="T10" fmla="*/ 67 w 289"/>
                    <a:gd name="T11" fmla="*/ 21 h 196"/>
                    <a:gd name="T12" fmla="*/ 65 w 289"/>
                    <a:gd name="T13" fmla="*/ 21 h 196"/>
                    <a:gd name="T14" fmla="*/ 58 w 289"/>
                    <a:gd name="T15" fmla="*/ 22 h 196"/>
                    <a:gd name="T16" fmla="*/ 53 w 289"/>
                    <a:gd name="T17" fmla="*/ 28 h 196"/>
                    <a:gd name="T18" fmla="*/ 20 w 289"/>
                    <a:gd name="T19" fmla="*/ 151 h 196"/>
                    <a:gd name="T20" fmla="*/ 8 w 289"/>
                    <a:gd name="T21" fmla="*/ 158 h 196"/>
                    <a:gd name="T22" fmla="*/ 1 w 289"/>
                    <a:gd name="T23" fmla="*/ 146 h 196"/>
                    <a:gd name="T24" fmla="*/ 34 w 289"/>
                    <a:gd name="T25" fmla="*/ 23 h 196"/>
                    <a:gd name="T26" fmla="*/ 48 w 289"/>
                    <a:gd name="T27" fmla="*/ 5 h 196"/>
                    <a:gd name="T28" fmla="*/ 70 w 289"/>
                    <a:gd name="T29" fmla="*/ 2 h 196"/>
                    <a:gd name="T30" fmla="*/ 262 w 289"/>
                    <a:gd name="T31" fmla="*/ 27 h 196"/>
                    <a:gd name="T32" fmla="*/ 264 w 289"/>
                    <a:gd name="T33" fmla="*/ 27 h 196"/>
                    <a:gd name="T34" fmla="*/ 285 w 289"/>
                    <a:gd name="T35" fmla="*/ 64 h 196"/>
                    <a:gd name="T36" fmla="*/ 252 w 289"/>
                    <a:gd name="T37" fmla="*/ 188 h 196"/>
                    <a:gd name="T38" fmla="*/ 242 w 289"/>
                    <a:gd name="T39" fmla="*/ 196 h 1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89" h="196">
                      <a:moveTo>
                        <a:pt x="242" y="196"/>
                      </a:moveTo>
                      <a:cubicBezTo>
                        <a:pt x="241" y="196"/>
                        <a:pt x="240" y="196"/>
                        <a:pt x="239" y="195"/>
                      </a:cubicBezTo>
                      <a:cubicBezTo>
                        <a:pt x="234" y="194"/>
                        <a:pt x="231" y="188"/>
                        <a:pt x="232" y="183"/>
                      </a:cubicBezTo>
                      <a:cubicBezTo>
                        <a:pt x="265" y="59"/>
                        <a:pt x="265" y="59"/>
                        <a:pt x="265" y="59"/>
                      </a:cubicBezTo>
                      <a:cubicBezTo>
                        <a:pt x="267" y="54"/>
                        <a:pt x="264" y="48"/>
                        <a:pt x="259" y="47"/>
                      </a:cubicBezTo>
                      <a:cubicBezTo>
                        <a:pt x="67" y="21"/>
                        <a:pt x="67" y="21"/>
                        <a:pt x="67" y="21"/>
                      </a:cubicBezTo>
                      <a:cubicBezTo>
                        <a:pt x="66" y="21"/>
                        <a:pt x="66" y="21"/>
                        <a:pt x="65" y="21"/>
                      </a:cubicBezTo>
                      <a:cubicBezTo>
                        <a:pt x="63" y="20"/>
                        <a:pt x="60" y="21"/>
                        <a:pt x="58" y="22"/>
                      </a:cubicBezTo>
                      <a:cubicBezTo>
                        <a:pt x="55" y="23"/>
                        <a:pt x="54" y="26"/>
                        <a:pt x="53" y="28"/>
                      </a:cubicBezTo>
                      <a:cubicBezTo>
                        <a:pt x="20" y="151"/>
                        <a:pt x="20" y="151"/>
                        <a:pt x="20" y="151"/>
                      </a:cubicBezTo>
                      <a:cubicBezTo>
                        <a:pt x="19" y="156"/>
                        <a:pt x="13" y="159"/>
                        <a:pt x="8" y="158"/>
                      </a:cubicBezTo>
                      <a:cubicBezTo>
                        <a:pt x="3" y="157"/>
                        <a:pt x="0" y="151"/>
                        <a:pt x="1" y="146"/>
                      </a:cubicBezTo>
                      <a:cubicBezTo>
                        <a:pt x="34" y="23"/>
                        <a:pt x="34" y="23"/>
                        <a:pt x="34" y="23"/>
                      </a:cubicBezTo>
                      <a:cubicBezTo>
                        <a:pt x="36" y="15"/>
                        <a:pt x="41" y="9"/>
                        <a:pt x="48" y="5"/>
                      </a:cubicBezTo>
                      <a:cubicBezTo>
                        <a:pt x="54" y="1"/>
                        <a:pt x="62" y="0"/>
                        <a:pt x="70" y="2"/>
                      </a:cubicBezTo>
                      <a:cubicBezTo>
                        <a:pt x="262" y="27"/>
                        <a:pt x="262" y="27"/>
                        <a:pt x="262" y="27"/>
                      </a:cubicBezTo>
                      <a:cubicBezTo>
                        <a:pt x="263" y="27"/>
                        <a:pt x="263" y="27"/>
                        <a:pt x="264" y="27"/>
                      </a:cubicBezTo>
                      <a:cubicBezTo>
                        <a:pt x="279" y="32"/>
                        <a:pt x="289" y="48"/>
                        <a:pt x="285" y="64"/>
                      </a:cubicBezTo>
                      <a:cubicBezTo>
                        <a:pt x="252" y="188"/>
                        <a:pt x="252" y="188"/>
                        <a:pt x="252" y="188"/>
                      </a:cubicBezTo>
                      <a:cubicBezTo>
                        <a:pt x="250" y="193"/>
                        <a:pt x="246" y="196"/>
                        <a:pt x="242" y="196"/>
                      </a:cubicBezTo>
                      <a:close/>
                    </a:path>
                  </a:pathLst>
                </a:custGeom>
                <a:solidFill>
                  <a:srgbClr val="4724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4" name="Freeform 150">
                  <a:extLst>
                    <a:ext uri="{FF2B5EF4-FFF2-40B4-BE49-F238E27FC236}">
                      <a16:creationId xmlns:a16="http://schemas.microsoft.com/office/drawing/2014/main" id="{F7E91592-9926-4D3F-BB51-9C184966364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3114676" y="8429626"/>
                  <a:ext cx="400050" cy="396875"/>
                </a:xfrm>
                <a:custGeom>
                  <a:avLst/>
                  <a:gdLst>
                    <a:gd name="T0" fmla="*/ 96 w 106"/>
                    <a:gd name="T1" fmla="*/ 105 h 105"/>
                    <a:gd name="T2" fmla="*/ 94 w 106"/>
                    <a:gd name="T3" fmla="*/ 105 h 105"/>
                    <a:gd name="T4" fmla="*/ 25 w 106"/>
                    <a:gd name="T5" fmla="*/ 96 h 105"/>
                    <a:gd name="T6" fmla="*/ 23 w 106"/>
                    <a:gd name="T7" fmla="*/ 96 h 105"/>
                    <a:gd name="T8" fmla="*/ 5 w 106"/>
                    <a:gd name="T9" fmla="*/ 82 h 105"/>
                    <a:gd name="T10" fmla="*/ 2 w 106"/>
                    <a:gd name="T11" fmla="*/ 59 h 105"/>
                    <a:gd name="T12" fmla="*/ 16 w 106"/>
                    <a:gd name="T13" fmla="*/ 9 h 105"/>
                    <a:gd name="T14" fmla="*/ 28 w 106"/>
                    <a:gd name="T15" fmla="*/ 2 h 105"/>
                    <a:gd name="T16" fmla="*/ 35 w 106"/>
                    <a:gd name="T17" fmla="*/ 14 h 105"/>
                    <a:gd name="T18" fmla="*/ 22 w 106"/>
                    <a:gd name="T19" fmla="*/ 64 h 105"/>
                    <a:gd name="T20" fmla="*/ 23 w 106"/>
                    <a:gd name="T21" fmla="*/ 72 h 105"/>
                    <a:gd name="T22" fmla="*/ 28 w 106"/>
                    <a:gd name="T23" fmla="*/ 76 h 105"/>
                    <a:gd name="T24" fmla="*/ 97 w 106"/>
                    <a:gd name="T25" fmla="*/ 85 h 105"/>
                    <a:gd name="T26" fmla="*/ 105 w 106"/>
                    <a:gd name="T27" fmla="*/ 96 h 105"/>
                    <a:gd name="T28" fmla="*/ 96 w 106"/>
                    <a:gd name="T29" fmla="*/ 105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6" h="105">
                      <a:moveTo>
                        <a:pt x="96" y="105"/>
                      </a:moveTo>
                      <a:cubicBezTo>
                        <a:pt x="95" y="105"/>
                        <a:pt x="95" y="105"/>
                        <a:pt x="94" y="105"/>
                      </a:cubicBezTo>
                      <a:cubicBezTo>
                        <a:pt x="25" y="96"/>
                        <a:pt x="25" y="96"/>
                        <a:pt x="25" y="96"/>
                      </a:cubicBezTo>
                      <a:cubicBezTo>
                        <a:pt x="24" y="96"/>
                        <a:pt x="24" y="96"/>
                        <a:pt x="23" y="96"/>
                      </a:cubicBezTo>
                      <a:cubicBezTo>
                        <a:pt x="16" y="94"/>
                        <a:pt x="9" y="89"/>
                        <a:pt x="5" y="82"/>
                      </a:cubicBezTo>
                      <a:cubicBezTo>
                        <a:pt x="1" y="75"/>
                        <a:pt x="0" y="67"/>
                        <a:pt x="2" y="59"/>
                      </a:cubicBezTo>
                      <a:cubicBezTo>
                        <a:pt x="16" y="9"/>
                        <a:pt x="16" y="9"/>
                        <a:pt x="16" y="9"/>
                      </a:cubicBezTo>
                      <a:cubicBezTo>
                        <a:pt x="17" y="3"/>
                        <a:pt x="22" y="0"/>
                        <a:pt x="28" y="2"/>
                      </a:cubicBezTo>
                      <a:cubicBezTo>
                        <a:pt x="33" y="3"/>
                        <a:pt x="36" y="9"/>
                        <a:pt x="35" y="14"/>
                      </a:cubicBezTo>
                      <a:cubicBezTo>
                        <a:pt x="22" y="64"/>
                        <a:pt x="22" y="64"/>
                        <a:pt x="22" y="64"/>
                      </a:cubicBezTo>
                      <a:cubicBezTo>
                        <a:pt x="21" y="67"/>
                        <a:pt x="21" y="69"/>
                        <a:pt x="23" y="72"/>
                      </a:cubicBezTo>
                      <a:cubicBezTo>
                        <a:pt x="24" y="74"/>
                        <a:pt x="26" y="75"/>
                        <a:pt x="28" y="76"/>
                      </a:cubicBezTo>
                      <a:cubicBezTo>
                        <a:pt x="97" y="85"/>
                        <a:pt x="97" y="85"/>
                        <a:pt x="97" y="85"/>
                      </a:cubicBezTo>
                      <a:cubicBezTo>
                        <a:pt x="102" y="86"/>
                        <a:pt x="106" y="91"/>
                        <a:pt x="105" y="96"/>
                      </a:cubicBezTo>
                      <a:cubicBezTo>
                        <a:pt x="105" y="102"/>
                        <a:pt x="100" y="105"/>
                        <a:pt x="96" y="105"/>
                      </a:cubicBezTo>
                      <a:close/>
                    </a:path>
                  </a:pathLst>
                </a:custGeom>
                <a:solidFill>
                  <a:srgbClr val="4724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5" name="Freeform 151">
                  <a:extLst>
                    <a:ext uri="{FF2B5EF4-FFF2-40B4-BE49-F238E27FC236}">
                      <a16:creationId xmlns:a16="http://schemas.microsoft.com/office/drawing/2014/main" id="{D98E5E32-6FAA-4EEA-B50A-F61C370F4543}"/>
                    </a:ext>
                  </a:extLst>
                </p:cNvPr>
                <p:cNvSpPr>
                  <a:spLocks noEditPoints="1"/>
                </p:cNvSpPr>
                <p:nvPr/>
              </p:nvSpPr>
              <p:spPr bwMode="gray">
                <a:xfrm>
                  <a:off x="-3155951" y="7637463"/>
                  <a:ext cx="1293813" cy="1392238"/>
                </a:xfrm>
                <a:custGeom>
                  <a:avLst/>
                  <a:gdLst>
                    <a:gd name="T0" fmla="*/ 220 w 343"/>
                    <a:gd name="T1" fmla="*/ 369 h 369"/>
                    <a:gd name="T2" fmla="*/ 135 w 343"/>
                    <a:gd name="T3" fmla="*/ 340 h 369"/>
                    <a:gd name="T4" fmla="*/ 74 w 343"/>
                    <a:gd name="T5" fmla="*/ 268 h 369"/>
                    <a:gd name="T6" fmla="*/ 73 w 343"/>
                    <a:gd name="T7" fmla="*/ 265 h 369"/>
                    <a:gd name="T8" fmla="*/ 35 w 343"/>
                    <a:gd name="T9" fmla="*/ 227 h 369"/>
                    <a:gd name="T10" fmla="*/ 14 w 343"/>
                    <a:gd name="T11" fmla="*/ 175 h 369"/>
                    <a:gd name="T12" fmla="*/ 25 w 343"/>
                    <a:gd name="T13" fmla="*/ 163 h 369"/>
                    <a:gd name="T14" fmla="*/ 26 w 343"/>
                    <a:gd name="T15" fmla="*/ 131 h 369"/>
                    <a:gd name="T16" fmla="*/ 45 w 343"/>
                    <a:gd name="T17" fmla="*/ 120 h 369"/>
                    <a:gd name="T18" fmla="*/ 43 w 343"/>
                    <a:gd name="T19" fmla="*/ 106 h 369"/>
                    <a:gd name="T20" fmla="*/ 55 w 343"/>
                    <a:gd name="T21" fmla="*/ 85 h 369"/>
                    <a:gd name="T22" fmla="*/ 60 w 343"/>
                    <a:gd name="T23" fmla="*/ 83 h 369"/>
                    <a:gd name="T24" fmla="*/ 60 w 343"/>
                    <a:gd name="T25" fmla="*/ 83 h 369"/>
                    <a:gd name="T26" fmla="*/ 41 w 343"/>
                    <a:gd name="T27" fmla="*/ 70 h 369"/>
                    <a:gd name="T28" fmla="*/ 16 w 343"/>
                    <a:gd name="T29" fmla="*/ 14 h 369"/>
                    <a:gd name="T30" fmla="*/ 49 w 343"/>
                    <a:gd name="T31" fmla="*/ 2 h 369"/>
                    <a:gd name="T32" fmla="*/ 51 w 343"/>
                    <a:gd name="T33" fmla="*/ 3 h 369"/>
                    <a:gd name="T34" fmla="*/ 147 w 343"/>
                    <a:gd name="T35" fmla="*/ 55 h 369"/>
                    <a:gd name="T36" fmla="*/ 253 w 343"/>
                    <a:gd name="T37" fmla="*/ 153 h 369"/>
                    <a:gd name="T38" fmla="*/ 278 w 343"/>
                    <a:gd name="T39" fmla="*/ 92 h 369"/>
                    <a:gd name="T40" fmla="*/ 304 w 343"/>
                    <a:gd name="T41" fmla="*/ 61 h 369"/>
                    <a:gd name="T42" fmla="*/ 331 w 343"/>
                    <a:gd name="T43" fmla="*/ 60 h 369"/>
                    <a:gd name="T44" fmla="*/ 342 w 343"/>
                    <a:gd name="T45" fmla="*/ 84 h 369"/>
                    <a:gd name="T46" fmla="*/ 330 w 343"/>
                    <a:gd name="T47" fmla="*/ 144 h 369"/>
                    <a:gd name="T48" fmla="*/ 322 w 343"/>
                    <a:gd name="T49" fmla="*/ 176 h 369"/>
                    <a:gd name="T50" fmla="*/ 283 w 343"/>
                    <a:gd name="T51" fmla="*/ 334 h 369"/>
                    <a:gd name="T52" fmla="*/ 220 w 343"/>
                    <a:gd name="T53" fmla="*/ 369 h 369"/>
                    <a:gd name="T54" fmla="*/ 51 w 343"/>
                    <a:gd name="T55" fmla="*/ 140 h 369"/>
                    <a:gd name="T56" fmla="*/ 42 w 343"/>
                    <a:gd name="T57" fmla="*/ 143 h 369"/>
                    <a:gd name="T58" fmla="*/ 46 w 343"/>
                    <a:gd name="T59" fmla="*/ 159 h 369"/>
                    <a:gd name="T60" fmla="*/ 50 w 343"/>
                    <a:gd name="T61" fmla="*/ 165 h 369"/>
                    <a:gd name="T62" fmla="*/ 49 w 343"/>
                    <a:gd name="T63" fmla="*/ 174 h 369"/>
                    <a:gd name="T64" fmla="*/ 41 w 343"/>
                    <a:gd name="T65" fmla="*/ 179 h 369"/>
                    <a:gd name="T66" fmla="*/ 32 w 343"/>
                    <a:gd name="T67" fmla="*/ 183 h 369"/>
                    <a:gd name="T68" fmla="*/ 48 w 343"/>
                    <a:gd name="T69" fmla="*/ 212 h 369"/>
                    <a:gd name="T70" fmla="*/ 90 w 343"/>
                    <a:gd name="T71" fmla="*/ 255 h 369"/>
                    <a:gd name="T72" fmla="*/ 92 w 343"/>
                    <a:gd name="T73" fmla="*/ 257 h 369"/>
                    <a:gd name="T74" fmla="*/ 145 w 343"/>
                    <a:gd name="T75" fmla="*/ 322 h 369"/>
                    <a:gd name="T76" fmla="*/ 220 w 343"/>
                    <a:gd name="T77" fmla="*/ 349 h 369"/>
                    <a:gd name="T78" fmla="*/ 269 w 343"/>
                    <a:gd name="T79" fmla="*/ 320 h 369"/>
                    <a:gd name="T80" fmla="*/ 302 w 343"/>
                    <a:gd name="T81" fmla="*/ 176 h 369"/>
                    <a:gd name="T82" fmla="*/ 302 w 343"/>
                    <a:gd name="T83" fmla="*/ 172 h 369"/>
                    <a:gd name="T84" fmla="*/ 322 w 343"/>
                    <a:gd name="T85" fmla="*/ 82 h 369"/>
                    <a:gd name="T86" fmla="*/ 320 w 343"/>
                    <a:gd name="T87" fmla="*/ 77 h 369"/>
                    <a:gd name="T88" fmla="*/ 314 w 343"/>
                    <a:gd name="T89" fmla="*/ 78 h 369"/>
                    <a:gd name="T90" fmla="*/ 297 w 343"/>
                    <a:gd name="T91" fmla="*/ 99 h 369"/>
                    <a:gd name="T92" fmla="*/ 265 w 343"/>
                    <a:gd name="T93" fmla="*/ 175 h 369"/>
                    <a:gd name="T94" fmla="*/ 257 w 343"/>
                    <a:gd name="T95" fmla="*/ 181 h 369"/>
                    <a:gd name="T96" fmla="*/ 248 w 343"/>
                    <a:gd name="T97" fmla="*/ 178 h 369"/>
                    <a:gd name="T98" fmla="*/ 136 w 343"/>
                    <a:gd name="T99" fmla="*/ 71 h 369"/>
                    <a:gd name="T100" fmla="*/ 43 w 343"/>
                    <a:gd name="T101" fmla="*/ 21 h 369"/>
                    <a:gd name="T102" fmla="*/ 32 w 343"/>
                    <a:gd name="T103" fmla="*/ 26 h 369"/>
                    <a:gd name="T104" fmla="*/ 54 w 343"/>
                    <a:gd name="T105" fmla="*/ 54 h 369"/>
                    <a:gd name="T106" fmla="*/ 70 w 343"/>
                    <a:gd name="T107" fmla="*/ 65 h 369"/>
                    <a:gd name="T108" fmla="*/ 105 w 343"/>
                    <a:gd name="T109" fmla="*/ 95 h 369"/>
                    <a:gd name="T110" fmla="*/ 105 w 343"/>
                    <a:gd name="T111" fmla="*/ 109 h 369"/>
                    <a:gd name="T112" fmla="*/ 92 w 343"/>
                    <a:gd name="T113" fmla="*/ 110 h 369"/>
                    <a:gd name="T114" fmla="*/ 66 w 343"/>
                    <a:gd name="T115" fmla="*/ 102 h 369"/>
                    <a:gd name="T116" fmla="*/ 63 w 343"/>
                    <a:gd name="T117" fmla="*/ 108 h 369"/>
                    <a:gd name="T118" fmla="*/ 68 w 343"/>
                    <a:gd name="T119" fmla="*/ 124 h 369"/>
                    <a:gd name="T120" fmla="*/ 70 w 343"/>
                    <a:gd name="T121" fmla="*/ 137 h 369"/>
                    <a:gd name="T122" fmla="*/ 58 w 343"/>
                    <a:gd name="T123" fmla="*/ 141 h 369"/>
                    <a:gd name="T124" fmla="*/ 51 w 343"/>
                    <a:gd name="T125" fmla="*/ 14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43" h="369">
                      <a:moveTo>
                        <a:pt x="220" y="369"/>
                      </a:moveTo>
                      <a:cubicBezTo>
                        <a:pt x="197" y="369"/>
                        <a:pt x="155" y="352"/>
                        <a:pt x="135" y="340"/>
                      </a:cubicBezTo>
                      <a:cubicBezTo>
                        <a:pt x="107" y="323"/>
                        <a:pt x="85" y="286"/>
                        <a:pt x="74" y="268"/>
                      </a:cubicBezTo>
                      <a:cubicBezTo>
                        <a:pt x="73" y="265"/>
                        <a:pt x="73" y="265"/>
                        <a:pt x="73" y="265"/>
                      </a:cubicBezTo>
                      <a:cubicBezTo>
                        <a:pt x="70" y="260"/>
                        <a:pt x="54" y="244"/>
                        <a:pt x="35" y="227"/>
                      </a:cubicBezTo>
                      <a:cubicBezTo>
                        <a:pt x="25" y="218"/>
                        <a:pt x="6" y="193"/>
                        <a:pt x="14" y="175"/>
                      </a:cubicBezTo>
                      <a:cubicBezTo>
                        <a:pt x="16" y="169"/>
                        <a:pt x="20" y="165"/>
                        <a:pt x="25" y="163"/>
                      </a:cubicBezTo>
                      <a:cubicBezTo>
                        <a:pt x="20" y="155"/>
                        <a:pt x="17" y="143"/>
                        <a:pt x="26" y="131"/>
                      </a:cubicBezTo>
                      <a:cubicBezTo>
                        <a:pt x="31" y="124"/>
                        <a:pt x="38" y="121"/>
                        <a:pt x="45" y="120"/>
                      </a:cubicBezTo>
                      <a:cubicBezTo>
                        <a:pt x="44" y="116"/>
                        <a:pt x="43" y="111"/>
                        <a:pt x="43" y="106"/>
                      </a:cubicBezTo>
                      <a:cubicBezTo>
                        <a:pt x="44" y="97"/>
                        <a:pt x="48" y="90"/>
                        <a:pt x="55" y="85"/>
                      </a:cubicBezTo>
                      <a:cubicBezTo>
                        <a:pt x="57" y="84"/>
                        <a:pt x="58" y="83"/>
                        <a:pt x="60" y="83"/>
                      </a:cubicBezTo>
                      <a:cubicBezTo>
                        <a:pt x="60" y="83"/>
                        <a:pt x="60" y="83"/>
                        <a:pt x="60" y="83"/>
                      </a:cubicBezTo>
                      <a:cubicBezTo>
                        <a:pt x="54" y="79"/>
                        <a:pt x="48" y="76"/>
                        <a:pt x="41" y="70"/>
                      </a:cubicBezTo>
                      <a:cubicBezTo>
                        <a:pt x="31" y="61"/>
                        <a:pt x="0" y="36"/>
                        <a:pt x="16" y="14"/>
                      </a:cubicBezTo>
                      <a:cubicBezTo>
                        <a:pt x="26" y="0"/>
                        <a:pt x="42" y="0"/>
                        <a:pt x="49" y="2"/>
                      </a:cubicBezTo>
                      <a:cubicBezTo>
                        <a:pt x="50" y="2"/>
                        <a:pt x="50" y="2"/>
                        <a:pt x="51" y="3"/>
                      </a:cubicBezTo>
                      <a:cubicBezTo>
                        <a:pt x="54" y="4"/>
                        <a:pt x="113" y="32"/>
                        <a:pt x="147" y="55"/>
                      </a:cubicBezTo>
                      <a:cubicBezTo>
                        <a:pt x="170" y="70"/>
                        <a:pt x="224" y="122"/>
                        <a:pt x="253" y="153"/>
                      </a:cubicBezTo>
                      <a:cubicBezTo>
                        <a:pt x="264" y="128"/>
                        <a:pt x="273" y="105"/>
                        <a:pt x="278" y="92"/>
                      </a:cubicBezTo>
                      <a:cubicBezTo>
                        <a:pt x="283" y="79"/>
                        <a:pt x="292" y="68"/>
                        <a:pt x="304" y="61"/>
                      </a:cubicBezTo>
                      <a:cubicBezTo>
                        <a:pt x="313" y="55"/>
                        <a:pt x="323" y="55"/>
                        <a:pt x="331" y="60"/>
                      </a:cubicBezTo>
                      <a:cubicBezTo>
                        <a:pt x="339" y="65"/>
                        <a:pt x="343" y="75"/>
                        <a:pt x="342" y="84"/>
                      </a:cubicBezTo>
                      <a:cubicBezTo>
                        <a:pt x="340" y="98"/>
                        <a:pt x="336" y="119"/>
                        <a:pt x="330" y="144"/>
                      </a:cubicBezTo>
                      <a:cubicBezTo>
                        <a:pt x="326" y="161"/>
                        <a:pt x="324" y="170"/>
                        <a:pt x="322" y="176"/>
                      </a:cubicBezTo>
                      <a:cubicBezTo>
                        <a:pt x="325" y="215"/>
                        <a:pt x="315" y="302"/>
                        <a:pt x="283" y="334"/>
                      </a:cubicBezTo>
                      <a:cubicBezTo>
                        <a:pt x="259" y="358"/>
                        <a:pt x="247" y="369"/>
                        <a:pt x="220" y="369"/>
                      </a:cubicBezTo>
                      <a:close/>
                      <a:moveTo>
                        <a:pt x="51" y="140"/>
                      </a:moveTo>
                      <a:cubicBezTo>
                        <a:pt x="47" y="140"/>
                        <a:pt x="44" y="141"/>
                        <a:pt x="42" y="143"/>
                      </a:cubicBezTo>
                      <a:cubicBezTo>
                        <a:pt x="39" y="147"/>
                        <a:pt x="40" y="151"/>
                        <a:pt x="46" y="159"/>
                      </a:cubicBezTo>
                      <a:cubicBezTo>
                        <a:pt x="48" y="161"/>
                        <a:pt x="49" y="163"/>
                        <a:pt x="50" y="165"/>
                      </a:cubicBezTo>
                      <a:cubicBezTo>
                        <a:pt x="51" y="168"/>
                        <a:pt x="51" y="172"/>
                        <a:pt x="49" y="174"/>
                      </a:cubicBezTo>
                      <a:cubicBezTo>
                        <a:pt x="47" y="177"/>
                        <a:pt x="44" y="179"/>
                        <a:pt x="41" y="179"/>
                      </a:cubicBezTo>
                      <a:cubicBezTo>
                        <a:pt x="41" y="179"/>
                        <a:pt x="34" y="179"/>
                        <a:pt x="32" y="183"/>
                      </a:cubicBezTo>
                      <a:cubicBezTo>
                        <a:pt x="31" y="187"/>
                        <a:pt x="38" y="202"/>
                        <a:pt x="48" y="212"/>
                      </a:cubicBezTo>
                      <a:cubicBezTo>
                        <a:pt x="59" y="221"/>
                        <a:pt x="84" y="244"/>
                        <a:pt x="90" y="255"/>
                      </a:cubicBezTo>
                      <a:cubicBezTo>
                        <a:pt x="92" y="257"/>
                        <a:pt x="92" y="257"/>
                        <a:pt x="92" y="257"/>
                      </a:cubicBezTo>
                      <a:cubicBezTo>
                        <a:pt x="101" y="274"/>
                        <a:pt x="122" y="308"/>
                        <a:pt x="145" y="322"/>
                      </a:cubicBezTo>
                      <a:cubicBezTo>
                        <a:pt x="165" y="334"/>
                        <a:pt x="203" y="349"/>
                        <a:pt x="220" y="349"/>
                      </a:cubicBezTo>
                      <a:cubicBezTo>
                        <a:pt x="238" y="349"/>
                        <a:pt x="245" y="344"/>
                        <a:pt x="269" y="320"/>
                      </a:cubicBezTo>
                      <a:cubicBezTo>
                        <a:pt x="294" y="295"/>
                        <a:pt x="306" y="216"/>
                        <a:pt x="302" y="176"/>
                      </a:cubicBezTo>
                      <a:cubicBezTo>
                        <a:pt x="302" y="175"/>
                        <a:pt x="302" y="173"/>
                        <a:pt x="302" y="172"/>
                      </a:cubicBezTo>
                      <a:cubicBezTo>
                        <a:pt x="303" y="170"/>
                        <a:pt x="318" y="114"/>
                        <a:pt x="322" y="82"/>
                      </a:cubicBezTo>
                      <a:cubicBezTo>
                        <a:pt x="322" y="79"/>
                        <a:pt x="321" y="78"/>
                        <a:pt x="320" y="77"/>
                      </a:cubicBezTo>
                      <a:cubicBezTo>
                        <a:pt x="318" y="76"/>
                        <a:pt x="316" y="77"/>
                        <a:pt x="314" y="78"/>
                      </a:cubicBezTo>
                      <a:cubicBezTo>
                        <a:pt x="306" y="82"/>
                        <a:pt x="300" y="90"/>
                        <a:pt x="297" y="99"/>
                      </a:cubicBezTo>
                      <a:cubicBezTo>
                        <a:pt x="291" y="115"/>
                        <a:pt x="279" y="145"/>
                        <a:pt x="265" y="175"/>
                      </a:cubicBezTo>
                      <a:cubicBezTo>
                        <a:pt x="264" y="178"/>
                        <a:pt x="261" y="180"/>
                        <a:pt x="257" y="181"/>
                      </a:cubicBezTo>
                      <a:cubicBezTo>
                        <a:pt x="254" y="181"/>
                        <a:pt x="251" y="180"/>
                        <a:pt x="248" y="178"/>
                      </a:cubicBezTo>
                      <a:cubicBezTo>
                        <a:pt x="224" y="149"/>
                        <a:pt x="159" y="87"/>
                        <a:pt x="136" y="71"/>
                      </a:cubicBezTo>
                      <a:cubicBezTo>
                        <a:pt x="106" y="51"/>
                        <a:pt x="52" y="25"/>
                        <a:pt x="43" y="21"/>
                      </a:cubicBezTo>
                      <a:cubicBezTo>
                        <a:pt x="41" y="21"/>
                        <a:pt x="36" y="21"/>
                        <a:pt x="32" y="26"/>
                      </a:cubicBezTo>
                      <a:cubicBezTo>
                        <a:pt x="30" y="28"/>
                        <a:pt x="33" y="37"/>
                        <a:pt x="54" y="54"/>
                      </a:cubicBezTo>
                      <a:cubicBezTo>
                        <a:pt x="60" y="59"/>
                        <a:pt x="65" y="62"/>
                        <a:pt x="70" y="65"/>
                      </a:cubicBezTo>
                      <a:cubicBezTo>
                        <a:pt x="80" y="71"/>
                        <a:pt x="90" y="77"/>
                        <a:pt x="105" y="95"/>
                      </a:cubicBezTo>
                      <a:cubicBezTo>
                        <a:pt x="109" y="99"/>
                        <a:pt x="108" y="105"/>
                        <a:pt x="105" y="109"/>
                      </a:cubicBezTo>
                      <a:cubicBezTo>
                        <a:pt x="101" y="112"/>
                        <a:pt x="96" y="113"/>
                        <a:pt x="92" y="110"/>
                      </a:cubicBezTo>
                      <a:cubicBezTo>
                        <a:pt x="84" y="104"/>
                        <a:pt x="71" y="99"/>
                        <a:pt x="66" y="102"/>
                      </a:cubicBezTo>
                      <a:cubicBezTo>
                        <a:pt x="65" y="103"/>
                        <a:pt x="64" y="104"/>
                        <a:pt x="63" y="108"/>
                      </a:cubicBezTo>
                      <a:cubicBezTo>
                        <a:pt x="63" y="114"/>
                        <a:pt x="66" y="122"/>
                        <a:pt x="68" y="124"/>
                      </a:cubicBezTo>
                      <a:cubicBezTo>
                        <a:pt x="72" y="128"/>
                        <a:pt x="72" y="133"/>
                        <a:pt x="70" y="137"/>
                      </a:cubicBezTo>
                      <a:cubicBezTo>
                        <a:pt x="68" y="141"/>
                        <a:pt x="63" y="142"/>
                        <a:pt x="58" y="141"/>
                      </a:cubicBezTo>
                      <a:cubicBezTo>
                        <a:pt x="57" y="141"/>
                        <a:pt x="54" y="140"/>
                        <a:pt x="51" y="140"/>
                      </a:cubicBezTo>
                      <a:close/>
                    </a:path>
                  </a:pathLst>
                </a:custGeom>
                <a:solidFill>
                  <a:srgbClr val="4724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6" name="Freeform 152">
                  <a:extLst>
                    <a:ext uri="{FF2B5EF4-FFF2-40B4-BE49-F238E27FC236}">
                      <a16:creationId xmlns:a16="http://schemas.microsoft.com/office/drawing/2014/main" id="{EFC9D3CA-F4D3-4B96-9C09-95F9B47D9D4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2827338" y="7981951"/>
                  <a:ext cx="282575" cy="277813"/>
                </a:xfrm>
                <a:custGeom>
                  <a:avLst/>
                  <a:gdLst>
                    <a:gd name="T0" fmla="*/ 63 w 75"/>
                    <a:gd name="T1" fmla="*/ 74 h 74"/>
                    <a:gd name="T2" fmla="*/ 56 w 75"/>
                    <a:gd name="T3" fmla="*/ 70 h 74"/>
                    <a:gd name="T4" fmla="*/ 4 w 75"/>
                    <a:gd name="T5" fmla="*/ 18 h 74"/>
                    <a:gd name="T6" fmla="*/ 3 w 75"/>
                    <a:gd name="T7" fmla="*/ 4 h 74"/>
                    <a:gd name="T8" fmla="*/ 17 w 75"/>
                    <a:gd name="T9" fmla="*/ 3 h 74"/>
                    <a:gd name="T10" fmla="*/ 71 w 75"/>
                    <a:gd name="T11" fmla="*/ 58 h 74"/>
                    <a:gd name="T12" fmla="*/ 70 w 75"/>
                    <a:gd name="T13" fmla="*/ 72 h 74"/>
                    <a:gd name="T14" fmla="*/ 63 w 75"/>
                    <a:gd name="T15" fmla="*/ 74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5" h="74">
                      <a:moveTo>
                        <a:pt x="63" y="74"/>
                      </a:moveTo>
                      <a:cubicBezTo>
                        <a:pt x="61" y="74"/>
                        <a:pt x="58" y="73"/>
                        <a:pt x="56" y="70"/>
                      </a:cubicBezTo>
                      <a:cubicBezTo>
                        <a:pt x="41" y="51"/>
                        <a:pt x="4" y="19"/>
                        <a:pt x="4" y="18"/>
                      </a:cubicBezTo>
                      <a:cubicBezTo>
                        <a:pt x="0" y="15"/>
                        <a:pt x="0" y="8"/>
                        <a:pt x="3" y="4"/>
                      </a:cubicBezTo>
                      <a:cubicBezTo>
                        <a:pt x="7" y="0"/>
                        <a:pt x="13" y="0"/>
                        <a:pt x="17" y="3"/>
                      </a:cubicBezTo>
                      <a:cubicBezTo>
                        <a:pt x="19" y="5"/>
                        <a:pt x="55" y="38"/>
                        <a:pt x="71" y="58"/>
                      </a:cubicBezTo>
                      <a:cubicBezTo>
                        <a:pt x="75" y="62"/>
                        <a:pt x="74" y="69"/>
                        <a:pt x="70" y="72"/>
                      </a:cubicBezTo>
                      <a:cubicBezTo>
                        <a:pt x="68" y="74"/>
                        <a:pt x="66" y="74"/>
                        <a:pt x="63" y="74"/>
                      </a:cubicBezTo>
                      <a:close/>
                    </a:path>
                  </a:pathLst>
                </a:custGeom>
                <a:solidFill>
                  <a:srgbClr val="4724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7" name="Freeform 153">
                  <a:extLst>
                    <a:ext uri="{FF2B5EF4-FFF2-40B4-BE49-F238E27FC236}">
                      <a16:creationId xmlns:a16="http://schemas.microsoft.com/office/drawing/2014/main" id="{71D37746-784E-4D20-A5B2-F9B2D5F8D56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2967038" y="8089901"/>
                  <a:ext cx="309563" cy="260350"/>
                </a:xfrm>
                <a:custGeom>
                  <a:avLst/>
                  <a:gdLst>
                    <a:gd name="T0" fmla="*/ 71 w 82"/>
                    <a:gd name="T1" fmla="*/ 69 h 69"/>
                    <a:gd name="T2" fmla="*/ 63 w 82"/>
                    <a:gd name="T3" fmla="*/ 65 h 69"/>
                    <a:gd name="T4" fmla="*/ 6 w 82"/>
                    <a:gd name="T5" fmla="*/ 20 h 69"/>
                    <a:gd name="T6" fmla="*/ 3 w 82"/>
                    <a:gd name="T7" fmla="*/ 6 h 69"/>
                    <a:gd name="T8" fmla="*/ 17 w 82"/>
                    <a:gd name="T9" fmla="*/ 3 h 69"/>
                    <a:gd name="T10" fmla="*/ 78 w 82"/>
                    <a:gd name="T11" fmla="*/ 52 h 69"/>
                    <a:gd name="T12" fmla="*/ 77 w 82"/>
                    <a:gd name="T13" fmla="*/ 66 h 69"/>
                    <a:gd name="T14" fmla="*/ 71 w 82"/>
                    <a:gd name="T15" fmla="*/ 69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2" h="69">
                      <a:moveTo>
                        <a:pt x="71" y="69"/>
                      </a:moveTo>
                      <a:cubicBezTo>
                        <a:pt x="68" y="69"/>
                        <a:pt x="65" y="67"/>
                        <a:pt x="63" y="65"/>
                      </a:cubicBezTo>
                      <a:cubicBezTo>
                        <a:pt x="44" y="44"/>
                        <a:pt x="6" y="20"/>
                        <a:pt x="6" y="20"/>
                      </a:cubicBezTo>
                      <a:cubicBezTo>
                        <a:pt x="1" y="17"/>
                        <a:pt x="0" y="11"/>
                        <a:pt x="3" y="6"/>
                      </a:cubicBezTo>
                      <a:cubicBezTo>
                        <a:pt x="6" y="1"/>
                        <a:pt x="12" y="0"/>
                        <a:pt x="17" y="3"/>
                      </a:cubicBezTo>
                      <a:cubicBezTo>
                        <a:pt x="18" y="4"/>
                        <a:pt x="57" y="29"/>
                        <a:pt x="78" y="52"/>
                      </a:cubicBezTo>
                      <a:cubicBezTo>
                        <a:pt x="82" y="56"/>
                        <a:pt x="81" y="62"/>
                        <a:pt x="77" y="66"/>
                      </a:cubicBezTo>
                      <a:cubicBezTo>
                        <a:pt x="75" y="68"/>
                        <a:pt x="73" y="69"/>
                        <a:pt x="71" y="69"/>
                      </a:cubicBezTo>
                      <a:close/>
                    </a:path>
                  </a:pathLst>
                </a:custGeom>
                <a:solidFill>
                  <a:srgbClr val="4724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8" name="Freeform 154">
                  <a:extLst>
                    <a:ext uri="{FF2B5EF4-FFF2-40B4-BE49-F238E27FC236}">
                      <a16:creationId xmlns:a16="http://schemas.microsoft.com/office/drawing/2014/main" id="{EDFB3D0D-98A8-4F79-A1BF-DE85F3CA410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3046413" y="8229601"/>
                  <a:ext cx="309563" cy="260350"/>
                </a:xfrm>
                <a:custGeom>
                  <a:avLst/>
                  <a:gdLst>
                    <a:gd name="T0" fmla="*/ 71 w 82"/>
                    <a:gd name="T1" fmla="*/ 69 h 69"/>
                    <a:gd name="T2" fmla="*/ 63 w 82"/>
                    <a:gd name="T3" fmla="*/ 65 h 69"/>
                    <a:gd name="T4" fmla="*/ 6 w 82"/>
                    <a:gd name="T5" fmla="*/ 20 h 69"/>
                    <a:gd name="T6" fmla="*/ 3 w 82"/>
                    <a:gd name="T7" fmla="*/ 6 h 69"/>
                    <a:gd name="T8" fmla="*/ 17 w 82"/>
                    <a:gd name="T9" fmla="*/ 3 h 69"/>
                    <a:gd name="T10" fmla="*/ 78 w 82"/>
                    <a:gd name="T11" fmla="*/ 52 h 69"/>
                    <a:gd name="T12" fmla="*/ 77 w 82"/>
                    <a:gd name="T13" fmla="*/ 66 h 69"/>
                    <a:gd name="T14" fmla="*/ 71 w 82"/>
                    <a:gd name="T15" fmla="*/ 69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2" h="69">
                      <a:moveTo>
                        <a:pt x="71" y="69"/>
                      </a:moveTo>
                      <a:cubicBezTo>
                        <a:pt x="68" y="69"/>
                        <a:pt x="65" y="67"/>
                        <a:pt x="63" y="65"/>
                      </a:cubicBezTo>
                      <a:cubicBezTo>
                        <a:pt x="52" y="53"/>
                        <a:pt x="18" y="28"/>
                        <a:pt x="6" y="20"/>
                      </a:cubicBezTo>
                      <a:cubicBezTo>
                        <a:pt x="1" y="17"/>
                        <a:pt x="0" y="10"/>
                        <a:pt x="3" y="6"/>
                      </a:cubicBezTo>
                      <a:cubicBezTo>
                        <a:pt x="7" y="1"/>
                        <a:pt x="13" y="0"/>
                        <a:pt x="17" y="3"/>
                      </a:cubicBezTo>
                      <a:cubicBezTo>
                        <a:pt x="19" y="5"/>
                        <a:pt x="63" y="35"/>
                        <a:pt x="78" y="52"/>
                      </a:cubicBezTo>
                      <a:cubicBezTo>
                        <a:pt x="82" y="56"/>
                        <a:pt x="81" y="62"/>
                        <a:pt x="77" y="66"/>
                      </a:cubicBezTo>
                      <a:cubicBezTo>
                        <a:pt x="75" y="68"/>
                        <a:pt x="73" y="69"/>
                        <a:pt x="71" y="69"/>
                      </a:cubicBezTo>
                      <a:close/>
                    </a:path>
                  </a:pathLst>
                </a:custGeom>
                <a:solidFill>
                  <a:srgbClr val="47242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AEDF94AD-8C96-491E-857C-BD2CBC93E278}"/>
                </a:ext>
              </a:extLst>
            </p:cNvPr>
            <p:cNvGrpSpPr/>
            <p:nvPr/>
          </p:nvGrpSpPr>
          <p:grpSpPr bwMode="gray">
            <a:xfrm>
              <a:off x="5600970" y="906971"/>
              <a:ext cx="1277031" cy="1461019"/>
              <a:chOff x="-5738813" y="3100388"/>
              <a:chExt cx="4473575" cy="5118100"/>
            </a:xfrm>
          </p:grpSpPr>
          <p:sp>
            <p:nvSpPr>
              <p:cNvPr id="70" name="Freeform 87">
                <a:extLst>
                  <a:ext uri="{FF2B5EF4-FFF2-40B4-BE49-F238E27FC236}">
                    <a16:creationId xmlns:a16="http://schemas.microsoft.com/office/drawing/2014/main" id="{9A8EC66F-217F-470B-8064-BC9DA06A0AB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576763" y="4087813"/>
                <a:ext cx="2760663" cy="3182938"/>
              </a:xfrm>
              <a:custGeom>
                <a:avLst/>
                <a:gdLst>
                  <a:gd name="T0" fmla="*/ 24 w 732"/>
                  <a:gd name="T1" fmla="*/ 364 h 844"/>
                  <a:gd name="T2" fmla="*/ 140 w 732"/>
                  <a:gd name="T3" fmla="*/ 484 h 844"/>
                  <a:gd name="T4" fmla="*/ 272 w 732"/>
                  <a:gd name="T5" fmla="*/ 624 h 844"/>
                  <a:gd name="T6" fmla="*/ 236 w 732"/>
                  <a:gd name="T7" fmla="*/ 712 h 844"/>
                  <a:gd name="T8" fmla="*/ 96 w 732"/>
                  <a:gd name="T9" fmla="*/ 760 h 844"/>
                  <a:gd name="T10" fmla="*/ 376 w 732"/>
                  <a:gd name="T11" fmla="*/ 840 h 844"/>
                  <a:gd name="T12" fmla="*/ 632 w 732"/>
                  <a:gd name="T13" fmla="*/ 760 h 844"/>
                  <a:gd name="T14" fmla="*/ 476 w 732"/>
                  <a:gd name="T15" fmla="*/ 700 h 844"/>
                  <a:gd name="T16" fmla="*/ 460 w 732"/>
                  <a:gd name="T17" fmla="*/ 620 h 844"/>
                  <a:gd name="T18" fmla="*/ 600 w 732"/>
                  <a:gd name="T19" fmla="*/ 484 h 844"/>
                  <a:gd name="T20" fmla="*/ 708 w 732"/>
                  <a:gd name="T21" fmla="*/ 360 h 844"/>
                  <a:gd name="T22" fmla="*/ 604 w 732"/>
                  <a:gd name="T23" fmla="*/ 312 h 844"/>
                  <a:gd name="T24" fmla="*/ 552 w 732"/>
                  <a:gd name="T25" fmla="*/ 208 h 844"/>
                  <a:gd name="T26" fmla="*/ 468 w 732"/>
                  <a:gd name="T27" fmla="*/ 0 h 844"/>
                  <a:gd name="T28" fmla="*/ 228 w 732"/>
                  <a:gd name="T29" fmla="*/ 4 h 844"/>
                  <a:gd name="T30" fmla="*/ 176 w 732"/>
                  <a:gd name="T31" fmla="*/ 148 h 844"/>
                  <a:gd name="T32" fmla="*/ 24 w 732"/>
                  <a:gd name="T33" fmla="*/ 364 h 8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2" h="844">
                    <a:moveTo>
                      <a:pt x="24" y="364"/>
                    </a:moveTo>
                    <a:cubicBezTo>
                      <a:pt x="20" y="363"/>
                      <a:pt x="0" y="480"/>
                      <a:pt x="140" y="484"/>
                    </a:cubicBezTo>
                    <a:cubicBezTo>
                      <a:pt x="140" y="484"/>
                      <a:pt x="176" y="580"/>
                      <a:pt x="272" y="624"/>
                    </a:cubicBezTo>
                    <a:cubicBezTo>
                      <a:pt x="272" y="624"/>
                      <a:pt x="304" y="688"/>
                      <a:pt x="236" y="712"/>
                    </a:cubicBezTo>
                    <a:cubicBezTo>
                      <a:pt x="168" y="736"/>
                      <a:pt x="96" y="760"/>
                      <a:pt x="96" y="760"/>
                    </a:cubicBezTo>
                    <a:cubicBezTo>
                      <a:pt x="96" y="760"/>
                      <a:pt x="260" y="844"/>
                      <a:pt x="376" y="840"/>
                    </a:cubicBezTo>
                    <a:cubicBezTo>
                      <a:pt x="492" y="836"/>
                      <a:pt x="632" y="760"/>
                      <a:pt x="632" y="760"/>
                    </a:cubicBezTo>
                    <a:cubicBezTo>
                      <a:pt x="632" y="760"/>
                      <a:pt x="492" y="736"/>
                      <a:pt x="476" y="700"/>
                    </a:cubicBezTo>
                    <a:cubicBezTo>
                      <a:pt x="460" y="664"/>
                      <a:pt x="452" y="652"/>
                      <a:pt x="460" y="620"/>
                    </a:cubicBezTo>
                    <a:cubicBezTo>
                      <a:pt x="460" y="620"/>
                      <a:pt x="584" y="556"/>
                      <a:pt x="600" y="484"/>
                    </a:cubicBezTo>
                    <a:cubicBezTo>
                      <a:pt x="600" y="484"/>
                      <a:pt x="732" y="488"/>
                      <a:pt x="708" y="360"/>
                    </a:cubicBezTo>
                    <a:cubicBezTo>
                      <a:pt x="708" y="360"/>
                      <a:pt x="632" y="360"/>
                      <a:pt x="604" y="312"/>
                    </a:cubicBezTo>
                    <a:cubicBezTo>
                      <a:pt x="576" y="264"/>
                      <a:pt x="552" y="208"/>
                      <a:pt x="552" y="208"/>
                    </a:cubicBezTo>
                    <a:cubicBezTo>
                      <a:pt x="552" y="208"/>
                      <a:pt x="476" y="68"/>
                      <a:pt x="468" y="0"/>
                    </a:cubicBezTo>
                    <a:cubicBezTo>
                      <a:pt x="228" y="4"/>
                      <a:pt x="228" y="4"/>
                      <a:pt x="228" y="4"/>
                    </a:cubicBezTo>
                    <a:cubicBezTo>
                      <a:pt x="228" y="4"/>
                      <a:pt x="184" y="89"/>
                      <a:pt x="176" y="148"/>
                    </a:cubicBezTo>
                    <a:cubicBezTo>
                      <a:pt x="168" y="204"/>
                      <a:pt x="112" y="376"/>
                      <a:pt x="24" y="364"/>
                    </a:cubicBezTo>
                    <a:close/>
                  </a:path>
                </a:pathLst>
              </a:custGeom>
              <a:solidFill>
                <a:srgbClr val="FFF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1" name="Freeform 88">
                <a:extLst>
                  <a:ext uri="{FF2B5EF4-FFF2-40B4-BE49-F238E27FC236}">
                    <a16:creationId xmlns:a16="http://schemas.microsoft.com/office/drawing/2014/main" id="{14C951C8-3021-43C4-AC19-354406B8E6B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075238" y="6938963"/>
                <a:ext cx="3773488" cy="1222375"/>
              </a:xfrm>
              <a:custGeom>
                <a:avLst/>
                <a:gdLst>
                  <a:gd name="T0" fmla="*/ 0 w 1000"/>
                  <a:gd name="T1" fmla="*/ 324 h 324"/>
                  <a:gd name="T2" fmla="*/ 1000 w 1000"/>
                  <a:gd name="T3" fmla="*/ 324 h 324"/>
                  <a:gd name="T4" fmla="*/ 936 w 1000"/>
                  <a:gd name="T5" fmla="*/ 108 h 324"/>
                  <a:gd name="T6" fmla="*/ 748 w 1000"/>
                  <a:gd name="T7" fmla="*/ 0 h 324"/>
                  <a:gd name="T8" fmla="*/ 496 w 1000"/>
                  <a:gd name="T9" fmla="*/ 88 h 324"/>
                  <a:gd name="T10" fmla="*/ 232 w 1000"/>
                  <a:gd name="T11" fmla="*/ 4 h 324"/>
                  <a:gd name="T12" fmla="*/ 68 w 1000"/>
                  <a:gd name="T13" fmla="*/ 100 h 324"/>
                  <a:gd name="T14" fmla="*/ 0 w 1000"/>
                  <a:gd name="T15" fmla="*/ 324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00" h="324">
                    <a:moveTo>
                      <a:pt x="0" y="324"/>
                    </a:moveTo>
                    <a:cubicBezTo>
                      <a:pt x="1000" y="324"/>
                      <a:pt x="1000" y="324"/>
                      <a:pt x="1000" y="324"/>
                    </a:cubicBezTo>
                    <a:cubicBezTo>
                      <a:pt x="1000" y="324"/>
                      <a:pt x="988" y="164"/>
                      <a:pt x="936" y="108"/>
                    </a:cubicBezTo>
                    <a:cubicBezTo>
                      <a:pt x="884" y="52"/>
                      <a:pt x="900" y="28"/>
                      <a:pt x="748" y="0"/>
                    </a:cubicBezTo>
                    <a:cubicBezTo>
                      <a:pt x="748" y="0"/>
                      <a:pt x="652" y="92"/>
                      <a:pt x="496" y="88"/>
                    </a:cubicBezTo>
                    <a:cubicBezTo>
                      <a:pt x="340" y="84"/>
                      <a:pt x="232" y="4"/>
                      <a:pt x="232" y="4"/>
                    </a:cubicBezTo>
                    <a:cubicBezTo>
                      <a:pt x="232" y="4"/>
                      <a:pt x="120" y="8"/>
                      <a:pt x="68" y="100"/>
                    </a:cubicBezTo>
                    <a:cubicBezTo>
                      <a:pt x="16" y="192"/>
                      <a:pt x="0" y="324"/>
                      <a:pt x="0" y="324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2" name="Freeform 89">
                <a:extLst>
                  <a:ext uri="{FF2B5EF4-FFF2-40B4-BE49-F238E27FC236}">
                    <a16:creationId xmlns:a16="http://schemas.microsoft.com/office/drawing/2014/main" id="{36C38408-E1E4-4499-A62F-EE265E319A9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894263" y="3213100"/>
                <a:ext cx="3275013" cy="3273425"/>
              </a:xfrm>
              <a:custGeom>
                <a:avLst/>
                <a:gdLst>
                  <a:gd name="T0" fmla="*/ 296 w 868"/>
                  <a:gd name="T1" fmla="*/ 816 h 868"/>
                  <a:gd name="T2" fmla="*/ 264 w 868"/>
                  <a:gd name="T3" fmla="*/ 852 h 868"/>
                  <a:gd name="T4" fmla="*/ 224 w 868"/>
                  <a:gd name="T5" fmla="*/ 788 h 868"/>
                  <a:gd name="T6" fmla="*/ 132 w 868"/>
                  <a:gd name="T7" fmla="*/ 724 h 868"/>
                  <a:gd name="T8" fmla="*/ 120 w 868"/>
                  <a:gd name="T9" fmla="*/ 732 h 868"/>
                  <a:gd name="T10" fmla="*/ 60 w 868"/>
                  <a:gd name="T11" fmla="*/ 568 h 868"/>
                  <a:gd name="T12" fmla="*/ 72 w 868"/>
                  <a:gd name="T13" fmla="*/ 444 h 868"/>
                  <a:gd name="T14" fmla="*/ 140 w 868"/>
                  <a:gd name="T15" fmla="*/ 236 h 868"/>
                  <a:gd name="T16" fmla="*/ 324 w 868"/>
                  <a:gd name="T17" fmla="*/ 120 h 868"/>
                  <a:gd name="T18" fmla="*/ 444 w 868"/>
                  <a:gd name="T19" fmla="*/ 16 h 868"/>
                  <a:gd name="T20" fmla="*/ 664 w 868"/>
                  <a:gd name="T21" fmla="*/ 84 h 868"/>
                  <a:gd name="T22" fmla="*/ 788 w 868"/>
                  <a:gd name="T23" fmla="*/ 300 h 868"/>
                  <a:gd name="T24" fmla="*/ 860 w 868"/>
                  <a:gd name="T25" fmla="*/ 448 h 868"/>
                  <a:gd name="T26" fmla="*/ 860 w 868"/>
                  <a:gd name="T27" fmla="*/ 516 h 868"/>
                  <a:gd name="T28" fmla="*/ 868 w 868"/>
                  <a:gd name="T29" fmla="*/ 524 h 868"/>
                  <a:gd name="T30" fmla="*/ 832 w 868"/>
                  <a:gd name="T31" fmla="*/ 572 h 868"/>
                  <a:gd name="T32" fmla="*/ 768 w 868"/>
                  <a:gd name="T33" fmla="*/ 728 h 868"/>
                  <a:gd name="T34" fmla="*/ 668 w 868"/>
                  <a:gd name="T35" fmla="*/ 792 h 868"/>
                  <a:gd name="T36" fmla="*/ 636 w 868"/>
                  <a:gd name="T37" fmla="*/ 852 h 868"/>
                  <a:gd name="T38" fmla="*/ 596 w 868"/>
                  <a:gd name="T39" fmla="*/ 828 h 868"/>
                  <a:gd name="T40" fmla="*/ 680 w 868"/>
                  <a:gd name="T41" fmla="*/ 712 h 868"/>
                  <a:gd name="T42" fmla="*/ 780 w 868"/>
                  <a:gd name="T43" fmla="*/ 672 h 868"/>
                  <a:gd name="T44" fmla="*/ 788 w 868"/>
                  <a:gd name="T45" fmla="*/ 584 h 868"/>
                  <a:gd name="T46" fmla="*/ 648 w 868"/>
                  <a:gd name="T47" fmla="*/ 460 h 868"/>
                  <a:gd name="T48" fmla="*/ 548 w 868"/>
                  <a:gd name="T49" fmla="*/ 248 h 868"/>
                  <a:gd name="T50" fmla="*/ 320 w 868"/>
                  <a:gd name="T51" fmla="*/ 248 h 868"/>
                  <a:gd name="T52" fmla="*/ 256 w 868"/>
                  <a:gd name="T53" fmla="*/ 388 h 868"/>
                  <a:gd name="T54" fmla="*/ 112 w 868"/>
                  <a:gd name="T55" fmla="*/ 592 h 868"/>
                  <a:gd name="T56" fmla="*/ 216 w 868"/>
                  <a:gd name="T57" fmla="*/ 712 h 868"/>
                  <a:gd name="T58" fmla="*/ 296 w 868"/>
                  <a:gd name="T59" fmla="*/ 816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68" h="868">
                    <a:moveTo>
                      <a:pt x="296" y="816"/>
                    </a:moveTo>
                    <a:cubicBezTo>
                      <a:pt x="296" y="816"/>
                      <a:pt x="300" y="840"/>
                      <a:pt x="264" y="852"/>
                    </a:cubicBezTo>
                    <a:cubicBezTo>
                      <a:pt x="264" y="852"/>
                      <a:pt x="260" y="808"/>
                      <a:pt x="224" y="788"/>
                    </a:cubicBezTo>
                    <a:cubicBezTo>
                      <a:pt x="188" y="768"/>
                      <a:pt x="152" y="740"/>
                      <a:pt x="132" y="724"/>
                    </a:cubicBezTo>
                    <a:cubicBezTo>
                      <a:pt x="120" y="732"/>
                      <a:pt x="120" y="732"/>
                      <a:pt x="120" y="732"/>
                    </a:cubicBezTo>
                    <a:cubicBezTo>
                      <a:pt x="120" y="732"/>
                      <a:pt x="28" y="712"/>
                      <a:pt x="60" y="568"/>
                    </a:cubicBezTo>
                    <a:cubicBezTo>
                      <a:pt x="60" y="568"/>
                      <a:pt x="0" y="504"/>
                      <a:pt x="72" y="444"/>
                    </a:cubicBezTo>
                    <a:cubicBezTo>
                      <a:pt x="72" y="444"/>
                      <a:pt x="132" y="256"/>
                      <a:pt x="140" y="236"/>
                    </a:cubicBezTo>
                    <a:cubicBezTo>
                      <a:pt x="148" y="216"/>
                      <a:pt x="200" y="64"/>
                      <a:pt x="324" y="120"/>
                    </a:cubicBezTo>
                    <a:cubicBezTo>
                      <a:pt x="324" y="120"/>
                      <a:pt x="344" y="32"/>
                      <a:pt x="444" y="16"/>
                    </a:cubicBezTo>
                    <a:cubicBezTo>
                      <a:pt x="544" y="0"/>
                      <a:pt x="628" y="44"/>
                      <a:pt x="664" y="84"/>
                    </a:cubicBezTo>
                    <a:cubicBezTo>
                      <a:pt x="700" y="124"/>
                      <a:pt x="732" y="128"/>
                      <a:pt x="788" y="300"/>
                    </a:cubicBezTo>
                    <a:cubicBezTo>
                      <a:pt x="844" y="472"/>
                      <a:pt x="860" y="448"/>
                      <a:pt x="860" y="448"/>
                    </a:cubicBezTo>
                    <a:cubicBezTo>
                      <a:pt x="860" y="516"/>
                      <a:pt x="860" y="516"/>
                      <a:pt x="860" y="516"/>
                    </a:cubicBezTo>
                    <a:cubicBezTo>
                      <a:pt x="868" y="524"/>
                      <a:pt x="868" y="524"/>
                      <a:pt x="868" y="524"/>
                    </a:cubicBezTo>
                    <a:cubicBezTo>
                      <a:pt x="868" y="524"/>
                      <a:pt x="864" y="548"/>
                      <a:pt x="832" y="572"/>
                    </a:cubicBezTo>
                    <a:cubicBezTo>
                      <a:pt x="832" y="572"/>
                      <a:pt x="860" y="700"/>
                      <a:pt x="768" y="728"/>
                    </a:cubicBezTo>
                    <a:cubicBezTo>
                      <a:pt x="768" y="728"/>
                      <a:pt x="688" y="764"/>
                      <a:pt x="668" y="792"/>
                    </a:cubicBezTo>
                    <a:cubicBezTo>
                      <a:pt x="648" y="820"/>
                      <a:pt x="632" y="836"/>
                      <a:pt x="636" y="852"/>
                    </a:cubicBezTo>
                    <a:cubicBezTo>
                      <a:pt x="636" y="852"/>
                      <a:pt x="600" y="868"/>
                      <a:pt x="596" y="828"/>
                    </a:cubicBezTo>
                    <a:cubicBezTo>
                      <a:pt x="596" y="828"/>
                      <a:pt x="672" y="772"/>
                      <a:pt x="680" y="712"/>
                    </a:cubicBezTo>
                    <a:cubicBezTo>
                      <a:pt x="680" y="712"/>
                      <a:pt x="752" y="724"/>
                      <a:pt x="780" y="672"/>
                    </a:cubicBezTo>
                    <a:cubicBezTo>
                      <a:pt x="808" y="620"/>
                      <a:pt x="788" y="584"/>
                      <a:pt x="788" y="584"/>
                    </a:cubicBezTo>
                    <a:cubicBezTo>
                      <a:pt x="788" y="584"/>
                      <a:pt x="712" y="612"/>
                      <a:pt x="648" y="460"/>
                    </a:cubicBezTo>
                    <a:cubicBezTo>
                      <a:pt x="648" y="460"/>
                      <a:pt x="580" y="360"/>
                      <a:pt x="548" y="248"/>
                    </a:cubicBezTo>
                    <a:cubicBezTo>
                      <a:pt x="320" y="248"/>
                      <a:pt x="320" y="248"/>
                      <a:pt x="320" y="248"/>
                    </a:cubicBezTo>
                    <a:cubicBezTo>
                      <a:pt x="320" y="248"/>
                      <a:pt x="280" y="280"/>
                      <a:pt x="256" y="388"/>
                    </a:cubicBezTo>
                    <a:cubicBezTo>
                      <a:pt x="232" y="496"/>
                      <a:pt x="200" y="592"/>
                      <a:pt x="112" y="592"/>
                    </a:cubicBezTo>
                    <a:cubicBezTo>
                      <a:pt x="112" y="592"/>
                      <a:pt x="88" y="712"/>
                      <a:pt x="216" y="712"/>
                    </a:cubicBezTo>
                    <a:cubicBezTo>
                      <a:pt x="216" y="712"/>
                      <a:pt x="260" y="804"/>
                      <a:pt x="296" y="816"/>
                    </a:cubicBezTo>
                    <a:close/>
                  </a:path>
                </a:pathLst>
              </a:custGeom>
              <a:solidFill>
                <a:srgbClr val="BCB9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3" name="Freeform 90">
                <a:extLst>
                  <a:ext uri="{FF2B5EF4-FFF2-40B4-BE49-F238E27FC236}">
                    <a16:creationId xmlns:a16="http://schemas.microsoft.com/office/drawing/2014/main" id="{9932D3EE-6FFB-42B1-A8AA-11B53977480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894263" y="3213100"/>
                <a:ext cx="2713038" cy="2686050"/>
              </a:xfrm>
              <a:custGeom>
                <a:avLst/>
                <a:gdLst>
                  <a:gd name="T0" fmla="*/ 76 w 719"/>
                  <a:gd name="T1" fmla="*/ 588 h 712"/>
                  <a:gd name="T2" fmla="*/ 88 w 719"/>
                  <a:gd name="T3" fmla="*/ 464 h 712"/>
                  <a:gd name="T4" fmla="*/ 156 w 719"/>
                  <a:gd name="T5" fmla="*/ 256 h 712"/>
                  <a:gd name="T6" fmla="*/ 332 w 719"/>
                  <a:gd name="T7" fmla="*/ 156 h 712"/>
                  <a:gd name="T8" fmla="*/ 460 w 719"/>
                  <a:gd name="T9" fmla="*/ 36 h 712"/>
                  <a:gd name="T10" fmla="*/ 680 w 719"/>
                  <a:gd name="T11" fmla="*/ 104 h 712"/>
                  <a:gd name="T12" fmla="*/ 719 w 719"/>
                  <a:gd name="T13" fmla="*/ 143 h 712"/>
                  <a:gd name="T14" fmla="*/ 664 w 719"/>
                  <a:gd name="T15" fmla="*/ 84 h 712"/>
                  <a:gd name="T16" fmla="*/ 444 w 719"/>
                  <a:gd name="T17" fmla="*/ 16 h 712"/>
                  <a:gd name="T18" fmla="*/ 324 w 719"/>
                  <a:gd name="T19" fmla="*/ 120 h 712"/>
                  <a:gd name="T20" fmla="*/ 140 w 719"/>
                  <a:gd name="T21" fmla="*/ 236 h 712"/>
                  <a:gd name="T22" fmla="*/ 72 w 719"/>
                  <a:gd name="T23" fmla="*/ 444 h 712"/>
                  <a:gd name="T24" fmla="*/ 60 w 719"/>
                  <a:gd name="T25" fmla="*/ 568 h 712"/>
                  <a:gd name="T26" fmla="*/ 86 w 719"/>
                  <a:gd name="T27" fmla="*/ 712 h 712"/>
                  <a:gd name="T28" fmla="*/ 76 w 719"/>
                  <a:gd name="T29" fmla="*/ 588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19" h="712">
                    <a:moveTo>
                      <a:pt x="76" y="588"/>
                    </a:moveTo>
                    <a:cubicBezTo>
                      <a:pt x="76" y="588"/>
                      <a:pt x="16" y="524"/>
                      <a:pt x="88" y="464"/>
                    </a:cubicBezTo>
                    <a:cubicBezTo>
                      <a:pt x="88" y="464"/>
                      <a:pt x="148" y="276"/>
                      <a:pt x="156" y="256"/>
                    </a:cubicBezTo>
                    <a:cubicBezTo>
                      <a:pt x="164" y="236"/>
                      <a:pt x="204" y="88"/>
                      <a:pt x="332" y="156"/>
                    </a:cubicBezTo>
                    <a:cubicBezTo>
                      <a:pt x="332" y="156"/>
                      <a:pt x="360" y="52"/>
                      <a:pt x="460" y="36"/>
                    </a:cubicBezTo>
                    <a:cubicBezTo>
                      <a:pt x="560" y="20"/>
                      <a:pt x="644" y="64"/>
                      <a:pt x="680" y="104"/>
                    </a:cubicBezTo>
                    <a:cubicBezTo>
                      <a:pt x="693" y="118"/>
                      <a:pt x="705" y="128"/>
                      <a:pt x="719" y="143"/>
                    </a:cubicBezTo>
                    <a:cubicBezTo>
                      <a:pt x="699" y="115"/>
                      <a:pt x="682" y="104"/>
                      <a:pt x="664" y="84"/>
                    </a:cubicBezTo>
                    <a:cubicBezTo>
                      <a:pt x="628" y="44"/>
                      <a:pt x="544" y="0"/>
                      <a:pt x="444" y="16"/>
                    </a:cubicBezTo>
                    <a:cubicBezTo>
                      <a:pt x="344" y="32"/>
                      <a:pt x="324" y="120"/>
                      <a:pt x="324" y="120"/>
                    </a:cubicBezTo>
                    <a:cubicBezTo>
                      <a:pt x="200" y="64"/>
                      <a:pt x="148" y="216"/>
                      <a:pt x="140" y="236"/>
                    </a:cubicBezTo>
                    <a:cubicBezTo>
                      <a:pt x="132" y="256"/>
                      <a:pt x="72" y="444"/>
                      <a:pt x="72" y="444"/>
                    </a:cubicBezTo>
                    <a:cubicBezTo>
                      <a:pt x="0" y="504"/>
                      <a:pt x="60" y="568"/>
                      <a:pt x="60" y="568"/>
                    </a:cubicBezTo>
                    <a:cubicBezTo>
                      <a:pt x="42" y="650"/>
                      <a:pt x="64" y="691"/>
                      <a:pt x="86" y="712"/>
                    </a:cubicBezTo>
                    <a:cubicBezTo>
                      <a:pt x="71" y="688"/>
                      <a:pt x="62" y="649"/>
                      <a:pt x="76" y="588"/>
                    </a:cubicBezTo>
                    <a:close/>
                  </a:path>
                </a:pathLst>
              </a:custGeom>
              <a:solidFill>
                <a:srgbClr val="E0D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4" name="Freeform 91">
                <a:extLst>
                  <a:ext uri="{FF2B5EF4-FFF2-40B4-BE49-F238E27FC236}">
                    <a16:creationId xmlns:a16="http://schemas.microsoft.com/office/drawing/2014/main" id="{1366DE2F-C6E3-49E6-810A-CF36273E287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-5119688" y="3100388"/>
                <a:ext cx="3854450" cy="5118100"/>
              </a:xfrm>
              <a:custGeom>
                <a:avLst/>
                <a:gdLst>
                  <a:gd name="T0" fmla="*/ 741 w 1022"/>
                  <a:gd name="T1" fmla="*/ 998 h 1357"/>
                  <a:gd name="T2" fmla="*/ 617 w 1022"/>
                  <a:gd name="T3" fmla="*/ 886 h 1357"/>
                  <a:gd name="T4" fmla="*/ 704 w 1022"/>
                  <a:gd name="T5" fmla="*/ 896 h 1357"/>
                  <a:gd name="T6" fmla="*/ 825 w 1022"/>
                  <a:gd name="T7" fmla="*/ 777 h 1357"/>
                  <a:gd name="T8" fmla="*/ 934 w 1022"/>
                  <a:gd name="T9" fmla="*/ 531 h 1357"/>
                  <a:gd name="T10" fmla="*/ 786 w 1022"/>
                  <a:gd name="T11" fmla="*/ 163 h 1357"/>
                  <a:gd name="T12" fmla="*/ 168 w 1022"/>
                  <a:gd name="T13" fmla="*/ 331 h 1357"/>
                  <a:gd name="T14" fmla="*/ 95 w 1022"/>
                  <a:gd name="T15" fmla="*/ 565 h 1357"/>
                  <a:gd name="T16" fmla="*/ 186 w 1022"/>
                  <a:gd name="T17" fmla="*/ 777 h 1357"/>
                  <a:gd name="T18" fmla="*/ 308 w 1022"/>
                  <a:gd name="T19" fmla="*/ 896 h 1357"/>
                  <a:gd name="T20" fmla="*/ 353 w 1022"/>
                  <a:gd name="T21" fmla="*/ 883 h 1357"/>
                  <a:gd name="T22" fmla="*/ 377 w 1022"/>
                  <a:gd name="T23" fmla="*/ 962 h 1357"/>
                  <a:gd name="T24" fmla="*/ 3 w 1022"/>
                  <a:gd name="T25" fmla="*/ 1335 h 1357"/>
                  <a:gd name="T26" fmla="*/ 87 w 1022"/>
                  <a:gd name="T27" fmla="*/ 1126 h 1357"/>
                  <a:gd name="T28" fmla="*/ 775 w 1022"/>
                  <a:gd name="T29" fmla="*/ 1033 h 1357"/>
                  <a:gd name="T30" fmla="*/ 972 w 1022"/>
                  <a:gd name="T31" fmla="*/ 1209 h 1357"/>
                  <a:gd name="T32" fmla="*/ 673 w 1022"/>
                  <a:gd name="T33" fmla="*/ 870 h 1357"/>
                  <a:gd name="T34" fmla="*/ 760 w 1022"/>
                  <a:gd name="T35" fmla="*/ 753 h 1357"/>
                  <a:gd name="T36" fmla="*/ 916 w 1022"/>
                  <a:gd name="T37" fmla="*/ 559 h 1357"/>
                  <a:gd name="T38" fmla="*/ 916 w 1022"/>
                  <a:gd name="T39" fmla="*/ 559 h 1357"/>
                  <a:gd name="T40" fmla="*/ 886 w 1022"/>
                  <a:gd name="T41" fmla="*/ 618 h 1357"/>
                  <a:gd name="T42" fmla="*/ 156 w 1022"/>
                  <a:gd name="T43" fmla="*/ 668 h 1357"/>
                  <a:gd name="T44" fmla="*/ 337 w 1022"/>
                  <a:gd name="T45" fmla="*/ 867 h 1357"/>
                  <a:gd name="T46" fmla="*/ 262 w 1022"/>
                  <a:gd name="T47" fmla="*/ 753 h 1357"/>
                  <a:gd name="T48" fmla="*/ 337 w 1022"/>
                  <a:gd name="T49" fmla="*/ 867 h 1357"/>
                  <a:gd name="T50" fmla="*/ 429 w 1022"/>
                  <a:gd name="T51" fmla="*/ 886 h 1357"/>
                  <a:gd name="T52" fmla="*/ 288 w 1022"/>
                  <a:gd name="T53" fmla="*/ 736 h 1357"/>
                  <a:gd name="T54" fmla="*/ 231 w 1022"/>
                  <a:gd name="T55" fmla="*/ 616 h 1357"/>
                  <a:gd name="T56" fmla="*/ 172 w 1022"/>
                  <a:gd name="T57" fmla="*/ 610 h 1357"/>
                  <a:gd name="T58" fmla="*/ 285 w 1022"/>
                  <a:gd name="T59" fmla="*/ 409 h 1357"/>
                  <a:gd name="T60" fmla="*/ 212 w 1022"/>
                  <a:gd name="T61" fmla="*/ 511 h 1357"/>
                  <a:gd name="T62" fmla="*/ 117 w 1022"/>
                  <a:gd name="T63" fmla="*/ 562 h 1357"/>
                  <a:gd name="T64" fmla="*/ 137 w 1022"/>
                  <a:gd name="T65" fmla="*/ 488 h 1357"/>
                  <a:gd name="T66" fmla="*/ 374 w 1022"/>
                  <a:gd name="T67" fmla="*/ 159 h 1357"/>
                  <a:gd name="T68" fmla="*/ 668 w 1022"/>
                  <a:gd name="T69" fmla="*/ 90 h 1357"/>
                  <a:gd name="T70" fmla="*/ 859 w 1022"/>
                  <a:gd name="T71" fmla="*/ 484 h 1357"/>
                  <a:gd name="T72" fmla="*/ 630 w 1022"/>
                  <a:gd name="T73" fmla="*/ 175 h 1357"/>
                  <a:gd name="T74" fmla="*/ 910 w 1022"/>
                  <a:gd name="T75" fmla="*/ 534 h 1357"/>
                  <a:gd name="T76" fmla="*/ 590 w 1022"/>
                  <a:gd name="T77" fmla="*/ 209 h 1357"/>
                  <a:gd name="T78" fmla="*/ 458 w 1022"/>
                  <a:gd name="T79" fmla="*/ 184 h 1357"/>
                  <a:gd name="T80" fmla="*/ 447 w 1022"/>
                  <a:gd name="T81" fmla="*/ 281 h 1357"/>
                  <a:gd name="T82" fmla="*/ 493 w 1022"/>
                  <a:gd name="T83" fmla="*/ 170 h 1357"/>
                  <a:gd name="T84" fmla="*/ 488 w 1022"/>
                  <a:gd name="T85" fmla="*/ 279 h 1357"/>
                  <a:gd name="T86" fmla="*/ 514 w 1022"/>
                  <a:gd name="T87" fmla="*/ 221 h 1357"/>
                  <a:gd name="T88" fmla="*/ 565 w 1022"/>
                  <a:gd name="T89" fmla="*/ 212 h 1357"/>
                  <a:gd name="T90" fmla="*/ 528 w 1022"/>
                  <a:gd name="T91" fmla="*/ 278 h 1357"/>
                  <a:gd name="T92" fmla="*/ 543 w 1022"/>
                  <a:gd name="T93" fmla="*/ 262 h 1357"/>
                  <a:gd name="T94" fmla="*/ 556 w 1022"/>
                  <a:gd name="T95" fmla="*/ 240 h 1357"/>
                  <a:gd name="T96" fmla="*/ 564 w 1022"/>
                  <a:gd name="T97" fmla="*/ 233 h 1357"/>
                  <a:gd name="T98" fmla="*/ 571 w 1022"/>
                  <a:gd name="T99" fmla="*/ 231 h 1357"/>
                  <a:gd name="T100" fmla="*/ 695 w 1022"/>
                  <a:gd name="T101" fmla="*/ 485 h 1357"/>
                  <a:gd name="T102" fmla="*/ 760 w 1022"/>
                  <a:gd name="T103" fmla="*/ 729 h 1357"/>
                  <a:gd name="T104" fmla="*/ 599 w 1022"/>
                  <a:gd name="T105" fmla="*/ 868 h 1357"/>
                  <a:gd name="T106" fmla="*/ 632 w 1022"/>
                  <a:gd name="T107" fmla="*/ 983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022" h="1357">
                    <a:moveTo>
                      <a:pt x="1019" y="1335"/>
                    </a:moveTo>
                    <a:cubicBezTo>
                      <a:pt x="1009" y="1288"/>
                      <a:pt x="1004" y="1240"/>
                      <a:pt x="994" y="1193"/>
                    </a:cubicBezTo>
                    <a:cubicBezTo>
                      <a:pt x="984" y="1146"/>
                      <a:pt x="948" y="1096"/>
                      <a:pt x="913" y="1064"/>
                    </a:cubicBezTo>
                    <a:cubicBezTo>
                      <a:pt x="866" y="1022"/>
                      <a:pt x="801" y="1012"/>
                      <a:pt x="741" y="998"/>
                    </a:cubicBezTo>
                    <a:cubicBezTo>
                      <a:pt x="708" y="990"/>
                      <a:pt x="674" y="980"/>
                      <a:pt x="644" y="962"/>
                    </a:cubicBezTo>
                    <a:cubicBezTo>
                      <a:pt x="633" y="956"/>
                      <a:pt x="624" y="953"/>
                      <a:pt x="617" y="941"/>
                    </a:cubicBezTo>
                    <a:cubicBezTo>
                      <a:pt x="609" y="925"/>
                      <a:pt x="612" y="905"/>
                      <a:pt x="616" y="889"/>
                    </a:cubicBezTo>
                    <a:cubicBezTo>
                      <a:pt x="616" y="888"/>
                      <a:pt x="617" y="887"/>
                      <a:pt x="617" y="886"/>
                    </a:cubicBezTo>
                    <a:cubicBezTo>
                      <a:pt x="627" y="881"/>
                      <a:pt x="637" y="876"/>
                      <a:pt x="646" y="872"/>
                    </a:cubicBezTo>
                    <a:cubicBezTo>
                      <a:pt x="648" y="878"/>
                      <a:pt x="652" y="884"/>
                      <a:pt x="659" y="888"/>
                    </a:cubicBezTo>
                    <a:cubicBezTo>
                      <a:pt x="668" y="893"/>
                      <a:pt x="679" y="895"/>
                      <a:pt x="689" y="897"/>
                    </a:cubicBezTo>
                    <a:cubicBezTo>
                      <a:pt x="694" y="900"/>
                      <a:pt x="700" y="899"/>
                      <a:pt x="704" y="896"/>
                    </a:cubicBezTo>
                    <a:cubicBezTo>
                      <a:pt x="708" y="892"/>
                      <a:pt x="709" y="885"/>
                      <a:pt x="705" y="880"/>
                    </a:cubicBezTo>
                    <a:cubicBezTo>
                      <a:pt x="706" y="830"/>
                      <a:pt x="778" y="804"/>
                      <a:pt x="812" y="778"/>
                    </a:cubicBezTo>
                    <a:cubicBezTo>
                      <a:pt x="813" y="777"/>
                      <a:pt x="815" y="776"/>
                      <a:pt x="816" y="775"/>
                    </a:cubicBezTo>
                    <a:cubicBezTo>
                      <a:pt x="819" y="777"/>
                      <a:pt x="821" y="777"/>
                      <a:pt x="825" y="777"/>
                    </a:cubicBezTo>
                    <a:cubicBezTo>
                      <a:pt x="897" y="763"/>
                      <a:pt x="920" y="666"/>
                      <a:pt x="906" y="606"/>
                    </a:cubicBezTo>
                    <a:cubicBezTo>
                      <a:pt x="927" y="590"/>
                      <a:pt x="941" y="568"/>
                      <a:pt x="942" y="542"/>
                    </a:cubicBezTo>
                    <a:cubicBezTo>
                      <a:pt x="942" y="536"/>
                      <a:pt x="939" y="532"/>
                      <a:pt x="934" y="531"/>
                    </a:cubicBezTo>
                    <a:cubicBezTo>
                      <a:pt x="934" y="531"/>
                      <a:pt x="934" y="531"/>
                      <a:pt x="934" y="531"/>
                    </a:cubicBezTo>
                    <a:cubicBezTo>
                      <a:pt x="937" y="513"/>
                      <a:pt x="936" y="495"/>
                      <a:pt x="930" y="477"/>
                    </a:cubicBezTo>
                    <a:cubicBezTo>
                      <a:pt x="929" y="473"/>
                      <a:pt x="925" y="470"/>
                      <a:pt x="922" y="470"/>
                    </a:cubicBezTo>
                    <a:cubicBezTo>
                      <a:pt x="880" y="427"/>
                      <a:pt x="869" y="367"/>
                      <a:pt x="855" y="312"/>
                    </a:cubicBezTo>
                    <a:cubicBezTo>
                      <a:pt x="842" y="257"/>
                      <a:pt x="820" y="207"/>
                      <a:pt x="786" y="163"/>
                    </a:cubicBezTo>
                    <a:cubicBezTo>
                      <a:pt x="717" y="76"/>
                      <a:pt x="589" y="0"/>
                      <a:pt x="476" y="41"/>
                    </a:cubicBezTo>
                    <a:cubicBezTo>
                      <a:pt x="431" y="58"/>
                      <a:pt x="394" y="92"/>
                      <a:pt x="379" y="137"/>
                    </a:cubicBezTo>
                    <a:cubicBezTo>
                      <a:pt x="311" y="105"/>
                      <a:pt x="241" y="154"/>
                      <a:pt x="210" y="214"/>
                    </a:cubicBezTo>
                    <a:cubicBezTo>
                      <a:pt x="190" y="251"/>
                      <a:pt x="180" y="291"/>
                      <a:pt x="168" y="331"/>
                    </a:cubicBezTo>
                    <a:cubicBezTo>
                      <a:pt x="154" y="377"/>
                      <a:pt x="140" y="424"/>
                      <a:pt x="126" y="470"/>
                    </a:cubicBezTo>
                    <a:cubicBezTo>
                      <a:pt x="125" y="471"/>
                      <a:pt x="124" y="471"/>
                      <a:pt x="122" y="472"/>
                    </a:cubicBezTo>
                    <a:cubicBezTo>
                      <a:pt x="94" y="491"/>
                      <a:pt x="81" y="526"/>
                      <a:pt x="90" y="559"/>
                    </a:cubicBezTo>
                    <a:cubicBezTo>
                      <a:pt x="91" y="562"/>
                      <a:pt x="93" y="564"/>
                      <a:pt x="95" y="565"/>
                    </a:cubicBezTo>
                    <a:cubicBezTo>
                      <a:pt x="95" y="566"/>
                      <a:pt x="95" y="567"/>
                      <a:pt x="95" y="568"/>
                    </a:cubicBezTo>
                    <a:cubicBezTo>
                      <a:pt x="97" y="580"/>
                      <a:pt x="102" y="591"/>
                      <a:pt x="108" y="599"/>
                    </a:cubicBezTo>
                    <a:cubicBezTo>
                      <a:pt x="107" y="601"/>
                      <a:pt x="106" y="603"/>
                      <a:pt x="105" y="605"/>
                    </a:cubicBezTo>
                    <a:cubicBezTo>
                      <a:pt x="91" y="666"/>
                      <a:pt x="114" y="763"/>
                      <a:pt x="186" y="777"/>
                    </a:cubicBezTo>
                    <a:cubicBezTo>
                      <a:pt x="190" y="777"/>
                      <a:pt x="193" y="777"/>
                      <a:pt x="195" y="775"/>
                    </a:cubicBezTo>
                    <a:cubicBezTo>
                      <a:pt x="197" y="776"/>
                      <a:pt x="198" y="777"/>
                      <a:pt x="200" y="778"/>
                    </a:cubicBezTo>
                    <a:cubicBezTo>
                      <a:pt x="233" y="804"/>
                      <a:pt x="305" y="830"/>
                      <a:pt x="306" y="880"/>
                    </a:cubicBezTo>
                    <a:cubicBezTo>
                      <a:pt x="303" y="885"/>
                      <a:pt x="304" y="892"/>
                      <a:pt x="308" y="896"/>
                    </a:cubicBezTo>
                    <a:cubicBezTo>
                      <a:pt x="308" y="896"/>
                      <a:pt x="309" y="897"/>
                      <a:pt x="309" y="897"/>
                    </a:cubicBezTo>
                    <a:cubicBezTo>
                      <a:pt x="309" y="897"/>
                      <a:pt x="309" y="897"/>
                      <a:pt x="309" y="897"/>
                    </a:cubicBezTo>
                    <a:cubicBezTo>
                      <a:pt x="313" y="900"/>
                      <a:pt x="319" y="899"/>
                      <a:pt x="323" y="896"/>
                    </a:cubicBezTo>
                    <a:cubicBezTo>
                      <a:pt x="334" y="893"/>
                      <a:pt x="345" y="890"/>
                      <a:pt x="353" y="883"/>
                    </a:cubicBezTo>
                    <a:cubicBezTo>
                      <a:pt x="358" y="879"/>
                      <a:pt x="362" y="874"/>
                      <a:pt x="364" y="868"/>
                    </a:cubicBezTo>
                    <a:cubicBezTo>
                      <a:pt x="377" y="878"/>
                      <a:pt x="392" y="886"/>
                      <a:pt x="406" y="894"/>
                    </a:cubicBezTo>
                    <a:cubicBezTo>
                      <a:pt x="410" y="910"/>
                      <a:pt x="413" y="927"/>
                      <a:pt x="405" y="942"/>
                    </a:cubicBezTo>
                    <a:cubicBezTo>
                      <a:pt x="398" y="953"/>
                      <a:pt x="388" y="956"/>
                      <a:pt x="377" y="962"/>
                    </a:cubicBezTo>
                    <a:cubicBezTo>
                      <a:pt x="348" y="980"/>
                      <a:pt x="314" y="990"/>
                      <a:pt x="281" y="998"/>
                    </a:cubicBezTo>
                    <a:cubicBezTo>
                      <a:pt x="221" y="1012"/>
                      <a:pt x="156" y="1022"/>
                      <a:pt x="109" y="1064"/>
                    </a:cubicBezTo>
                    <a:cubicBezTo>
                      <a:pt x="74" y="1096"/>
                      <a:pt x="37" y="1146"/>
                      <a:pt x="28" y="1193"/>
                    </a:cubicBezTo>
                    <a:cubicBezTo>
                      <a:pt x="18" y="1240"/>
                      <a:pt x="13" y="1288"/>
                      <a:pt x="3" y="1335"/>
                    </a:cubicBezTo>
                    <a:cubicBezTo>
                      <a:pt x="0" y="1350"/>
                      <a:pt x="24" y="1357"/>
                      <a:pt x="27" y="1342"/>
                    </a:cubicBezTo>
                    <a:cubicBezTo>
                      <a:pt x="34" y="1302"/>
                      <a:pt x="41" y="1262"/>
                      <a:pt x="47" y="1221"/>
                    </a:cubicBezTo>
                    <a:cubicBezTo>
                      <a:pt x="49" y="1212"/>
                      <a:pt x="50" y="1202"/>
                      <a:pt x="52" y="1193"/>
                    </a:cubicBezTo>
                    <a:cubicBezTo>
                      <a:pt x="58" y="1169"/>
                      <a:pt x="74" y="1146"/>
                      <a:pt x="87" y="1126"/>
                    </a:cubicBezTo>
                    <a:cubicBezTo>
                      <a:pt x="103" y="1103"/>
                      <a:pt x="122" y="1082"/>
                      <a:pt x="144" y="1067"/>
                    </a:cubicBezTo>
                    <a:cubicBezTo>
                      <a:pt x="168" y="1052"/>
                      <a:pt x="195" y="1044"/>
                      <a:pt x="222" y="1036"/>
                    </a:cubicBezTo>
                    <a:cubicBezTo>
                      <a:pt x="226" y="1035"/>
                      <a:pt x="230" y="1034"/>
                      <a:pt x="234" y="1034"/>
                    </a:cubicBezTo>
                    <a:cubicBezTo>
                      <a:pt x="398" y="1140"/>
                      <a:pt x="611" y="1140"/>
                      <a:pt x="775" y="1033"/>
                    </a:cubicBezTo>
                    <a:cubicBezTo>
                      <a:pt x="776" y="1032"/>
                      <a:pt x="777" y="1032"/>
                      <a:pt x="778" y="1031"/>
                    </a:cubicBezTo>
                    <a:cubicBezTo>
                      <a:pt x="778" y="1031"/>
                      <a:pt x="778" y="1031"/>
                      <a:pt x="778" y="1031"/>
                    </a:cubicBezTo>
                    <a:cubicBezTo>
                      <a:pt x="833" y="1044"/>
                      <a:pt x="882" y="1061"/>
                      <a:pt x="919" y="1106"/>
                    </a:cubicBezTo>
                    <a:cubicBezTo>
                      <a:pt x="944" y="1135"/>
                      <a:pt x="966" y="1171"/>
                      <a:pt x="972" y="1209"/>
                    </a:cubicBezTo>
                    <a:cubicBezTo>
                      <a:pt x="980" y="1253"/>
                      <a:pt x="987" y="1298"/>
                      <a:pt x="995" y="1342"/>
                    </a:cubicBezTo>
                    <a:cubicBezTo>
                      <a:pt x="998" y="1357"/>
                      <a:pt x="1022" y="1351"/>
                      <a:pt x="1019" y="1335"/>
                    </a:cubicBezTo>
                    <a:close/>
                    <a:moveTo>
                      <a:pt x="683" y="873"/>
                    </a:moveTo>
                    <a:cubicBezTo>
                      <a:pt x="680" y="872"/>
                      <a:pt x="676" y="871"/>
                      <a:pt x="673" y="870"/>
                    </a:cubicBezTo>
                    <a:cubicBezTo>
                      <a:pt x="668" y="868"/>
                      <a:pt x="667" y="866"/>
                      <a:pt x="667" y="860"/>
                    </a:cubicBezTo>
                    <a:cubicBezTo>
                      <a:pt x="676" y="854"/>
                      <a:pt x="685" y="848"/>
                      <a:pt x="693" y="840"/>
                    </a:cubicBezTo>
                    <a:cubicBezTo>
                      <a:pt x="718" y="815"/>
                      <a:pt x="738" y="784"/>
                      <a:pt x="754" y="752"/>
                    </a:cubicBezTo>
                    <a:cubicBezTo>
                      <a:pt x="755" y="753"/>
                      <a:pt x="757" y="753"/>
                      <a:pt x="760" y="753"/>
                    </a:cubicBezTo>
                    <a:cubicBezTo>
                      <a:pt x="787" y="754"/>
                      <a:pt x="813" y="743"/>
                      <a:pt x="833" y="726"/>
                    </a:cubicBezTo>
                    <a:cubicBezTo>
                      <a:pt x="814" y="754"/>
                      <a:pt x="776" y="775"/>
                      <a:pt x="751" y="791"/>
                    </a:cubicBezTo>
                    <a:cubicBezTo>
                      <a:pt x="722" y="809"/>
                      <a:pt x="687" y="836"/>
                      <a:pt x="683" y="873"/>
                    </a:cubicBezTo>
                    <a:close/>
                    <a:moveTo>
                      <a:pt x="916" y="559"/>
                    </a:moveTo>
                    <a:cubicBezTo>
                      <a:pt x="902" y="599"/>
                      <a:pt x="846" y="613"/>
                      <a:pt x="809" y="600"/>
                    </a:cubicBezTo>
                    <a:cubicBezTo>
                      <a:pt x="773" y="587"/>
                      <a:pt x="750" y="558"/>
                      <a:pt x="734" y="525"/>
                    </a:cubicBezTo>
                    <a:cubicBezTo>
                      <a:pt x="744" y="533"/>
                      <a:pt x="755" y="541"/>
                      <a:pt x="767" y="547"/>
                    </a:cubicBezTo>
                    <a:cubicBezTo>
                      <a:pt x="812" y="571"/>
                      <a:pt x="869" y="582"/>
                      <a:pt x="916" y="559"/>
                    </a:cubicBezTo>
                    <a:close/>
                    <a:moveTo>
                      <a:pt x="847" y="743"/>
                    </a:moveTo>
                    <a:cubicBezTo>
                      <a:pt x="860" y="723"/>
                      <a:pt x="868" y="701"/>
                      <a:pt x="864" y="677"/>
                    </a:cubicBezTo>
                    <a:cubicBezTo>
                      <a:pt x="868" y="661"/>
                      <a:pt x="869" y="643"/>
                      <a:pt x="864" y="625"/>
                    </a:cubicBezTo>
                    <a:cubicBezTo>
                      <a:pt x="871" y="624"/>
                      <a:pt x="879" y="621"/>
                      <a:pt x="886" y="618"/>
                    </a:cubicBezTo>
                    <a:cubicBezTo>
                      <a:pt x="892" y="658"/>
                      <a:pt x="882" y="717"/>
                      <a:pt x="847" y="743"/>
                    </a:cubicBezTo>
                    <a:close/>
                    <a:moveTo>
                      <a:pt x="126" y="616"/>
                    </a:moveTo>
                    <a:cubicBezTo>
                      <a:pt x="135" y="623"/>
                      <a:pt x="146" y="627"/>
                      <a:pt x="157" y="629"/>
                    </a:cubicBezTo>
                    <a:cubicBezTo>
                      <a:pt x="154" y="642"/>
                      <a:pt x="154" y="655"/>
                      <a:pt x="156" y="668"/>
                    </a:cubicBezTo>
                    <a:cubicBezTo>
                      <a:pt x="154" y="669"/>
                      <a:pt x="153" y="671"/>
                      <a:pt x="152" y="674"/>
                    </a:cubicBezTo>
                    <a:cubicBezTo>
                      <a:pt x="146" y="700"/>
                      <a:pt x="153" y="724"/>
                      <a:pt x="167" y="744"/>
                    </a:cubicBezTo>
                    <a:cubicBezTo>
                      <a:pt x="130" y="718"/>
                      <a:pt x="119" y="658"/>
                      <a:pt x="126" y="616"/>
                    </a:cubicBezTo>
                    <a:close/>
                    <a:moveTo>
                      <a:pt x="337" y="867"/>
                    </a:moveTo>
                    <a:cubicBezTo>
                      <a:pt x="334" y="869"/>
                      <a:pt x="331" y="870"/>
                      <a:pt x="328" y="871"/>
                    </a:cubicBezTo>
                    <a:cubicBezTo>
                      <a:pt x="324" y="836"/>
                      <a:pt x="289" y="809"/>
                      <a:pt x="261" y="791"/>
                    </a:cubicBezTo>
                    <a:cubicBezTo>
                      <a:pt x="229" y="771"/>
                      <a:pt x="183" y="747"/>
                      <a:pt x="174" y="708"/>
                    </a:cubicBezTo>
                    <a:cubicBezTo>
                      <a:pt x="193" y="736"/>
                      <a:pt x="226" y="754"/>
                      <a:pt x="262" y="753"/>
                    </a:cubicBezTo>
                    <a:cubicBezTo>
                      <a:pt x="265" y="753"/>
                      <a:pt x="267" y="753"/>
                      <a:pt x="269" y="752"/>
                    </a:cubicBezTo>
                    <a:cubicBezTo>
                      <a:pt x="285" y="783"/>
                      <a:pt x="304" y="815"/>
                      <a:pt x="329" y="840"/>
                    </a:cubicBezTo>
                    <a:cubicBezTo>
                      <a:pt x="334" y="845"/>
                      <a:pt x="339" y="849"/>
                      <a:pt x="344" y="853"/>
                    </a:cubicBezTo>
                    <a:cubicBezTo>
                      <a:pt x="344" y="859"/>
                      <a:pt x="342" y="864"/>
                      <a:pt x="337" y="867"/>
                    </a:cubicBezTo>
                    <a:close/>
                    <a:moveTo>
                      <a:pt x="267" y="1026"/>
                    </a:moveTo>
                    <a:cubicBezTo>
                      <a:pt x="302" y="1017"/>
                      <a:pt x="337" y="1009"/>
                      <a:pt x="370" y="993"/>
                    </a:cubicBezTo>
                    <a:cubicBezTo>
                      <a:pt x="390" y="984"/>
                      <a:pt x="412" y="974"/>
                      <a:pt x="424" y="956"/>
                    </a:cubicBezTo>
                    <a:cubicBezTo>
                      <a:pt x="437" y="935"/>
                      <a:pt x="435" y="909"/>
                      <a:pt x="429" y="886"/>
                    </a:cubicBezTo>
                    <a:cubicBezTo>
                      <a:pt x="429" y="886"/>
                      <a:pt x="429" y="886"/>
                      <a:pt x="429" y="886"/>
                    </a:cubicBezTo>
                    <a:cubicBezTo>
                      <a:pt x="429" y="882"/>
                      <a:pt x="427" y="878"/>
                      <a:pt x="423" y="876"/>
                    </a:cubicBezTo>
                    <a:cubicBezTo>
                      <a:pt x="396" y="861"/>
                      <a:pt x="368" y="845"/>
                      <a:pt x="346" y="823"/>
                    </a:cubicBezTo>
                    <a:cubicBezTo>
                      <a:pt x="322" y="799"/>
                      <a:pt x="303" y="767"/>
                      <a:pt x="288" y="736"/>
                    </a:cubicBezTo>
                    <a:cubicBezTo>
                      <a:pt x="284" y="729"/>
                      <a:pt x="276" y="729"/>
                      <a:pt x="271" y="733"/>
                    </a:cubicBezTo>
                    <a:cubicBezTo>
                      <a:pt x="269" y="731"/>
                      <a:pt x="266" y="729"/>
                      <a:pt x="262" y="729"/>
                    </a:cubicBezTo>
                    <a:cubicBezTo>
                      <a:pt x="211" y="730"/>
                      <a:pt x="168" y="683"/>
                      <a:pt x="182" y="631"/>
                    </a:cubicBezTo>
                    <a:cubicBezTo>
                      <a:pt x="199" y="630"/>
                      <a:pt x="216" y="625"/>
                      <a:pt x="231" y="616"/>
                    </a:cubicBezTo>
                    <a:cubicBezTo>
                      <a:pt x="298" y="572"/>
                      <a:pt x="294" y="488"/>
                      <a:pt x="329" y="425"/>
                    </a:cubicBezTo>
                    <a:cubicBezTo>
                      <a:pt x="336" y="412"/>
                      <a:pt x="317" y="401"/>
                      <a:pt x="310" y="414"/>
                    </a:cubicBezTo>
                    <a:cubicBezTo>
                      <a:pt x="282" y="464"/>
                      <a:pt x="282" y="530"/>
                      <a:pt x="244" y="575"/>
                    </a:cubicBezTo>
                    <a:cubicBezTo>
                      <a:pt x="226" y="595"/>
                      <a:pt x="200" y="612"/>
                      <a:pt x="172" y="610"/>
                    </a:cubicBezTo>
                    <a:cubicBezTo>
                      <a:pt x="156" y="609"/>
                      <a:pt x="142" y="602"/>
                      <a:pt x="131" y="591"/>
                    </a:cubicBezTo>
                    <a:cubicBezTo>
                      <a:pt x="147" y="591"/>
                      <a:pt x="164" y="585"/>
                      <a:pt x="176" y="578"/>
                    </a:cubicBezTo>
                    <a:cubicBezTo>
                      <a:pt x="210" y="560"/>
                      <a:pt x="230" y="528"/>
                      <a:pt x="246" y="495"/>
                    </a:cubicBezTo>
                    <a:cubicBezTo>
                      <a:pt x="259" y="466"/>
                      <a:pt x="273" y="438"/>
                      <a:pt x="285" y="409"/>
                    </a:cubicBezTo>
                    <a:cubicBezTo>
                      <a:pt x="294" y="384"/>
                      <a:pt x="306" y="347"/>
                      <a:pt x="334" y="339"/>
                    </a:cubicBezTo>
                    <a:cubicBezTo>
                      <a:pt x="348" y="335"/>
                      <a:pt x="342" y="313"/>
                      <a:pt x="328" y="317"/>
                    </a:cubicBezTo>
                    <a:cubicBezTo>
                      <a:pt x="282" y="331"/>
                      <a:pt x="271" y="387"/>
                      <a:pt x="254" y="426"/>
                    </a:cubicBezTo>
                    <a:cubicBezTo>
                      <a:pt x="241" y="454"/>
                      <a:pt x="228" y="484"/>
                      <a:pt x="212" y="511"/>
                    </a:cubicBezTo>
                    <a:cubicBezTo>
                      <a:pt x="202" y="528"/>
                      <a:pt x="189" y="543"/>
                      <a:pt x="173" y="554"/>
                    </a:cubicBezTo>
                    <a:cubicBezTo>
                      <a:pt x="164" y="560"/>
                      <a:pt x="129" y="578"/>
                      <a:pt x="119" y="565"/>
                    </a:cubicBezTo>
                    <a:cubicBezTo>
                      <a:pt x="119" y="564"/>
                      <a:pt x="118" y="564"/>
                      <a:pt x="117" y="563"/>
                    </a:cubicBezTo>
                    <a:cubicBezTo>
                      <a:pt x="117" y="563"/>
                      <a:pt x="117" y="562"/>
                      <a:pt x="117" y="562"/>
                    </a:cubicBezTo>
                    <a:cubicBezTo>
                      <a:pt x="116" y="559"/>
                      <a:pt x="115" y="557"/>
                      <a:pt x="112" y="555"/>
                    </a:cubicBezTo>
                    <a:cubicBezTo>
                      <a:pt x="112" y="555"/>
                      <a:pt x="112" y="554"/>
                      <a:pt x="112" y="553"/>
                    </a:cubicBezTo>
                    <a:cubicBezTo>
                      <a:pt x="106" y="530"/>
                      <a:pt x="114" y="505"/>
                      <a:pt x="134" y="491"/>
                    </a:cubicBezTo>
                    <a:cubicBezTo>
                      <a:pt x="135" y="490"/>
                      <a:pt x="136" y="489"/>
                      <a:pt x="137" y="488"/>
                    </a:cubicBezTo>
                    <a:cubicBezTo>
                      <a:pt x="141" y="488"/>
                      <a:pt x="145" y="485"/>
                      <a:pt x="147" y="480"/>
                    </a:cubicBezTo>
                    <a:cubicBezTo>
                      <a:pt x="169" y="406"/>
                      <a:pt x="187" y="330"/>
                      <a:pt x="214" y="258"/>
                    </a:cubicBezTo>
                    <a:cubicBezTo>
                      <a:pt x="237" y="199"/>
                      <a:pt x="298" y="121"/>
                      <a:pt x="370" y="158"/>
                    </a:cubicBezTo>
                    <a:cubicBezTo>
                      <a:pt x="372" y="159"/>
                      <a:pt x="373" y="159"/>
                      <a:pt x="374" y="159"/>
                    </a:cubicBezTo>
                    <a:cubicBezTo>
                      <a:pt x="373" y="161"/>
                      <a:pt x="373" y="163"/>
                      <a:pt x="373" y="165"/>
                    </a:cubicBezTo>
                    <a:cubicBezTo>
                      <a:pt x="371" y="180"/>
                      <a:pt x="394" y="180"/>
                      <a:pt x="395" y="165"/>
                    </a:cubicBezTo>
                    <a:cubicBezTo>
                      <a:pt x="401" y="112"/>
                      <a:pt x="446" y="71"/>
                      <a:pt x="496" y="59"/>
                    </a:cubicBezTo>
                    <a:cubicBezTo>
                      <a:pt x="555" y="44"/>
                      <a:pt x="617" y="61"/>
                      <a:pt x="668" y="90"/>
                    </a:cubicBezTo>
                    <a:cubicBezTo>
                      <a:pt x="714" y="117"/>
                      <a:pt x="754" y="154"/>
                      <a:pt x="784" y="199"/>
                    </a:cubicBezTo>
                    <a:cubicBezTo>
                      <a:pt x="813" y="243"/>
                      <a:pt x="827" y="291"/>
                      <a:pt x="839" y="341"/>
                    </a:cubicBezTo>
                    <a:cubicBezTo>
                      <a:pt x="852" y="393"/>
                      <a:pt x="867" y="445"/>
                      <a:pt x="905" y="484"/>
                    </a:cubicBezTo>
                    <a:cubicBezTo>
                      <a:pt x="894" y="497"/>
                      <a:pt x="871" y="491"/>
                      <a:pt x="859" y="484"/>
                    </a:cubicBezTo>
                    <a:cubicBezTo>
                      <a:pt x="843" y="474"/>
                      <a:pt x="832" y="456"/>
                      <a:pt x="823" y="440"/>
                    </a:cubicBezTo>
                    <a:cubicBezTo>
                      <a:pt x="803" y="400"/>
                      <a:pt x="791" y="355"/>
                      <a:pt x="774" y="314"/>
                    </a:cubicBezTo>
                    <a:cubicBezTo>
                      <a:pt x="747" y="246"/>
                      <a:pt x="707" y="180"/>
                      <a:pt x="636" y="153"/>
                    </a:cubicBezTo>
                    <a:cubicBezTo>
                      <a:pt x="622" y="148"/>
                      <a:pt x="617" y="170"/>
                      <a:pt x="630" y="175"/>
                    </a:cubicBezTo>
                    <a:cubicBezTo>
                      <a:pt x="729" y="213"/>
                      <a:pt x="754" y="329"/>
                      <a:pt x="788" y="417"/>
                    </a:cubicBezTo>
                    <a:cubicBezTo>
                      <a:pt x="802" y="450"/>
                      <a:pt x="819" y="488"/>
                      <a:pt x="852" y="506"/>
                    </a:cubicBezTo>
                    <a:cubicBezTo>
                      <a:pt x="871" y="516"/>
                      <a:pt x="896" y="517"/>
                      <a:pt x="913" y="506"/>
                    </a:cubicBezTo>
                    <a:cubicBezTo>
                      <a:pt x="913" y="515"/>
                      <a:pt x="912" y="524"/>
                      <a:pt x="910" y="534"/>
                    </a:cubicBezTo>
                    <a:cubicBezTo>
                      <a:pt x="910" y="535"/>
                      <a:pt x="910" y="536"/>
                      <a:pt x="910" y="537"/>
                    </a:cubicBezTo>
                    <a:cubicBezTo>
                      <a:pt x="864" y="561"/>
                      <a:pt x="807" y="547"/>
                      <a:pt x="765" y="520"/>
                    </a:cubicBezTo>
                    <a:cubicBezTo>
                      <a:pt x="715" y="488"/>
                      <a:pt x="683" y="433"/>
                      <a:pt x="660" y="380"/>
                    </a:cubicBezTo>
                    <a:cubicBezTo>
                      <a:pt x="636" y="324"/>
                      <a:pt x="622" y="262"/>
                      <a:pt x="590" y="209"/>
                    </a:cubicBezTo>
                    <a:cubicBezTo>
                      <a:pt x="566" y="170"/>
                      <a:pt x="520" y="135"/>
                      <a:pt x="472" y="151"/>
                    </a:cubicBezTo>
                    <a:cubicBezTo>
                      <a:pt x="422" y="166"/>
                      <a:pt x="393" y="227"/>
                      <a:pt x="398" y="276"/>
                    </a:cubicBezTo>
                    <a:cubicBezTo>
                      <a:pt x="399" y="291"/>
                      <a:pt x="422" y="291"/>
                      <a:pt x="420" y="276"/>
                    </a:cubicBezTo>
                    <a:cubicBezTo>
                      <a:pt x="417" y="242"/>
                      <a:pt x="431" y="206"/>
                      <a:pt x="458" y="184"/>
                    </a:cubicBezTo>
                    <a:cubicBezTo>
                      <a:pt x="462" y="181"/>
                      <a:pt x="465" y="179"/>
                      <a:pt x="468" y="177"/>
                    </a:cubicBezTo>
                    <a:cubicBezTo>
                      <a:pt x="460" y="189"/>
                      <a:pt x="454" y="203"/>
                      <a:pt x="450" y="216"/>
                    </a:cubicBezTo>
                    <a:cubicBezTo>
                      <a:pt x="444" y="234"/>
                      <a:pt x="440" y="253"/>
                      <a:pt x="438" y="272"/>
                    </a:cubicBezTo>
                    <a:cubicBezTo>
                      <a:pt x="437" y="277"/>
                      <a:pt x="443" y="281"/>
                      <a:pt x="447" y="281"/>
                    </a:cubicBezTo>
                    <a:cubicBezTo>
                      <a:pt x="453" y="281"/>
                      <a:pt x="456" y="277"/>
                      <a:pt x="457" y="272"/>
                    </a:cubicBezTo>
                    <a:cubicBezTo>
                      <a:pt x="458" y="256"/>
                      <a:pt x="462" y="238"/>
                      <a:pt x="468" y="222"/>
                    </a:cubicBezTo>
                    <a:cubicBezTo>
                      <a:pt x="473" y="207"/>
                      <a:pt x="479" y="190"/>
                      <a:pt x="491" y="180"/>
                    </a:cubicBezTo>
                    <a:cubicBezTo>
                      <a:pt x="494" y="177"/>
                      <a:pt x="494" y="173"/>
                      <a:pt x="493" y="170"/>
                    </a:cubicBezTo>
                    <a:cubicBezTo>
                      <a:pt x="505" y="170"/>
                      <a:pt x="516" y="173"/>
                      <a:pt x="527" y="179"/>
                    </a:cubicBezTo>
                    <a:cubicBezTo>
                      <a:pt x="515" y="186"/>
                      <a:pt x="505" y="199"/>
                      <a:pt x="498" y="211"/>
                    </a:cubicBezTo>
                    <a:cubicBezTo>
                      <a:pt x="487" y="228"/>
                      <a:pt x="480" y="249"/>
                      <a:pt x="478" y="269"/>
                    </a:cubicBezTo>
                    <a:cubicBezTo>
                      <a:pt x="478" y="274"/>
                      <a:pt x="483" y="279"/>
                      <a:pt x="488" y="279"/>
                    </a:cubicBezTo>
                    <a:cubicBezTo>
                      <a:pt x="493" y="279"/>
                      <a:pt x="497" y="274"/>
                      <a:pt x="497" y="269"/>
                    </a:cubicBezTo>
                    <a:cubicBezTo>
                      <a:pt x="497" y="265"/>
                      <a:pt x="498" y="263"/>
                      <a:pt x="499" y="259"/>
                    </a:cubicBezTo>
                    <a:cubicBezTo>
                      <a:pt x="500" y="254"/>
                      <a:pt x="501" y="250"/>
                      <a:pt x="502" y="246"/>
                    </a:cubicBezTo>
                    <a:cubicBezTo>
                      <a:pt x="505" y="237"/>
                      <a:pt x="509" y="229"/>
                      <a:pt x="514" y="221"/>
                    </a:cubicBezTo>
                    <a:cubicBezTo>
                      <a:pt x="518" y="214"/>
                      <a:pt x="523" y="207"/>
                      <a:pt x="529" y="201"/>
                    </a:cubicBezTo>
                    <a:cubicBezTo>
                      <a:pt x="534" y="196"/>
                      <a:pt x="539" y="193"/>
                      <a:pt x="546" y="191"/>
                    </a:cubicBezTo>
                    <a:cubicBezTo>
                      <a:pt x="547" y="193"/>
                      <a:pt x="549" y="194"/>
                      <a:pt x="550" y="195"/>
                    </a:cubicBezTo>
                    <a:cubicBezTo>
                      <a:pt x="555" y="200"/>
                      <a:pt x="560" y="206"/>
                      <a:pt x="565" y="212"/>
                    </a:cubicBezTo>
                    <a:cubicBezTo>
                      <a:pt x="558" y="214"/>
                      <a:pt x="552" y="218"/>
                      <a:pt x="547" y="223"/>
                    </a:cubicBezTo>
                    <a:cubicBezTo>
                      <a:pt x="539" y="231"/>
                      <a:pt x="533" y="240"/>
                      <a:pt x="528" y="250"/>
                    </a:cubicBezTo>
                    <a:cubicBezTo>
                      <a:pt x="525" y="256"/>
                      <a:pt x="523" y="261"/>
                      <a:pt x="522" y="267"/>
                    </a:cubicBezTo>
                    <a:cubicBezTo>
                      <a:pt x="520" y="271"/>
                      <a:pt x="523" y="277"/>
                      <a:pt x="528" y="278"/>
                    </a:cubicBezTo>
                    <a:cubicBezTo>
                      <a:pt x="533" y="279"/>
                      <a:pt x="539" y="277"/>
                      <a:pt x="540" y="272"/>
                    </a:cubicBezTo>
                    <a:cubicBezTo>
                      <a:pt x="540" y="269"/>
                      <a:pt x="541" y="267"/>
                      <a:pt x="542" y="264"/>
                    </a:cubicBezTo>
                    <a:cubicBezTo>
                      <a:pt x="542" y="264"/>
                      <a:pt x="543" y="263"/>
                      <a:pt x="543" y="263"/>
                    </a:cubicBezTo>
                    <a:cubicBezTo>
                      <a:pt x="543" y="262"/>
                      <a:pt x="543" y="262"/>
                      <a:pt x="543" y="262"/>
                    </a:cubicBezTo>
                    <a:cubicBezTo>
                      <a:pt x="544" y="261"/>
                      <a:pt x="544" y="260"/>
                      <a:pt x="545" y="259"/>
                    </a:cubicBezTo>
                    <a:cubicBezTo>
                      <a:pt x="548" y="253"/>
                      <a:pt x="551" y="248"/>
                      <a:pt x="555" y="242"/>
                    </a:cubicBezTo>
                    <a:cubicBezTo>
                      <a:pt x="555" y="242"/>
                      <a:pt x="555" y="242"/>
                      <a:pt x="555" y="242"/>
                    </a:cubicBezTo>
                    <a:cubicBezTo>
                      <a:pt x="555" y="241"/>
                      <a:pt x="556" y="241"/>
                      <a:pt x="556" y="240"/>
                    </a:cubicBezTo>
                    <a:cubicBezTo>
                      <a:pt x="557" y="239"/>
                      <a:pt x="559" y="238"/>
                      <a:pt x="560" y="237"/>
                    </a:cubicBezTo>
                    <a:cubicBezTo>
                      <a:pt x="561" y="236"/>
                      <a:pt x="562" y="235"/>
                      <a:pt x="563" y="234"/>
                    </a:cubicBezTo>
                    <a:cubicBezTo>
                      <a:pt x="563" y="234"/>
                      <a:pt x="563" y="234"/>
                      <a:pt x="563" y="233"/>
                    </a:cubicBezTo>
                    <a:cubicBezTo>
                      <a:pt x="564" y="233"/>
                      <a:pt x="564" y="233"/>
                      <a:pt x="564" y="233"/>
                    </a:cubicBezTo>
                    <a:cubicBezTo>
                      <a:pt x="565" y="232"/>
                      <a:pt x="566" y="231"/>
                      <a:pt x="567" y="231"/>
                    </a:cubicBezTo>
                    <a:cubicBezTo>
                      <a:pt x="568" y="231"/>
                      <a:pt x="568" y="231"/>
                      <a:pt x="569" y="230"/>
                    </a:cubicBezTo>
                    <a:cubicBezTo>
                      <a:pt x="569" y="230"/>
                      <a:pt x="570" y="230"/>
                      <a:pt x="570" y="230"/>
                    </a:cubicBezTo>
                    <a:cubicBezTo>
                      <a:pt x="571" y="230"/>
                      <a:pt x="571" y="231"/>
                      <a:pt x="571" y="231"/>
                    </a:cubicBezTo>
                    <a:cubicBezTo>
                      <a:pt x="573" y="231"/>
                      <a:pt x="575" y="231"/>
                      <a:pt x="576" y="231"/>
                    </a:cubicBezTo>
                    <a:cubicBezTo>
                      <a:pt x="588" y="252"/>
                      <a:pt x="596" y="275"/>
                      <a:pt x="605" y="297"/>
                    </a:cubicBezTo>
                    <a:cubicBezTo>
                      <a:pt x="618" y="332"/>
                      <a:pt x="630" y="367"/>
                      <a:pt x="645" y="402"/>
                    </a:cubicBezTo>
                    <a:cubicBezTo>
                      <a:pt x="659" y="431"/>
                      <a:pt x="675" y="460"/>
                      <a:pt x="695" y="485"/>
                    </a:cubicBezTo>
                    <a:cubicBezTo>
                      <a:pt x="695" y="486"/>
                      <a:pt x="695" y="487"/>
                      <a:pt x="696" y="488"/>
                    </a:cubicBezTo>
                    <a:cubicBezTo>
                      <a:pt x="714" y="550"/>
                      <a:pt x="752" y="614"/>
                      <a:pt x="822" y="627"/>
                    </a:cubicBezTo>
                    <a:cubicBezTo>
                      <a:pt x="827" y="628"/>
                      <a:pt x="833" y="628"/>
                      <a:pt x="840" y="628"/>
                    </a:cubicBezTo>
                    <a:cubicBezTo>
                      <a:pt x="856" y="681"/>
                      <a:pt x="812" y="730"/>
                      <a:pt x="760" y="729"/>
                    </a:cubicBezTo>
                    <a:cubicBezTo>
                      <a:pt x="756" y="729"/>
                      <a:pt x="753" y="731"/>
                      <a:pt x="751" y="733"/>
                    </a:cubicBezTo>
                    <a:cubicBezTo>
                      <a:pt x="746" y="729"/>
                      <a:pt x="738" y="729"/>
                      <a:pt x="735" y="736"/>
                    </a:cubicBezTo>
                    <a:cubicBezTo>
                      <a:pt x="719" y="767"/>
                      <a:pt x="701" y="799"/>
                      <a:pt x="676" y="823"/>
                    </a:cubicBezTo>
                    <a:cubicBezTo>
                      <a:pt x="654" y="845"/>
                      <a:pt x="626" y="854"/>
                      <a:pt x="599" y="868"/>
                    </a:cubicBezTo>
                    <a:cubicBezTo>
                      <a:pt x="594" y="871"/>
                      <a:pt x="593" y="876"/>
                      <a:pt x="594" y="880"/>
                    </a:cubicBezTo>
                    <a:cubicBezTo>
                      <a:pt x="594" y="881"/>
                      <a:pt x="593" y="881"/>
                      <a:pt x="593" y="882"/>
                    </a:cubicBezTo>
                    <a:cubicBezTo>
                      <a:pt x="587" y="903"/>
                      <a:pt x="585" y="926"/>
                      <a:pt x="594" y="947"/>
                    </a:cubicBezTo>
                    <a:cubicBezTo>
                      <a:pt x="602" y="966"/>
                      <a:pt x="616" y="973"/>
                      <a:pt x="632" y="983"/>
                    </a:cubicBezTo>
                    <a:cubicBezTo>
                      <a:pt x="667" y="1004"/>
                      <a:pt x="706" y="1014"/>
                      <a:pt x="745" y="1023"/>
                    </a:cubicBezTo>
                    <a:cubicBezTo>
                      <a:pt x="598" y="1111"/>
                      <a:pt x="415" y="1111"/>
                      <a:pt x="267" y="1026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5" name="Freeform 92">
                <a:extLst>
                  <a:ext uri="{FF2B5EF4-FFF2-40B4-BE49-F238E27FC236}">
                    <a16:creationId xmlns:a16="http://schemas.microsoft.com/office/drawing/2014/main" id="{E92A66A8-C180-4E97-A049-8ED03326BB6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3751263" y="5216525"/>
                <a:ext cx="284163" cy="217488"/>
              </a:xfrm>
              <a:custGeom>
                <a:avLst/>
                <a:gdLst>
                  <a:gd name="T0" fmla="*/ 38 w 75"/>
                  <a:gd name="T1" fmla="*/ 0 h 58"/>
                  <a:gd name="T2" fmla="*/ 38 w 75"/>
                  <a:gd name="T3" fmla="*/ 58 h 58"/>
                  <a:gd name="T4" fmla="*/ 38 w 75"/>
                  <a:gd name="T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5" h="58">
                    <a:moveTo>
                      <a:pt x="38" y="0"/>
                    </a:moveTo>
                    <a:cubicBezTo>
                      <a:pt x="0" y="0"/>
                      <a:pt x="0" y="58"/>
                      <a:pt x="38" y="58"/>
                    </a:cubicBezTo>
                    <a:cubicBezTo>
                      <a:pt x="75" y="58"/>
                      <a:pt x="75" y="0"/>
                      <a:pt x="38" y="0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6" name="Freeform 93">
                <a:extLst>
                  <a:ext uri="{FF2B5EF4-FFF2-40B4-BE49-F238E27FC236}">
                    <a16:creationId xmlns:a16="http://schemas.microsoft.com/office/drawing/2014/main" id="{EFFD2C02-765A-4E37-B3A3-B240EB3D499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2916238" y="5216525"/>
                <a:ext cx="282575" cy="217488"/>
              </a:xfrm>
              <a:custGeom>
                <a:avLst/>
                <a:gdLst>
                  <a:gd name="T0" fmla="*/ 37 w 75"/>
                  <a:gd name="T1" fmla="*/ 58 h 58"/>
                  <a:gd name="T2" fmla="*/ 37 w 75"/>
                  <a:gd name="T3" fmla="*/ 0 h 58"/>
                  <a:gd name="T4" fmla="*/ 37 w 75"/>
                  <a:gd name="T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5" h="58">
                    <a:moveTo>
                      <a:pt x="37" y="58"/>
                    </a:moveTo>
                    <a:cubicBezTo>
                      <a:pt x="75" y="58"/>
                      <a:pt x="75" y="0"/>
                      <a:pt x="37" y="0"/>
                    </a:cubicBezTo>
                    <a:cubicBezTo>
                      <a:pt x="0" y="0"/>
                      <a:pt x="0" y="58"/>
                      <a:pt x="37" y="58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7" name="Freeform 94">
                <a:extLst>
                  <a:ext uri="{FF2B5EF4-FFF2-40B4-BE49-F238E27FC236}">
                    <a16:creationId xmlns:a16="http://schemas.microsoft.com/office/drawing/2014/main" id="{D44367E8-3172-490A-9451-A42560BD34C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3225800" y="5634038"/>
                <a:ext cx="66675" cy="57150"/>
              </a:xfrm>
              <a:custGeom>
                <a:avLst/>
                <a:gdLst>
                  <a:gd name="T0" fmla="*/ 9 w 18"/>
                  <a:gd name="T1" fmla="*/ 15 h 15"/>
                  <a:gd name="T2" fmla="*/ 9 w 18"/>
                  <a:gd name="T3" fmla="*/ 0 h 15"/>
                  <a:gd name="T4" fmla="*/ 9 w 18"/>
                  <a:gd name="T5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15">
                    <a:moveTo>
                      <a:pt x="9" y="15"/>
                    </a:moveTo>
                    <a:cubicBezTo>
                      <a:pt x="18" y="15"/>
                      <a:pt x="18" y="0"/>
                      <a:pt x="9" y="0"/>
                    </a:cubicBezTo>
                    <a:cubicBezTo>
                      <a:pt x="0" y="0"/>
                      <a:pt x="0" y="15"/>
                      <a:pt x="9" y="15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8" name="Freeform 95">
                <a:extLst>
                  <a:ext uri="{FF2B5EF4-FFF2-40B4-BE49-F238E27FC236}">
                    <a16:creationId xmlns:a16="http://schemas.microsoft.com/office/drawing/2014/main" id="{CE6D6B77-89C6-45C5-993D-E255EEFDAB5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3400425" y="5891213"/>
                <a:ext cx="434975" cy="134938"/>
              </a:xfrm>
              <a:custGeom>
                <a:avLst/>
                <a:gdLst>
                  <a:gd name="T0" fmla="*/ 101 w 115"/>
                  <a:gd name="T1" fmla="*/ 3 h 36"/>
                  <a:gd name="T2" fmla="*/ 56 w 115"/>
                  <a:gd name="T3" fmla="*/ 20 h 36"/>
                  <a:gd name="T4" fmla="*/ 14 w 115"/>
                  <a:gd name="T5" fmla="*/ 4 h 36"/>
                  <a:gd name="T6" fmla="*/ 3 w 115"/>
                  <a:gd name="T7" fmla="*/ 6 h 36"/>
                  <a:gd name="T8" fmla="*/ 4 w 115"/>
                  <a:gd name="T9" fmla="*/ 18 h 36"/>
                  <a:gd name="T10" fmla="*/ 56 w 115"/>
                  <a:gd name="T11" fmla="*/ 36 h 36"/>
                  <a:gd name="T12" fmla="*/ 110 w 115"/>
                  <a:gd name="T13" fmla="*/ 17 h 36"/>
                  <a:gd name="T14" fmla="*/ 112 w 115"/>
                  <a:gd name="T15" fmla="*/ 5 h 36"/>
                  <a:gd name="T16" fmla="*/ 101 w 115"/>
                  <a:gd name="T17" fmla="*/ 3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" h="36">
                    <a:moveTo>
                      <a:pt x="101" y="3"/>
                    </a:moveTo>
                    <a:cubicBezTo>
                      <a:pt x="84" y="14"/>
                      <a:pt x="76" y="20"/>
                      <a:pt x="56" y="20"/>
                    </a:cubicBezTo>
                    <a:cubicBezTo>
                      <a:pt x="38" y="20"/>
                      <a:pt x="29" y="15"/>
                      <a:pt x="14" y="4"/>
                    </a:cubicBezTo>
                    <a:cubicBezTo>
                      <a:pt x="11" y="2"/>
                      <a:pt x="5" y="2"/>
                      <a:pt x="3" y="6"/>
                    </a:cubicBezTo>
                    <a:cubicBezTo>
                      <a:pt x="0" y="10"/>
                      <a:pt x="1" y="15"/>
                      <a:pt x="4" y="18"/>
                    </a:cubicBezTo>
                    <a:cubicBezTo>
                      <a:pt x="21" y="30"/>
                      <a:pt x="33" y="36"/>
                      <a:pt x="56" y="36"/>
                    </a:cubicBezTo>
                    <a:cubicBezTo>
                      <a:pt x="81" y="36"/>
                      <a:pt x="92" y="29"/>
                      <a:pt x="110" y="17"/>
                    </a:cubicBezTo>
                    <a:cubicBezTo>
                      <a:pt x="114" y="14"/>
                      <a:pt x="115" y="9"/>
                      <a:pt x="112" y="5"/>
                    </a:cubicBezTo>
                    <a:cubicBezTo>
                      <a:pt x="110" y="1"/>
                      <a:pt x="104" y="0"/>
                      <a:pt x="101" y="3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79" name="Freeform 96">
                <a:extLst>
                  <a:ext uri="{FF2B5EF4-FFF2-40B4-BE49-F238E27FC236}">
                    <a16:creationId xmlns:a16="http://schemas.microsoft.com/office/drawing/2014/main" id="{C8C6FBC2-25ED-4A1B-B770-5B8E7D5184C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2855913" y="4973638"/>
                <a:ext cx="222250" cy="95250"/>
              </a:xfrm>
              <a:custGeom>
                <a:avLst/>
                <a:gdLst>
                  <a:gd name="T0" fmla="*/ 12 w 59"/>
                  <a:gd name="T1" fmla="*/ 20 h 25"/>
                  <a:gd name="T2" fmla="*/ 17 w 59"/>
                  <a:gd name="T3" fmla="*/ 19 h 25"/>
                  <a:gd name="T4" fmla="*/ 19 w 59"/>
                  <a:gd name="T5" fmla="*/ 19 h 25"/>
                  <a:gd name="T6" fmla="*/ 20 w 59"/>
                  <a:gd name="T7" fmla="*/ 18 h 25"/>
                  <a:gd name="T8" fmla="*/ 20 w 59"/>
                  <a:gd name="T9" fmla="*/ 18 h 25"/>
                  <a:gd name="T10" fmla="*/ 30 w 59"/>
                  <a:gd name="T11" fmla="*/ 18 h 25"/>
                  <a:gd name="T12" fmla="*/ 32 w 59"/>
                  <a:gd name="T13" fmla="*/ 18 h 25"/>
                  <a:gd name="T14" fmla="*/ 33 w 59"/>
                  <a:gd name="T15" fmla="*/ 19 h 25"/>
                  <a:gd name="T16" fmla="*/ 38 w 59"/>
                  <a:gd name="T17" fmla="*/ 20 h 25"/>
                  <a:gd name="T18" fmla="*/ 42 w 59"/>
                  <a:gd name="T19" fmla="*/ 21 h 25"/>
                  <a:gd name="T20" fmla="*/ 43 w 59"/>
                  <a:gd name="T21" fmla="*/ 22 h 25"/>
                  <a:gd name="T22" fmla="*/ 43 w 59"/>
                  <a:gd name="T23" fmla="*/ 22 h 25"/>
                  <a:gd name="T24" fmla="*/ 46 w 59"/>
                  <a:gd name="T25" fmla="*/ 23 h 25"/>
                  <a:gd name="T26" fmla="*/ 57 w 59"/>
                  <a:gd name="T27" fmla="*/ 20 h 25"/>
                  <a:gd name="T28" fmla="*/ 54 w 59"/>
                  <a:gd name="T29" fmla="*/ 9 h 25"/>
                  <a:gd name="T30" fmla="*/ 7 w 59"/>
                  <a:gd name="T31" fmla="*/ 5 h 25"/>
                  <a:gd name="T32" fmla="*/ 2 w 59"/>
                  <a:gd name="T33" fmla="*/ 15 h 25"/>
                  <a:gd name="T34" fmla="*/ 12 w 59"/>
                  <a:gd name="T35" fmla="*/ 2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9" h="25">
                    <a:moveTo>
                      <a:pt x="12" y="20"/>
                    </a:moveTo>
                    <a:cubicBezTo>
                      <a:pt x="13" y="20"/>
                      <a:pt x="15" y="19"/>
                      <a:pt x="17" y="19"/>
                    </a:cubicBezTo>
                    <a:cubicBezTo>
                      <a:pt x="17" y="19"/>
                      <a:pt x="18" y="19"/>
                      <a:pt x="19" y="19"/>
                    </a:cubicBezTo>
                    <a:cubicBezTo>
                      <a:pt x="19" y="19"/>
                      <a:pt x="19" y="19"/>
                      <a:pt x="20" y="18"/>
                    </a:cubicBezTo>
                    <a:cubicBezTo>
                      <a:pt x="20" y="18"/>
                      <a:pt x="20" y="18"/>
                      <a:pt x="20" y="18"/>
                    </a:cubicBezTo>
                    <a:cubicBezTo>
                      <a:pt x="23" y="18"/>
                      <a:pt x="26" y="18"/>
                      <a:pt x="30" y="18"/>
                    </a:cubicBezTo>
                    <a:cubicBezTo>
                      <a:pt x="30" y="18"/>
                      <a:pt x="31" y="18"/>
                      <a:pt x="32" y="18"/>
                    </a:cubicBezTo>
                    <a:cubicBezTo>
                      <a:pt x="32" y="19"/>
                      <a:pt x="33" y="19"/>
                      <a:pt x="33" y="19"/>
                    </a:cubicBezTo>
                    <a:cubicBezTo>
                      <a:pt x="35" y="19"/>
                      <a:pt x="36" y="19"/>
                      <a:pt x="38" y="20"/>
                    </a:cubicBezTo>
                    <a:cubicBezTo>
                      <a:pt x="39" y="20"/>
                      <a:pt x="41" y="21"/>
                      <a:pt x="42" y="21"/>
                    </a:cubicBezTo>
                    <a:cubicBezTo>
                      <a:pt x="42" y="21"/>
                      <a:pt x="43" y="21"/>
                      <a:pt x="43" y="22"/>
                    </a:cubicBezTo>
                    <a:cubicBezTo>
                      <a:pt x="43" y="22"/>
                      <a:pt x="43" y="22"/>
                      <a:pt x="43" y="22"/>
                    </a:cubicBezTo>
                    <a:cubicBezTo>
                      <a:pt x="44" y="22"/>
                      <a:pt x="45" y="23"/>
                      <a:pt x="46" y="23"/>
                    </a:cubicBezTo>
                    <a:cubicBezTo>
                      <a:pt x="50" y="25"/>
                      <a:pt x="55" y="24"/>
                      <a:pt x="57" y="20"/>
                    </a:cubicBezTo>
                    <a:cubicBezTo>
                      <a:pt x="59" y="16"/>
                      <a:pt x="58" y="11"/>
                      <a:pt x="54" y="9"/>
                    </a:cubicBezTo>
                    <a:cubicBezTo>
                      <a:pt x="40" y="2"/>
                      <a:pt x="23" y="0"/>
                      <a:pt x="7" y="5"/>
                    </a:cubicBezTo>
                    <a:cubicBezTo>
                      <a:pt x="3" y="6"/>
                      <a:pt x="0" y="11"/>
                      <a:pt x="2" y="15"/>
                    </a:cubicBezTo>
                    <a:cubicBezTo>
                      <a:pt x="3" y="19"/>
                      <a:pt x="7" y="22"/>
                      <a:pt x="12" y="20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0" name="Freeform 97">
                <a:extLst>
                  <a:ext uri="{FF2B5EF4-FFF2-40B4-BE49-F238E27FC236}">
                    <a16:creationId xmlns:a16="http://schemas.microsoft.com/office/drawing/2014/main" id="{557EF9AC-0A85-454C-9E1F-390E75D7626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3751263" y="4973638"/>
                <a:ext cx="219075" cy="95250"/>
              </a:xfrm>
              <a:custGeom>
                <a:avLst/>
                <a:gdLst>
                  <a:gd name="T0" fmla="*/ 16 w 58"/>
                  <a:gd name="T1" fmla="*/ 22 h 25"/>
                  <a:gd name="T2" fmla="*/ 16 w 58"/>
                  <a:gd name="T3" fmla="*/ 22 h 25"/>
                  <a:gd name="T4" fmla="*/ 16 w 58"/>
                  <a:gd name="T5" fmla="*/ 21 h 25"/>
                  <a:gd name="T6" fmla="*/ 21 w 58"/>
                  <a:gd name="T7" fmla="*/ 20 h 25"/>
                  <a:gd name="T8" fmla="*/ 26 w 58"/>
                  <a:gd name="T9" fmla="*/ 19 h 25"/>
                  <a:gd name="T10" fmla="*/ 27 w 58"/>
                  <a:gd name="T11" fmla="*/ 19 h 25"/>
                  <a:gd name="T12" fmla="*/ 29 w 58"/>
                  <a:gd name="T13" fmla="*/ 18 h 25"/>
                  <a:gd name="T14" fmla="*/ 39 w 58"/>
                  <a:gd name="T15" fmla="*/ 18 h 25"/>
                  <a:gd name="T16" fmla="*/ 39 w 58"/>
                  <a:gd name="T17" fmla="*/ 18 h 25"/>
                  <a:gd name="T18" fmla="*/ 40 w 58"/>
                  <a:gd name="T19" fmla="*/ 19 h 25"/>
                  <a:gd name="T20" fmla="*/ 42 w 58"/>
                  <a:gd name="T21" fmla="*/ 19 h 25"/>
                  <a:gd name="T22" fmla="*/ 47 w 58"/>
                  <a:gd name="T23" fmla="*/ 20 h 25"/>
                  <a:gd name="T24" fmla="*/ 57 w 58"/>
                  <a:gd name="T25" fmla="*/ 15 h 25"/>
                  <a:gd name="T26" fmla="*/ 52 w 58"/>
                  <a:gd name="T27" fmla="*/ 5 h 25"/>
                  <a:gd name="T28" fmla="*/ 5 w 58"/>
                  <a:gd name="T29" fmla="*/ 9 h 25"/>
                  <a:gd name="T30" fmla="*/ 2 w 58"/>
                  <a:gd name="T31" fmla="*/ 20 h 25"/>
                  <a:gd name="T32" fmla="*/ 13 w 58"/>
                  <a:gd name="T33" fmla="*/ 23 h 25"/>
                  <a:gd name="T34" fmla="*/ 16 w 58"/>
                  <a:gd name="T35" fmla="*/ 2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8" h="25">
                    <a:moveTo>
                      <a:pt x="16" y="22"/>
                    </a:moveTo>
                    <a:cubicBezTo>
                      <a:pt x="16" y="22"/>
                      <a:pt x="16" y="22"/>
                      <a:pt x="16" y="22"/>
                    </a:cubicBezTo>
                    <a:cubicBezTo>
                      <a:pt x="16" y="21"/>
                      <a:pt x="16" y="21"/>
                      <a:pt x="16" y="21"/>
                    </a:cubicBezTo>
                    <a:cubicBezTo>
                      <a:pt x="18" y="21"/>
                      <a:pt x="20" y="20"/>
                      <a:pt x="21" y="20"/>
                    </a:cubicBezTo>
                    <a:cubicBezTo>
                      <a:pt x="23" y="19"/>
                      <a:pt x="24" y="19"/>
                      <a:pt x="26" y="19"/>
                    </a:cubicBezTo>
                    <a:cubicBezTo>
                      <a:pt x="26" y="19"/>
                      <a:pt x="27" y="19"/>
                      <a:pt x="27" y="19"/>
                    </a:cubicBezTo>
                    <a:cubicBezTo>
                      <a:pt x="28" y="18"/>
                      <a:pt x="29" y="18"/>
                      <a:pt x="29" y="18"/>
                    </a:cubicBezTo>
                    <a:cubicBezTo>
                      <a:pt x="32" y="18"/>
                      <a:pt x="36" y="18"/>
                      <a:pt x="39" y="18"/>
                    </a:cubicBezTo>
                    <a:cubicBezTo>
                      <a:pt x="39" y="18"/>
                      <a:pt x="39" y="18"/>
                      <a:pt x="39" y="18"/>
                    </a:cubicBezTo>
                    <a:cubicBezTo>
                      <a:pt x="39" y="19"/>
                      <a:pt x="40" y="19"/>
                      <a:pt x="40" y="19"/>
                    </a:cubicBezTo>
                    <a:cubicBezTo>
                      <a:pt x="41" y="19"/>
                      <a:pt x="41" y="19"/>
                      <a:pt x="42" y="19"/>
                    </a:cubicBezTo>
                    <a:cubicBezTo>
                      <a:pt x="44" y="19"/>
                      <a:pt x="46" y="20"/>
                      <a:pt x="47" y="20"/>
                    </a:cubicBezTo>
                    <a:cubicBezTo>
                      <a:pt x="51" y="22"/>
                      <a:pt x="56" y="19"/>
                      <a:pt x="57" y="15"/>
                    </a:cubicBezTo>
                    <a:cubicBezTo>
                      <a:pt x="58" y="10"/>
                      <a:pt x="56" y="6"/>
                      <a:pt x="52" y="5"/>
                    </a:cubicBezTo>
                    <a:cubicBezTo>
                      <a:pt x="36" y="0"/>
                      <a:pt x="19" y="2"/>
                      <a:pt x="5" y="9"/>
                    </a:cubicBezTo>
                    <a:cubicBezTo>
                      <a:pt x="1" y="11"/>
                      <a:pt x="0" y="17"/>
                      <a:pt x="2" y="20"/>
                    </a:cubicBezTo>
                    <a:cubicBezTo>
                      <a:pt x="5" y="24"/>
                      <a:pt x="9" y="25"/>
                      <a:pt x="13" y="23"/>
                    </a:cubicBezTo>
                    <a:cubicBezTo>
                      <a:pt x="14" y="23"/>
                      <a:pt x="15" y="22"/>
                      <a:pt x="16" y="22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1" name="Freeform 98">
                <a:extLst>
                  <a:ext uri="{FF2B5EF4-FFF2-40B4-BE49-F238E27FC236}">
                    <a16:creationId xmlns:a16="http://schemas.microsoft.com/office/drawing/2014/main" id="{96967223-99CD-49FA-AA0F-BA7EC519C53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3543300" y="5886450"/>
                <a:ext cx="71438" cy="128588"/>
              </a:xfrm>
              <a:custGeom>
                <a:avLst/>
                <a:gdLst>
                  <a:gd name="T0" fmla="*/ 15 w 19"/>
                  <a:gd name="T1" fmla="*/ 1 h 34"/>
                  <a:gd name="T2" fmla="*/ 7 w 19"/>
                  <a:gd name="T3" fmla="*/ 4 h 34"/>
                  <a:gd name="T4" fmla="*/ 0 w 19"/>
                  <a:gd name="T5" fmla="*/ 28 h 34"/>
                  <a:gd name="T6" fmla="*/ 6 w 19"/>
                  <a:gd name="T7" fmla="*/ 34 h 34"/>
                  <a:gd name="T8" fmla="*/ 12 w 19"/>
                  <a:gd name="T9" fmla="*/ 28 h 34"/>
                  <a:gd name="T10" fmla="*/ 13 w 19"/>
                  <a:gd name="T11" fmla="*/ 24 h 34"/>
                  <a:gd name="T12" fmla="*/ 14 w 19"/>
                  <a:gd name="T13" fmla="*/ 17 h 34"/>
                  <a:gd name="T14" fmla="*/ 16 w 19"/>
                  <a:gd name="T15" fmla="*/ 13 h 34"/>
                  <a:gd name="T16" fmla="*/ 16 w 19"/>
                  <a:gd name="T17" fmla="*/ 12 h 34"/>
                  <a:gd name="T18" fmla="*/ 17 w 19"/>
                  <a:gd name="T19" fmla="*/ 10 h 34"/>
                  <a:gd name="T20" fmla="*/ 15 w 19"/>
                  <a:gd name="T21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" h="34">
                    <a:moveTo>
                      <a:pt x="15" y="1"/>
                    </a:moveTo>
                    <a:cubicBezTo>
                      <a:pt x="12" y="0"/>
                      <a:pt x="8" y="1"/>
                      <a:pt x="7" y="4"/>
                    </a:cubicBezTo>
                    <a:cubicBezTo>
                      <a:pt x="3" y="11"/>
                      <a:pt x="1" y="19"/>
                      <a:pt x="0" y="28"/>
                    </a:cubicBezTo>
                    <a:cubicBezTo>
                      <a:pt x="0" y="31"/>
                      <a:pt x="3" y="34"/>
                      <a:pt x="6" y="34"/>
                    </a:cubicBezTo>
                    <a:cubicBezTo>
                      <a:pt x="10" y="34"/>
                      <a:pt x="12" y="31"/>
                      <a:pt x="12" y="28"/>
                    </a:cubicBezTo>
                    <a:cubicBezTo>
                      <a:pt x="12" y="27"/>
                      <a:pt x="13" y="25"/>
                      <a:pt x="13" y="24"/>
                    </a:cubicBezTo>
                    <a:cubicBezTo>
                      <a:pt x="13" y="22"/>
                      <a:pt x="14" y="19"/>
                      <a:pt x="14" y="17"/>
                    </a:cubicBezTo>
                    <a:cubicBezTo>
                      <a:pt x="15" y="15"/>
                      <a:pt x="15" y="14"/>
                      <a:pt x="16" y="13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7" y="11"/>
                      <a:pt x="17" y="10"/>
                      <a:pt x="17" y="10"/>
                    </a:cubicBezTo>
                    <a:cubicBezTo>
                      <a:pt x="19" y="7"/>
                      <a:pt x="18" y="3"/>
                      <a:pt x="15" y="1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2" name="Freeform 99">
                <a:extLst>
                  <a:ext uri="{FF2B5EF4-FFF2-40B4-BE49-F238E27FC236}">
                    <a16:creationId xmlns:a16="http://schemas.microsoft.com/office/drawing/2014/main" id="{3E001886-7D73-40EE-9BE6-FDA9CF71D8A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610100" y="4016375"/>
                <a:ext cx="973138" cy="1030288"/>
              </a:xfrm>
              <a:custGeom>
                <a:avLst/>
                <a:gdLst>
                  <a:gd name="T0" fmla="*/ 245 w 258"/>
                  <a:gd name="T1" fmla="*/ 20 h 273"/>
                  <a:gd name="T2" fmla="*/ 169 w 258"/>
                  <a:gd name="T3" fmla="*/ 12 h 273"/>
                  <a:gd name="T4" fmla="*/ 112 w 258"/>
                  <a:gd name="T5" fmla="*/ 67 h 273"/>
                  <a:gd name="T6" fmla="*/ 11 w 258"/>
                  <a:gd name="T7" fmla="*/ 245 h 273"/>
                  <a:gd name="T8" fmla="*/ 23 w 258"/>
                  <a:gd name="T9" fmla="*/ 265 h 273"/>
                  <a:gd name="T10" fmla="*/ 107 w 258"/>
                  <a:gd name="T11" fmla="*/ 129 h 273"/>
                  <a:gd name="T12" fmla="*/ 154 w 258"/>
                  <a:gd name="T13" fmla="*/ 51 h 273"/>
                  <a:gd name="T14" fmla="*/ 234 w 258"/>
                  <a:gd name="T15" fmla="*/ 40 h 273"/>
                  <a:gd name="T16" fmla="*/ 245 w 258"/>
                  <a:gd name="T17" fmla="*/ 20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8" h="273">
                    <a:moveTo>
                      <a:pt x="245" y="20"/>
                    </a:moveTo>
                    <a:cubicBezTo>
                      <a:pt x="221" y="7"/>
                      <a:pt x="195" y="0"/>
                      <a:pt x="169" y="12"/>
                    </a:cubicBezTo>
                    <a:cubicBezTo>
                      <a:pt x="145" y="23"/>
                      <a:pt x="126" y="46"/>
                      <a:pt x="112" y="67"/>
                    </a:cubicBezTo>
                    <a:cubicBezTo>
                      <a:pt x="76" y="124"/>
                      <a:pt x="69" y="203"/>
                      <a:pt x="11" y="245"/>
                    </a:cubicBezTo>
                    <a:cubicBezTo>
                      <a:pt x="0" y="254"/>
                      <a:pt x="11" y="273"/>
                      <a:pt x="23" y="265"/>
                    </a:cubicBezTo>
                    <a:cubicBezTo>
                      <a:pt x="68" y="231"/>
                      <a:pt x="86" y="179"/>
                      <a:pt x="107" y="129"/>
                    </a:cubicBezTo>
                    <a:cubicBezTo>
                      <a:pt x="118" y="100"/>
                      <a:pt x="132" y="73"/>
                      <a:pt x="154" y="51"/>
                    </a:cubicBezTo>
                    <a:cubicBezTo>
                      <a:pt x="178" y="27"/>
                      <a:pt x="204" y="23"/>
                      <a:pt x="234" y="40"/>
                    </a:cubicBezTo>
                    <a:cubicBezTo>
                      <a:pt x="247" y="47"/>
                      <a:pt x="258" y="27"/>
                      <a:pt x="245" y="20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3" name="Freeform 100">
                <a:extLst>
                  <a:ext uri="{FF2B5EF4-FFF2-40B4-BE49-F238E27FC236}">
                    <a16:creationId xmlns:a16="http://schemas.microsoft.com/office/drawing/2014/main" id="{BD9FE297-3725-4FF1-9A18-BA5E82384C7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554663" y="6396038"/>
                <a:ext cx="1095375" cy="1460500"/>
              </a:xfrm>
              <a:custGeom>
                <a:avLst/>
                <a:gdLst>
                  <a:gd name="T0" fmla="*/ 289 w 290"/>
                  <a:gd name="T1" fmla="*/ 319 h 387"/>
                  <a:gd name="T2" fmla="*/ 231 w 290"/>
                  <a:gd name="T3" fmla="*/ 153 h 387"/>
                  <a:gd name="T4" fmla="*/ 180 w 290"/>
                  <a:gd name="T5" fmla="*/ 6 h 387"/>
                  <a:gd name="T6" fmla="*/ 170 w 290"/>
                  <a:gd name="T7" fmla="*/ 1 h 387"/>
                  <a:gd name="T8" fmla="*/ 6 w 290"/>
                  <a:gd name="T9" fmla="*/ 58 h 387"/>
                  <a:gd name="T10" fmla="*/ 1 w 290"/>
                  <a:gd name="T11" fmla="*/ 68 h 387"/>
                  <a:gd name="T12" fmla="*/ 30 w 290"/>
                  <a:gd name="T13" fmla="*/ 149 h 387"/>
                  <a:gd name="T14" fmla="*/ 29 w 290"/>
                  <a:gd name="T15" fmla="*/ 151 h 387"/>
                  <a:gd name="T16" fmla="*/ 73 w 290"/>
                  <a:gd name="T17" fmla="*/ 161 h 387"/>
                  <a:gd name="T18" fmla="*/ 89 w 290"/>
                  <a:gd name="T19" fmla="*/ 186 h 387"/>
                  <a:gd name="T20" fmla="*/ 68 w 290"/>
                  <a:gd name="T21" fmla="*/ 203 h 387"/>
                  <a:gd name="T22" fmla="*/ 65 w 290"/>
                  <a:gd name="T23" fmla="*/ 203 h 387"/>
                  <a:gd name="T24" fmla="*/ 11 w 290"/>
                  <a:gd name="T25" fmla="*/ 194 h 387"/>
                  <a:gd name="T26" fmla="*/ 10 w 290"/>
                  <a:gd name="T27" fmla="*/ 200 h 387"/>
                  <a:gd name="T28" fmla="*/ 72 w 290"/>
                  <a:gd name="T29" fmla="*/ 212 h 387"/>
                  <a:gd name="T30" fmla="*/ 89 w 290"/>
                  <a:gd name="T31" fmla="*/ 236 h 387"/>
                  <a:gd name="T32" fmla="*/ 68 w 290"/>
                  <a:gd name="T33" fmla="*/ 254 h 387"/>
                  <a:gd name="T34" fmla="*/ 66 w 290"/>
                  <a:gd name="T35" fmla="*/ 254 h 387"/>
                  <a:gd name="T36" fmla="*/ 16 w 290"/>
                  <a:gd name="T37" fmla="*/ 248 h 387"/>
                  <a:gd name="T38" fmla="*/ 16 w 290"/>
                  <a:gd name="T39" fmla="*/ 249 h 387"/>
                  <a:gd name="T40" fmla="*/ 18 w 290"/>
                  <a:gd name="T41" fmla="*/ 250 h 387"/>
                  <a:gd name="T42" fmla="*/ 75 w 290"/>
                  <a:gd name="T43" fmla="*/ 260 h 387"/>
                  <a:gd name="T44" fmla="*/ 90 w 290"/>
                  <a:gd name="T45" fmla="*/ 281 h 387"/>
                  <a:gd name="T46" fmla="*/ 72 w 290"/>
                  <a:gd name="T47" fmla="*/ 296 h 387"/>
                  <a:gd name="T48" fmla="*/ 72 w 290"/>
                  <a:gd name="T49" fmla="*/ 299 h 387"/>
                  <a:gd name="T50" fmla="*/ 76 w 290"/>
                  <a:gd name="T51" fmla="*/ 299 h 387"/>
                  <a:gd name="T52" fmla="*/ 91 w 290"/>
                  <a:gd name="T53" fmla="*/ 315 h 387"/>
                  <a:gd name="T54" fmla="*/ 88 w 290"/>
                  <a:gd name="T55" fmla="*/ 323 h 387"/>
                  <a:gd name="T56" fmla="*/ 90 w 290"/>
                  <a:gd name="T57" fmla="*/ 324 h 387"/>
                  <a:gd name="T58" fmla="*/ 110 w 290"/>
                  <a:gd name="T59" fmla="*/ 381 h 387"/>
                  <a:gd name="T60" fmla="*/ 120 w 290"/>
                  <a:gd name="T61" fmla="*/ 385 h 387"/>
                  <a:gd name="T62" fmla="*/ 284 w 290"/>
                  <a:gd name="T63" fmla="*/ 329 h 387"/>
                  <a:gd name="T64" fmla="*/ 289 w 290"/>
                  <a:gd name="T65" fmla="*/ 319 h 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0" h="387">
                    <a:moveTo>
                      <a:pt x="289" y="319"/>
                    </a:moveTo>
                    <a:cubicBezTo>
                      <a:pt x="231" y="153"/>
                      <a:pt x="231" y="153"/>
                      <a:pt x="231" y="153"/>
                    </a:cubicBezTo>
                    <a:cubicBezTo>
                      <a:pt x="180" y="6"/>
                      <a:pt x="180" y="6"/>
                      <a:pt x="180" y="6"/>
                    </a:cubicBezTo>
                    <a:cubicBezTo>
                      <a:pt x="179" y="2"/>
                      <a:pt x="174" y="0"/>
                      <a:pt x="170" y="1"/>
                    </a:cubicBezTo>
                    <a:cubicBezTo>
                      <a:pt x="6" y="58"/>
                      <a:pt x="6" y="58"/>
                      <a:pt x="6" y="58"/>
                    </a:cubicBezTo>
                    <a:cubicBezTo>
                      <a:pt x="2" y="60"/>
                      <a:pt x="0" y="64"/>
                      <a:pt x="1" y="68"/>
                    </a:cubicBezTo>
                    <a:cubicBezTo>
                      <a:pt x="30" y="149"/>
                      <a:pt x="30" y="149"/>
                      <a:pt x="30" y="149"/>
                    </a:cubicBezTo>
                    <a:cubicBezTo>
                      <a:pt x="29" y="151"/>
                      <a:pt x="29" y="151"/>
                      <a:pt x="29" y="151"/>
                    </a:cubicBezTo>
                    <a:cubicBezTo>
                      <a:pt x="73" y="161"/>
                      <a:pt x="73" y="161"/>
                      <a:pt x="73" y="161"/>
                    </a:cubicBezTo>
                    <a:cubicBezTo>
                      <a:pt x="84" y="164"/>
                      <a:pt x="91" y="175"/>
                      <a:pt x="89" y="186"/>
                    </a:cubicBezTo>
                    <a:cubicBezTo>
                      <a:pt x="87" y="196"/>
                      <a:pt x="78" y="203"/>
                      <a:pt x="68" y="203"/>
                    </a:cubicBezTo>
                    <a:cubicBezTo>
                      <a:pt x="67" y="203"/>
                      <a:pt x="66" y="203"/>
                      <a:pt x="65" y="203"/>
                    </a:cubicBezTo>
                    <a:cubicBezTo>
                      <a:pt x="11" y="194"/>
                      <a:pt x="11" y="194"/>
                      <a:pt x="11" y="194"/>
                    </a:cubicBezTo>
                    <a:cubicBezTo>
                      <a:pt x="10" y="200"/>
                      <a:pt x="10" y="200"/>
                      <a:pt x="10" y="200"/>
                    </a:cubicBezTo>
                    <a:cubicBezTo>
                      <a:pt x="72" y="212"/>
                      <a:pt x="72" y="212"/>
                      <a:pt x="72" y="212"/>
                    </a:cubicBezTo>
                    <a:cubicBezTo>
                      <a:pt x="84" y="214"/>
                      <a:pt x="91" y="225"/>
                      <a:pt x="89" y="236"/>
                    </a:cubicBezTo>
                    <a:cubicBezTo>
                      <a:pt x="87" y="246"/>
                      <a:pt x="79" y="254"/>
                      <a:pt x="68" y="254"/>
                    </a:cubicBezTo>
                    <a:cubicBezTo>
                      <a:pt x="68" y="254"/>
                      <a:pt x="67" y="254"/>
                      <a:pt x="66" y="254"/>
                    </a:cubicBezTo>
                    <a:cubicBezTo>
                      <a:pt x="16" y="248"/>
                      <a:pt x="16" y="248"/>
                      <a:pt x="16" y="248"/>
                    </a:cubicBezTo>
                    <a:cubicBezTo>
                      <a:pt x="16" y="249"/>
                      <a:pt x="16" y="249"/>
                      <a:pt x="16" y="249"/>
                    </a:cubicBezTo>
                    <a:cubicBezTo>
                      <a:pt x="17" y="250"/>
                      <a:pt x="17" y="250"/>
                      <a:pt x="18" y="250"/>
                    </a:cubicBezTo>
                    <a:cubicBezTo>
                      <a:pt x="75" y="260"/>
                      <a:pt x="75" y="260"/>
                      <a:pt x="75" y="260"/>
                    </a:cubicBezTo>
                    <a:cubicBezTo>
                      <a:pt x="85" y="262"/>
                      <a:pt x="92" y="271"/>
                      <a:pt x="90" y="281"/>
                    </a:cubicBezTo>
                    <a:cubicBezTo>
                      <a:pt x="88" y="290"/>
                      <a:pt x="81" y="296"/>
                      <a:pt x="72" y="296"/>
                    </a:cubicBezTo>
                    <a:cubicBezTo>
                      <a:pt x="72" y="299"/>
                      <a:pt x="72" y="299"/>
                      <a:pt x="72" y="299"/>
                    </a:cubicBezTo>
                    <a:cubicBezTo>
                      <a:pt x="76" y="299"/>
                      <a:pt x="76" y="299"/>
                      <a:pt x="76" y="299"/>
                    </a:cubicBezTo>
                    <a:cubicBezTo>
                      <a:pt x="85" y="300"/>
                      <a:pt x="91" y="307"/>
                      <a:pt x="91" y="315"/>
                    </a:cubicBezTo>
                    <a:cubicBezTo>
                      <a:pt x="91" y="318"/>
                      <a:pt x="90" y="321"/>
                      <a:pt x="88" y="323"/>
                    </a:cubicBezTo>
                    <a:cubicBezTo>
                      <a:pt x="90" y="324"/>
                      <a:pt x="90" y="324"/>
                      <a:pt x="90" y="324"/>
                    </a:cubicBezTo>
                    <a:cubicBezTo>
                      <a:pt x="110" y="381"/>
                      <a:pt x="110" y="381"/>
                      <a:pt x="110" y="381"/>
                    </a:cubicBezTo>
                    <a:cubicBezTo>
                      <a:pt x="111" y="385"/>
                      <a:pt x="116" y="387"/>
                      <a:pt x="120" y="385"/>
                    </a:cubicBezTo>
                    <a:cubicBezTo>
                      <a:pt x="284" y="329"/>
                      <a:pt x="284" y="329"/>
                      <a:pt x="284" y="329"/>
                    </a:cubicBezTo>
                    <a:cubicBezTo>
                      <a:pt x="288" y="327"/>
                      <a:pt x="290" y="323"/>
                      <a:pt x="289" y="319"/>
                    </a:cubicBezTo>
                    <a:close/>
                  </a:path>
                </a:pathLst>
              </a:custGeom>
              <a:solidFill>
                <a:srgbClr val="AAA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4" name="Freeform 101">
                <a:extLst>
                  <a:ext uri="{FF2B5EF4-FFF2-40B4-BE49-F238E27FC236}">
                    <a16:creationId xmlns:a16="http://schemas.microsoft.com/office/drawing/2014/main" id="{8F9A87AC-3B0D-418C-AD32-DB505812769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357813" y="6381750"/>
                <a:ext cx="219075" cy="120650"/>
              </a:xfrm>
              <a:custGeom>
                <a:avLst/>
                <a:gdLst>
                  <a:gd name="T0" fmla="*/ 11 w 58"/>
                  <a:gd name="T1" fmla="*/ 31 h 32"/>
                  <a:gd name="T2" fmla="*/ 52 w 58"/>
                  <a:gd name="T3" fmla="*/ 16 h 32"/>
                  <a:gd name="T4" fmla="*/ 58 w 58"/>
                  <a:gd name="T5" fmla="*/ 9 h 32"/>
                  <a:gd name="T6" fmla="*/ 57 w 58"/>
                  <a:gd name="T7" fmla="*/ 6 h 32"/>
                  <a:gd name="T8" fmla="*/ 47 w 58"/>
                  <a:gd name="T9" fmla="*/ 1 h 32"/>
                  <a:gd name="T10" fmla="*/ 6 w 58"/>
                  <a:gd name="T11" fmla="*/ 16 h 32"/>
                  <a:gd name="T12" fmla="*/ 0 w 58"/>
                  <a:gd name="T13" fmla="*/ 23 h 32"/>
                  <a:gd name="T14" fmla="*/ 1 w 58"/>
                  <a:gd name="T15" fmla="*/ 26 h 32"/>
                  <a:gd name="T16" fmla="*/ 11 w 58"/>
                  <a:gd name="T17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32">
                    <a:moveTo>
                      <a:pt x="11" y="31"/>
                    </a:moveTo>
                    <a:cubicBezTo>
                      <a:pt x="52" y="16"/>
                      <a:pt x="52" y="16"/>
                      <a:pt x="52" y="16"/>
                    </a:cubicBezTo>
                    <a:cubicBezTo>
                      <a:pt x="56" y="15"/>
                      <a:pt x="58" y="12"/>
                      <a:pt x="58" y="9"/>
                    </a:cubicBezTo>
                    <a:cubicBezTo>
                      <a:pt x="58" y="8"/>
                      <a:pt x="58" y="7"/>
                      <a:pt x="57" y="6"/>
                    </a:cubicBezTo>
                    <a:cubicBezTo>
                      <a:pt x="56" y="2"/>
                      <a:pt x="51" y="0"/>
                      <a:pt x="47" y="1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2" y="17"/>
                      <a:pt x="0" y="20"/>
                      <a:pt x="0" y="23"/>
                    </a:cubicBezTo>
                    <a:cubicBezTo>
                      <a:pt x="0" y="24"/>
                      <a:pt x="0" y="25"/>
                      <a:pt x="1" y="26"/>
                    </a:cubicBezTo>
                    <a:cubicBezTo>
                      <a:pt x="2" y="30"/>
                      <a:pt x="7" y="32"/>
                      <a:pt x="11" y="31"/>
                    </a:cubicBezTo>
                    <a:close/>
                  </a:path>
                </a:pathLst>
              </a:custGeom>
              <a:solidFill>
                <a:srgbClr val="AAA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5" name="Freeform 102">
                <a:extLst>
                  <a:ext uri="{FF2B5EF4-FFF2-40B4-BE49-F238E27FC236}">
                    <a16:creationId xmlns:a16="http://schemas.microsoft.com/office/drawing/2014/main" id="{8FE86F4A-990B-4F9B-98B0-B88D11E124CA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-5708650" y="6207125"/>
                <a:ext cx="1389063" cy="1792288"/>
              </a:xfrm>
              <a:custGeom>
                <a:avLst/>
                <a:gdLst>
                  <a:gd name="T0" fmla="*/ 364 w 368"/>
                  <a:gd name="T1" fmla="*/ 378 h 475"/>
                  <a:gd name="T2" fmla="*/ 338 w 368"/>
                  <a:gd name="T3" fmla="*/ 303 h 475"/>
                  <a:gd name="T4" fmla="*/ 318 w 368"/>
                  <a:gd name="T5" fmla="*/ 246 h 475"/>
                  <a:gd name="T6" fmla="*/ 318 w 368"/>
                  <a:gd name="T7" fmla="*/ 244 h 475"/>
                  <a:gd name="T8" fmla="*/ 272 w 368"/>
                  <a:gd name="T9" fmla="*/ 203 h 475"/>
                  <a:gd name="T10" fmla="*/ 278 w 368"/>
                  <a:gd name="T11" fmla="*/ 177 h 475"/>
                  <a:gd name="T12" fmla="*/ 295 w 368"/>
                  <a:gd name="T13" fmla="*/ 178 h 475"/>
                  <a:gd name="T14" fmla="*/ 238 w 368"/>
                  <a:gd name="T15" fmla="*/ 16 h 475"/>
                  <a:gd name="T16" fmla="*/ 213 w 368"/>
                  <a:gd name="T17" fmla="*/ 4 h 475"/>
                  <a:gd name="T18" fmla="*/ 16 w 368"/>
                  <a:gd name="T19" fmla="*/ 72 h 475"/>
                  <a:gd name="T20" fmla="*/ 4 w 368"/>
                  <a:gd name="T21" fmla="*/ 97 h 475"/>
                  <a:gd name="T22" fmla="*/ 39 w 368"/>
                  <a:gd name="T23" fmla="*/ 197 h 475"/>
                  <a:gd name="T24" fmla="*/ 39 w 368"/>
                  <a:gd name="T25" fmla="*/ 198 h 475"/>
                  <a:gd name="T26" fmla="*/ 52 w 368"/>
                  <a:gd name="T27" fmla="*/ 197 h 475"/>
                  <a:gd name="T28" fmla="*/ 70 w 368"/>
                  <a:gd name="T29" fmla="*/ 201 h 475"/>
                  <a:gd name="T30" fmla="*/ 71 w 368"/>
                  <a:gd name="T31" fmla="*/ 199 h 475"/>
                  <a:gd name="T32" fmla="*/ 42 w 368"/>
                  <a:gd name="T33" fmla="*/ 118 h 475"/>
                  <a:gd name="T34" fmla="*/ 47 w 368"/>
                  <a:gd name="T35" fmla="*/ 108 h 475"/>
                  <a:gd name="T36" fmla="*/ 211 w 368"/>
                  <a:gd name="T37" fmla="*/ 51 h 475"/>
                  <a:gd name="T38" fmla="*/ 221 w 368"/>
                  <a:gd name="T39" fmla="*/ 56 h 475"/>
                  <a:gd name="T40" fmla="*/ 272 w 368"/>
                  <a:gd name="T41" fmla="*/ 203 h 475"/>
                  <a:gd name="T42" fmla="*/ 330 w 368"/>
                  <a:gd name="T43" fmla="*/ 369 h 475"/>
                  <a:gd name="T44" fmla="*/ 325 w 368"/>
                  <a:gd name="T45" fmla="*/ 379 h 475"/>
                  <a:gd name="T46" fmla="*/ 161 w 368"/>
                  <a:gd name="T47" fmla="*/ 435 h 475"/>
                  <a:gd name="T48" fmla="*/ 151 w 368"/>
                  <a:gd name="T49" fmla="*/ 431 h 475"/>
                  <a:gd name="T50" fmla="*/ 131 w 368"/>
                  <a:gd name="T51" fmla="*/ 374 h 475"/>
                  <a:gd name="T52" fmla="*/ 129 w 368"/>
                  <a:gd name="T53" fmla="*/ 373 h 475"/>
                  <a:gd name="T54" fmla="*/ 127 w 368"/>
                  <a:gd name="T55" fmla="*/ 375 h 475"/>
                  <a:gd name="T56" fmla="*/ 117 w 368"/>
                  <a:gd name="T57" fmla="*/ 380 h 475"/>
                  <a:gd name="T58" fmla="*/ 102 w 368"/>
                  <a:gd name="T59" fmla="*/ 380 h 475"/>
                  <a:gd name="T60" fmla="*/ 102 w 368"/>
                  <a:gd name="T61" fmla="*/ 384 h 475"/>
                  <a:gd name="T62" fmla="*/ 127 w 368"/>
                  <a:gd name="T63" fmla="*/ 452 h 475"/>
                  <a:gd name="T64" fmla="*/ 130 w 368"/>
                  <a:gd name="T65" fmla="*/ 459 h 475"/>
                  <a:gd name="T66" fmla="*/ 155 w 368"/>
                  <a:gd name="T67" fmla="*/ 471 h 475"/>
                  <a:gd name="T68" fmla="*/ 159 w 368"/>
                  <a:gd name="T69" fmla="*/ 470 h 475"/>
                  <a:gd name="T70" fmla="*/ 309 w 368"/>
                  <a:gd name="T71" fmla="*/ 418 h 475"/>
                  <a:gd name="T72" fmla="*/ 352 w 368"/>
                  <a:gd name="T73" fmla="*/ 403 h 475"/>
                  <a:gd name="T74" fmla="*/ 364 w 368"/>
                  <a:gd name="T75" fmla="*/ 378 h 475"/>
                  <a:gd name="T76" fmla="*/ 145 w 368"/>
                  <a:gd name="T77" fmla="*/ 62 h 475"/>
                  <a:gd name="T78" fmla="*/ 104 w 368"/>
                  <a:gd name="T79" fmla="*/ 77 h 475"/>
                  <a:gd name="T80" fmla="*/ 94 w 368"/>
                  <a:gd name="T81" fmla="*/ 72 h 475"/>
                  <a:gd name="T82" fmla="*/ 93 w 368"/>
                  <a:gd name="T83" fmla="*/ 69 h 475"/>
                  <a:gd name="T84" fmla="*/ 99 w 368"/>
                  <a:gd name="T85" fmla="*/ 62 h 475"/>
                  <a:gd name="T86" fmla="*/ 140 w 368"/>
                  <a:gd name="T87" fmla="*/ 47 h 475"/>
                  <a:gd name="T88" fmla="*/ 150 w 368"/>
                  <a:gd name="T89" fmla="*/ 52 h 475"/>
                  <a:gd name="T90" fmla="*/ 151 w 368"/>
                  <a:gd name="T91" fmla="*/ 55 h 475"/>
                  <a:gd name="T92" fmla="*/ 145 w 368"/>
                  <a:gd name="T93" fmla="*/ 62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368" h="475">
                    <a:moveTo>
                      <a:pt x="364" y="378"/>
                    </a:moveTo>
                    <a:cubicBezTo>
                      <a:pt x="338" y="303"/>
                      <a:pt x="338" y="303"/>
                      <a:pt x="338" y="303"/>
                    </a:cubicBezTo>
                    <a:cubicBezTo>
                      <a:pt x="318" y="246"/>
                      <a:pt x="318" y="246"/>
                      <a:pt x="318" y="246"/>
                    </a:cubicBezTo>
                    <a:cubicBezTo>
                      <a:pt x="318" y="244"/>
                      <a:pt x="318" y="244"/>
                      <a:pt x="318" y="244"/>
                    </a:cubicBezTo>
                    <a:cubicBezTo>
                      <a:pt x="305" y="236"/>
                      <a:pt x="277" y="218"/>
                      <a:pt x="272" y="203"/>
                    </a:cubicBezTo>
                    <a:cubicBezTo>
                      <a:pt x="269" y="194"/>
                      <a:pt x="270" y="182"/>
                      <a:pt x="278" y="177"/>
                    </a:cubicBezTo>
                    <a:cubicBezTo>
                      <a:pt x="283" y="174"/>
                      <a:pt x="289" y="176"/>
                      <a:pt x="295" y="178"/>
                    </a:cubicBezTo>
                    <a:cubicBezTo>
                      <a:pt x="238" y="16"/>
                      <a:pt x="238" y="16"/>
                      <a:pt x="238" y="16"/>
                    </a:cubicBezTo>
                    <a:cubicBezTo>
                      <a:pt x="235" y="5"/>
                      <a:pt x="223" y="0"/>
                      <a:pt x="213" y="4"/>
                    </a:cubicBezTo>
                    <a:cubicBezTo>
                      <a:pt x="16" y="72"/>
                      <a:pt x="16" y="72"/>
                      <a:pt x="16" y="72"/>
                    </a:cubicBezTo>
                    <a:cubicBezTo>
                      <a:pt x="6" y="75"/>
                      <a:pt x="0" y="87"/>
                      <a:pt x="4" y="97"/>
                    </a:cubicBezTo>
                    <a:cubicBezTo>
                      <a:pt x="39" y="197"/>
                      <a:pt x="39" y="197"/>
                      <a:pt x="39" y="197"/>
                    </a:cubicBezTo>
                    <a:cubicBezTo>
                      <a:pt x="39" y="198"/>
                      <a:pt x="39" y="198"/>
                      <a:pt x="39" y="198"/>
                    </a:cubicBezTo>
                    <a:cubicBezTo>
                      <a:pt x="43" y="197"/>
                      <a:pt x="48" y="196"/>
                      <a:pt x="52" y="197"/>
                    </a:cubicBezTo>
                    <a:cubicBezTo>
                      <a:pt x="70" y="201"/>
                      <a:pt x="70" y="201"/>
                      <a:pt x="70" y="201"/>
                    </a:cubicBezTo>
                    <a:cubicBezTo>
                      <a:pt x="71" y="199"/>
                      <a:pt x="71" y="199"/>
                      <a:pt x="71" y="199"/>
                    </a:cubicBezTo>
                    <a:cubicBezTo>
                      <a:pt x="42" y="118"/>
                      <a:pt x="42" y="118"/>
                      <a:pt x="42" y="118"/>
                    </a:cubicBezTo>
                    <a:cubicBezTo>
                      <a:pt x="41" y="114"/>
                      <a:pt x="43" y="110"/>
                      <a:pt x="47" y="108"/>
                    </a:cubicBezTo>
                    <a:cubicBezTo>
                      <a:pt x="211" y="51"/>
                      <a:pt x="211" y="51"/>
                      <a:pt x="211" y="51"/>
                    </a:cubicBezTo>
                    <a:cubicBezTo>
                      <a:pt x="215" y="50"/>
                      <a:pt x="220" y="52"/>
                      <a:pt x="221" y="56"/>
                    </a:cubicBezTo>
                    <a:cubicBezTo>
                      <a:pt x="272" y="203"/>
                      <a:pt x="272" y="203"/>
                      <a:pt x="272" y="203"/>
                    </a:cubicBezTo>
                    <a:cubicBezTo>
                      <a:pt x="330" y="369"/>
                      <a:pt x="330" y="369"/>
                      <a:pt x="330" y="369"/>
                    </a:cubicBezTo>
                    <a:cubicBezTo>
                      <a:pt x="331" y="373"/>
                      <a:pt x="329" y="377"/>
                      <a:pt x="325" y="379"/>
                    </a:cubicBezTo>
                    <a:cubicBezTo>
                      <a:pt x="161" y="435"/>
                      <a:pt x="161" y="435"/>
                      <a:pt x="161" y="435"/>
                    </a:cubicBezTo>
                    <a:cubicBezTo>
                      <a:pt x="157" y="437"/>
                      <a:pt x="152" y="435"/>
                      <a:pt x="151" y="431"/>
                    </a:cubicBezTo>
                    <a:cubicBezTo>
                      <a:pt x="131" y="374"/>
                      <a:pt x="131" y="374"/>
                      <a:pt x="131" y="374"/>
                    </a:cubicBezTo>
                    <a:cubicBezTo>
                      <a:pt x="129" y="373"/>
                      <a:pt x="129" y="373"/>
                      <a:pt x="129" y="373"/>
                    </a:cubicBezTo>
                    <a:cubicBezTo>
                      <a:pt x="128" y="374"/>
                      <a:pt x="128" y="375"/>
                      <a:pt x="127" y="375"/>
                    </a:cubicBezTo>
                    <a:cubicBezTo>
                      <a:pt x="125" y="378"/>
                      <a:pt x="121" y="380"/>
                      <a:pt x="117" y="380"/>
                    </a:cubicBezTo>
                    <a:cubicBezTo>
                      <a:pt x="102" y="380"/>
                      <a:pt x="102" y="380"/>
                      <a:pt x="102" y="380"/>
                    </a:cubicBezTo>
                    <a:cubicBezTo>
                      <a:pt x="102" y="384"/>
                      <a:pt x="102" y="384"/>
                      <a:pt x="102" y="384"/>
                    </a:cubicBezTo>
                    <a:cubicBezTo>
                      <a:pt x="127" y="452"/>
                      <a:pt x="127" y="452"/>
                      <a:pt x="127" y="452"/>
                    </a:cubicBezTo>
                    <a:cubicBezTo>
                      <a:pt x="130" y="459"/>
                      <a:pt x="130" y="459"/>
                      <a:pt x="130" y="459"/>
                    </a:cubicBezTo>
                    <a:cubicBezTo>
                      <a:pt x="133" y="469"/>
                      <a:pt x="145" y="475"/>
                      <a:pt x="155" y="471"/>
                    </a:cubicBezTo>
                    <a:cubicBezTo>
                      <a:pt x="159" y="470"/>
                      <a:pt x="159" y="470"/>
                      <a:pt x="159" y="470"/>
                    </a:cubicBezTo>
                    <a:cubicBezTo>
                      <a:pt x="309" y="418"/>
                      <a:pt x="309" y="418"/>
                      <a:pt x="309" y="418"/>
                    </a:cubicBezTo>
                    <a:cubicBezTo>
                      <a:pt x="352" y="403"/>
                      <a:pt x="352" y="403"/>
                      <a:pt x="352" y="403"/>
                    </a:cubicBezTo>
                    <a:cubicBezTo>
                      <a:pt x="362" y="399"/>
                      <a:pt x="368" y="388"/>
                      <a:pt x="364" y="378"/>
                    </a:cubicBezTo>
                    <a:close/>
                    <a:moveTo>
                      <a:pt x="145" y="62"/>
                    </a:moveTo>
                    <a:cubicBezTo>
                      <a:pt x="104" y="77"/>
                      <a:pt x="104" y="77"/>
                      <a:pt x="104" y="77"/>
                    </a:cubicBezTo>
                    <a:cubicBezTo>
                      <a:pt x="100" y="78"/>
                      <a:pt x="95" y="76"/>
                      <a:pt x="94" y="72"/>
                    </a:cubicBezTo>
                    <a:cubicBezTo>
                      <a:pt x="93" y="71"/>
                      <a:pt x="93" y="70"/>
                      <a:pt x="93" y="69"/>
                    </a:cubicBezTo>
                    <a:cubicBezTo>
                      <a:pt x="93" y="66"/>
                      <a:pt x="95" y="63"/>
                      <a:pt x="99" y="62"/>
                    </a:cubicBezTo>
                    <a:cubicBezTo>
                      <a:pt x="140" y="47"/>
                      <a:pt x="140" y="47"/>
                      <a:pt x="140" y="47"/>
                    </a:cubicBezTo>
                    <a:cubicBezTo>
                      <a:pt x="144" y="46"/>
                      <a:pt x="149" y="48"/>
                      <a:pt x="150" y="52"/>
                    </a:cubicBezTo>
                    <a:cubicBezTo>
                      <a:pt x="151" y="53"/>
                      <a:pt x="151" y="54"/>
                      <a:pt x="151" y="55"/>
                    </a:cubicBezTo>
                    <a:cubicBezTo>
                      <a:pt x="151" y="58"/>
                      <a:pt x="149" y="61"/>
                      <a:pt x="145" y="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6" name="Freeform 103">
                <a:extLst>
                  <a:ext uri="{FF2B5EF4-FFF2-40B4-BE49-F238E27FC236}">
                    <a16:creationId xmlns:a16="http://schemas.microsoft.com/office/drawing/2014/main" id="{B6C43345-5425-4BE9-A3F8-857816DBE6B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694238" y="6864350"/>
                <a:ext cx="276225" cy="485775"/>
              </a:xfrm>
              <a:custGeom>
                <a:avLst/>
                <a:gdLst>
                  <a:gd name="T0" fmla="*/ 69 w 73"/>
                  <a:gd name="T1" fmla="*/ 90 h 129"/>
                  <a:gd name="T2" fmla="*/ 69 w 73"/>
                  <a:gd name="T3" fmla="*/ 42 h 129"/>
                  <a:gd name="T4" fmla="*/ 36 w 73"/>
                  <a:gd name="T5" fmla="*/ 12 h 129"/>
                  <a:gd name="T6" fmla="*/ 26 w 73"/>
                  <a:gd name="T7" fmla="*/ 4 h 129"/>
                  <a:gd name="T8" fmla="*/ 26 w 73"/>
                  <a:gd name="T9" fmla="*/ 4 h 129"/>
                  <a:gd name="T10" fmla="*/ 9 w 73"/>
                  <a:gd name="T11" fmla="*/ 3 h 129"/>
                  <a:gd name="T12" fmla="*/ 3 w 73"/>
                  <a:gd name="T13" fmla="*/ 29 h 129"/>
                  <a:gd name="T14" fmla="*/ 49 w 73"/>
                  <a:gd name="T15" fmla="*/ 70 h 129"/>
                  <a:gd name="T16" fmla="*/ 49 w 73"/>
                  <a:gd name="T17" fmla="*/ 72 h 129"/>
                  <a:gd name="T18" fmla="*/ 69 w 73"/>
                  <a:gd name="T19" fmla="*/ 129 h 129"/>
                  <a:gd name="T20" fmla="*/ 69 w 73"/>
                  <a:gd name="T21" fmla="*/ 9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129">
                    <a:moveTo>
                      <a:pt x="69" y="90"/>
                    </a:moveTo>
                    <a:cubicBezTo>
                      <a:pt x="71" y="76"/>
                      <a:pt x="73" y="55"/>
                      <a:pt x="69" y="42"/>
                    </a:cubicBezTo>
                    <a:cubicBezTo>
                      <a:pt x="64" y="27"/>
                      <a:pt x="49" y="22"/>
                      <a:pt x="36" y="12"/>
                    </a:cubicBezTo>
                    <a:cubicBezTo>
                      <a:pt x="33" y="9"/>
                      <a:pt x="30" y="6"/>
                      <a:pt x="26" y="4"/>
                    </a:cubicBezTo>
                    <a:cubicBezTo>
                      <a:pt x="26" y="4"/>
                      <a:pt x="26" y="4"/>
                      <a:pt x="26" y="4"/>
                    </a:cubicBezTo>
                    <a:cubicBezTo>
                      <a:pt x="20" y="2"/>
                      <a:pt x="14" y="0"/>
                      <a:pt x="9" y="3"/>
                    </a:cubicBezTo>
                    <a:cubicBezTo>
                      <a:pt x="1" y="8"/>
                      <a:pt x="0" y="20"/>
                      <a:pt x="3" y="29"/>
                    </a:cubicBezTo>
                    <a:cubicBezTo>
                      <a:pt x="8" y="44"/>
                      <a:pt x="36" y="62"/>
                      <a:pt x="49" y="70"/>
                    </a:cubicBezTo>
                    <a:cubicBezTo>
                      <a:pt x="49" y="72"/>
                      <a:pt x="49" y="72"/>
                      <a:pt x="49" y="72"/>
                    </a:cubicBezTo>
                    <a:cubicBezTo>
                      <a:pt x="69" y="129"/>
                      <a:pt x="69" y="129"/>
                      <a:pt x="69" y="129"/>
                    </a:cubicBezTo>
                    <a:cubicBezTo>
                      <a:pt x="71" y="115"/>
                      <a:pt x="67" y="105"/>
                      <a:pt x="69" y="90"/>
                    </a:cubicBezTo>
                    <a:close/>
                  </a:path>
                </a:pathLst>
              </a:custGeom>
              <a:solidFill>
                <a:srgbClr val="FFF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7" name="Freeform 104">
                <a:extLst>
                  <a:ext uri="{FF2B5EF4-FFF2-40B4-BE49-F238E27FC236}">
                    <a16:creationId xmlns:a16="http://schemas.microsoft.com/office/drawing/2014/main" id="{7F9C6807-A4CF-4A47-87DF-CC87B939641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108575" y="7783513"/>
                <a:ext cx="569913" cy="339725"/>
              </a:xfrm>
              <a:custGeom>
                <a:avLst/>
                <a:gdLst>
                  <a:gd name="T0" fmla="*/ 0 w 151"/>
                  <a:gd name="T1" fmla="*/ 52 h 90"/>
                  <a:gd name="T2" fmla="*/ 1 w 151"/>
                  <a:gd name="T3" fmla="*/ 56 h 90"/>
                  <a:gd name="T4" fmla="*/ 35 w 151"/>
                  <a:gd name="T5" fmla="*/ 82 h 90"/>
                  <a:gd name="T6" fmla="*/ 91 w 151"/>
                  <a:gd name="T7" fmla="*/ 87 h 90"/>
                  <a:gd name="T8" fmla="*/ 136 w 151"/>
                  <a:gd name="T9" fmla="*/ 53 h 90"/>
                  <a:gd name="T10" fmla="*/ 151 w 151"/>
                  <a:gd name="T11" fmla="*/ 2 h 90"/>
                  <a:gd name="T12" fmla="*/ 150 w 151"/>
                  <a:gd name="T13" fmla="*/ 0 h 90"/>
                  <a:gd name="T14" fmla="*/ 0 w 151"/>
                  <a:gd name="T15" fmla="*/ 5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1" h="90">
                    <a:moveTo>
                      <a:pt x="0" y="52"/>
                    </a:moveTo>
                    <a:cubicBezTo>
                      <a:pt x="1" y="56"/>
                      <a:pt x="1" y="56"/>
                      <a:pt x="1" y="56"/>
                    </a:cubicBezTo>
                    <a:cubicBezTo>
                      <a:pt x="12" y="66"/>
                      <a:pt x="21" y="75"/>
                      <a:pt x="35" y="82"/>
                    </a:cubicBezTo>
                    <a:cubicBezTo>
                      <a:pt x="52" y="90"/>
                      <a:pt x="72" y="90"/>
                      <a:pt x="91" y="87"/>
                    </a:cubicBezTo>
                    <a:cubicBezTo>
                      <a:pt x="110" y="84"/>
                      <a:pt x="127" y="70"/>
                      <a:pt x="136" y="53"/>
                    </a:cubicBezTo>
                    <a:cubicBezTo>
                      <a:pt x="146" y="35"/>
                      <a:pt x="149" y="22"/>
                      <a:pt x="151" y="2"/>
                    </a:cubicBezTo>
                    <a:cubicBezTo>
                      <a:pt x="150" y="0"/>
                      <a:pt x="150" y="0"/>
                      <a:pt x="150" y="0"/>
                    </a:cubicBez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FFF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8" name="Freeform 105">
                <a:extLst>
                  <a:ext uri="{FF2B5EF4-FFF2-40B4-BE49-F238E27FC236}">
                    <a16:creationId xmlns:a16="http://schemas.microsoft.com/office/drawing/2014/main" id="{CADC4AAB-B62E-4928-B786-E1208B9F5ED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511800" y="7512050"/>
                <a:ext cx="301625" cy="400050"/>
              </a:xfrm>
              <a:custGeom>
                <a:avLst/>
                <a:gdLst>
                  <a:gd name="T0" fmla="*/ 65 w 80"/>
                  <a:gd name="T1" fmla="*/ 3 h 106"/>
                  <a:gd name="T2" fmla="*/ 61 w 80"/>
                  <a:gd name="T3" fmla="*/ 3 h 106"/>
                  <a:gd name="T4" fmla="*/ 16 w 80"/>
                  <a:gd name="T5" fmla="*/ 1 h 106"/>
                  <a:gd name="T6" fmla="*/ 0 w 80"/>
                  <a:gd name="T7" fmla="*/ 16 h 106"/>
                  <a:gd name="T8" fmla="*/ 0 w 80"/>
                  <a:gd name="T9" fmla="*/ 19 h 106"/>
                  <a:gd name="T10" fmla="*/ 14 w 80"/>
                  <a:gd name="T11" fmla="*/ 35 h 106"/>
                  <a:gd name="T12" fmla="*/ 14 w 80"/>
                  <a:gd name="T13" fmla="*/ 38 h 106"/>
                  <a:gd name="T14" fmla="*/ 74 w 80"/>
                  <a:gd name="T15" fmla="*/ 106 h 106"/>
                  <a:gd name="T16" fmla="*/ 75 w 80"/>
                  <a:gd name="T17" fmla="*/ 106 h 106"/>
                  <a:gd name="T18" fmla="*/ 50 w 80"/>
                  <a:gd name="T19" fmla="*/ 38 h 106"/>
                  <a:gd name="T20" fmla="*/ 50 w 80"/>
                  <a:gd name="T21" fmla="*/ 34 h 106"/>
                  <a:gd name="T22" fmla="*/ 65 w 80"/>
                  <a:gd name="T23" fmla="*/ 34 h 106"/>
                  <a:gd name="T24" fmla="*/ 75 w 80"/>
                  <a:gd name="T25" fmla="*/ 29 h 106"/>
                  <a:gd name="T26" fmla="*/ 77 w 80"/>
                  <a:gd name="T27" fmla="*/ 27 h 106"/>
                  <a:gd name="T28" fmla="*/ 80 w 80"/>
                  <a:gd name="T29" fmla="*/ 19 h 106"/>
                  <a:gd name="T30" fmla="*/ 65 w 80"/>
                  <a:gd name="T31" fmla="*/ 3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0" h="106">
                    <a:moveTo>
                      <a:pt x="65" y="3"/>
                    </a:moveTo>
                    <a:cubicBezTo>
                      <a:pt x="61" y="3"/>
                      <a:pt x="61" y="3"/>
                      <a:pt x="61" y="3"/>
                    </a:cubicBezTo>
                    <a:cubicBezTo>
                      <a:pt x="16" y="1"/>
                      <a:pt x="16" y="1"/>
                      <a:pt x="16" y="1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28"/>
                      <a:pt x="6" y="34"/>
                      <a:pt x="14" y="35"/>
                    </a:cubicBezTo>
                    <a:cubicBezTo>
                      <a:pt x="14" y="38"/>
                      <a:pt x="14" y="38"/>
                      <a:pt x="14" y="38"/>
                    </a:cubicBezTo>
                    <a:cubicBezTo>
                      <a:pt x="29" y="56"/>
                      <a:pt x="55" y="88"/>
                      <a:pt x="74" y="106"/>
                    </a:cubicBezTo>
                    <a:cubicBezTo>
                      <a:pt x="75" y="106"/>
                      <a:pt x="75" y="106"/>
                      <a:pt x="75" y="106"/>
                    </a:cubicBezTo>
                    <a:cubicBezTo>
                      <a:pt x="50" y="38"/>
                      <a:pt x="50" y="38"/>
                      <a:pt x="50" y="38"/>
                    </a:cubicBezTo>
                    <a:cubicBezTo>
                      <a:pt x="50" y="34"/>
                      <a:pt x="50" y="34"/>
                      <a:pt x="50" y="34"/>
                    </a:cubicBezTo>
                    <a:cubicBezTo>
                      <a:pt x="65" y="34"/>
                      <a:pt x="65" y="34"/>
                      <a:pt x="65" y="34"/>
                    </a:cubicBezTo>
                    <a:cubicBezTo>
                      <a:pt x="69" y="34"/>
                      <a:pt x="73" y="32"/>
                      <a:pt x="75" y="29"/>
                    </a:cubicBezTo>
                    <a:cubicBezTo>
                      <a:pt x="76" y="29"/>
                      <a:pt x="76" y="28"/>
                      <a:pt x="77" y="27"/>
                    </a:cubicBezTo>
                    <a:cubicBezTo>
                      <a:pt x="79" y="25"/>
                      <a:pt x="80" y="22"/>
                      <a:pt x="80" y="19"/>
                    </a:cubicBezTo>
                    <a:cubicBezTo>
                      <a:pt x="80" y="11"/>
                      <a:pt x="74" y="4"/>
                      <a:pt x="65" y="3"/>
                    </a:cubicBezTo>
                    <a:close/>
                  </a:path>
                </a:pathLst>
              </a:custGeom>
              <a:solidFill>
                <a:srgbClr val="FFF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89" name="Freeform 106">
                <a:extLst>
                  <a:ext uri="{FF2B5EF4-FFF2-40B4-BE49-F238E27FC236}">
                    <a16:creationId xmlns:a16="http://schemas.microsoft.com/office/drawing/2014/main" id="{D370F74F-FF4F-4B50-AB7E-CD076A327E0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572125" y="7335838"/>
                <a:ext cx="365125" cy="176213"/>
              </a:xfrm>
              <a:custGeom>
                <a:avLst/>
                <a:gdLst>
                  <a:gd name="T0" fmla="*/ 75 w 97"/>
                  <a:gd name="T1" fmla="*/ 47 h 47"/>
                  <a:gd name="T2" fmla="*/ 77 w 97"/>
                  <a:gd name="T3" fmla="*/ 47 h 47"/>
                  <a:gd name="T4" fmla="*/ 95 w 97"/>
                  <a:gd name="T5" fmla="*/ 32 h 47"/>
                  <a:gd name="T6" fmla="*/ 80 w 97"/>
                  <a:gd name="T7" fmla="*/ 11 h 47"/>
                  <a:gd name="T8" fmla="*/ 23 w 97"/>
                  <a:gd name="T9" fmla="*/ 1 h 47"/>
                  <a:gd name="T10" fmla="*/ 21 w 97"/>
                  <a:gd name="T11" fmla="*/ 0 h 47"/>
                  <a:gd name="T12" fmla="*/ 2 w 97"/>
                  <a:gd name="T13" fmla="*/ 16 h 47"/>
                  <a:gd name="T14" fmla="*/ 1 w 97"/>
                  <a:gd name="T15" fmla="*/ 20 h 47"/>
                  <a:gd name="T16" fmla="*/ 17 w 97"/>
                  <a:gd name="T17" fmla="*/ 40 h 47"/>
                  <a:gd name="T18" fmla="*/ 75 w 97"/>
                  <a:gd name="T19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7" h="47">
                    <a:moveTo>
                      <a:pt x="75" y="47"/>
                    </a:moveTo>
                    <a:cubicBezTo>
                      <a:pt x="76" y="47"/>
                      <a:pt x="77" y="47"/>
                      <a:pt x="77" y="47"/>
                    </a:cubicBezTo>
                    <a:cubicBezTo>
                      <a:pt x="86" y="47"/>
                      <a:pt x="93" y="41"/>
                      <a:pt x="95" y="32"/>
                    </a:cubicBezTo>
                    <a:cubicBezTo>
                      <a:pt x="97" y="22"/>
                      <a:pt x="90" y="13"/>
                      <a:pt x="80" y="11"/>
                    </a:cubicBezTo>
                    <a:cubicBezTo>
                      <a:pt x="23" y="1"/>
                      <a:pt x="23" y="1"/>
                      <a:pt x="23" y="1"/>
                    </a:cubicBezTo>
                    <a:cubicBezTo>
                      <a:pt x="22" y="1"/>
                      <a:pt x="22" y="1"/>
                      <a:pt x="21" y="0"/>
                    </a:cubicBezTo>
                    <a:cubicBezTo>
                      <a:pt x="12" y="0"/>
                      <a:pt x="3" y="6"/>
                      <a:pt x="2" y="16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0" y="30"/>
                      <a:pt x="7" y="39"/>
                      <a:pt x="17" y="40"/>
                    </a:cubicBezTo>
                    <a:lnTo>
                      <a:pt x="75" y="47"/>
                    </a:lnTo>
                    <a:close/>
                  </a:path>
                </a:pathLst>
              </a:custGeom>
              <a:solidFill>
                <a:srgbClr val="FFF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0" name="Freeform 107">
                <a:extLst>
                  <a:ext uri="{FF2B5EF4-FFF2-40B4-BE49-F238E27FC236}">
                    <a16:creationId xmlns:a16="http://schemas.microsoft.com/office/drawing/2014/main" id="{4E13A18E-B586-49E5-B35B-BFD74EDF25B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618163" y="7143750"/>
                <a:ext cx="407988" cy="211138"/>
              </a:xfrm>
              <a:custGeom>
                <a:avLst/>
                <a:gdLst>
                  <a:gd name="T0" fmla="*/ 33 w 108"/>
                  <a:gd name="T1" fmla="*/ 50 h 56"/>
                  <a:gd name="T2" fmla="*/ 83 w 108"/>
                  <a:gd name="T3" fmla="*/ 56 h 56"/>
                  <a:gd name="T4" fmla="*/ 85 w 108"/>
                  <a:gd name="T5" fmla="*/ 56 h 56"/>
                  <a:gd name="T6" fmla="*/ 106 w 108"/>
                  <a:gd name="T7" fmla="*/ 38 h 56"/>
                  <a:gd name="T8" fmla="*/ 89 w 108"/>
                  <a:gd name="T9" fmla="*/ 14 h 56"/>
                  <a:gd name="T10" fmla="*/ 27 w 108"/>
                  <a:gd name="T11" fmla="*/ 2 h 56"/>
                  <a:gd name="T12" fmla="*/ 2 w 108"/>
                  <a:gd name="T13" fmla="*/ 20 h 56"/>
                  <a:gd name="T14" fmla="*/ 2 w 108"/>
                  <a:gd name="T15" fmla="*/ 25 h 56"/>
                  <a:gd name="T16" fmla="*/ 20 w 108"/>
                  <a:gd name="T17" fmla="*/ 49 h 56"/>
                  <a:gd name="T18" fmla="*/ 33 w 108"/>
                  <a:gd name="T19" fmla="*/ 5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8" h="56">
                    <a:moveTo>
                      <a:pt x="33" y="50"/>
                    </a:moveTo>
                    <a:cubicBezTo>
                      <a:pt x="83" y="56"/>
                      <a:pt x="83" y="56"/>
                      <a:pt x="83" y="56"/>
                    </a:cubicBezTo>
                    <a:cubicBezTo>
                      <a:pt x="84" y="56"/>
                      <a:pt x="85" y="56"/>
                      <a:pt x="85" y="56"/>
                    </a:cubicBezTo>
                    <a:cubicBezTo>
                      <a:pt x="96" y="56"/>
                      <a:pt x="104" y="48"/>
                      <a:pt x="106" y="38"/>
                    </a:cubicBezTo>
                    <a:cubicBezTo>
                      <a:pt x="108" y="27"/>
                      <a:pt x="101" y="16"/>
                      <a:pt x="89" y="14"/>
                    </a:cubicBezTo>
                    <a:cubicBezTo>
                      <a:pt x="27" y="2"/>
                      <a:pt x="27" y="2"/>
                      <a:pt x="27" y="2"/>
                    </a:cubicBezTo>
                    <a:cubicBezTo>
                      <a:pt x="15" y="0"/>
                      <a:pt x="4" y="8"/>
                      <a:pt x="2" y="20"/>
                    </a:cubicBezTo>
                    <a:cubicBezTo>
                      <a:pt x="2" y="25"/>
                      <a:pt x="2" y="25"/>
                      <a:pt x="2" y="25"/>
                    </a:cubicBezTo>
                    <a:cubicBezTo>
                      <a:pt x="0" y="37"/>
                      <a:pt x="8" y="47"/>
                      <a:pt x="20" y="49"/>
                    </a:cubicBezTo>
                    <a:lnTo>
                      <a:pt x="33" y="50"/>
                    </a:lnTo>
                    <a:close/>
                  </a:path>
                </a:pathLst>
              </a:custGeom>
              <a:solidFill>
                <a:srgbClr val="FFF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1" name="Freeform 108">
                <a:extLst>
                  <a:ext uri="{FF2B5EF4-FFF2-40B4-BE49-F238E27FC236}">
                    <a16:creationId xmlns:a16="http://schemas.microsoft.com/office/drawing/2014/main" id="{38FCF422-046C-4552-9D2E-3A4405F449D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618163" y="6946900"/>
                <a:ext cx="407988" cy="214313"/>
              </a:xfrm>
              <a:custGeom>
                <a:avLst/>
                <a:gdLst>
                  <a:gd name="T0" fmla="*/ 19 w 108"/>
                  <a:gd name="T1" fmla="*/ 47 h 57"/>
                  <a:gd name="T2" fmla="*/ 28 w 108"/>
                  <a:gd name="T3" fmla="*/ 48 h 57"/>
                  <a:gd name="T4" fmla="*/ 82 w 108"/>
                  <a:gd name="T5" fmla="*/ 57 h 57"/>
                  <a:gd name="T6" fmla="*/ 85 w 108"/>
                  <a:gd name="T7" fmla="*/ 57 h 57"/>
                  <a:gd name="T8" fmla="*/ 106 w 108"/>
                  <a:gd name="T9" fmla="*/ 40 h 57"/>
                  <a:gd name="T10" fmla="*/ 90 w 108"/>
                  <a:gd name="T11" fmla="*/ 15 h 57"/>
                  <a:gd name="T12" fmla="*/ 46 w 108"/>
                  <a:gd name="T13" fmla="*/ 5 h 57"/>
                  <a:gd name="T14" fmla="*/ 28 w 108"/>
                  <a:gd name="T15" fmla="*/ 1 h 57"/>
                  <a:gd name="T16" fmla="*/ 15 w 108"/>
                  <a:gd name="T17" fmla="*/ 2 h 57"/>
                  <a:gd name="T18" fmla="*/ 3 w 108"/>
                  <a:gd name="T19" fmla="*/ 18 h 57"/>
                  <a:gd name="T20" fmla="*/ 2 w 108"/>
                  <a:gd name="T21" fmla="*/ 23 h 57"/>
                  <a:gd name="T22" fmla="*/ 19 w 108"/>
                  <a:gd name="T23" fmla="*/ 4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8" h="57">
                    <a:moveTo>
                      <a:pt x="19" y="47"/>
                    </a:moveTo>
                    <a:cubicBezTo>
                      <a:pt x="28" y="48"/>
                      <a:pt x="28" y="48"/>
                      <a:pt x="28" y="48"/>
                    </a:cubicBezTo>
                    <a:cubicBezTo>
                      <a:pt x="82" y="57"/>
                      <a:pt x="82" y="57"/>
                      <a:pt x="82" y="57"/>
                    </a:cubicBezTo>
                    <a:cubicBezTo>
                      <a:pt x="83" y="57"/>
                      <a:pt x="84" y="57"/>
                      <a:pt x="85" y="57"/>
                    </a:cubicBezTo>
                    <a:cubicBezTo>
                      <a:pt x="95" y="57"/>
                      <a:pt x="104" y="50"/>
                      <a:pt x="106" y="40"/>
                    </a:cubicBezTo>
                    <a:cubicBezTo>
                      <a:pt x="108" y="29"/>
                      <a:pt x="101" y="18"/>
                      <a:pt x="90" y="1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28" y="1"/>
                      <a:pt x="28" y="1"/>
                      <a:pt x="28" y="1"/>
                    </a:cubicBezTo>
                    <a:cubicBezTo>
                      <a:pt x="24" y="0"/>
                      <a:pt x="19" y="1"/>
                      <a:pt x="15" y="2"/>
                    </a:cubicBezTo>
                    <a:cubicBezTo>
                      <a:pt x="9" y="5"/>
                      <a:pt x="4" y="11"/>
                      <a:pt x="3" y="18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0" y="34"/>
                      <a:pt x="8" y="45"/>
                      <a:pt x="19" y="47"/>
                    </a:cubicBezTo>
                    <a:close/>
                  </a:path>
                </a:pathLst>
              </a:custGeom>
              <a:solidFill>
                <a:srgbClr val="FFF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2" name="Freeform 109">
                <a:extLst>
                  <a:ext uri="{FF2B5EF4-FFF2-40B4-BE49-F238E27FC236}">
                    <a16:creationId xmlns:a16="http://schemas.microsoft.com/office/drawing/2014/main" id="{BEC233BE-6635-49A4-9E46-C0EA95D3F91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365750" y="7094538"/>
                <a:ext cx="1076325" cy="930275"/>
              </a:xfrm>
              <a:custGeom>
                <a:avLst/>
                <a:gdLst>
                  <a:gd name="T0" fmla="*/ 57 w 285"/>
                  <a:gd name="T1" fmla="*/ 247 h 247"/>
                  <a:gd name="T2" fmla="*/ 44 w 285"/>
                  <a:gd name="T3" fmla="*/ 244 h 247"/>
                  <a:gd name="T4" fmla="*/ 29 w 285"/>
                  <a:gd name="T5" fmla="*/ 227 h 247"/>
                  <a:gd name="T6" fmla="*/ 2 w 285"/>
                  <a:gd name="T7" fmla="*/ 152 h 247"/>
                  <a:gd name="T8" fmla="*/ 8 w 285"/>
                  <a:gd name="T9" fmla="*/ 140 h 247"/>
                  <a:gd name="T10" fmla="*/ 20 w 285"/>
                  <a:gd name="T11" fmla="*/ 146 h 247"/>
                  <a:gd name="T12" fmla="*/ 48 w 285"/>
                  <a:gd name="T13" fmla="*/ 220 h 247"/>
                  <a:gd name="T14" fmla="*/ 53 w 285"/>
                  <a:gd name="T15" fmla="*/ 226 h 247"/>
                  <a:gd name="T16" fmla="*/ 61 w 285"/>
                  <a:gd name="T17" fmla="*/ 227 h 247"/>
                  <a:gd name="T18" fmla="*/ 257 w 285"/>
                  <a:gd name="T19" fmla="*/ 159 h 247"/>
                  <a:gd name="T20" fmla="*/ 263 w 285"/>
                  <a:gd name="T21" fmla="*/ 154 h 247"/>
                  <a:gd name="T22" fmla="*/ 263 w 285"/>
                  <a:gd name="T23" fmla="*/ 146 h 247"/>
                  <a:gd name="T24" fmla="*/ 218 w 285"/>
                  <a:gd name="T25" fmla="*/ 15 h 247"/>
                  <a:gd name="T26" fmla="*/ 224 w 285"/>
                  <a:gd name="T27" fmla="*/ 2 h 247"/>
                  <a:gd name="T28" fmla="*/ 237 w 285"/>
                  <a:gd name="T29" fmla="*/ 8 h 247"/>
                  <a:gd name="T30" fmla="*/ 282 w 285"/>
                  <a:gd name="T31" fmla="*/ 139 h 247"/>
                  <a:gd name="T32" fmla="*/ 281 w 285"/>
                  <a:gd name="T33" fmla="*/ 162 h 247"/>
                  <a:gd name="T34" fmla="*/ 264 w 285"/>
                  <a:gd name="T35" fmla="*/ 178 h 247"/>
                  <a:gd name="T36" fmla="*/ 67 w 285"/>
                  <a:gd name="T37" fmla="*/ 246 h 247"/>
                  <a:gd name="T38" fmla="*/ 57 w 285"/>
                  <a:gd name="T39" fmla="*/ 247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5" h="247">
                    <a:moveTo>
                      <a:pt x="57" y="247"/>
                    </a:moveTo>
                    <a:cubicBezTo>
                      <a:pt x="53" y="247"/>
                      <a:pt x="49" y="246"/>
                      <a:pt x="44" y="244"/>
                    </a:cubicBezTo>
                    <a:cubicBezTo>
                      <a:pt x="37" y="241"/>
                      <a:pt x="32" y="235"/>
                      <a:pt x="29" y="227"/>
                    </a:cubicBezTo>
                    <a:cubicBezTo>
                      <a:pt x="2" y="152"/>
                      <a:pt x="2" y="152"/>
                      <a:pt x="2" y="152"/>
                    </a:cubicBezTo>
                    <a:cubicBezTo>
                      <a:pt x="0" y="147"/>
                      <a:pt x="2" y="142"/>
                      <a:pt x="8" y="140"/>
                    </a:cubicBezTo>
                    <a:cubicBezTo>
                      <a:pt x="13" y="138"/>
                      <a:pt x="18" y="140"/>
                      <a:pt x="20" y="146"/>
                    </a:cubicBezTo>
                    <a:cubicBezTo>
                      <a:pt x="48" y="220"/>
                      <a:pt x="48" y="220"/>
                      <a:pt x="48" y="220"/>
                    </a:cubicBezTo>
                    <a:cubicBezTo>
                      <a:pt x="49" y="223"/>
                      <a:pt x="51" y="225"/>
                      <a:pt x="53" y="226"/>
                    </a:cubicBezTo>
                    <a:cubicBezTo>
                      <a:pt x="56" y="228"/>
                      <a:pt x="58" y="228"/>
                      <a:pt x="61" y="227"/>
                    </a:cubicBezTo>
                    <a:cubicBezTo>
                      <a:pt x="257" y="159"/>
                      <a:pt x="257" y="159"/>
                      <a:pt x="257" y="159"/>
                    </a:cubicBezTo>
                    <a:cubicBezTo>
                      <a:pt x="260" y="158"/>
                      <a:pt x="262" y="156"/>
                      <a:pt x="263" y="154"/>
                    </a:cubicBezTo>
                    <a:cubicBezTo>
                      <a:pt x="264" y="151"/>
                      <a:pt x="264" y="148"/>
                      <a:pt x="263" y="146"/>
                    </a:cubicBezTo>
                    <a:cubicBezTo>
                      <a:pt x="218" y="15"/>
                      <a:pt x="218" y="15"/>
                      <a:pt x="218" y="15"/>
                    </a:cubicBezTo>
                    <a:cubicBezTo>
                      <a:pt x="216" y="9"/>
                      <a:pt x="219" y="4"/>
                      <a:pt x="224" y="2"/>
                    </a:cubicBezTo>
                    <a:cubicBezTo>
                      <a:pt x="229" y="0"/>
                      <a:pt x="235" y="3"/>
                      <a:pt x="237" y="8"/>
                    </a:cubicBezTo>
                    <a:cubicBezTo>
                      <a:pt x="282" y="139"/>
                      <a:pt x="282" y="139"/>
                      <a:pt x="282" y="139"/>
                    </a:cubicBezTo>
                    <a:cubicBezTo>
                      <a:pt x="285" y="147"/>
                      <a:pt x="284" y="155"/>
                      <a:pt x="281" y="162"/>
                    </a:cubicBezTo>
                    <a:cubicBezTo>
                      <a:pt x="278" y="170"/>
                      <a:pt x="271" y="175"/>
                      <a:pt x="264" y="178"/>
                    </a:cubicBezTo>
                    <a:cubicBezTo>
                      <a:pt x="67" y="246"/>
                      <a:pt x="67" y="246"/>
                      <a:pt x="67" y="246"/>
                    </a:cubicBezTo>
                    <a:cubicBezTo>
                      <a:pt x="64" y="247"/>
                      <a:pt x="61" y="247"/>
                      <a:pt x="57" y="247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3" name="Freeform 110">
                <a:extLst>
                  <a:ext uri="{FF2B5EF4-FFF2-40B4-BE49-F238E27FC236}">
                    <a16:creationId xmlns:a16="http://schemas.microsoft.com/office/drawing/2014/main" id="{AD86ABF4-D1F3-43BB-8547-0360D8D925C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738813" y="6165850"/>
                <a:ext cx="1184275" cy="822325"/>
              </a:xfrm>
              <a:custGeom>
                <a:avLst/>
                <a:gdLst>
                  <a:gd name="T0" fmla="*/ 47 w 314"/>
                  <a:gd name="T1" fmla="*/ 218 h 218"/>
                  <a:gd name="T2" fmla="*/ 37 w 314"/>
                  <a:gd name="T3" fmla="*/ 211 h 218"/>
                  <a:gd name="T4" fmla="*/ 3 w 314"/>
                  <a:gd name="T5" fmla="*/ 111 h 218"/>
                  <a:gd name="T6" fmla="*/ 4 w 314"/>
                  <a:gd name="T7" fmla="*/ 89 h 218"/>
                  <a:gd name="T8" fmla="*/ 21 w 314"/>
                  <a:gd name="T9" fmla="*/ 73 h 218"/>
                  <a:gd name="T10" fmla="*/ 218 w 314"/>
                  <a:gd name="T11" fmla="*/ 5 h 218"/>
                  <a:gd name="T12" fmla="*/ 256 w 314"/>
                  <a:gd name="T13" fmla="*/ 24 h 218"/>
                  <a:gd name="T14" fmla="*/ 312 w 314"/>
                  <a:gd name="T15" fmla="*/ 186 h 218"/>
                  <a:gd name="T16" fmla="*/ 306 w 314"/>
                  <a:gd name="T17" fmla="*/ 199 h 218"/>
                  <a:gd name="T18" fmla="*/ 293 w 314"/>
                  <a:gd name="T19" fmla="*/ 193 h 218"/>
                  <a:gd name="T20" fmla="*/ 237 w 314"/>
                  <a:gd name="T21" fmla="*/ 30 h 218"/>
                  <a:gd name="T22" fmla="*/ 224 w 314"/>
                  <a:gd name="T23" fmla="*/ 24 h 218"/>
                  <a:gd name="T24" fmla="*/ 28 w 314"/>
                  <a:gd name="T25" fmla="*/ 92 h 218"/>
                  <a:gd name="T26" fmla="*/ 22 w 314"/>
                  <a:gd name="T27" fmla="*/ 97 h 218"/>
                  <a:gd name="T28" fmla="*/ 22 w 314"/>
                  <a:gd name="T29" fmla="*/ 105 h 218"/>
                  <a:gd name="T30" fmla="*/ 56 w 314"/>
                  <a:gd name="T31" fmla="*/ 204 h 218"/>
                  <a:gd name="T32" fmla="*/ 50 w 314"/>
                  <a:gd name="T33" fmla="*/ 217 h 218"/>
                  <a:gd name="T34" fmla="*/ 47 w 314"/>
                  <a:gd name="T35" fmla="*/ 21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14" h="218">
                    <a:moveTo>
                      <a:pt x="47" y="218"/>
                    </a:moveTo>
                    <a:cubicBezTo>
                      <a:pt x="42" y="218"/>
                      <a:pt x="39" y="215"/>
                      <a:pt x="37" y="211"/>
                    </a:cubicBezTo>
                    <a:cubicBezTo>
                      <a:pt x="3" y="111"/>
                      <a:pt x="3" y="111"/>
                      <a:pt x="3" y="111"/>
                    </a:cubicBezTo>
                    <a:cubicBezTo>
                      <a:pt x="0" y="104"/>
                      <a:pt x="1" y="96"/>
                      <a:pt x="4" y="89"/>
                    </a:cubicBezTo>
                    <a:cubicBezTo>
                      <a:pt x="8" y="81"/>
                      <a:pt x="14" y="76"/>
                      <a:pt x="21" y="73"/>
                    </a:cubicBezTo>
                    <a:cubicBezTo>
                      <a:pt x="218" y="5"/>
                      <a:pt x="218" y="5"/>
                      <a:pt x="218" y="5"/>
                    </a:cubicBezTo>
                    <a:cubicBezTo>
                      <a:pt x="233" y="0"/>
                      <a:pt x="250" y="8"/>
                      <a:pt x="256" y="24"/>
                    </a:cubicBezTo>
                    <a:cubicBezTo>
                      <a:pt x="312" y="186"/>
                      <a:pt x="312" y="186"/>
                      <a:pt x="312" y="186"/>
                    </a:cubicBezTo>
                    <a:cubicBezTo>
                      <a:pt x="314" y="191"/>
                      <a:pt x="311" y="197"/>
                      <a:pt x="306" y="199"/>
                    </a:cubicBezTo>
                    <a:cubicBezTo>
                      <a:pt x="301" y="201"/>
                      <a:pt x="295" y="198"/>
                      <a:pt x="293" y="193"/>
                    </a:cubicBezTo>
                    <a:cubicBezTo>
                      <a:pt x="237" y="30"/>
                      <a:pt x="237" y="30"/>
                      <a:pt x="237" y="30"/>
                    </a:cubicBezTo>
                    <a:cubicBezTo>
                      <a:pt x="235" y="25"/>
                      <a:pt x="229" y="22"/>
                      <a:pt x="224" y="24"/>
                    </a:cubicBezTo>
                    <a:cubicBezTo>
                      <a:pt x="28" y="92"/>
                      <a:pt x="28" y="92"/>
                      <a:pt x="28" y="92"/>
                    </a:cubicBezTo>
                    <a:cubicBezTo>
                      <a:pt x="25" y="93"/>
                      <a:pt x="23" y="95"/>
                      <a:pt x="22" y="97"/>
                    </a:cubicBezTo>
                    <a:cubicBezTo>
                      <a:pt x="21" y="100"/>
                      <a:pt x="21" y="102"/>
                      <a:pt x="22" y="105"/>
                    </a:cubicBezTo>
                    <a:cubicBezTo>
                      <a:pt x="56" y="204"/>
                      <a:pt x="56" y="204"/>
                      <a:pt x="56" y="204"/>
                    </a:cubicBezTo>
                    <a:cubicBezTo>
                      <a:pt x="58" y="210"/>
                      <a:pt x="55" y="215"/>
                      <a:pt x="50" y="217"/>
                    </a:cubicBezTo>
                    <a:cubicBezTo>
                      <a:pt x="49" y="218"/>
                      <a:pt x="48" y="218"/>
                      <a:pt x="47" y="218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4" name="Freeform 111">
                <a:extLst>
                  <a:ext uri="{FF2B5EF4-FFF2-40B4-BE49-F238E27FC236}">
                    <a16:creationId xmlns:a16="http://schemas.microsoft.com/office/drawing/2014/main" id="{DFE74EA4-2E9C-4F6B-ADE7-9336F788A6F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565775" y="6376988"/>
                <a:ext cx="1117600" cy="1490663"/>
              </a:xfrm>
              <a:custGeom>
                <a:avLst/>
                <a:gdLst>
                  <a:gd name="T0" fmla="*/ 121 w 296"/>
                  <a:gd name="T1" fmla="*/ 395 h 395"/>
                  <a:gd name="T2" fmla="*/ 109 w 296"/>
                  <a:gd name="T3" fmla="*/ 387 h 395"/>
                  <a:gd name="T4" fmla="*/ 89 w 296"/>
                  <a:gd name="T5" fmla="*/ 330 h 395"/>
                  <a:gd name="T6" fmla="*/ 92 w 296"/>
                  <a:gd name="T7" fmla="*/ 325 h 395"/>
                  <a:gd name="T8" fmla="*/ 97 w 296"/>
                  <a:gd name="T9" fmla="*/ 327 h 395"/>
                  <a:gd name="T10" fmla="*/ 117 w 296"/>
                  <a:gd name="T11" fmla="*/ 384 h 395"/>
                  <a:gd name="T12" fmla="*/ 122 w 296"/>
                  <a:gd name="T13" fmla="*/ 387 h 395"/>
                  <a:gd name="T14" fmla="*/ 285 w 296"/>
                  <a:gd name="T15" fmla="*/ 330 h 395"/>
                  <a:gd name="T16" fmla="*/ 288 w 296"/>
                  <a:gd name="T17" fmla="*/ 328 h 395"/>
                  <a:gd name="T18" fmla="*/ 288 w 296"/>
                  <a:gd name="T19" fmla="*/ 325 h 395"/>
                  <a:gd name="T20" fmla="*/ 179 w 296"/>
                  <a:gd name="T21" fmla="*/ 13 h 395"/>
                  <a:gd name="T22" fmla="*/ 174 w 296"/>
                  <a:gd name="T23" fmla="*/ 10 h 395"/>
                  <a:gd name="T24" fmla="*/ 11 w 296"/>
                  <a:gd name="T25" fmla="*/ 67 h 395"/>
                  <a:gd name="T26" fmla="*/ 8 w 296"/>
                  <a:gd name="T27" fmla="*/ 69 h 395"/>
                  <a:gd name="T28" fmla="*/ 8 w 296"/>
                  <a:gd name="T29" fmla="*/ 72 h 395"/>
                  <a:gd name="T30" fmla="*/ 36 w 296"/>
                  <a:gd name="T31" fmla="*/ 153 h 395"/>
                  <a:gd name="T32" fmla="*/ 34 w 296"/>
                  <a:gd name="T33" fmla="*/ 158 h 395"/>
                  <a:gd name="T34" fmla="*/ 29 w 296"/>
                  <a:gd name="T35" fmla="*/ 155 h 395"/>
                  <a:gd name="T36" fmla="*/ 1 w 296"/>
                  <a:gd name="T37" fmla="*/ 75 h 395"/>
                  <a:gd name="T38" fmla="*/ 1 w 296"/>
                  <a:gd name="T39" fmla="*/ 65 h 395"/>
                  <a:gd name="T40" fmla="*/ 8 w 296"/>
                  <a:gd name="T41" fmla="*/ 59 h 395"/>
                  <a:gd name="T42" fmla="*/ 172 w 296"/>
                  <a:gd name="T43" fmla="*/ 3 h 395"/>
                  <a:gd name="T44" fmla="*/ 187 w 296"/>
                  <a:gd name="T45" fmla="*/ 10 h 395"/>
                  <a:gd name="T46" fmla="*/ 295 w 296"/>
                  <a:gd name="T47" fmla="*/ 322 h 395"/>
                  <a:gd name="T48" fmla="*/ 295 w 296"/>
                  <a:gd name="T49" fmla="*/ 331 h 395"/>
                  <a:gd name="T50" fmla="*/ 288 w 296"/>
                  <a:gd name="T51" fmla="*/ 338 h 395"/>
                  <a:gd name="T52" fmla="*/ 124 w 296"/>
                  <a:gd name="T53" fmla="*/ 394 h 395"/>
                  <a:gd name="T54" fmla="*/ 121 w 296"/>
                  <a:gd name="T55" fmla="*/ 395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96" h="395">
                    <a:moveTo>
                      <a:pt x="121" y="395"/>
                    </a:moveTo>
                    <a:cubicBezTo>
                      <a:pt x="116" y="395"/>
                      <a:pt x="111" y="392"/>
                      <a:pt x="109" y="387"/>
                    </a:cubicBezTo>
                    <a:cubicBezTo>
                      <a:pt x="89" y="330"/>
                      <a:pt x="89" y="330"/>
                      <a:pt x="89" y="330"/>
                    </a:cubicBezTo>
                    <a:cubicBezTo>
                      <a:pt x="89" y="328"/>
                      <a:pt x="90" y="326"/>
                      <a:pt x="92" y="325"/>
                    </a:cubicBezTo>
                    <a:cubicBezTo>
                      <a:pt x="94" y="324"/>
                      <a:pt x="96" y="325"/>
                      <a:pt x="97" y="327"/>
                    </a:cubicBezTo>
                    <a:cubicBezTo>
                      <a:pt x="117" y="384"/>
                      <a:pt x="117" y="384"/>
                      <a:pt x="117" y="384"/>
                    </a:cubicBezTo>
                    <a:cubicBezTo>
                      <a:pt x="118" y="386"/>
                      <a:pt x="120" y="387"/>
                      <a:pt x="122" y="387"/>
                    </a:cubicBezTo>
                    <a:cubicBezTo>
                      <a:pt x="285" y="330"/>
                      <a:pt x="285" y="330"/>
                      <a:pt x="285" y="330"/>
                    </a:cubicBezTo>
                    <a:cubicBezTo>
                      <a:pt x="286" y="330"/>
                      <a:pt x="287" y="329"/>
                      <a:pt x="288" y="328"/>
                    </a:cubicBezTo>
                    <a:cubicBezTo>
                      <a:pt x="288" y="327"/>
                      <a:pt x="288" y="326"/>
                      <a:pt x="288" y="325"/>
                    </a:cubicBezTo>
                    <a:cubicBezTo>
                      <a:pt x="179" y="13"/>
                      <a:pt x="179" y="13"/>
                      <a:pt x="179" y="13"/>
                    </a:cubicBezTo>
                    <a:cubicBezTo>
                      <a:pt x="178" y="11"/>
                      <a:pt x="176" y="9"/>
                      <a:pt x="174" y="10"/>
                    </a:cubicBezTo>
                    <a:cubicBezTo>
                      <a:pt x="11" y="67"/>
                      <a:pt x="11" y="67"/>
                      <a:pt x="11" y="67"/>
                    </a:cubicBezTo>
                    <a:cubicBezTo>
                      <a:pt x="10" y="67"/>
                      <a:pt x="9" y="68"/>
                      <a:pt x="8" y="69"/>
                    </a:cubicBezTo>
                    <a:cubicBezTo>
                      <a:pt x="8" y="70"/>
                      <a:pt x="8" y="71"/>
                      <a:pt x="8" y="72"/>
                    </a:cubicBezTo>
                    <a:cubicBezTo>
                      <a:pt x="36" y="153"/>
                      <a:pt x="36" y="153"/>
                      <a:pt x="36" y="153"/>
                    </a:cubicBezTo>
                    <a:cubicBezTo>
                      <a:pt x="37" y="155"/>
                      <a:pt x="36" y="157"/>
                      <a:pt x="34" y="158"/>
                    </a:cubicBezTo>
                    <a:cubicBezTo>
                      <a:pt x="32" y="158"/>
                      <a:pt x="29" y="157"/>
                      <a:pt x="29" y="155"/>
                    </a:cubicBezTo>
                    <a:cubicBezTo>
                      <a:pt x="1" y="75"/>
                      <a:pt x="1" y="75"/>
                      <a:pt x="1" y="75"/>
                    </a:cubicBezTo>
                    <a:cubicBezTo>
                      <a:pt x="0" y="72"/>
                      <a:pt x="0" y="68"/>
                      <a:pt x="1" y="65"/>
                    </a:cubicBezTo>
                    <a:cubicBezTo>
                      <a:pt x="3" y="63"/>
                      <a:pt x="5" y="60"/>
                      <a:pt x="8" y="59"/>
                    </a:cubicBezTo>
                    <a:cubicBezTo>
                      <a:pt x="172" y="3"/>
                      <a:pt x="172" y="3"/>
                      <a:pt x="172" y="3"/>
                    </a:cubicBezTo>
                    <a:cubicBezTo>
                      <a:pt x="178" y="0"/>
                      <a:pt x="185" y="4"/>
                      <a:pt x="187" y="10"/>
                    </a:cubicBezTo>
                    <a:cubicBezTo>
                      <a:pt x="295" y="322"/>
                      <a:pt x="295" y="322"/>
                      <a:pt x="295" y="322"/>
                    </a:cubicBezTo>
                    <a:cubicBezTo>
                      <a:pt x="296" y="325"/>
                      <a:pt x="296" y="329"/>
                      <a:pt x="295" y="331"/>
                    </a:cubicBezTo>
                    <a:cubicBezTo>
                      <a:pt x="293" y="334"/>
                      <a:pt x="291" y="337"/>
                      <a:pt x="288" y="338"/>
                    </a:cubicBezTo>
                    <a:cubicBezTo>
                      <a:pt x="124" y="394"/>
                      <a:pt x="124" y="394"/>
                      <a:pt x="124" y="394"/>
                    </a:cubicBezTo>
                    <a:cubicBezTo>
                      <a:pt x="123" y="395"/>
                      <a:pt x="122" y="395"/>
                      <a:pt x="121" y="395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5" name="Freeform 112">
                <a:extLst>
                  <a:ext uri="{FF2B5EF4-FFF2-40B4-BE49-F238E27FC236}">
                    <a16:creationId xmlns:a16="http://schemas.microsoft.com/office/drawing/2014/main" id="{0A059857-2966-4AD2-8FAD-E842B3F713AB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-5368925" y="6373813"/>
                <a:ext cx="241300" cy="131763"/>
              </a:xfrm>
              <a:custGeom>
                <a:avLst/>
                <a:gdLst>
                  <a:gd name="T0" fmla="*/ 11 w 64"/>
                  <a:gd name="T1" fmla="*/ 35 h 35"/>
                  <a:gd name="T2" fmla="*/ 2 w 64"/>
                  <a:gd name="T3" fmla="*/ 28 h 35"/>
                  <a:gd name="T4" fmla="*/ 8 w 64"/>
                  <a:gd name="T5" fmla="*/ 16 h 35"/>
                  <a:gd name="T6" fmla="*/ 50 w 64"/>
                  <a:gd name="T7" fmla="*/ 1 h 35"/>
                  <a:gd name="T8" fmla="*/ 62 w 64"/>
                  <a:gd name="T9" fmla="*/ 8 h 35"/>
                  <a:gd name="T10" fmla="*/ 56 w 64"/>
                  <a:gd name="T11" fmla="*/ 20 h 35"/>
                  <a:gd name="T12" fmla="*/ 56 w 64"/>
                  <a:gd name="T13" fmla="*/ 20 h 35"/>
                  <a:gd name="T14" fmla="*/ 14 w 64"/>
                  <a:gd name="T15" fmla="*/ 35 h 35"/>
                  <a:gd name="T16" fmla="*/ 11 w 64"/>
                  <a:gd name="T17" fmla="*/ 35 h 35"/>
                  <a:gd name="T18" fmla="*/ 53 w 64"/>
                  <a:gd name="T19" fmla="*/ 5 h 35"/>
                  <a:gd name="T20" fmla="*/ 51 w 64"/>
                  <a:gd name="T21" fmla="*/ 5 h 35"/>
                  <a:gd name="T22" fmla="*/ 9 w 64"/>
                  <a:gd name="T23" fmla="*/ 20 h 35"/>
                  <a:gd name="T24" fmla="*/ 6 w 64"/>
                  <a:gd name="T25" fmla="*/ 27 h 35"/>
                  <a:gd name="T26" fmla="*/ 13 w 64"/>
                  <a:gd name="T27" fmla="*/ 31 h 35"/>
                  <a:gd name="T28" fmla="*/ 55 w 64"/>
                  <a:gd name="T29" fmla="*/ 16 h 35"/>
                  <a:gd name="T30" fmla="*/ 58 w 64"/>
                  <a:gd name="T31" fmla="*/ 9 h 35"/>
                  <a:gd name="T32" fmla="*/ 53 w 64"/>
                  <a:gd name="T33" fmla="*/ 5 h 35"/>
                  <a:gd name="T34" fmla="*/ 55 w 64"/>
                  <a:gd name="T35" fmla="*/ 18 h 35"/>
                  <a:gd name="T36" fmla="*/ 55 w 64"/>
                  <a:gd name="T37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4" h="35">
                    <a:moveTo>
                      <a:pt x="11" y="35"/>
                    </a:moveTo>
                    <a:cubicBezTo>
                      <a:pt x="7" y="35"/>
                      <a:pt x="3" y="33"/>
                      <a:pt x="2" y="28"/>
                    </a:cubicBezTo>
                    <a:cubicBezTo>
                      <a:pt x="0" y="23"/>
                      <a:pt x="3" y="18"/>
                      <a:pt x="8" y="16"/>
                    </a:cubicBezTo>
                    <a:cubicBezTo>
                      <a:pt x="50" y="1"/>
                      <a:pt x="50" y="1"/>
                      <a:pt x="50" y="1"/>
                    </a:cubicBezTo>
                    <a:cubicBezTo>
                      <a:pt x="55" y="0"/>
                      <a:pt x="60" y="2"/>
                      <a:pt x="62" y="8"/>
                    </a:cubicBezTo>
                    <a:cubicBezTo>
                      <a:pt x="64" y="13"/>
                      <a:pt x="61" y="18"/>
                      <a:pt x="56" y="20"/>
                    </a:cubicBezTo>
                    <a:cubicBezTo>
                      <a:pt x="56" y="20"/>
                      <a:pt x="56" y="20"/>
                      <a:pt x="56" y="20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13" y="35"/>
                      <a:pt x="12" y="35"/>
                      <a:pt x="11" y="35"/>
                    </a:cubicBezTo>
                    <a:close/>
                    <a:moveTo>
                      <a:pt x="53" y="5"/>
                    </a:moveTo>
                    <a:cubicBezTo>
                      <a:pt x="52" y="5"/>
                      <a:pt x="51" y="5"/>
                      <a:pt x="51" y="5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6" y="21"/>
                      <a:pt x="4" y="24"/>
                      <a:pt x="6" y="27"/>
                    </a:cubicBezTo>
                    <a:cubicBezTo>
                      <a:pt x="7" y="30"/>
                      <a:pt x="10" y="32"/>
                      <a:pt x="13" y="31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8" y="15"/>
                      <a:pt x="60" y="12"/>
                      <a:pt x="58" y="9"/>
                    </a:cubicBezTo>
                    <a:cubicBezTo>
                      <a:pt x="58" y="6"/>
                      <a:pt x="55" y="5"/>
                      <a:pt x="53" y="5"/>
                    </a:cubicBezTo>
                    <a:close/>
                    <a:moveTo>
                      <a:pt x="55" y="18"/>
                    </a:moveTo>
                    <a:cubicBezTo>
                      <a:pt x="55" y="18"/>
                      <a:pt x="55" y="18"/>
                      <a:pt x="55" y="18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6" name="Freeform 113">
                <a:extLst>
                  <a:ext uri="{FF2B5EF4-FFF2-40B4-BE49-F238E27FC236}">
                    <a16:creationId xmlns:a16="http://schemas.microsoft.com/office/drawing/2014/main" id="{C5CFFADE-34E7-4064-B872-E3D759221604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-5645150" y="6916738"/>
                <a:ext cx="468313" cy="274638"/>
              </a:xfrm>
              <a:custGeom>
                <a:avLst/>
                <a:gdLst>
                  <a:gd name="T0" fmla="*/ 92 w 124"/>
                  <a:gd name="T1" fmla="*/ 73 h 73"/>
                  <a:gd name="T2" fmla="*/ 88 w 124"/>
                  <a:gd name="T3" fmla="*/ 73 h 73"/>
                  <a:gd name="T4" fmla="*/ 88 w 124"/>
                  <a:gd name="T5" fmla="*/ 73 h 73"/>
                  <a:gd name="T6" fmla="*/ 25 w 124"/>
                  <a:gd name="T7" fmla="*/ 63 h 73"/>
                  <a:gd name="T8" fmla="*/ 6 w 124"/>
                  <a:gd name="T9" fmla="*/ 51 h 73"/>
                  <a:gd name="T10" fmla="*/ 1 w 124"/>
                  <a:gd name="T11" fmla="*/ 29 h 73"/>
                  <a:gd name="T12" fmla="*/ 2 w 124"/>
                  <a:gd name="T13" fmla="*/ 25 h 73"/>
                  <a:gd name="T14" fmla="*/ 14 w 124"/>
                  <a:gd name="T15" fmla="*/ 6 h 73"/>
                  <a:gd name="T16" fmla="*/ 37 w 124"/>
                  <a:gd name="T17" fmla="*/ 1 h 73"/>
                  <a:gd name="T18" fmla="*/ 99 w 124"/>
                  <a:gd name="T19" fmla="*/ 16 h 73"/>
                  <a:gd name="T20" fmla="*/ 121 w 124"/>
                  <a:gd name="T21" fmla="*/ 50 h 73"/>
                  <a:gd name="T22" fmla="*/ 92 w 124"/>
                  <a:gd name="T23" fmla="*/ 73 h 73"/>
                  <a:gd name="T24" fmla="*/ 90 w 124"/>
                  <a:gd name="T25" fmla="*/ 57 h 73"/>
                  <a:gd name="T26" fmla="*/ 105 w 124"/>
                  <a:gd name="T27" fmla="*/ 47 h 73"/>
                  <a:gd name="T28" fmla="*/ 95 w 124"/>
                  <a:gd name="T29" fmla="*/ 31 h 73"/>
                  <a:gd name="T30" fmla="*/ 33 w 124"/>
                  <a:gd name="T31" fmla="*/ 17 h 73"/>
                  <a:gd name="T32" fmla="*/ 23 w 124"/>
                  <a:gd name="T33" fmla="*/ 19 h 73"/>
                  <a:gd name="T34" fmla="*/ 17 w 124"/>
                  <a:gd name="T35" fmla="*/ 28 h 73"/>
                  <a:gd name="T36" fmla="*/ 17 w 124"/>
                  <a:gd name="T37" fmla="*/ 32 h 73"/>
                  <a:gd name="T38" fmla="*/ 19 w 124"/>
                  <a:gd name="T39" fmla="*/ 42 h 73"/>
                  <a:gd name="T40" fmla="*/ 28 w 124"/>
                  <a:gd name="T41" fmla="*/ 47 h 73"/>
                  <a:gd name="T42" fmla="*/ 90 w 124"/>
                  <a:gd name="T43" fmla="*/ 57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4" h="73">
                    <a:moveTo>
                      <a:pt x="92" y="73"/>
                    </a:moveTo>
                    <a:cubicBezTo>
                      <a:pt x="91" y="73"/>
                      <a:pt x="89" y="73"/>
                      <a:pt x="88" y="73"/>
                    </a:cubicBezTo>
                    <a:cubicBezTo>
                      <a:pt x="88" y="73"/>
                      <a:pt x="88" y="73"/>
                      <a:pt x="88" y="73"/>
                    </a:cubicBezTo>
                    <a:cubicBezTo>
                      <a:pt x="25" y="63"/>
                      <a:pt x="25" y="63"/>
                      <a:pt x="25" y="63"/>
                    </a:cubicBezTo>
                    <a:cubicBezTo>
                      <a:pt x="17" y="62"/>
                      <a:pt x="10" y="58"/>
                      <a:pt x="6" y="51"/>
                    </a:cubicBezTo>
                    <a:cubicBezTo>
                      <a:pt x="1" y="45"/>
                      <a:pt x="0" y="37"/>
                      <a:pt x="1" y="29"/>
                    </a:cubicBezTo>
                    <a:cubicBezTo>
                      <a:pt x="2" y="25"/>
                      <a:pt x="2" y="25"/>
                      <a:pt x="2" y="25"/>
                    </a:cubicBezTo>
                    <a:cubicBezTo>
                      <a:pt x="3" y="17"/>
                      <a:pt x="8" y="10"/>
                      <a:pt x="14" y="6"/>
                    </a:cubicBezTo>
                    <a:cubicBezTo>
                      <a:pt x="21" y="1"/>
                      <a:pt x="29" y="0"/>
                      <a:pt x="37" y="1"/>
                    </a:cubicBezTo>
                    <a:cubicBezTo>
                      <a:pt x="99" y="16"/>
                      <a:pt x="99" y="16"/>
                      <a:pt x="99" y="16"/>
                    </a:cubicBezTo>
                    <a:cubicBezTo>
                      <a:pt x="114" y="19"/>
                      <a:pt x="124" y="35"/>
                      <a:pt x="121" y="50"/>
                    </a:cubicBezTo>
                    <a:cubicBezTo>
                      <a:pt x="118" y="63"/>
                      <a:pt x="106" y="73"/>
                      <a:pt x="92" y="73"/>
                    </a:cubicBezTo>
                    <a:close/>
                    <a:moveTo>
                      <a:pt x="90" y="57"/>
                    </a:moveTo>
                    <a:cubicBezTo>
                      <a:pt x="97" y="58"/>
                      <a:pt x="103" y="53"/>
                      <a:pt x="105" y="47"/>
                    </a:cubicBezTo>
                    <a:cubicBezTo>
                      <a:pt x="106" y="40"/>
                      <a:pt x="102" y="33"/>
                      <a:pt x="95" y="31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0" y="16"/>
                      <a:pt x="26" y="17"/>
                      <a:pt x="23" y="19"/>
                    </a:cubicBezTo>
                    <a:cubicBezTo>
                      <a:pt x="20" y="21"/>
                      <a:pt x="18" y="24"/>
                      <a:pt x="17" y="28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16" y="36"/>
                      <a:pt x="17" y="39"/>
                      <a:pt x="19" y="42"/>
                    </a:cubicBezTo>
                    <a:cubicBezTo>
                      <a:pt x="21" y="45"/>
                      <a:pt x="24" y="47"/>
                      <a:pt x="28" y="47"/>
                    </a:cubicBezTo>
                    <a:lnTo>
                      <a:pt x="90" y="57"/>
                    </a:ln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7" name="Freeform 114">
                <a:extLst>
                  <a:ext uri="{FF2B5EF4-FFF2-40B4-BE49-F238E27FC236}">
                    <a16:creationId xmlns:a16="http://schemas.microsoft.com/office/drawing/2014/main" id="{078F63B8-B5B5-44B5-9DFC-30682803E07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-5645150" y="7116763"/>
                <a:ext cx="468313" cy="268288"/>
              </a:xfrm>
              <a:custGeom>
                <a:avLst/>
                <a:gdLst>
                  <a:gd name="T0" fmla="*/ 92 w 124"/>
                  <a:gd name="T1" fmla="*/ 71 h 71"/>
                  <a:gd name="T2" fmla="*/ 89 w 124"/>
                  <a:gd name="T3" fmla="*/ 71 h 71"/>
                  <a:gd name="T4" fmla="*/ 26 w 124"/>
                  <a:gd name="T5" fmla="*/ 64 h 71"/>
                  <a:gd name="T6" fmla="*/ 7 w 124"/>
                  <a:gd name="T7" fmla="*/ 53 h 71"/>
                  <a:gd name="T8" fmla="*/ 1 w 124"/>
                  <a:gd name="T9" fmla="*/ 31 h 71"/>
                  <a:gd name="T10" fmla="*/ 1 w 124"/>
                  <a:gd name="T11" fmla="*/ 26 h 71"/>
                  <a:gd name="T12" fmla="*/ 13 w 124"/>
                  <a:gd name="T13" fmla="*/ 6 h 71"/>
                  <a:gd name="T14" fmla="*/ 35 w 124"/>
                  <a:gd name="T15" fmla="*/ 1 h 71"/>
                  <a:gd name="T16" fmla="*/ 98 w 124"/>
                  <a:gd name="T17" fmla="*/ 13 h 71"/>
                  <a:gd name="T18" fmla="*/ 121 w 124"/>
                  <a:gd name="T19" fmla="*/ 47 h 71"/>
                  <a:gd name="T20" fmla="*/ 92 w 124"/>
                  <a:gd name="T21" fmla="*/ 71 h 71"/>
                  <a:gd name="T22" fmla="*/ 91 w 124"/>
                  <a:gd name="T23" fmla="*/ 55 h 71"/>
                  <a:gd name="T24" fmla="*/ 105 w 124"/>
                  <a:gd name="T25" fmla="*/ 44 h 71"/>
                  <a:gd name="T26" fmla="*/ 95 w 124"/>
                  <a:gd name="T27" fmla="*/ 29 h 71"/>
                  <a:gd name="T28" fmla="*/ 32 w 124"/>
                  <a:gd name="T29" fmla="*/ 17 h 71"/>
                  <a:gd name="T30" fmla="*/ 22 w 124"/>
                  <a:gd name="T31" fmla="*/ 19 h 71"/>
                  <a:gd name="T32" fmla="*/ 17 w 124"/>
                  <a:gd name="T33" fmla="*/ 28 h 71"/>
                  <a:gd name="T34" fmla="*/ 17 w 124"/>
                  <a:gd name="T35" fmla="*/ 33 h 71"/>
                  <a:gd name="T36" fmla="*/ 19 w 124"/>
                  <a:gd name="T37" fmla="*/ 43 h 71"/>
                  <a:gd name="T38" fmla="*/ 28 w 124"/>
                  <a:gd name="T39" fmla="*/ 48 h 71"/>
                  <a:gd name="T40" fmla="*/ 91 w 124"/>
                  <a:gd name="T41" fmla="*/ 55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4" h="71">
                    <a:moveTo>
                      <a:pt x="92" y="71"/>
                    </a:moveTo>
                    <a:cubicBezTo>
                      <a:pt x="91" y="71"/>
                      <a:pt x="90" y="71"/>
                      <a:pt x="89" y="71"/>
                    </a:cubicBezTo>
                    <a:cubicBezTo>
                      <a:pt x="26" y="64"/>
                      <a:pt x="26" y="64"/>
                      <a:pt x="26" y="64"/>
                    </a:cubicBezTo>
                    <a:cubicBezTo>
                      <a:pt x="18" y="63"/>
                      <a:pt x="11" y="59"/>
                      <a:pt x="7" y="53"/>
                    </a:cubicBezTo>
                    <a:cubicBezTo>
                      <a:pt x="2" y="46"/>
                      <a:pt x="0" y="39"/>
                      <a:pt x="1" y="31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2" y="18"/>
                      <a:pt x="7" y="11"/>
                      <a:pt x="13" y="6"/>
                    </a:cubicBezTo>
                    <a:cubicBezTo>
                      <a:pt x="20" y="2"/>
                      <a:pt x="27" y="0"/>
                      <a:pt x="35" y="1"/>
                    </a:cubicBezTo>
                    <a:cubicBezTo>
                      <a:pt x="98" y="13"/>
                      <a:pt x="98" y="13"/>
                      <a:pt x="98" y="13"/>
                    </a:cubicBezTo>
                    <a:cubicBezTo>
                      <a:pt x="113" y="16"/>
                      <a:pt x="124" y="31"/>
                      <a:pt x="121" y="47"/>
                    </a:cubicBezTo>
                    <a:cubicBezTo>
                      <a:pt x="119" y="61"/>
                      <a:pt x="106" y="71"/>
                      <a:pt x="92" y="71"/>
                    </a:cubicBezTo>
                    <a:close/>
                    <a:moveTo>
                      <a:pt x="91" y="55"/>
                    </a:moveTo>
                    <a:cubicBezTo>
                      <a:pt x="98" y="55"/>
                      <a:pt x="104" y="51"/>
                      <a:pt x="105" y="44"/>
                    </a:cubicBezTo>
                    <a:cubicBezTo>
                      <a:pt x="106" y="37"/>
                      <a:pt x="102" y="30"/>
                      <a:pt x="95" y="29"/>
                    </a:cubicBezTo>
                    <a:cubicBezTo>
                      <a:pt x="32" y="17"/>
                      <a:pt x="32" y="17"/>
                      <a:pt x="32" y="17"/>
                    </a:cubicBezTo>
                    <a:cubicBezTo>
                      <a:pt x="29" y="17"/>
                      <a:pt x="25" y="17"/>
                      <a:pt x="22" y="19"/>
                    </a:cubicBezTo>
                    <a:cubicBezTo>
                      <a:pt x="20" y="22"/>
                      <a:pt x="18" y="25"/>
                      <a:pt x="17" y="28"/>
                    </a:cubicBezTo>
                    <a:cubicBezTo>
                      <a:pt x="17" y="33"/>
                      <a:pt x="17" y="33"/>
                      <a:pt x="17" y="33"/>
                    </a:cubicBezTo>
                    <a:cubicBezTo>
                      <a:pt x="16" y="36"/>
                      <a:pt x="17" y="40"/>
                      <a:pt x="19" y="43"/>
                    </a:cubicBezTo>
                    <a:cubicBezTo>
                      <a:pt x="21" y="46"/>
                      <a:pt x="24" y="47"/>
                      <a:pt x="28" y="48"/>
                    </a:cubicBezTo>
                    <a:lnTo>
                      <a:pt x="91" y="55"/>
                    </a:ln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8" name="Freeform 115">
                <a:extLst>
                  <a:ext uri="{FF2B5EF4-FFF2-40B4-BE49-F238E27FC236}">
                    <a16:creationId xmlns:a16="http://schemas.microsoft.com/office/drawing/2014/main" id="{EBF4A575-6AF2-4950-AC12-E05790409524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-5602288" y="7305675"/>
                <a:ext cx="425450" cy="236538"/>
              </a:xfrm>
              <a:custGeom>
                <a:avLst/>
                <a:gdLst>
                  <a:gd name="T0" fmla="*/ 85 w 113"/>
                  <a:gd name="T1" fmla="*/ 63 h 63"/>
                  <a:gd name="T2" fmla="*/ 82 w 113"/>
                  <a:gd name="T3" fmla="*/ 63 h 63"/>
                  <a:gd name="T4" fmla="*/ 24 w 113"/>
                  <a:gd name="T5" fmla="*/ 56 h 63"/>
                  <a:gd name="T6" fmla="*/ 7 w 113"/>
                  <a:gd name="T7" fmla="*/ 46 h 63"/>
                  <a:gd name="T8" fmla="*/ 1 w 113"/>
                  <a:gd name="T9" fmla="*/ 27 h 63"/>
                  <a:gd name="T10" fmla="*/ 2 w 113"/>
                  <a:gd name="T11" fmla="*/ 23 h 63"/>
                  <a:gd name="T12" fmla="*/ 12 w 113"/>
                  <a:gd name="T13" fmla="*/ 5 h 63"/>
                  <a:gd name="T14" fmla="*/ 32 w 113"/>
                  <a:gd name="T15" fmla="*/ 1 h 63"/>
                  <a:gd name="T16" fmla="*/ 90 w 113"/>
                  <a:gd name="T17" fmla="*/ 11 h 63"/>
                  <a:gd name="T18" fmla="*/ 111 w 113"/>
                  <a:gd name="T19" fmla="*/ 41 h 63"/>
                  <a:gd name="T20" fmla="*/ 85 w 113"/>
                  <a:gd name="T21" fmla="*/ 63 h 63"/>
                  <a:gd name="T22" fmla="*/ 28 w 113"/>
                  <a:gd name="T23" fmla="*/ 16 h 63"/>
                  <a:gd name="T24" fmla="*/ 22 w 113"/>
                  <a:gd name="T25" fmla="*/ 18 h 63"/>
                  <a:gd name="T26" fmla="*/ 18 w 113"/>
                  <a:gd name="T27" fmla="*/ 25 h 63"/>
                  <a:gd name="T28" fmla="*/ 17 w 113"/>
                  <a:gd name="T29" fmla="*/ 29 h 63"/>
                  <a:gd name="T30" fmla="*/ 19 w 113"/>
                  <a:gd name="T31" fmla="*/ 37 h 63"/>
                  <a:gd name="T32" fmla="*/ 26 w 113"/>
                  <a:gd name="T33" fmla="*/ 40 h 63"/>
                  <a:gd name="T34" fmla="*/ 84 w 113"/>
                  <a:gd name="T35" fmla="*/ 47 h 63"/>
                  <a:gd name="T36" fmla="*/ 95 w 113"/>
                  <a:gd name="T37" fmla="*/ 39 h 63"/>
                  <a:gd name="T38" fmla="*/ 87 w 113"/>
                  <a:gd name="T39" fmla="*/ 27 h 63"/>
                  <a:gd name="T40" fmla="*/ 29 w 113"/>
                  <a:gd name="T41" fmla="*/ 17 h 63"/>
                  <a:gd name="T42" fmla="*/ 28 w 113"/>
                  <a:gd name="T43" fmla="*/ 16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13" h="63">
                    <a:moveTo>
                      <a:pt x="85" y="63"/>
                    </a:moveTo>
                    <a:cubicBezTo>
                      <a:pt x="84" y="63"/>
                      <a:pt x="83" y="63"/>
                      <a:pt x="82" y="63"/>
                    </a:cubicBezTo>
                    <a:cubicBezTo>
                      <a:pt x="24" y="56"/>
                      <a:pt x="24" y="56"/>
                      <a:pt x="24" y="56"/>
                    </a:cubicBezTo>
                    <a:cubicBezTo>
                      <a:pt x="17" y="56"/>
                      <a:pt x="11" y="52"/>
                      <a:pt x="7" y="46"/>
                    </a:cubicBezTo>
                    <a:cubicBezTo>
                      <a:pt x="2" y="41"/>
                      <a:pt x="0" y="34"/>
                      <a:pt x="1" y="27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3" y="16"/>
                      <a:pt x="7" y="10"/>
                      <a:pt x="12" y="5"/>
                    </a:cubicBezTo>
                    <a:cubicBezTo>
                      <a:pt x="18" y="1"/>
                      <a:pt x="25" y="0"/>
                      <a:pt x="32" y="1"/>
                    </a:cubicBezTo>
                    <a:cubicBezTo>
                      <a:pt x="90" y="11"/>
                      <a:pt x="90" y="11"/>
                      <a:pt x="90" y="11"/>
                    </a:cubicBezTo>
                    <a:cubicBezTo>
                      <a:pt x="104" y="14"/>
                      <a:pt x="113" y="27"/>
                      <a:pt x="111" y="41"/>
                    </a:cubicBezTo>
                    <a:cubicBezTo>
                      <a:pt x="109" y="54"/>
                      <a:pt x="98" y="63"/>
                      <a:pt x="85" y="63"/>
                    </a:cubicBezTo>
                    <a:close/>
                    <a:moveTo>
                      <a:pt x="28" y="16"/>
                    </a:moveTo>
                    <a:cubicBezTo>
                      <a:pt x="26" y="16"/>
                      <a:pt x="24" y="17"/>
                      <a:pt x="22" y="18"/>
                    </a:cubicBezTo>
                    <a:cubicBezTo>
                      <a:pt x="20" y="20"/>
                      <a:pt x="18" y="22"/>
                      <a:pt x="18" y="25"/>
                    </a:cubicBezTo>
                    <a:cubicBezTo>
                      <a:pt x="17" y="29"/>
                      <a:pt x="17" y="29"/>
                      <a:pt x="17" y="29"/>
                    </a:cubicBezTo>
                    <a:cubicBezTo>
                      <a:pt x="17" y="32"/>
                      <a:pt x="18" y="34"/>
                      <a:pt x="19" y="37"/>
                    </a:cubicBezTo>
                    <a:cubicBezTo>
                      <a:pt x="21" y="39"/>
                      <a:pt x="23" y="40"/>
                      <a:pt x="26" y="40"/>
                    </a:cubicBezTo>
                    <a:cubicBezTo>
                      <a:pt x="84" y="47"/>
                      <a:pt x="84" y="47"/>
                      <a:pt x="84" y="47"/>
                    </a:cubicBezTo>
                    <a:cubicBezTo>
                      <a:pt x="89" y="47"/>
                      <a:pt x="94" y="44"/>
                      <a:pt x="95" y="39"/>
                    </a:cubicBezTo>
                    <a:cubicBezTo>
                      <a:pt x="96" y="33"/>
                      <a:pt x="92" y="28"/>
                      <a:pt x="87" y="27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16"/>
                      <a:pt x="28" y="16"/>
                      <a:pt x="28" y="16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9" name="Freeform 116">
                <a:extLst>
                  <a:ext uri="{FF2B5EF4-FFF2-40B4-BE49-F238E27FC236}">
                    <a16:creationId xmlns:a16="http://schemas.microsoft.com/office/drawing/2014/main" id="{90669557-2277-42FE-9AD9-9F1E6AEE2A7E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-5541963" y="7486650"/>
                <a:ext cx="361950" cy="188913"/>
              </a:xfrm>
              <a:custGeom>
                <a:avLst/>
                <a:gdLst>
                  <a:gd name="T0" fmla="*/ 23 w 96"/>
                  <a:gd name="T1" fmla="*/ 50 h 50"/>
                  <a:gd name="T2" fmla="*/ 7 w 96"/>
                  <a:gd name="T3" fmla="*/ 43 h 50"/>
                  <a:gd name="T4" fmla="*/ 0 w 96"/>
                  <a:gd name="T5" fmla="*/ 26 h 50"/>
                  <a:gd name="T6" fmla="*/ 0 w 96"/>
                  <a:gd name="T7" fmla="*/ 23 h 50"/>
                  <a:gd name="T8" fmla="*/ 7 w 96"/>
                  <a:gd name="T9" fmla="*/ 6 h 50"/>
                  <a:gd name="T10" fmla="*/ 24 w 96"/>
                  <a:gd name="T11" fmla="*/ 0 h 50"/>
                  <a:gd name="T12" fmla="*/ 74 w 96"/>
                  <a:gd name="T13" fmla="*/ 2 h 50"/>
                  <a:gd name="T14" fmla="*/ 96 w 96"/>
                  <a:gd name="T15" fmla="*/ 27 h 50"/>
                  <a:gd name="T16" fmla="*/ 73 w 96"/>
                  <a:gd name="T17" fmla="*/ 49 h 50"/>
                  <a:gd name="T18" fmla="*/ 24 w 96"/>
                  <a:gd name="T19" fmla="*/ 50 h 50"/>
                  <a:gd name="T20" fmla="*/ 23 w 96"/>
                  <a:gd name="T21" fmla="*/ 50 h 50"/>
                  <a:gd name="T22" fmla="*/ 23 w 96"/>
                  <a:gd name="T23" fmla="*/ 16 h 50"/>
                  <a:gd name="T24" fmla="*/ 18 w 96"/>
                  <a:gd name="T25" fmla="*/ 18 h 50"/>
                  <a:gd name="T26" fmla="*/ 16 w 96"/>
                  <a:gd name="T27" fmla="*/ 23 h 50"/>
                  <a:gd name="T28" fmla="*/ 16 w 96"/>
                  <a:gd name="T29" fmla="*/ 27 h 50"/>
                  <a:gd name="T30" fmla="*/ 18 w 96"/>
                  <a:gd name="T31" fmla="*/ 32 h 50"/>
                  <a:gd name="T32" fmla="*/ 23 w 96"/>
                  <a:gd name="T33" fmla="*/ 34 h 50"/>
                  <a:gd name="T34" fmla="*/ 73 w 96"/>
                  <a:gd name="T35" fmla="*/ 33 h 50"/>
                  <a:gd name="T36" fmla="*/ 80 w 96"/>
                  <a:gd name="T37" fmla="*/ 26 h 50"/>
                  <a:gd name="T38" fmla="*/ 73 w 96"/>
                  <a:gd name="T39" fmla="*/ 18 h 50"/>
                  <a:gd name="T40" fmla="*/ 24 w 96"/>
                  <a:gd name="T41" fmla="*/ 16 h 50"/>
                  <a:gd name="T42" fmla="*/ 23 w 96"/>
                  <a:gd name="T43" fmla="*/ 1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6" h="50">
                    <a:moveTo>
                      <a:pt x="23" y="50"/>
                    </a:moveTo>
                    <a:cubicBezTo>
                      <a:pt x="17" y="50"/>
                      <a:pt x="11" y="47"/>
                      <a:pt x="7" y="43"/>
                    </a:cubicBezTo>
                    <a:cubicBezTo>
                      <a:pt x="3" y="39"/>
                      <a:pt x="0" y="33"/>
                      <a:pt x="0" y="26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17"/>
                      <a:pt x="3" y="11"/>
                      <a:pt x="7" y="6"/>
                    </a:cubicBezTo>
                    <a:cubicBezTo>
                      <a:pt x="12" y="2"/>
                      <a:pt x="18" y="0"/>
                      <a:pt x="24" y="0"/>
                    </a:cubicBezTo>
                    <a:cubicBezTo>
                      <a:pt x="74" y="2"/>
                      <a:pt x="74" y="2"/>
                      <a:pt x="74" y="2"/>
                    </a:cubicBezTo>
                    <a:cubicBezTo>
                      <a:pt x="86" y="3"/>
                      <a:pt x="96" y="14"/>
                      <a:pt x="96" y="27"/>
                    </a:cubicBezTo>
                    <a:cubicBezTo>
                      <a:pt x="95" y="39"/>
                      <a:pt x="85" y="49"/>
                      <a:pt x="73" y="49"/>
                    </a:cubicBezTo>
                    <a:cubicBezTo>
                      <a:pt x="24" y="50"/>
                      <a:pt x="24" y="50"/>
                      <a:pt x="24" y="50"/>
                    </a:cubicBezTo>
                    <a:cubicBezTo>
                      <a:pt x="24" y="50"/>
                      <a:pt x="23" y="50"/>
                      <a:pt x="23" y="50"/>
                    </a:cubicBezTo>
                    <a:close/>
                    <a:moveTo>
                      <a:pt x="23" y="16"/>
                    </a:moveTo>
                    <a:cubicBezTo>
                      <a:pt x="21" y="16"/>
                      <a:pt x="20" y="17"/>
                      <a:pt x="18" y="18"/>
                    </a:cubicBezTo>
                    <a:cubicBezTo>
                      <a:pt x="17" y="19"/>
                      <a:pt x="16" y="21"/>
                      <a:pt x="16" y="23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6" y="29"/>
                      <a:pt x="17" y="30"/>
                      <a:pt x="18" y="32"/>
                    </a:cubicBezTo>
                    <a:cubicBezTo>
                      <a:pt x="20" y="33"/>
                      <a:pt x="21" y="34"/>
                      <a:pt x="23" y="34"/>
                    </a:cubicBezTo>
                    <a:cubicBezTo>
                      <a:pt x="73" y="33"/>
                      <a:pt x="73" y="33"/>
                      <a:pt x="73" y="33"/>
                    </a:cubicBezTo>
                    <a:cubicBezTo>
                      <a:pt x="77" y="33"/>
                      <a:pt x="80" y="30"/>
                      <a:pt x="80" y="26"/>
                    </a:cubicBezTo>
                    <a:cubicBezTo>
                      <a:pt x="80" y="22"/>
                      <a:pt x="77" y="19"/>
                      <a:pt x="73" y="18"/>
                    </a:cubicBezTo>
                    <a:cubicBezTo>
                      <a:pt x="24" y="16"/>
                      <a:pt x="24" y="16"/>
                      <a:pt x="24" y="16"/>
                    </a:cubicBezTo>
                    <a:cubicBezTo>
                      <a:pt x="24" y="16"/>
                      <a:pt x="23" y="16"/>
                      <a:pt x="23" y="16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0" name="Freeform 117">
                <a:extLst>
                  <a:ext uri="{FF2B5EF4-FFF2-40B4-BE49-F238E27FC236}">
                    <a16:creationId xmlns:a16="http://schemas.microsoft.com/office/drawing/2014/main" id="{7F14EDB5-896B-44E4-963F-B055841F3C4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4738688" y="6818313"/>
                <a:ext cx="354013" cy="581025"/>
              </a:xfrm>
              <a:custGeom>
                <a:avLst/>
                <a:gdLst>
                  <a:gd name="T0" fmla="*/ 66 w 94"/>
                  <a:gd name="T1" fmla="*/ 74 h 154"/>
                  <a:gd name="T2" fmla="*/ 31 w 94"/>
                  <a:gd name="T3" fmla="*/ 49 h 154"/>
                  <a:gd name="T4" fmla="*/ 24 w 94"/>
                  <a:gd name="T5" fmla="*/ 40 h 154"/>
                  <a:gd name="T6" fmla="*/ 39 w 94"/>
                  <a:gd name="T7" fmla="*/ 27 h 154"/>
                  <a:gd name="T8" fmla="*/ 59 w 94"/>
                  <a:gd name="T9" fmla="*/ 42 h 154"/>
                  <a:gd name="T10" fmla="*/ 73 w 94"/>
                  <a:gd name="T11" fmla="*/ 89 h 154"/>
                  <a:gd name="T12" fmla="*/ 72 w 94"/>
                  <a:gd name="T13" fmla="*/ 142 h 154"/>
                  <a:gd name="T14" fmla="*/ 90 w 94"/>
                  <a:gd name="T15" fmla="*/ 142 h 154"/>
                  <a:gd name="T16" fmla="*/ 91 w 94"/>
                  <a:gd name="T17" fmla="*/ 92 h 154"/>
                  <a:gd name="T18" fmla="*/ 90 w 94"/>
                  <a:gd name="T19" fmla="*/ 52 h 154"/>
                  <a:gd name="T20" fmla="*/ 70 w 94"/>
                  <a:gd name="T21" fmla="*/ 28 h 154"/>
                  <a:gd name="T22" fmla="*/ 34 w 94"/>
                  <a:gd name="T23" fmla="*/ 5 h 154"/>
                  <a:gd name="T24" fmla="*/ 6 w 94"/>
                  <a:gd name="T25" fmla="*/ 44 h 154"/>
                  <a:gd name="T26" fmla="*/ 56 w 94"/>
                  <a:gd name="T27" fmla="*/ 90 h 154"/>
                  <a:gd name="T28" fmla="*/ 66 w 94"/>
                  <a:gd name="T29" fmla="*/ 7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4" h="154">
                    <a:moveTo>
                      <a:pt x="66" y="74"/>
                    </a:moveTo>
                    <a:cubicBezTo>
                      <a:pt x="54" y="67"/>
                      <a:pt x="41" y="59"/>
                      <a:pt x="31" y="49"/>
                    </a:cubicBezTo>
                    <a:cubicBezTo>
                      <a:pt x="29" y="46"/>
                      <a:pt x="26" y="43"/>
                      <a:pt x="24" y="40"/>
                    </a:cubicBezTo>
                    <a:cubicBezTo>
                      <a:pt x="20" y="30"/>
                      <a:pt x="30" y="26"/>
                      <a:pt x="39" y="27"/>
                    </a:cubicBezTo>
                    <a:cubicBezTo>
                      <a:pt x="43" y="28"/>
                      <a:pt x="55" y="39"/>
                      <a:pt x="59" y="42"/>
                    </a:cubicBezTo>
                    <a:cubicBezTo>
                      <a:pt x="76" y="54"/>
                      <a:pt x="75" y="70"/>
                      <a:pt x="73" y="89"/>
                    </a:cubicBezTo>
                    <a:cubicBezTo>
                      <a:pt x="72" y="107"/>
                      <a:pt x="73" y="124"/>
                      <a:pt x="72" y="142"/>
                    </a:cubicBezTo>
                    <a:cubicBezTo>
                      <a:pt x="71" y="154"/>
                      <a:pt x="89" y="154"/>
                      <a:pt x="90" y="142"/>
                    </a:cubicBezTo>
                    <a:cubicBezTo>
                      <a:pt x="91" y="125"/>
                      <a:pt x="89" y="109"/>
                      <a:pt x="91" y="92"/>
                    </a:cubicBezTo>
                    <a:cubicBezTo>
                      <a:pt x="93" y="79"/>
                      <a:pt x="94" y="64"/>
                      <a:pt x="90" y="52"/>
                    </a:cubicBezTo>
                    <a:cubicBezTo>
                      <a:pt x="86" y="41"/>
                      <a:pt x="79" y="34"/>
                      <a:pt x="70" y="28"/>
                    </a:cubicBezTo>
                    <a:cubicBezTo>
                      <a:pt x="59" y="20"/>
                      <a:pt x="47" y="9"/>
                      <a:pt x="34" y="5"/>
                    </a:cubicBezTo>
                    <a:cubicBezTo>
                      <a:pt x="11" y="0"/>
                      <a:pt x="0" y="24"/>
                      <a:pt x="6" y="44"/>
                    </a:cubicBezTo>
                    <a:cubicBezTo>
                      <a:pt x="14" y="65"/>
                      <a:pt x="39" y="78"/>
                      <a:pt x="56" y="90"/>
                    </a:cubicBezTo>
                    <a:cubicBezTo>
                      <a:pt x="66" y="96"/>
                      <a:pt x="75" y="81"/>
                      <a:pt x="66" y="74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1" name="Freeform 118">
                <a:extLst>
                  <a:ext uri="{FF2B5EF4-FFF2-40B4-BE49-F238E27FC236}">
                    <a16:creationId xmlns:a16="http://schemas.microsoft.com/office/drawing/2014/main" id="{EAA336A1-C2BD-489D-99F4-9F37D7D5D9D5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160963" y="7750175"/>
                <a:ext cx="658813" cy="444500"/>
              </a:xfrm>
              <a:custGeom>
                <a:avLst/>
                <a:gdLst>
                  <a:gd name="T0" fmla="*/ 9 w 175"/>
                  <a:gd name="T1" fmla="*/ 71 h 118"/>
                  <a:gd name="T2" fmla="*/ 118 w 175"/>
                  <a:gd name="T3" fmla="*/ 102 h 118"/>
                  <a:gd name="T4" fmla="*/ 174 w 175"/>
                  <a:gd name="T5" fmla="*/ 11 h 118"/>
                  <a:gd name="T6" fmla="*/ 156 w 175"/>
                  <a:gd name="T7" fmla="*/ 11 h 118"/>
                  <a:gd name="T8" fmla="*/ 108 w 175"/>
                  <a:gd name="T9" fmla="*/ 87 h 118"/>
                  <a:gd name="T10" fmla="*/ 22 w 175"/>
                  <a:gd name="T11" fmla="*/ 58 h 118"/>
                  <a:gd name="T12" fmla="*/ 9 w 175"/>
                  <a:gd name="T13" fmla="*/ 71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5" h="118">
                    <a:moveTo>
                      <a:pt x="9" y="71"/>
                    </a:moveTo>
                    <a:cubicBezTo>
                      <a:pt x="39" y="99"/>
                      <a:pt x="76" y="118"/>
                      <a:pt x="118" y="102"/>
                    </a:cubicBezTo>
                    <a:cubicBezTo>
                      <a:pt x="156" y="88"/>
                      <a:pt x="170" y="47"/>
                      <a:pt x="174" y="11"/>
                    </a:cubicBezTo>
                    <a:cubicBezTo>
                      <a:pt x="175" y="0"/>
                      <a:pt x="157" y="0"/>
                      <a:pt x="156" y="11"/>
                    </a:cubicBezTo>
                    <a:cubicBezTo>
                      <a:pt x="152" y="41"/>
                      <a:pt x="141" y="77"/>
                      <a:pt x="108" y="87"/>
                    </a:cubicBezTo>
                    <a:cubicBezTo>
                      <a:pt x="73" y="97"/>
                      <a:pt x="46" y="81"/>
                      <a:pt x="22" y="58"/>
                    </a:cubicBezTo>
                    <a:cubicBezTo>
                      <a:pt x="13" y="50"/>
                      <a:pt x="0" y="63"/>
                      <a:pt x="9" y="71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2" name="Freeform 119">
                <a:extLst>
                  <a:ext uri="{FF2B5EF4-FFF2-40B4-BE49-F238E27FC236}">
                    <a16:creationId xmlns:a16="http://schemas.microsoft.com/office/drawing/2014/main" id="{9D95AC7C-21F5-454B-9416-49AB7F1EF3A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5511800" y="7599363"/>
                <a:ext cx="334963" cy="365125"/>
              </a:xfrm>
              <a:custGeom>
                <a:avLst/>
                <a:gdLst>
                  <a:gd name="T0" fmla="*/ 8 w 89"/>
                  <a:gd name="T1" fmla="*/ 21 h 97"/>
                  <a:gd name="T2" fmla="*/ 68 w 89"/>
                  <a:gd name="T3" fmla="*/ 89 h 97"/>
                  <a:gd name="T4" fmla="*/ 80 w 89"/>
                  <a:gd name="T5" fmla="*/ 77 h 97"/>
                  <a:gd name="T6" fmla="*/ 20 w 89"/>
                  <a:gd name="T7" fmla="*/ 9 h 97"/>
                  <a:gd name="T8" fmla="*/ 8 w 89"/>
                  <a:gd name="T9" fmla="*/ 21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" h="97">
                    <a:moveTo>
                      <a:pt x="8" y="21"/>
                    </a:moveTo>
                    <a:cubicBezTo>
                      <a:pt x="27" y="45"/>
                      <a:pt x="46" y="69"/>
                      <a:pt x="68" y="89"/>
                    </a:cubicBezTo>
                    <a:cubicBezTo>
                      <a:pt x="76" y="97"/>
                      <a:pt x="89" y="85"/>
                      <a:pt x="80" y="77"/>
                    </a:cubicBezTo>
                    <a:cubicBezTo>
                      <a:pt x="58" y="56"/>
                      <a:pt x="40" y="32"/>
                      <a:pt x="20" y="9"/>
                    </a:cubicBezTo>
                    <a:cubicBezTo>
                      <a:pt x="13" y="0"/>
                      <a:pt x="0" y="13"/>
                      <a:pt x="8" y="21"/>
                    </a:cubicBezTo>
                    <a:close/>
                  </a:path>
                </a:pathLst>
              </a:custGeom>
              <a:solidFill>
                <a:srgbClr val="4724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614BA8E-96F0-4A64-AA33-35119BCABB45}"/>
              </a:ext>
            </a:extLst>
          </p:cNvPr>
          <p:cNvSpPr/>
          <p:nvPr/>
        </p:nvSpPr>
        <p:spPr bwMode="gray">
          <a:xfrm>
            <a:off x="468312" y="2359066"/>
            <a:ext cx="6624637" cy="680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0" rtlCol="0" anchor="t" anchorCtr="0"/>
          <a:lstStyle/>
          <a:p>
            <a:endParaRPr kumimoji="1" lang="ja-JP" altLang="en-US" sz="1400" dirty="0">
              <a:solidFill>
                <a:schemeClr val="tx1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CFE1C287-4324-4927-BB49-BAE95F45ABAE}"/>
              </a:ext>
            </a:extLst>
          </p:cNvPr>
          <p:cNvSpPr/>
          <p:nvPr/>
        </p:nvSpPr>
        <p:spPr bwMode="gray">
          <a:xfrm>
            <a:off x="468313" y="378060"/>
            <a:ext cx="6624637" cy="360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令和６年度　町会・自治会まるごとデジタル支援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3EC9A7D7-5EA4-4999-A106-3DAC1D9A15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550082"/>
              </p:ext>
            </p:extLst>
          </p:nvPr>
        </p:nvGraphicFramePr>
        <p:xfrm>
          <a:off x="1044251" y="5923180"/>
          <a:ext cx="5472760" cy="2880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736380">
                  <a:extLst>
                    <a:ext uri="{9D8B030D-6E8A-4147-A177-3AD203B41FA5}">
                      <a16:colId xmlns:a16="http://schemas.microsoft.com/office/drawing/2014/main" val="1538236292"/>
                    </a:ext>
                  </a:extLst>
                </a:gridCol>
                <a:gridCol w="2736380">
                  <a:extLst>
                    <a:ext uri="{9D8B030D-6E8A-4147-A177-3AD203B41FA5}">
                      <a16:colId xmlns:a16="http://schemas.microsoft.com/office/drawing/2014/main" val="228243397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effectLst/>
                        </a:rPr>
                        <a:t>町会・自治会名</a:t>
                      </a:r>
                      <a:endParaRPr lang="ja-JP" sz="1400" b="1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ja-JP" sz="1200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01583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effectLst/>
                        </a:rPr>
                        <a:t>氏名（役職）</a:t>
                      </a:r>
                      <a:endParaRPr lang="ja-JP" sz="1400" b="1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ja-JP" sz="1200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53667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effectLst/>
                        </a:rPr>
                        <a:t>住所</a:t>
                      </a:r>
                      <a:endParaRPr lang="ja-JP" sz="1400" b="1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200" kern="10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90328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effectLst/>
                        </a:rPr>
                        <a:t>電話番号</a:t>
                      </a:r>
                      <a:endParaRPr lang="ja-JP" sz="1400" b="1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200" kern="10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253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effectLst/>
                        </a:rPr>
                        <a:t>メールアドレス</a:t>
                      </a:r>
                      <a:endParaRPr lang="ja-JP" sz="1400" b="1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ja-JP" sz="1200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306067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/>
                      <a:r>
                        <a:rPr lang="ja-JP" sz="1400" b="1" kern="100" dirty="0">
                          <a:effectLst/>
                        </a:rPr>
                        <a:t>サポート希望日時</a:t>
                      </a:r>
                      <a:endParaRPr lang="ja-JP" sz="1400" b="1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200" kern="100" dirty="0">
                          <a:effectLst/>
                        </a:rPr>
                        <a:t>　　</a:t>
                      </a:r>
                      <a:r>
                        <a:rPr lang="en-US" altLang="ja-JP" sz="1200" kern="100" dirty="0">
                          <a:effectLst/>
                        </a:rPr>
                        <a:t> </a:t>
                      </a:r>
                      <a:r>
                        <a:rPr lang="ja-JP" sz="1200" kern="100" dirty="0">
                          <a:effectLst/>
                        </a:rPr>
                        <a:t>　月</a:t>
                      </a:r>
                      <a:r>
                        <a:rPr lang="en-US" altLang="ja-JP" sz="1200" kern="100" dirty="0">
                          <a:effectLst/>
                        </a:rPr>
                        <a:t> </a:t>
                      </a:r>
                      <a:r>
                        <a:rPr lang="ja-JP" sz="1200" kern="100" dirty="0">
                          <a:effectLst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</a:rPr>
                        <a:t> </a:t>
                      </a:r>
                      <a:r>
                        <a:rPr lang="ja-JP" sz="1200" kern="100" dirty="0">
                          <a:effectLst/>
                        </a:rPr>
                        <a:t>　日　（</a:t>
                      </a:r>
                      <a:r>
                        <a:rPr lang="en-US" altLang="ja-JP" sz="1200" kern="100" dirty="0">
                          <a:effectLst/>
                        </a:rPr>
                        <a:t>  </a:t>
                      </a:r>
                      <a:r>
                        <a:rPr lang="ja-JP" sz="1200" kern="100" dirty="0">
                          <a:effectLst/>
                        </a:rPr>
                        <a:t>　）　　　　時　　　分</a:t>
                      </a:r>
                      <a:endParaRPr lang="ja-JP" sz="1200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68293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200" kern="100" dirty="0">
                          <a:effectLst/>
                        </a:rPr>
                        <a:t>　　</a:t>
                      </a:r>
                      <a:r>
                        <a:rPr lang="en-US" altLang="ja-JP" sz="1200" kern="100" dirty="0">
                          <a:effectLst/>
                        </a:rPr>
                        <a:t> </a:t>
                      </a:r>
                      <a:r>
                        <a:rPr lang="ja-JP" sz="1200" kern="100" dirty="0">
                          <a:effectLst/>
                        </a:rPr>
                        <a:t>　月　</a:t>
                      </a:r>
                      <a:r>
                        <a:rPr lang="en-US" altLang="ja-JP" sz="1200" kern="100" dirty="0">
                          <a:effectLst/>
                        </a:rPr>
                        <a:t>  </a:t>
                      </a:r>
                      <a:r>
                        <a:rPr lang="ja-JP" sz="1200" kern="100" dirty="0">
                          <a:effectLst/>
                        </a:rPr>
                        <a:t>　日　（　</a:t>
                      </a:r>
                      <a:r>
                        <a:rPr lang="en-US" altLang="ja-JP" sz="1200" kern="100" dirty="0">
                          <a:effectLst/>
                        </a:rPr>
                        <a:t>  </a:t>
                      </a:r>
                      <a:r>
                        <a:rPr lang="ja-JP" sz="1200" kern="100" dirty="0">
                          <a:effectLst/>
                        </a:rPr>
                        <a:t>）　　　　時　　　分</a:t>
                      </a:r>
                      <a:endParaRPr lang="ja-JP" sz="1200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858776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200" kern="100" dirty="0">
                          <a:effectLst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</a:rPr>
                        <a:t> </a:t>
                      </a:r>
                      <a:r>
                        <a:rPr lang="ja-JP" sz="1200" kern="100" dirty="0">
                          <a:effectLst/>
                        </a:rPr>
                        <a:t>　　月　</a:t>
                      </a:r>
                      <a:r>
                        <a:rPr lang="en-US" altLang="ja-JP" sz="1200" kern="100" dirty="0">
                          <a:effectLst/>
                        </a:rPr>
                        <a:t>  </a:t>
                      </a:r>
                      <a:r>
                        <a:rPr lang="ja-JP" sz="1200" kern="100" dirty="0">
                          <a:effectLst/>
                        </a:rPr>
                        <a:t>　日　（</a:t>
                      </a:r>
                      <a:r>
                        <a:rPr lang="en-US" altLang="ja-JP" sz="1200" kern="100" dirty="0">
                          <a:effectLst/>
                        </a:rPr>
                        <a:t>  </a:t>
                      </a:r>
                      <a:r>
                        <a:rPr lang="ja-JP" sz="1200" kern="100" dirty="0">
                          <a:effectLst/>
                        </a:rPr>
                        <a:t>　）　　　　時　　　分</a:t>
                      </a:r>
                      <a:endParaRPr lang="ja-JP" sz="1200" kern="100" dirty="0">
                        <a:solidFill>
                          <a:srgbClr val="404040"/>
                        </a:solidFill>
                        <a:effectLst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5569447"/>
                  </a:ext>
                </a:extLst>
              </a:tr>
            </a:tbl>
          </a:graphicData>
        </a:graphic>
      </p:graphicFrame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B71EB24B-9A47-4793-88F6-CD5699B007ED}"/>
              </a:ext>
            </a:extLst>
          </p:cNvPr>
          <p:cNvGrpSpPr/>
          <p:nvPr/>
        </p:nvGrpSpPr>
        <p:grpSpPr bwMode="gray">
          <a:xfrm>
            <a:off x="751095" y="9769301"/>
            <a:ext cx="6059072" cy="576000"/>
            <a:chOff x="171816" y="9769301"/>
            <a:chExt cx="6059072" cy="576000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8ACA2874-773E-42D6-83B1-AE4761DB0AEA}"/>
                </a:ext>
              </a:extLst>
            </p:cNvPr>
            <p:cNvSpPr>
              <a:spLocks/>
            </p:cNvSpPr>
            <p:nvPr/>
          </p:nvSpPr>
          <p:spPr bwMode="gray">
            <a:xfrm>
              <a:off x="171816" y="9769301"/>
              <a:ext cx="1080000" cy="5760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bg1"/>
                  </a:solidFill>
                  <a:latin typeface="+mn-ea"/>
                  <a:cs typeface="メイリオ" panose="020B0604030504040204" pitchFamily="50" charset="-128"/>
                </a:rPr>
                <a:t>講座内容等の</a:t>
              </a:r>
              <a:br>
                <a:rPr kumimoji="1" lang="en-US" altLang="ja-JP" sz="1200" b="1" dirty="0">
                  <a:solidFill>
                    <a:schemeClr val="bg1"/>
                  </a:solidFill>
                  <a:latin typeface="+mn-ea"/>
                  <a:cs typeface="メイリオ" panose="020B0604030504040204" pitchFamily="50" charset="-128"/>
                </a:rPr>
              </a:br>
              <a:r>
                <a:rPr kumimoji="1" lang="ja-JP" altLang="en-US" sz="1200" b="1" dirty="0">
                  <a:solidFill>
                    <a:schemeClr val="bg1"/>
                  </a:solidFill>
                  <a:latin typeface="+mn-ea"/>
                  <a:cs typeface="メイリオ" panose="020B0604030504040204" pitchFamily="50" charset="-128"/>
                </a:rPr>
                <a:t>お問合せ</a:t>
              </a:r>
              <a:endParaRPr kumimoji="1" lang="ja-JP" altLang="en-US" sz="12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D4D302FB-C175-480D-BB80-560B65523B97}"/>
                </a:ext>
              </a:extLst>
            </p:cNvPr>
            <p:cNvSpPr txBox="1"/>
            <p:nvPr/>
          </p:nvSpPr>
          <p:spPr bwMode="gray">
            <a:xfrm>
              <a:off x="1262888" y="9769301"/>
              <a:ext cx="4968000" cy="576000"/>
            </a:xfrm>
            <a:prstGeom prst="rect">
              <a:avLst/>
            </a:prstGeom>
            <a:noFill/>
          </p:spPr>
          <p:txBody>
            <a:bodyPr wrap="square" lIns="72000" tIns="0" rIns="0" bIns="0" rtlCol="0" anchor="ctr" anchorCtr="0">
              <a:noAutofit/>
            </a:bodyPr>
            <a:lstStyle/>
            <a:p>
              <a:pPr algn="l">
                <a:spcAft>
                  <a:spcPts val="300"/>
                </a:spcAft>
              </a:pPr>
              <a:r>
                <a:rPr kumimoji="1" lang="ja-JP" altLang="en-US" sz="1200" b="1" dirty="0">
                  <a:latin typeface="+mn-ea"/>
                  <a:cs typeface="メイリオ" panose="020B0604030504040204" pitchFamily="50" charset="-128"/>
                </a:rPr>
                <a:t>港区　産業・地域振興支援部　地域振興課</a:t>
              </a:r>
              <a:r>
                <a:rPr lang="en-US" altLang="ja-JP" sz="1200" b="1" dirty="0">
                  <a:latin typeface="+mn-ea"/>
                  <a:cs typeface="メイリオ" panose="020B0604030504040204" pitchFamily="50" charset="-128"/>
                </a:rPr>
                <a:t> </a:t>
              </a:r>
              <a:r>
                <a:rPr kumimoji="1" lang="ja-JP" altLang="en-US" sz="1200" b="1" dirty="0">
                  <a:latin typeface="+mn-ea"/>
                  <a:cs typeface="メイリオ" panose="020B0604030504040204" pitchFamily="50" charset="-128"/>
                </a:rPr>
                <a:t>区民協働・町会自治会支援担当</a:t>
              </a:r>
              <a:endParaRPr kumimoji="1" lang="en-US" altLang="ja-JP" sz="1200" b="1" dirty="0">
                <a:latin typeface="+mn-ea"/>
                <a:cs typeface="メイリオ" panose="020B0604030504040204" pitchFamily="50" charset="-128"/>
              </a:endParaRPr>
            </a:p>
            <a:p>
              <a:pPr algn="l">
                <a:spcAft>
                  <a:spcPts val="300"/>
                </a:spcAft>
              </a:pPr>
              <a:r>
                <a:rPr kumimoji="1" lang="ja-JP" altLang="en-US" sz="1600" b="1" dirty="0">
                  <a:latin typeface="+mn-ea"/>
                  <a:cs typeface="メイリオ" panose="020B0604030504040204" pitchFamily="50" charset="-128"/>
                </a:rPr>
                <a:t>電話：</a:t>
              </a:r>
              <a:r>
                <a:rPr kumimoji="1" lang="en-US" altLang="ja-JP" sz="1600" b="1" dirty="0">
                  <a:solidFill>
                    <a:schemeClr val="accent2">
                      <a:lumMod val="50000"/>
                    </a:schemeClr>
                  </a:solidFill>
                  <a:latin typeface="+mn-ea"/>
                  <a:cs typeface="メイリオ" panose="020B0604030504040204" pitchFamily="50" charset="-128"/>
                </a:rPr>
                <a:t>03-3578-2197</a:t>
              </a:r>
            </a:p>
          </p:txBody>
        </p:sp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61A139B1-6547-46B9-B11C-76D184EE4F66}"/>
              </a:ext>
            </a:extLst>
          </p:cNvPr>
          <p:cNvGrpSpPr/>
          <p:nvPr/>
        </p:nvGrpSpPr>
        <p:grpSpPr bwMode="gray">
          <a:xfrm>
            <a:off x="730813" y="2538310"/>
            <a:ext cx="6099636" cy="720000"/>
            <a:chOff x="885958" y="4842630"/>
            <a:chExt cx="6099636" cy="720000"/>
          </a:xfrm>
        </p:grpSpPr>
        <p:sp>
          <p:nvSpPr>
            <p:cNvPr id="127" name="楕円 126">
              <a:extLst>
                <a:ext uri="{FF2B5EF4-FFF2-40B4-BE49-F238E27FC236}">
                  <a16:creationId xmlns:a16="http://schemas.microsoft.com/office/drawing/2014/main" id="{00C0C877-03EC-4B12-B9F6-7CC7E7415A8F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885958" y="4842630"/>
              <a:ext cx="720000" cy="720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ja-JP" altLang="en-US" sz="1400" b="1" dirty="0">
                  <a:solidFill>
                    <a:schemeClr val="accent2">
                      <a:lumMod val="50000"/>
                    </a:schemeClr>
                  </a:solidFill>
                  <a:latin typeface="+mn-ea"/>
                </a:rPr>
                <a:t>申込み</a:t>
              </a:r>
              <a:br>
                <a:rPr lang="en-US" altLang="ja-JP" sz="1400" b="1" dirty="0">
                  <a:solidFill>
                    <a:schemeClr val="accent2">
                      <a:lumMod val="50000"/>
                    </a:schemeClr>
                  </a:solidFill>
                  <a:latin typeface="+mn-ea"/>
                </a:rPr>
              </a:br>
              <a:r>
                <a:rPr lang="ja-JP" altLang="en-US" sz="1400" b="1" dirty="0">
                  <a:solidFill>
                    <a:schemeClr val="accent2">
                      <a:lumMod val="50000"/>
                    </a:schemeClr>
                  </a:solidFill>
                  <a:latin typeface="+mn-ea"/>
                </a:rPr>
                <a:t>方法</a:t>
              </a:r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930C4AE9-A05E-4436-8A60-E8A84D803C05}"/>
                </a:ext>
              </a:extLst>
            </p:cNvPr>
            <p:cNvSpPr txBox="1"/>
            <p:nvPr/>
          </p:nvSpPr>
          <p:spPr bwMode="gray">
            <a:xfrm>
              <a:off x="1605957" y="4842630"/>
              <a:ext cx="5379637" cy="720000"/>
            </a:xfrm>
            <a:prstGeom prst="rect">
              <a:avLst/>
            </a:prstGeom>
            <a:noFill/>
          </p:spPr>
          <p:txBody>
            <a:bodyPr wrap="square" lIns="72000" tIns="0" rIns="0" bIns="0" rtlCol="0" anchor="ctr" anchorCtr="0">
              <a:noAutofit/>
            </a:bodyPr>
            <a:lstStyle/>
            <a:p>
              <a:pPr algn="l"/>
              <a:r>
                <a:rPr kumimoji="1" lang="ja-JP" altLang="en-US" sz="1400" b="1" dirty="0">
                  <a:latin typeface="+mn-ea"/>
                  <a:cs typeface="メイリオ" panose="020B0604030504040204" pitchFamily="50" charset="-128"/>
                </a:rPr>
                <a:t>港区　産業・地域振興支援部　地域振興課　宛てに電話、</a:t>
              </a:r>
              <a:r>
                <a:rPr kumimoji="1" lang="en-US" altLang="ja-JP" sz="1400" b="1" dirty="0">
                  <a:latin typeface="+mn-ea"/>
                  <a:cs typeface="メイリオ" panose="020B0604030504040204" pitchFamily="50" charset="-128"/>
                </a:rPr>
                <a:t>FAX</a:t>
              </a:r>
              <a:r>
                <a:rPr kumimoji="1" lang="ja-JP" altLang="en-US" sz="1400" b="1" dirty="0">
                  <a:latin typeface="+mn-ea"/>
                  <a:cs typeface="メイリオ" panose="020B0604030504040204" pitchFamily="50" charset="-128"/>
                </a:rPr>
                <a:t>又はメールでお申込みください。</a:t>
              </a: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4732504D-3DCC-41CC-8E03-DAE91260FB0B}"/>
              </a:ext>
            </a:extLst>
          </p:cNvPr>
          <p:cNvGrpSpPr/>
          <p:nvPr/>
        </p:nvGrpSpPr>
        <p:grpSpPr bwMode="gray">
          <a:xfrm>
            <a:off x="1044251" y="3551083"/>
            <a:ext cx="2877163" cy="432000"/>
            <a:chOff x="1044251" y="3711526"/>
            <a:chExt cx="2877163" cy="432000"/>
          </a:xfrm>
        </p:grpSpPr>
        <p:sp>
          <p:nvSpPr>
            <p:cNvPr id="21" name="矢印: 五方向 20">
              <a:extLst>
                <a:ext uri="{FF2B5EF4-FFF2-40B4-BE49-F238E27FC236}">
                  <a16:creationId xmlns:a16="http://schemas.microsoft.com/office/drawing/2014/main" id="{3DF42894-BBE8-438F-B5B4-896E8D833FB3}"/>
                </a:ext>
              </a:extLst>
            </p:cNvPr>
            <p:cNvSpPr/>
            <p:nvPr/>
          </p:nvSpPr>
          <p:spPr bwMode="gray">
            <a:xfrm>
              <a:off x="1044251" y="3711526"/>
              <a:ext cx="1224000" cy="432000"/>
            </a:xfrm>
            <a:prstGeom prst="homePlate">
              <a:avLst>
                <a:gd name="adj" fmla="val 30754"/>
              </a:avLst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tIns="0" rIns="0" bIns="0" rtlCol="0" anchor="ctr"/>
            <a:lstStyle/>
            <a:p>
              <a:r>
                <a:rPr kumimoji="1" lang="ja-JP" altLang="en-US" sz="1400" dirty="0">
                  <a:solidFill>
                    <a:schemeClr val="accent2">
                      <a:lumMod val="50000"/>
                    </a:schemeClr>
                  </a:solidFill>
                  <a:latin typeface="+mn-ea"/>
                  <a:cs typeface="メイリオ" panose="020B0604030504040204" pitchFamily="50" charset="-128"/>
                </a:rPr>
                <a:t>電話番号</a:t>
              </a:r>
              <a:endParaRPr kumimoji="1" lang="ja-JP" altLang="en-US" sz="1400" dirty="0">
                <a:solidFill>
                  <a:schemeClr val="accent2">
                    <a:lumMod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7CA116F6-60CA-404B-81EE-A3A896D7FA87}"/>
                </a:ext>
              </a:extLst>
            </p:cNvPr>
            <p:cNvSpPr txBox="1"/>
            <p:nvPr/>
          </p:nvSpPr>
          <p:spPr bwMode="gray">
            <a:xfrm>
              <a:off x="2265414" y="3711526"/>
              <a:ext cx="1656000" cy="432000"/>
            </a:xfrm>
            <a:prstGeom prst="rect">
              <a:avLst/>
            </a:prstGeom>
            <a:noFill/>
          </p:spPr>
          <p:txBody>
            <a:bodyPr wrap="square" lIns="72000" tIns="0" rIns="0" bIns="0" rtlCol="0" anchor="ctr" anchorCtr="0">
              <a:noAutofit/>
            </a:bodyPr>
            <a:lstStyle/>
            <a:p>
              <a:pPr algn="l"/>
              <a:r>
                <a:rPr kumimoji="1" lang="en-US" altLang="ja-JP" sz="1400" b="1" dirty="0">
                  <a:latin typeface="+mn-ea"/>
                  <a:cs typeface="メイリオ" panose="020B0604030504040204" pitchFamily="50" charset="-128"/>
                </a:rPr>
                <a:t>03-3578-2197</a:t>
              </a:r>
              <a:endParaRPr kumimoji="1" lang="ja-JP" altLang="en-US" sz="1400" b="1" dirty="0">
                <a:latin typeface="+mn-ea"/>
                <a:cs typeface="メイリオ" panose="020B0604030504040204" pitchFamily="50" charset="-128"/>
              </a:endParaRPr>
            </a:p>
          </p:txBody>
        </p:sp>
        <p:sp>
          <p:nvSpPr>
            <p:cNvPr id="130" name="Freeform 2045">
              <a:extLst>
                <a:ext uri="{FF2B5EF4-FFF2-40B4-BE49-F238E27FC236}">
                  <a16:creationId xmlns:a16="http://schemas.microsoft.com/office/drawing/2014/main" id="{631B839C-B680-436F-BB4C-E56A4DEBC389}"/>
                </a:ext>
              </a:extLst>
            </p:cNvPr>
            <p:cNvSpPr>
              <a:spLocks noChangeAspect="1"/>
            </p:cNvSpPr>
            <p:nvPr/>
          </p:nvSpPr>
          <p:spPr bwMode="gray">
            <a:xfrm>
              <a:off x="1114729" y="3838976"/>
              <a:ext cx="177101" cy="177101"/>
            </a:xfrm>
            <a:custGeom>
              <a:avLst/>
              <a:gdLst>
                <a:gd name="T0" fmla="*/ 29 w 144"/>
                <a:gd name="T1" fmla="*/ 62 h 144"/>
                <a:gd name="T2" fmla="*/ 82 w 144"/>
                <a:gd name="T3" fmla="*/ 115 h 144"/>
                <a:gd name="T4" fmla="*/ 99 w 144"/>
                <a:gd name="T5" fmla="*/ 97 h 144"/>
                <a:gd name="T6" fmla="*/ 107 w 144"/>
                <a:gd name="T7" fmla="*/ 95 h 144"/>
                <a:gd name="T8" fmla="*/ 136 w 144"/>
                <a:gd name="T9" fmla="*/ 100 h 144"/>
                <a:gd name="T10" fmla="*/ 144 w 144"/>
                <a:gd name="T11" fmla="*/ 108 h 144"/>
                <a:gd name="T12" fmla="*/ 144 w 144"/>
                <a:gd name="T13" fmla="*/ 136 h 144"/>
                <a:gd name="T14" fmla="*/ 136 w 144"/>
                <a:gd name="T15" fmla="*/ 144 h 144"/>
                <a:gd name="T16" fmla="*/ 0 w 144"/>
                <a:gd name="T17" fmla="*/ 8 h 144"/>
                <a:gd name="T18" fmla="*/ 8 w 144"/>
                <a:gd name="T19" fmla="*/ 0 h 144"/>
                <a:gd name="T20" fmla="*/ 36 w 144"/>
                <a:gd name="T21" fmla="*/ 0 h 144"/>
                <a:gd name="T22" fmla="*/ 44 w 144"/>
                <a:gd name="T23" fmla="*/ 8 h 144"/>
                <a:gd name="T24" fmla="*/ 49 w 144"/>
                <a:gd name="T25" fmla="*/ 37 h 144"/>
                <a:gd name="T26" fmla="*/ 47 w 144"/>
                <a:gd name="T27" fmla="*/ 45 h 144"/>
                <a:gd name="T28" fmla="*/ 29 w 144"/>
                <a:gd name="T29" fmla="*/ 6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4" h="144">
                  <a:moveTo>
                    <a:pt x="29" y="62"/>
                  </a:moveTo>
                  <a:cubicBezTo>
                    <a:pt x="41" y="85"/>
                    <a:pt x="59" y="104"/>
                    <a:pt x="82" y="115"/>
                  </a:cubicBezTo>
                  <a:cubicBezTo>
                    <a:pt x="99" y="97"/>
                    <a:pt x="99" y="97"/>
                    <a:pt x="99" y="97"/>
                  </a:cubicBezTo>
                  <a:cubicBezTo>
                    <a:pt x="102" y="95"/>
                    <a:pt x="105" y="95"/>
                    <a:pt x="107" y="95"/>
                  </a:cubicBezTo>
                  <a:cubicBezTo>
                    <a:pt x="116" y="98"/>
                    <a:pt x="126" y="100"/>
                    <a:pt x="136" y="100"/>
                  </a:cubicBezTo>
                  <a:cubicBezTo>
                    <a:pt x="140" y="100"/>
                    <a:pt x="144" y="104"/>
                    <a:pt x="144" y="108"/>
                  </a:cubicBezTo>
                  <a:cubicBezTo>
                    <a:pt x="144" y="136"/>
                    <a:pt x="144" y="136"/>
                    <a:pt x="144" y="136"/>
                  </a:cubicBezTo>
                  <a:cubicBezTo>
                    <a:pt x="144" y="140"/>
                    <a:pt x="140" y="144"/>
                    <a:pt x="136" y="144"/>
                  </a:cubicBezTo>
                  <a:cubicBezTo>
                    <a:pt x="61" y="144"/>
                    <a:pt x="0" y="8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0" y="0"/>
                    <a:pt x="44" y="4"/>
                    <a:pt x="44" y="8"/>
                  </a:cubicBezTo>
                  <a:cubicBezTo>
                    <a:pt x="44" y="18"/>
                    <a:pt x="46" y="28"/>
                    <a:pt x="49" y="37"/>
                  </a:cubicBezTo>
                  <a:cubicBezTo>
                    <a:pt x="49" y="39"/>
                    <a:pt x="49" y="42"/>
                    <a:pt x="47" y="45"/>
                  </a:cubicBezTo>
                  <a:lnTo>
                    <a:pt x="29" y="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49506" tIns="24753" rIns="49506" bIns="24753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79"/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975A9676-E888-4F5B-B476-44A2572C4219}"/>
              </a:ext>
            </a:extLst>
          </p:cNvPr>
          <p:cNvGrpSpPr/>
          <p:nvPr/>
        </p:nvGrpSpPr>
        <p:grpSpPr bwMode="gray">
          <a:xfrm>
            <a:off x="1044251" y="4122630"/>
            <a:ext cx="5541163" cy="720000"/>
            <a:chOff x="1044251" y="4359226"/>
            <a:chExt cx="5541163" cy="756000"/>
          </a:xfrm>
        </p:grpSpPr>
        <p:sp>
          <p:nvSpPr>
            <p:cNvPr id="141" name="矢印: 五方向 140">
              <a:extLst>
                <a:ext uri="{FF2B5EF4-FFF2-40B4-BE49-F238E27FC236}">
                  <a16:creationId xmlns:a16="http://schemas.microsoft.com/office/drawing/2014/main" id="{D22F1368-26E2-4EE6-A01B-1330634C883F}"/>
                </a:ext>
              </a:extLst>
            </p:cNvPr>
            <p:cNvSpPr/>
            <p:nvPr/>
          </p:nvSpPr>
          <p:spPr bwMode="gray">
            <a:xfrm>
              <a:off x="1044251" y="4359226"/>
              <a:ext cx="1224000" cy="756000"/>
            </a:xfrm>
            <a:prstGeom prst="homePlate">
              <a:avLst>
                <a:gd name="adj" fmla="val 30754"/>
              </a:avLst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0" bIns="0" rtlCol="0" anchor="ctr"/>
            <a:lstStyle/>
            <a:p>
              <a:r>
                <a:rPr kumimoji="1" lang="ja-JP" altLang="en-US" sz="1400" dirty="0">
                  <a:solidFill>
                    <a:schemeClr val="accent2">
                      <a:lumMod val="50000"/>
                    </a:schemeClr>
                  </a:solidFill>
                  <a:latin typeface="+mn-ea"/>
                  <a:cs typeface="メイリオ" panose="020B0604030504040204" pitchFamily="50" charset="-128"/>
                </a:rPr>
                <a:t>メール</a:t>
              </a:r>
              <a:endParaRPr kumimoji="1" lang="ja-JP" altLang="en-US" sz="1400" dirty="0">
                <a:solidFill>
                  <a:schemeClr val="accent2">
                    <a:lumMod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61CD2C17-4723-48E0-9169-103FB4E044B0}"/>
                </a:ext>
              </a:extLst>
            </p:cNvPr>
            <p:cNvSpPr txBox="1"/>
            <p:nvPr/>
          </p:nvSpPr>
          <p:spPr bwMode="gray">
            <a:xfrm>
              <a:off x="2265414" y="4359226"/>
              <a:ext cx="4320000" cy="756000"/>
            </a:xfrm>
            <a:prstGeom prst="rect">
              <a:avLst/>
            </a:prstGeom>
            <a:noFill/>
          </p:spPr>
          <p:txBody>
            <a:bodyPr wrap="square" lIns="72000" tIns="0" rIns="0" bIns="0" rtlCol="0" anchor="ctr" anchorCtr="0">
              <a:noAutofit/>
            </a:bodyPr>
            <a:lstStyle/>
            <a:p>
              <a:pPr algn="l">
                <a:spcAft>
                  <a:spcPts val="600"/>
                </a:spcAft>
              </a:pPr>
              <a:r>
                <a:rPr kumimoji="1" lang="en-US" altLang="ja-JP" sz="1400" b="1" dirty="0">
                  <a:latin typeface="+mn-ea"/>
                  <a:cs typeface="メイリオ" panose="020B0604030504040204" pitchFamily="50" charset="-128"/>
                  <a:hlinkClick r:id="rId2"/>
                </a:rPr>
                <a:t>minato03@city.minato.tokyo.jp</a:t>
              </a:r>
              <a:endParaRPr kumimoji="1" lang="en-US" altLang="ja-JP" sz="1400" b="1" dirty="0">
                <a:latin typeface="+mn-ea"/>
                <a:cs typeface="メイリオ" panose="020B0604030504040204" pitchFamily="50" charset="-128"/>
              </a:endParaRPr>
            </a:p>
            <a:p>
              <a:pPr algn="l">
                <a:spcAft>
                  <a:spcPts val="600"/>
                </a:spcAft>
              </a:pPr>
              <a:r>
                <a:rPr kumimoji="1" lang="ja-JP" altLang="en-US" sz="1100" dirty="0">
                  <a:latin typeface="+mn-ea"/>
                  <a:cs typeface="メイリオ" panose="020B0604030504040204" pitchFamily="50" charset="-128"/>
                </a:rPr>
                <a:t>メールの場合は、以下の必要事項をメール本文に書いて送付ください。件名は「〇〇町会　デジタル出張サポート申込」でお願いします。</a:t>
              </a:r>
            </a:p>
          </p:txBody>
        </p:sp>
        <p:sp>
          <p:nvSpPr>
            <p:cNvPr id="144" name="Freeform 1846">
              <a:extLst>
                <a:ext uri="{FF2B5EF4-FFF2-40B4-BE49-F238E27FC236}">
                  <a16:creationId xmlns:a16="http://schemas.microsoft.com/office/drawing/2014/main" id="{37DBABBF-E61D-47AB-8461-D2D3DD801406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1130740" y="4676997"/>
              <a:ext cx="191475" cy="154011"/>
            </a:xfrm>
            <a:custGeom>
              <a:avLst/>
              <a:gdLst>
                <a:gd name="T0" fmla="*/ 144 w 160"/>
                <a:gd name="T1" fmla="*/ 0 h 128"/>
                <a:gd name="T2" fmla="*/ 16 w 160"/>
                <a:gd name="T3" fmla="*/ 0 h 128"/>
                <a:gd name="T4" fmla="*/ 0 w 160"/>
                <a:gd name="T5" fmla="*/ 16 h 128"/>
                <a:gd name="T6" fmla="*/ 0 w 160"/>
                <a:gd name="T7" fmla="*/ 112 h 128"/>
                <a:gd name="T8" fmla="*/ 16 w 160"/>
                <a:gd name="T9" fmla="*/ 128 h 128"/>
                <a:gd name="T10" fmla="*/ 144 w 160"/>
                <a:gd name="T11" fmla="*/ 128 h 128"/>
                <a:gd name="T12" fmla="*/ 160 w 160"/>
                <a:gd name="T13" fmla="*/ 112 h 128"/>
                <a:gd name="T14" fmla="*/ 160 w 160"/>
                <a:gd name="T15" fmla="*/ 16 h 128"/>
                <a:gd name="T16" fmla="*/ 144 w 160"/>
                <a:gd name="T17" fmla="*/ 0 h 128"/>
                <a:gd name="T18" fmla="*/ 144 w 160"/>
                <a:gd name="T19" fmla="*/ 32 h 128"/>
                <a:gd name="T20" fmla="*/ 80 w 160"/>
                <a:gd name="T21" fmla="*/ 72 h 128"/>
                <a:gd name="T22" fmla="*/ 16 w 160"/>
                <a:gd name="T23" fmla="*/ 32 h 128"/>
                <a:gd name="T24" fmla="*/ 16 w 160"/>
                <a:gd name="T25" fmla="*/ 16 h 128"/>
                <a:gd name="T26" fmla="*/ 80 w 160"/>
                <a:gd name="T27" fmla="*/ 56 h 128"/>
                <a:gd name="T28" fmla="*/ 144 w 160"/>
                <a:gd name="T29" fmla="*/ 16 h 128"/>
                <a:gd name="T30" fmla="*/ 144 w 160"/>
                <a:gd name="T31" fmla="*/ 3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" h="128">
                  <a:moveTo>
                    <a:pt x="144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1"/>
                    <a:pt x="7" y="128"/>
                    <a:pt x="16" y="128"/>
                  </a:cubicBezTo>
                  <a:cubicBezTo>
                    <a:pt x="144" y="128"/>
                    <a:pt x="144" y="128"/>
                    <a:pt x="144" y="128"/>
                  </a:cubicBezTo>
                  <a:cubicBezTo>
                    <a:pt x="153" y="128"/>
                    <a:pt x="160" y="121"/>
                    <a:pt x="160" y="112"/>
                  </a:cubicBezTo>
                  <a:cubicBezTo>
                    <a:pt x="160" y="16"/>
                    <a:pt x="160" y="16"/>
                    <a:pt x="160" y="16"/>
                  </a:cubicBezTo>
                  <a:cubicBezTo>
                    <a:pt x="160" y="7"/>
                    <a:pt x="153" y="0"/>
                    <a:pt x="144" y="0"/>
                  </a:cubicBezTo>
                  <a:close/>
                  <a:moveTo>
                    <a:pt x="144" y="32"/>
                  </a:moveTo>
                  <a:cubicBezTo>
                    <a:pt x="80" y="72"/>
                    <a:pt x="80" y="72"/>
                    <a:pt x="80" y="7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80" y="56"/>
                    <a:pt x="80" y="56"/>
                    <a:pt x="80" y="56"/>
                  </a:cubicBezTo>
                  <a:cubicBezTo>
                    <a:pt x="144" y="16"/>
                    <a:pt x="144" y="16"/>
                    <a:pt x="144" y="16"/>
                  </a:cubicBezTo>
                  <a:lnTo>
                    <a:pt x="144" y="3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49506" tIns="24753" rIns="49506" bIns="24753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79"/>
            </a:p>
          </p:txBody>
        </p:sp>
      </p:grp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F2CB1B51-AB54-40EA-B094-6C3D2A2295E6}"/>
              </a:ext>
            </a:extLst>
          </p:cNvPr>
          <p:cNvSpPr txBox="1"/>
          <p:nvPr/>
        </p:nvSpPr>
        <p:spPr bwMode="gray">
          <a:xfrm>
            <a:off x="1061894" y="4842630"/>
            <a:ext cx="5616000" cy="468000"/>
          </a:xfrm>
          <a:prstGeom prst="rect">
            <a:avLst/>
          </a:prstGeom>
          <a:noFill/>
        </p:spPr>
        <p:txBody>
          <a:bodyPr wrap="square" lIns="72000" tIns="0" rIns="0" bIns="0" rtlCol="0" anchor="ctr" anchorCtr="0">
            <a:noAutofit/>
          </a:bodyPr>
          <a:lstStyle/>
          <a:p>
            <a:pPr marL="216000" indent="-216000" algn="l">
              <a:buFont typeface="BIZ UDPゴシック" panose="020B0400000000000000" pitchFamily="50" charset="-128"/>
              <a:buChar char="※"/>
            </a:pPr>
            <a:r>
              <a:rPr kumimoji="1" lang="ja-JP" altLang="en-US" sz="1000" dirty="0">
                <a:latin typeface="+mn-ea"/>
                <a:cs typeface="メイリオ" panose="020B0604030504040204" pitchFamily="50" charset="-128"/>
              </a:rPr>
              <a:t>お申込み順に受け付けます。</a:t>
            </a:r>
          </a:p>
          <a:p>
            <a:pPr marL="216000" indent="-216000" algn="l">
              <a:buFont typeface="BIZ UDPゴシック" panose="020B0400000000000000" pitchFamily="50" charset="-128"/>
              <a:buChar char="※"/>
            </a:pPr>
            <a:r>
              <a:rPr kumimoji="1" lang="ja-JP" altLang="en-US" sz="1000" dirty="0">
                <a:latin typeface="+mn-ea"/>
                <a:cs typeface="メイリオ" panose="020B0604030504040204" pitchFamily="50" charset="-128"/>
              </a:rPr>
              <a:t>日程の調整や相談内容について、申込者</a:t>
            </a:r>
            <a:r>
              <a:rPr lang="ja-JP" altLang="en-US" sz="1000" dirty="0">
                <a:latin typeface="+mn-ea"/>
                <a:cs typeface="メイリオ" panose="020B0604030504040204" pitchFamily="50" charset="-128"/>
              </a:rPr>
              <a:t>の方</a:t>
            </a:r>
            <a:r>
              <a:rPr kumimoji="1" lang="ja-JP" altLang="en-US" sz="1000" dirty="0">
                <a:latin typeface="+mn-ea"/>
                <a:cs typeface="メイリオ" panose="020B0604030504040204" pitchFamily="50" charset="-128"/>
              </a:rPr>
              <a:t>にご連絡することがあります。</a:t>
            </a:r>
          </a:p>
        </p:txBody>
      </p: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DF6D3501-1CEE-4E66-AB57-18C16A190B2D}"/>
              </a:ext>
            </a:extLst>
          </p:cNvPr>
          <p:cNvGrpSpPr/>
          <p:nvPr/>
        </p:nvGrpSpPr>
        <p:grpSpPr bwMode="gray">
          <a:xfrm>
            <a:off x="3997001" y="3551083"/>
            <a:ext cx="2668341" cy="432000"/>
            <a:chOff x="3997001" y="3551083"/>
            <a:chExt cx="2668341" cy="432000"/>
          </a:xfrm>
        </p:grpSpPr>
        <p:sp>
          <p:nvSpPr>
            <p:cNvPr id="137" name="矢印: 五方向 136">
              <a:extLst>
                <a:ext uri="{FF2B5EF4-FFF2-40B4-BE49-F238E27FC236}">
                  <a16:creationId xmlns:a16="http://schemas.microsoft.com/office/drawing/2014/main" id="{B171F2BB-DE13-4D8B-87B5-BF02D85DEC97}"/>
                </a:ext>
              </a:extLst>
            </p:cNvPr>
            <p:cNvSpPr/>
            <p:nvPr/>
          </p:nvSpPr>
          <p:spPr bwMode="gray">
            <a:xfrm>
              <a:off x="3997001" y="3551083"/>
              <a:ext cx="1008000" cy="432000"/>
            </a:xfrm>
            <a:prstGeom prst="homePlate">
              <a:avLst>
                <a:gd name="adj" fmla="val 30754"/>
              </a:avLst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0" bIns="0" rtlCol="0" anchor="ctr"/>
            <a:lstStyle/>
            <a:p>
              <a:r>
                <a:rPr kumimoji="1" lang="en-US" altLang="ja-JP" sz="1400" dirty="0">
                  <a:solidFill>
                    <a:schemeClr val="accent2">
                      <a:lumMod val="50000"/>
                    </a:schemeClr>
                  </a:solidFill>
                  <a:latin typeface="+mn-ea"/>
                  <a:cs typeface="メイリオ" panose="020B0604030504040204" pitchFamily="50" charset="-128"/>
                </a:rPr>
                <a:t>FAX</a:t>
              </a:r>
              <a:endParaRPr kumimoji="1" lang="ja-JP" altLang="en-US" sz="1400" dirty="0">
                <a:solidFill>
                  <a:schemeClr val="accent2">
                    <a:lumMod val="50000"/>
                  </a:schemeClr>
                </a:solidFill>
                <a:latin typeface="+mn-ea"/>
                <a:cs typeface="Meiryo UI" panose="020B0604030504040204" pitchFamily="50" charset="-128"/>
              </a:endParaRPr>
            </a:p>
          </p:txBody>
        </p: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D3D169FA-3878-441E-A55F-B5F21475633B}"/>
                </a:ext>
              </a:extLst>
            </p:cNvPr>
            <p:cNvSpPr txBox="1"/>
            <p:nvPr/>
          </p:nvSpPr>
          <p:spPr bwMode="gray">
            <a:xfrm>
              <a:off x="5009342" y="3551083"/>
              <a:ext cx="1656000" cy="432000"/>
            </a:xfrm>
            <a:prstGeom prst="rect">
              <a:avLst/>
            </a:prstGeom>
            <a:noFill/>
          </p:spPr>
          <p:txBody>
            <a:bodyPr wrap="square" lIns="72000" tIns="0" rIns="0" bIns="0" rtlCol="0" anchor="ctr" anchorCtr="0">
              <a:noAutofit/>
            </a:bodyPr>
            <a:lstStyle/>
            <a:p>
              <a:pPr algn="l"/>
              <a:r>
                <a:rPr kumimoji="1" lang="en-US" altLang="ja-JP" sz="1400" b="1" dirty="0">
                  <a:latin typeface="+mn-ea"/>
                  <a:cs typeface="メイリオ" panose="020B0604030504040204" pitchFamily="50" charset="-128"/>
                </a:rPr>
                <a:t>03-3438-8252</a:t>
              </a:r>
              <a:endParaRPr kumimoji="1" lang="ja-JP" altLang="en-US" sz="1400" b="1" dirty="0">
                <a:latin typeface="+mn-ea"/>
                <a:cs typeface="メイリオ" panose="020B0604030504040204" pitchFamily="50" charset="-128"/>
              </a:endParaRPr>
            </a:p>
          </p:txBody>
        </p:sp>
        <p:sp>
          <p:nvSpPr>
            <p:cNvPr id="149" name="Freeform 29">
              <a:extLst>
                <a:ext uri="{FF2B5EF4-FFF2-40B4-BE49-F238E27FC236}">
                  <a16:creationId xmlns:a16="http://schemas.microsoft.com/office/drawing/2014/main" id="{8A560027-9AC0-4C9D-AB53-5FE2289DAD9D}"/>
                </a:ext>
              </a:extLst>
            </p:cNvPr>
            <p:cNvSpPr>
              <a:spLocks noChangeAspect="1" noEditPoints="1"/>
            </p:cNvSpPr>
            <p:nvPr/>
          </p:nvSpPr>
          <p:spPr bwMode="gray">
            <a:xfrm>
              <a:off x="4091681" y="3670458"/>
              <a:ext cx="136885" cy="193250"/>
            </a:xfrm>
            <a:custGeom>
              <a:avLst/>
              <a:gdLst>
                <a:gd name="T0" fmla="*/ 372 w 372"/>
                <a:gd name="T1" fmla="*/ 11 h 514"/>
                <a:gd name="T2" fmla="*/ 360 w 372"/>
                <a:gd name="T3" fmla="*/ 0 h 514"/>
                <a:gd name="T4" fmla="*/ 130 w 372"/>
                <a:gd name="T5" fmla="*/ 0 h 514"/>
                <a:gd name="T6" fmla="*/ 110 w 372"/>
                <a:gd name="T7" fmla="*/ 8 h 514"/>
                <a:gd name="T8" fmla="*/ 8 w 372"/>
                <a:gd name="T9" fmla="*/ 111 h 514"/>
                <a:gd name="T10" fmla="*/ 0 w 372"/>
                <a:gd name="T11" fmla="*/ 130 h 514"/>
                <a:gd name="T12" fmla="*/ 0 w 372"/>
                <a:gd name="T13" fmla="*/ 503 h 514"/>
                <a:gd name="T14" fmla="*/ 11 w 372"/>
                <a:gd name="T15" fmla="*/ 514 h 514"/>
                <a:gd name="T16" fmla="*/ 360 w 372"/>
                <a:gd name="T17" fmla="*/ 514 h 514"/>
                <a:gd name="T18" fmla="*/ 372 w 372"/>
                <a:gd name="T19" fmla="*/ 503 h 514"/>
                <a:gd name="T20" fmla="*/ 372 w 372"/>
                <a:gd name="T21" fmla="*/ 11 h 514"/>
                <a:gd name="T22" fmla="*/ 66 w 372"/>
                <a:gd name="T23" fmla="*/ 80 h 514"/>
                <a:gd name="T24" fmla="*/ 82 w 372"/>
                <a:gd name="T25" fmla="*/ 64 h 514"/>
                <a:gd name="T26" fmla="*/ 104 w 372"/>
                <a:gd name="T27" fmla="*/ 42 h 514"/>
                <a:gd name="T28" fmla="*/ 112 w 372"/>
                <a:gd name="T29" fmla="*/ 34 h 514"/>
                <a:gd name="T30" fmla="*/ 116 w 372"/>
                <a:gd name="T31" fmla="*/ 30 h 514"/>
                <a:gd name="T32" fmla="*/ 120 w 372"/>
                <a:gd name="T33" fmla="*/ 31 h 514"/>
                <a:gd name="T34" fmla="*/ 120 w 372"/>
                <a:gd name="T35" fmla="*/ 48 h 514"/>
                <a:gd name="T36" fmla="*/ 120 w 372"/>
                <a:gd name="T37" fmla="*/ 64 h 514"/>
                <a:gd name="T38" fmla="*/ 120 w 372"/>
                <a:gd name="T39" fmla="*/ 87 h 514"/>
                <a:gd name="T40" fmla="*/ 120 w 372"/>
                <a:gd name="T41" fmla="*/ 96 h 514"/>
                <a:gd name="T42" fmla="*/ 118 w 372"/>
                <a:gd name="T43" fmla="*/ 113 h 514"/>
                <a:gd name="T44" fmla="*/ 98 w 372"/>
                <a:gd name="T45" fmla="*/ 118 h 514"/>
                <a:gd name="T46" fmla="*/ 85 w 372"/>
                <a:gd name="T47" fmla="*/ 118 h 514"/>
                <a:gd name="T48" fmla="*/ 62 w 372"/>
                <a:gd name="T49" fmla="*/ 118 h 514"/>
                <a:gd name="T50" fmla="*/ 50 w 372"/>
                <a:gd name="T51" fmla="*/ 118 h 514"/>
                <a:gd name="T52" fmla="*/ 33 w 372"/>
                <a:gd name="T53" fmla="*/ 118 h 514"/>
                <a:gd name="T54" fmla="*/ 36 w 372"/>
                <a:gd name="T55" fmla="*/ 110 h 514"/>
                <a:gd name="T56" fmla="*/ 66 w 372"/>
                <a:gd name="T57" fmla="*/ 80 h 514"/>
                <a:gd name="T58" fmla="*/ 333 w 372"/>
                <a:gd name="T59" fmla="*/ 406 h 514"/>
                <a:gd name="T60" fmla="*/ 316 w 372"/>
                <a:gd name="T61" fmla="*/ 408 h 514"/>
                <a:gd name="T62" fmla="*/ 55 w 372"/>
                <a:gd name="T63" fmla="*/ 408 h 514"/>
                <a:gd name="T64" fmla="*/ 38 w 372"/>
                <a:gd name="T65" fmla="*/ 406 h 514"/>
                <a:gd name="T66" fmla="*/ 38 w 372"/>
                <a:gd name="T67" fmla="*/ 402 h 514"/>
                <a:gd name="T68" fmla="*/ 38 w 372"/>
                <a:gd name="T69" fmla="*/ 399 h 514"/>
                <a:gd name="T70" fmla="*/ 55 w 372"/>
                <a:gd name="T71" fmla="*/ 396 h 514"/>
                <a:gd name="T72" fmla="*/ 316 w 372"/>
                <a:gd name="T73" fmla="*/ 396 h 514"/>
                <a:gd name="T74" fmla="*/ 333 w 372"/>
                <a:gd name="T75" fmla="*/ 399 h 514"/>
                <a:gd name="T76" fmla="*/ 333 w 372"/>
                <a:gd name="T77" fmla="*/ 402 h 514"/>
                <a:gd name="T78" fmla="*/ 333 w 372"/>
                <a:gd name="T79" fmla="*/ 406 h 514"/>
                <a:gd name="T80" fmla="*/ 333 w 372"/>
                <a:gd name="T81" fmla="*/ 313 h 514"/>
                <a:gd name="T82" fmla="*/ 316 w 372"/>
                <a:gd name="T83" fmla="*/ 316 h 514"/>
                <a:gd name="T84" fmla="*/ 55 w 372"/>
                <a:gd name="T85" fmla="*/ 316 h 514"/>
                <a:gd name="T86" fmla="*/ 38 w 372"/>
                <a:gd name="T87" fmla="*/ 313 h 514"/>
                <a:gd name="T88" fmla="*/ 38 w 372"/>
                <a:gd name="T89" fmla="*/ 310 h 514"/>
                <a:gd name="T90" fmla="*/ 38 w 372"/>
                <a:gd name="T91" fmla="*/ 306 h 514"/>
                <a:gd name="T92" fmla="*/ 55 w 372"/>
                <a:gd name="T93" fmla="*/ 304 h 514"/>
                <a:gd name="T94" fmla="*/ 316 w 372"/>
                <a:gd name="T95" fmla="*/ 304 h 514"/>
                <a:gd name="T96" fmla="*/ 333 w 372"/>
                <a:gd name="T97" fmla="*/ 306 h 514"/>
                <a:gd name="T98" fmla="*/ 333 w 372"/>
                <a:gd name="T99" fmla="*/ 310 h 514"/>
                <a:gd name="T100" fmla="*/ 333 w 372"/>
                <a:gd name="T101" fmla="*/ 313 h 514"/>
                <a:gd name="T102" fmla="*/ 333 w 372"/>
                <a:gd name="T103" fmla="*/ 220 h 514"/>
                <a:gd name="T104" fmla="*/ 316 w 372"/>
                <a:gd name="T105" fmla="*/ 223 h 514"/>
                <a:gd name="T106" fmla="*/ 55 w 372"/>
                <a:gd name="T107" fmla="*/ 223 h 514"/>
                <a:gd name="T108" fmla="*/ 38 w 372"/>
                <a:gd name="T109" fmla="*/ 220 h 514"/>
                <a:gd name="T110" fmla="*/ 38 w 372"/>
                <a:gd name="T111" fmla="*/ 217 h 514"/>
                <a:gd name="T112" fmla="*/ 38 w 372"/>
                <a:gd name="T113" fmla="*/ 213 h 514"/>
                <a:gd name="T114" fmla="*/ 55 w 372"/>
                <a:gd name="T115" fmla="*/ 211 h 514"/>
                <a:gd name="T116" fmla="*/ 316 w 372"/>
                <a:gd name="T117" fmla="*/ 211 h 514"/>
                <a:gd name="T118" fmla="*/ 333 w 372"/>
                <a:gd name="T119" fmla="*/ 213 h 514"/>
                <a:gd name="T120" fmla="*/ 333 w 372"/>
                <a:gd name="T121" fmla="*/ 217 h 514"/>
                <a:gd name="T122" fmla="*/ 333 w 372"/>
                <a:gd name="T123" fmla="*/ 22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2" h="514">
                  <a:moveTo>
                    <a:pt x="372" y="11"/>
                  </a:moveTo>
                  <a:cubicBezTo>
                    <a:pt x="372" y="5"/>
                    <a:pt x="367" y="0"/>
                    <a:pt x="360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3" y="0"/>
                    <a:pt x="115" y="4"/>
                    <a:pt x="110" y="8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3" y="115"/>
                    <a:pt x="0" y="124"/>
                    <a:pt x="0" y="130"/>
                  </a:cubicBezTo>
                  <a:cubicBezTo>
                    <a:pt x="0" y="503"/>
                    <a:pt x="0" y="503"/>
                    <a:pt x="0" y="503"/>
                  </a:cubicBezTo>
                  <a:cubicBezTo>
                    <a:pt x="0" y="509"/>
                    <a:pt x="5" y="514"/>
                    <a:pt x="11" y="514"/>
                  </a:cubicBezTo>
                  <a:cubicBezTo>
                    <a:pt x="360" y="514"/>
                    <a:pt x="360" y="514"/>
                    <a:pt x="360" y="514"/>
                  </a:cubicBezTo>
                  <a:cubicBezTo>
                    <a:pt x="367" y="514"/>
                    <a:pt x="372" y="509"/>
                    <a:pt x="372" y="503"/>
                  </a:cubicBezTo>
                  <a:lnTo>
                    <a:pt x="372" y="11"/>
                  </a:lnTo>
                  <a:close/>
                  <a:moveTo>
                    <a:pt x="66" y="80"/>
                  </a:moveTo>
                  <a:cubicBezTo>
                    <a:pt x="70" y="76"/>
                    <a:pt x="78" y="68"/>
                    <a:pt x="82" y="64"/>
                  </a:cubicBezTo>
                  <a:cubicBezTo>
                    <a:pt x="104" y="42"/>
                    <a:pt x="104" y="42"/>
                    <a:pt x="104" y="42"/>
                  </a:cubicBezTo>
                  <a:cubicBezTo>
                    <a:pt x="109" y="37"/>
                    <a:pt x="112" y="34"/>
                    <a:pt x="112" y="34"/>
                  </a:cubicBezTo>
                  <a:cubicBezTo>
                    <a:pt x="112" y="34"/>
                    <a:pt x="114" y="32"/>
                    <a:pt x="116" y="30"/>
                  </a:cubicBezTo>
                  <a:cubicBezTo>
                    <a:pt x="119" y="27"/>
                    <a:pt x="120" y="28"/>
                    <a:pt x="120" y="31"/>
                  </a:cubicBezTo>
                  <a:cubicBezTo>
                    <a:pt x="120" y="34"/>
                    <a:pt x="120" y="42"/>
                    <a:pt x="120" y="48"/>
                  </a:cubicBezTo>
                  <a:cubicBezTo>
                    <a:pt x="120" y="64"/>
                    <a:pt x="120" y="64"/>
                    <a:pt x="120" y="64"/>
                  </a:cubicBezTo>
                  <a:cubicBezTo>
                    <a:pt x="120" y="70"/>
                    <a:pt x="120" y="80"/>
                    <a:pt x="120" y="87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120" y="102"/>
                    <a:pt x="119" y="110"/>
                    <a:pt x="118" y="113"/>
                  </a:cubicBezTo>
                  <a:cubicBezTo>
                    <a:pt x="116" y="116"/>
                    <a:pt x="104" y="118"/>
                    <a:pt x="98" y="118"/>
                  </a:cubicBezTo>
                  <a:cubicBezTo>
                    <a:pt x="85" y="118"/>
                    <a:pt x="85" y="118"/>
                    <a:pt x="85" y="118"/>
                  </a:cubicBezTo>
                  <a:cubicBezTo>
                    <a:pt x="79" y="118"/>
                    <a:pt x="69" y="118"/>
                    <a:pt x="62" y="118"/>
                  </a:cubicBezTo>
                  <a:cubicBezTo>
                    <a:pt x="50" y="118"/>
                    <a:pt x="50" y="118"/>
                    <a:pt x="50" y="118"/>
                  </a:cubicBezTo>
                  <a:cubicBezTo>
                    <a:pt x="44" y="118"/>
                    <a:pt x="36" y="118"/>
                    <a:pt x="33" y="118"/>
                  </a:cubicBezTo>
                  <a:cubicBezTo>
                    <a:pt x="30" y="118"/>
                    <a:pt x="31" y="115"/>
                    <a:pt x="36" y="110"/>
                  </a:cubicBezTo>
                  <a:lnTo>
                    <a:pt x="66" y="80"/>
                  </a:lnTo>
                  <a:close/>
                  <a:moveTo>
                    <a:pt x="333" y="406"/>
                  </a:moveTo>
                  <a:cubicBezTo>
                    <a:pt x="330" y="407"/>
                    <a:pt x="322" y="408"/>
                    <a:pt x="316" y="408"/>
                  </a:cubicBezTo>
                  <a:cubicBezTo>
                    <a:pt x="55" y="408"/>
                    <a:pt x="55" y="408"/>
                    <a:pt x="55" y="408"/>
                  </a:cubicBezTo>
                  <a:cubicBezTo>
                    <a:pt x="49" y="408"/>
                    <a:pt x="41" y="407"/>
                    <a:pt x="38" y="406"/>
                  </a:cubicBezTo>
                  <a:cubicBezTo>
                    <a:pt x="38" y="406"/>
                    <a:pt x="38" y="406"/>
                    <a:pt x="38" y="402"/>
                  </a:cubicBezTo>
                  <a:cubicBezTo>
                    <a:pt x="38" y="399"/>
                    <a:pt x="38" y="399"/>
                    <a:pt x="38" y="399"/>
                  </a:cubicBezTo>
                  <a:cubicBezTo>
                    <a:pt x="41" y="397"/>
                    <a:pt x="49" y="396"/>
                    <a:pt x="55" y="396"/>
                  </a:cubicBezTo>
                  <a:cubicBezTo>
                    <a:pt x="316" y="396"/>
                    <a:pt x="316" y="396"/>
                    <a:pt x="316" y="396"/>
                  </a:cubicBezTo>
                  <a:cubicBezTo>
                    <a:pt x="322" y="396"/>
                    <a:pt x="330" y="397"/>
                    <a:pt x="333" y="399"/>
                  </a:cubicBezTo>
                  <a:cubicBezTo>
                    <a:pt x="333" y="399"/>
                    <a:pt x="333" y="399"/>
                    <a:pt x="333" y="402"/>
                  </a:cubicBezTo>
                  <a:cubicBezTo>
                    <a:pt x="333" y="406"/>
                    <a:pt x="333" y="406"/>
                    <a:pt x="333" y="406"/>
                  </a:cubicBezTo>
                  <a:close/>
                  <a:moveTo>
                    <a:pt x="333" y="313"/>
                  </a:moveTo>
                  <a:cubicBezTo>
                    <a:pt x="330" y="314"/>
                    <a:pt x="322" y="316"/>
                    <a:pt x="316" y="316"/>
                  </a:cubicBezTo>
                  <a:cubicBezTo>
                    <a:pt x="55" y="316"/>
                    <a:pt x="55" y="316"/>
                    <a:pt x="55" y="316"/>
                  </a:cubicBezTo>
                  <a:cubicBezTo>
                    <a:pt x="49" y="316"/>
                    <a:pt x="41" y="314"/>
                    <a:pt x="38" y="313"/>
                  </a:cubicBezTo>
                  <a:cubicBezTo>
                    <a:pt x="38" y="313"/>
                    <a:pt x="38" y="313"/>
                    <a:pt x="38" y="310"/>
                  </a:cubicBezTo>
                  <a:cubicBezTo>
                    <a:pt x="38" y="306"/>
                    <a:pt x="38" y="306"/>
                    <a:pt x="38" y="306"/>
                  </a:cubicBezTo>
                  <a:cubicBezTo>
                    <a:pt x="41" y="305"/>
                    <a:pt x="49" y="304"/>
                    <a:pt x="55" y="304"/>
                  </a:cubicBezTo>
                  <a:cubicBezTo>
                    <a:pt x="316" y="304"/>
                    <a:pt x="316" y="304"/>
                    <a:pt x="316" y="304"/>
                  </a:cubicBezTo>
                  <a:cubicBezTo>
                    <a:pt x="322" y="304"/>
                    <a:pt x="330" y="305"/>
                    <a:pt x="333" y="306"/>
                  </a:cubicBezTo>
                  <a:cubicBezTo>
                    <a:pt x="333" y="306"/>
                    <a:pt x="333" y="306"/>
                    <a:pt x="333" y="310"/>
                  </a:cubicBezTo>
                  <a:cubicBezTo>
                    <a:pt x="333" y="313"/>
                    <a:pt x="333" y="313"/>
                    <a:pt x="333" y="313"/>
                  </a:cubicBezTo>
                  <a:close/>
                  <a:moveTo>
                    <a:pt x="333" y="220"/>
                  </a:moveTo>
                  <a:cubicBezTo>
                    <a:pt x="330" y="222"/>
                    <a:pt x="322" y="223"/>
                    <a:pt x="316" y="223"/>
                  </a:cubicBezTo>
                  <a:cubicBezTo>
                    <a:pt x="55" y="223"/>
                    <a:pt x="55" y="223"/>
                    <a:pt x="55" y="223"/>
                  </a:cubicBezTo>
                  <a:cubicBezTo>
                    <a:pt x="49" y="223"/>
                    <a:pt x="41" y="222"/>
                    <a:pt x="38" y="220"/>
                  </a:cubicBezTo>
                  <a:cubicBezTo>
                    <a:pt x="38" y="220"/>
                    <a:pt x="38" y="220"/>
                    <a:pt x="38" y="217"/>
                  </a:cubicBezTo>
                  <a:cubicBezTo>
                    <a:pt x="38" y="213"/>
                    <a:pt x="38" y="213"/>
                    <a:pt x="38" y="213"/>
                  </a:cubicBezTo>
                  <a:cubicBezTo>
                    <a:pt x="41" y="212"/>
                    <a:pt x="49" y="211"/>
                    <a:pt x="55" y="211"/>
                  </a:cubicBezTo>
                  <a:cubicBezTo>
                    <a:pt x="316" y="211"/>
                    <a:pt x="316" y="211"/>
                    <a:pt x="316" y="211"/>
                  </a:cubicBezTo>
                  <a:cubicBezTo>
                    <a:pt x="322" y="211"/>
                    <a:pt x="330" y="212"/>
                    <a:pt x="333" y="213"/>
                  </a:cubicBezTo>
                  <a:cubicBezTo>
                    <a:pt x="333" y="213"/>
                    <a:pt x="333" y="213"/>
                    <a:pt x="333" y="217"/>
                  </a:cubicBezTo>
                  <a:cubicBezTo>
                    <a:pt x="333" y="220"/>
                    <a:pt x="333" y="220"/>
                    <a:pt x="333" y="22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48D047E6-9DF5-4412-BED4-1BC262FF16A3}"/>
              </a:ext>
            </a:extLst>
          </p:cNvPr>
          <p:cNvGrpSpPr/>
          <p:nvPr/>
        </p:nvGrpSpPr>
        <p:grpSpPr bwMode="gray">
          <a:xfrm>
            <a:off x="1081392" y="5634740"/>
            <a:ext cx="3984694" cy="288440"/>
            <a:chOff x="1081392" y="5634740"/>
            <a:chExt cx="3984694" cy="288440"/>
          </a:xfrm>
        </p:grpSpPr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F82DF571-AF62-4C26-B8D2-8CBA63C76644}"/>
                </a:ext>
              </a:extLst>
            </p:cNvPr>
            <p:cNvSpPr txBox="1"/>
            <p:nvPr/>
          </p:nvSpPr>
          <p:spPr bwMode="gray">
            <a:xfrm>
              <a:off x="1319722" y="5634740"/>
              <a:ext cx="3746364" cy="288440"/>
            </a:xfrm>
            <a:prstGeom prst="rect">
              <a:avLst/>
            </a:prstGeom>
            <a:noFill/>
          </p:spPr>
          <p:txBody>
            <a:bodyPr wrap="none" lIns="72000" tIns="0" rIns="0" bIns="72000" rtlCol="0" anchor="b" anchorCtr="0">
              <a:noAutofit/>
            </a:bodyPr>
            <a:lstStyle/>
            <a:p>
              <a:pPr algn="l"/>
              <a:r>
                <a:rPr kumimoji="1" lang="ja-JP" altLang="en-US" sz="1400" b="1" dirty="0">
                  <a:solidFill>
                    <a:schemeClr val="accent2">
                      <a:lumMod val="50000"/>
                    </a:schemeClr>
                  </a:solidFill>
                  <a:latin typeface="+mn-ea"/>
                  <a:cs typeface="メイリオ" panose="020B0604030504040204" pitchFamily="50" charset="-128"/>
                </a:rPr>
                <a:t>必要事項をご記入いただきお申込みください。</a:t>
              </a:r>
            </a:p>
          </p:txBody>
        </p:sp>
        <p:grpSp>
          <p:nvGrpSpPr>
            <p:cNvPr id="151" name="グループ化 150">
              <a:extLst>
                <a:ext uri="{FF2B5EF4-FFF2-40B4-BE49-F238E27FC236}">
                  <a16:creationId xmlns:a16="http://schemas.microsoft.com/office/drawing/2014/main" id="{60573147-A4F9-4968-B925-DE376D4114DF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1081392" y="5652899"/>
              <a:ext cx="243773" cy="215788"/>
              <a:chOff x="2165782" y="1835510"/>
              <a:chExt cx="1040744" cy="921268"/>
            </a:xfrm>
            <a:solidFill>
              <a:schemeClr val="accent2">
                <a:lumMod val="50000"/>
              </a:schemeClr>
            </a:solidFill>
          </p:grpSpPr>
          <p:sp>
            <p:nvSpPr>
              <p:cNvPr id="152" name="Freeform 23">
                <a:extLst>
                  <a:ext uri="{FF2B5EF4-FFF2-40B4-BE49-F238E27FC236}">
                    <a16:creationId xmlns:a16="http://schemas.microsoft.com/office/drawing/2014/main" id="{48A3EF5F-6D48-4BED-8181-8C156A5DC00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65782" y="1835510"/>
                <a:ext cx="827702" cy="921268"/>
              </a:xfrm>
              <a:custGeom>
                <a:avLst/>
                <a:gdLst>
                  <a:gd name="T0" fmla="*/ 527 w 575"/>
                  <a:gd name="T1" fmla="*/ 592 h 640"/>
                  <a:gd name="T2" fmla="*/ 48 w 575"/>
                  <a:gd name="T3" fmla="*/ 592 h 640"/>
                  <a:gd name="T4" fmla="*/ 48 w 575"/>
                  <a:gd name="T5" fmla="*/ 232 h 640"/>
                  <a:gd name="T6" fmla="*/ 233 w 575"/>
                  <a:gd name="T7" fmla="*/ 232 h 640"/>
                  <a:gd name="T8" fmla="*/ 233 w 575"/>
                  <a:gd name="T9" fmla="*/ 47 h 640"/>
                  <a:gd name="T10" fmla="*/ 527 w 575"/>
                  <a:gd name="T11" fmla="*/ 47 h 640"/>
                  <a:gd name="T12" fmla="*/ 527 w 575"/>
                  <a:gd name="T13" fmla="*/ 95 h 640"/>
                  <a:gd name="T14" fmla="*/ 575 w 575"/>
                  <a:gd name="T15" fmla="*/ 49 h 640"/>
                  <a:gd name="T16" fmla="*/ 575 w 575"/>
                  <a:gd name="T17" fmla="*/ 0 h 640"/>
                  <a:gd name="T18" fmla="*/ 233 w 575"/>
                  <a:gd name="T19" fmla="*/ 0 h 640"/>
                  <a:gd name="T20" fmla="*/ 48 w 575"/>
                  <a:gd name="T21" fmla="*/ 184 h 640"/>
                  <a:gd name="T22" fmla="*/ 0 w 575"/>
                  <a:gd name="T23" fmla="*/ 232 h 640"/>
                  <a:gd name="T24" fmla="*/ 0 w 575"/>
                  <a:gd name="T25" fmla="*/ 640 h 640"/>
                  <a:gd name="T26" fmla="*/ 575 w 575"/>
                  <a:gd name="T27" fmla="*/ 640 h 640"/>
                  <a:gd name="T28" fmla="*/ 575 w 575"/>
                  <a:gd name="T29" fmla="*/ 356 h 640"/>
                  <a:gd name="T30" fmla="*/ 527 w 575"/>
                  <a:gd name="T31" fmla="*/ 407 h 640"/>
                  <a:gd name="T32" fmla="*/ 527 w 575"/>
                  <a:gd name="T33" fmla="*/ 592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75" h="640">
                    <a:moveTo>
                      <a:pt x="527" y="592"/>
                    </a:moveTo>
                    <a:lnTo>
                      <a:pt x="48" y="592"/>
                    </a:lnTo>
                    <a:lnTo>
                      <a:pt x="48" y="232"/>
                    </a:lnTo>
                    <a:lnTo>
                      <a:pt x="233" y="232"/>
                    </a:lnTo>
                    <a:lnTo>
                      <a:pt x="233" y="47"/>
                    </a:lnTo>
                    <a:lnTo>
                      <a:pt x="527" y="47"/>
                    </a:lnTo>
                    <a:lnTo>
                      <a:pt x="527" y="95"/>
                    </a:lnTo>
                    <a:lnTo>
                      <a:pt x="575" y="49"/>
                    </a:lnTo>
                    <a:lnTo>
                      <a:pt x="575" y="0"/>
                    </a:lnTo>
                    <a:lnTo>
                      <a:pt x="233" y="0"/>
                    </a:lnTo>
                    <a:lnTo>
                      <a:pt x="48" y="184"/>
                    </a:lnTo>
                    <a:lnTo>
                      <a:pt x="0" y="232"/>
                    </a:lnTo>
                    <a:lnTo>
                      <a:pt x="0" y="640"/>
                    </a:lnTo>
                    <a:lnTo>
                      <a:pt x="575" y="640"/>
                    </a:lnTo>
                    <a:lnTo>
                      <a:pt x="575" y="356"/>
                    </a:lnTo>
                    <a:lnTo>
                      <a:pt x="527" y="407"/>
                    </a:lnTo>
                    <a:lnTo>
                      <a:pt x="527" y="5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3" name="Freeform 24">
                <a:extLst>
                  <a:ext uri="{FF2B5EF4-FFF2-40B4-BE49-F238E27FC236}">
                    <a16:creationId xmlns:a16="http://schemas.microsoft.com/office/drawing/2014/main" id="{4BE13B3B-0F3A-4DAD-950E-3F11B0F17FCE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2555881" y="1903165"/>
                <a:ext cx="650645" cy="650646"/>
              </a:xfrm>
              <a:custGeom>
                <a:avLst/>
                <a:gdLst>
                  <a:gd name="T0" fmla="*/ 316 w 321"/>
                  <a:gd name="T1" fmla="*/ 56 h 320"/>
                  <a:gd name="T2" fmla="*/ 265 w 321"/>
                  <a:gd name="T3" fmla="*/ 4 h 320"/>
                  <a:gd name="T4" fmla="*/ 249 w 321"/>
                  <a:gd name="T5" fmla="*/ 4 h 320"/>
                  <a:gd name="T6" fmla="*/ 32 w 321"/>
                  <a:gd name="T7" fmla="*/ 212 h 320"/>
                  <a:gd name="T8" fmla="*/ 29 w 321"/>
                  <a:gd name="T9" fmla="*/ 217 h 320"/>
                  <a:gd name="T10" fmla="*/ 3 w 321"/>
                  <a:gd name="T11" fmla="*/ 303 h 320"/>
                  <a:gd name="T12" fmla="*/ 17 w 321"/>
                  <a:gd name="T13" fmla="*/ 318 h 320"/>
                  <a:gd name="T14" fmla="*/ 106 w 321"/>
                  <a:gd name="T15" fmla="*/ 291 h 320"/>
                  <a:gd name="T16" fmla="*/ 316 w 321"/>
                  <a:gd name="T17" fmla="*/ 72 h 320"/>
                  <a:gd name="T18" fmla="*/ 316 w 321"/>
                  <a:gd name="T19" fmla="*/ 56 h 320"/>
                  <a:gd name="T20" fmla="*/ 52 w 321"/>
                  <a:gd name="T21" fmla="*/ 286 h 320"/>
                  <a:gd name="T22" fmla="*/ 35 w 321"/>
                  <a:gd name="T23" fmla="*/ 268 h 320"/>
                  <a:gd name="T24" fmla="*/ 46 w 321"/>
                  <a:gd name="T25" fmla="*/ 229 h 320"/>
                  <a:gd name="T26" fmla="*/ 76 w 321"/>
                  <a:gd name="T27" fmla="*/ 245 h 320"/>
                  <a:gd name="T28" fmla="*/ 91 w 321"/>
                  <a:gd name="T29" fmla="*/ 274 h 320"/>
                  <a:gd name="T30" fmla="*/ 52 w 321"/>
                  <a:gd name="T31" fmla="*/ 286 h 320"/>
                  <a:gd name="T32" fmla="*/ 284 w 321"/>
                  <a:gd name="T33" fmla="*/ 47 h 320"/>
                  <a:gd name="T34" fmla="*/ 99 w 321"/>
                  <a:gd name="T35" fmla="*/ 233 h 320"/>
                  <a:gd name="T36" fmla="*/ 87 w 321"/>
                  <a:gd name="T37" fmla="*/ 221 h 320"/>
                  <a:gd name="T38" fmla="*/ 273 w 321"/>
                  <a:gd name="T39" fmla="*/ 37 h 320"/>
                  <a:gd name="T40" fmla="*/ 284 w 321"/>
                  <a:gd name="T41" fmla="*/ 47 h 320"/>
                  <a:gd name="T42" fmla="*/ 284 w 321"/>
                  <a:gd name="T43" fmla="*/ 47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21" h="320">
                    <a:moveTo>
                      <a:pt x="316" y="56"/>
                    </a:moveTo>
                    <a:cubicBezTo>
                      <a:pt x="265" y="4"/>
                      <a:pt x="265" y="4"/>
                      <a:pt x="265" y="4"/>
                    </a:cubicBezTo>
                    <a:cubicBezTo>
                      <a:pt x="260" y="0"/>
                      <a:pt x="253" y="0"/>
                      <a:pt x="249" y="4"/>
                    </a:cubicBezTo>
                    <a:cubicBezTo>
                      <a:pt x="32" y="212"/>
                      <a:pt x="32" y="212"/>
                      <a:pt x="32" y="212"/>
                    </a:cubicBezTo>
                    <a:cubicBezTo>
                      <a:pt x="31" y="214"/>
                      <a:pt x="30" y="215"/>
                      <a:pt x="29" y="217"/>
                    </a:cubicBezTo>
                    <a:cubicBezTo>
                      <a:pt x="3" y="303"/>
                      <a:pt x="3" y="303"/>
                      <a:pt x="3" y="303"/>
                    </a:cubicBezTo>
                    <a:cubicBezTo>
                      <a:pt x="0" y="312"/>
                      <a:pt x="8" y="320"/>
                      <a:pt x="17" y="318"/>
                    </a:cubicBezTo>
                    <a:cubicBezTo>
                      <a:pt x="106" y="291"/>
                      <a:pt x="106" y="291"/>
                      <a:pt x="106" y="291"/>
                    </a:cubicBezTo>
                    <a:cubicBezTo>
                      <a:pt x="316" y="72"/>
                      <a:pt x="316" y="72"/>
                      <a:pt x="316" y="72"/>
                    </a:cubicBezTo>
                    <a:cubicBezTo>
                      <a:pt x="321" y="67"/>
                      <a:pt x="321" y="60"/>
                      <a:pt x="316" y="56"/>
                    </a:cubicBezTo>
                    <a:close/>
                    <a:moveTo>
                      <a:pt x="52" y="286"/>
                    </a:moveTo>
                    <a:cubicBezTo>
                      <a:pt x="35" y="268"/>
                      <a:pt x="35" y="268"/>
                      <a:pt x="35" y="268"/>
                    </a:cubicBezTo>
                    <a:cubicBezTo>
                      <a:pt x="46" y="229"/>
                      <a:pt x="46" y="229"/>
                      <a:pt x="46" y="229"/>
                    </a:cubicBezTo>
                    <a:cubicBezTo>
                      <a:pt x="76" y="245"/>
                      <a:pt x="76" y="245"/>
                      <a:pt x="76" y="245"/>
                    </a:cubicBezTo>
                    <a:cubicBezTo>
                      <a:pt x="91" y="274"/>
                      <a:pt x="91" y="274"/>
                      <a:pt x="91" y="274"/>
                    </a:cubicBezTo>
                    <a:lnTo>
                      <a:pt x="52" y="286"/>
                    </a:lnTo>
                    <a:close/>
                    <a:moveTo>
                      <a:pt x="284" y="47"/>
                    </a:moveTo>
                    <a:cubicBezTo>
                      <a:pt x="99" y="233"/>
                      <a:pt x="99" y="233"/>
                      <a:pt x="99" y="233"/>
                    </a:cubicBezTo>
                    <a:cubicBezTo>
                      <a:pt x="87" y="221"/>
                      <a:pt x="87" y="221"/>
                      <a:pt x="87" y="221"/>
                    </a:cubicBezTo>
                    <a:cubicBezTo>
                      <a:pt x="273" y="37"/>
                      <a:pt x="273" y="37"/>
                      <a:pt x="273" y="37"/>
                    </a:cubicBezTo>
                    <a:cubicBezTo>
                      <a:pt x="284" y="47"/>
                      <a:pt x="284" y="47"/>
                      <a:pt x="284" y="47"/>
                    </a:cubicBezTo>
                    <a:cubicBezTo>
                      <a:pt x="284" y="47"/>
                      <a:pt x="284" y="47"/>
                      <a:pt x="284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815A58-9791-41C6-B10F-66273E0DFBF6}"/>
              </a:ext>
            </a:extLst>
          </p:cNvPr>
          <p:cNvSpPr txBox="1"/>
          <p:nvPr/>
        </p:nvSpPr>
        <p:spPr>
          <a:xfrm>
            <a:off x="702704" y="793675"/>
            <a:ext cx="3631917" cy="5918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kumimoji="1" lang="ja-JP" altLang="en-US" sz="2800" b="1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デジタル出張サポート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690C69-6D3B-423B-8680-D658084D4CCD}"/>
              </a:ext>
            </a:extLst>
          </p:cNvPr>
          <p:cNvSpPr txBox="1"/>
          <p:nvPr/>
        </p:nvSpPr>
        <p:spPr>
          <a:xfrm>
            <a:off x="702704" y="1221419"/>
            <a:ext cx="3678642" cy="8821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kumimoji="1" lang="ja-JP" altLang="en-US" sz="6600" b="1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申込用紙</a:t>
            </a:r>
          </a:p>
        </p:txBody>
      </p:sp>
    </p:spTree>
    <p:extLst>
      <p:ext uri="{BB962C8B-B14F-4D97-AF65-F5344CB8AC3E}">
        <p14:creationId xmlns:p14="http://schemas.microsoft.com/office/powerpoint/2010/main" val="4178820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KUYO_A4縦">
  <a:themeElements>
    <a:clrScheme name="ポップ">
      <a:dk1>
        <a:sysClr val="windowText" lastClr="000000"/>
      </a:dk1>
      <a:lt1>
        <a:sysClr val="window" lastClr="FFFFFF"/>
      </a:lt1>
      <a:dk2>
        <a:srgbClr val="0080EA"/>
      </a:dk2>
      <a:lt2>
        <a:srgbClr val="D7F6FF"/>
      </a:lt2>
      <a:accent1>
        <a:srgbClr val="1AB39F"/>
      </a:accent1>
      <a:accent2>
        <a:srgbClr val="7FD13B"/>
      </a:accent2>
      <a:accent3>
        <a:srgbClr val="FEB80A"/>
      </a:accent3>
      <a:accent4>
        <a:srgbClr val="EB5705"/>
      </a:accent4>
      <a:accent5>
        <a:srgbClr val="EA157A"/>
      </a:accent5>
      <a:accent6>
        <a:srgbClr val="71685C"/>
      </a:accent6>
      <a:hlink>
        <a:srgbClr val="EB8803"/>
      </a:hlink>
      <a:folHlink>
        <a:srgbClr val="5F7791"/>
      </a:folHlink>
    </a:clrScheme>
    <a:fontScheme name="港区最新">
      <a:majorFont>
        <a:latin typeface="Arial"/>
        <a:ea typeface="BIZ UDPゴシック"/>
        <a:cs typeface=""/>
      </a:majorFont>
      <a:minorFont>
        <a:latin typeface="Arial"/>
        <a:ea typeface="BIZ UDPゴシック"/>
        <a:cs typeface="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lIns="0" tIns="0" rIns="0" bIns="0" rtlCol="0" anchor="ctr"/>
      <a:lstStyle>
        <a:defPPr algn="ctr">
          <a:defRPr kumimoji="1" sz="1200" dirty="0" smtClean="0">
            <a:solidFill>
              <a:schemeClr val="tx1"/>
            </a:solidFill>
            <a:latin typeface="+mn-ea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kumimoji="1" sz="1200" dirty="0" smtClean="0">
            <a:latin typeface="+mn-ea"/>
            <a:cs typeface="メイリオ" panose="020B0604030504040204" pitchFamily="50" charset="-128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95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UD明朝 Medium</vt:lpstr>
      <vt:lpstr>Meiryo UI</vt:lpstr>
      <vt:lpstr>メイリオ</vt:lpstr>
      <vt:lpstr>Arial</vt:lpstr>
      <vt:lpstr>Times New Roman</vt:lpstr>
      <vt:lpstr>KOKUYO_A4縦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タイトル□□□□□□□□□□□</dc:title>
  <dc:creator>user01</dc:creator>
  <cp:lastModifiedBy>雅也 遠藤</cp:lastModifiedBy>
  <cp:revision>113</cp:revision>
  <cp:lastPrinted>2024-05-13T00:55:03Z</cp:lastPrinted>
  <dcterms:created xsi:type="dcterms:W3CDTF">2017-09-29T11:43:19Z</dcterms:created>
  <dcterms:modified xsi:type="dcterms:W3CDTF">2024-09-04T07:38:44Z</dcterms:modified>
</cp:coreProperties>
</file>