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sldIdLst>
    <p:sldId id="266" r:id="rId2"/>
  </p:sldIdLst>
  <p:sldSz cx="7561263" cy="10693400"/>
  <p:notesSz cx="9869488" cy="14295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 pos="6589">
          <p15:clr>
            <a:srgbClr val="A4A3A4"/>
          </p15:clr>
        </p15:guide>
        <p15:guide id="4" pos="2382">
          <p15:clr>
            <a:srgbClr val="A4A3A4"/>
          </p15:clr>
        </p15:guide>
        <p15:guide id="5" pos="113" userDrawn="1">
          <p15:clr>
            <a:srgbClr val="A4A3A4"/>
          </p15:clr>
        </p15:guide>
        <p15:guide id="6" pos="46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660"/>
  </p:normalViewPr>
  <p:slideViewPr>
    <p:cSldViewPr>
      <p:cViewPr>
        <p:scale>
          <a:sx n="100" d="100"/>
          <a:sy n="100" d="100"/>
        </p:scale>
        <p:origin x="1829" y="-2659"/>
      </p:cViewPr>
      <p:guideLst>
        <p:guide orient="horz" pos="3368"/>
        <p:guide orient="horz" pos="147"/>
        <p:guide orient="horz" pos="6589"/>
        <p:guide pos="2382"/>
        <p:guide pos="113"/>
        <p:guide pos="4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182397" y="162700"/>
            <a:ext cx="7196468" cy="10368000"/>
            <a:chOff x="213189" y="5809"/>
            <a:chExt cx="7196468" cy="10656000"/>
          </a:xfrm>
        </p:grpSpPr>
        <p:sp>
          <p:nvSpPr>
            <p:cNvPr id="121" name="Line 42"/>
            <p:cNvSpPr>
              <a:spLocks noChangeShapeType="1"/>
            </p:cNvSpPr>
            <p:nvPr userDrawn="1"/>
          </p:nvSpPr>
          <p:spPr bwMode="auto">
            <a:xfrm rot="5400000">
              <a:off x="-3244406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43"/>
            <p:cNvSpPr>
              <a:spLocks noChangeShapeType="1"/>
            </p:cNvSpPr>
            <p:nvPr userDrawn="1"/>
          </p:nvSpPr>
          <p:spPr bwMode="auto">
            <a:xfrm rot="5400000">
              <a:off x="-3101531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Line 44"/>
            <p:cNvSpPr>
              <a:spLocks noChangeShapeType="1"/>
            </p:cNvSpPr>
            <p:nvPr userDrawn="1"/>
          </p:nvSpPr>
          <p:spPr bwMode="auto">
            <a:xfrm rot="5400000">
              <a:off x="-2957068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Line 45"/>
            <p:cNvSpPr>
              <a:spLocks noChangeShapeType="1"/>
            </p:cNvSpPr>
            <p:nvPr userDrawn="1"/>
          </p:nvSpPr>
          <p:spPr bwMode="auto">
            <a:xfrm rot="5400000">
              <a:off x="-2812606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Line 46"/>
            <p:cNvSpPr>
              <a:spLocks noChangeShapeType="1"/>
            </p:cNvSpPr>
            <p:nvPr userDrawn="1"/>
          </p:nvSpPr>
          <p:spPr bwMode="auto">
            <a:xfrm rot="5400000">
              <a:off x="-2669731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Line 47"/>
            <p:cNvSpPr>
              <a:spLocks noChangeShapeType="1"/>
            </p:cNvSpPr>
            <p:nvPr userDrawn="1"/>
          </p:nvSpPr>
          <p:spPr bwMode="auto">
            <a:xfrm rot="5400000">
              <a:off x="-2525268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Line 48"/>
            <p:cNvSpPr>
              <a:spLocks noChangeShapeType="1"/>
            </p:cNvSpPr>
            <p:nvPr userDrawn="1"/>
          </p:nvSpPr>
          <p:spPr bwMode="auto">
            <a:xfrm rot="5400000">
              <a:off x="-2380806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Line 49"/>
            <p:cNvSpPr>
              <a:spLocks noChangeShapeType="1"/>
            </p:cNvSpPr>
            <p:nvPr userDrawn="1"/>
          </p:nvSpPr>
          <p:spPr bwMode="auto">
            <a:xfrm rot="5400000">
              <a:off x="-2236343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Line 50"/>
            <p:cNvSpPr>
              <a:spLocks noChangeShapeType="1"/>
            </p:cNvSpPr>
            <p:nvPr userDrawn="1"/>
          </p:nvSpPr>
          <p:spPr bwMode="auto">
            <a:xfrm rot="5400000">
              <a:off x="-2093468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Line 51"/>
            <p:cNvSpPr>
              <a:spLocks noChangeShapeType="1"/>
            </p:cNvSpPr>
            <p:nvPr userDrawn="1"/>
          </p:nvSpPr>
          <p:spPr bwMode="auto">
            <a:xfrm rot="5400000">
              <a:off x="-1949006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Line 52"/>
            <p:cNvSpPr>
              <a:spLocks noChangeShapeType="1"/>
            </p:cNvSpPr>
            <p:nvPr userDrawn="1"/>
          </p:nvSpPr>
          <p:spPr bwMode="auto">
            <a:xfrm rot="5400000">
              <a:off x="-1804543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Line 53"/>
            <p:cNvSpPr>
              <a:spLocks noChangeShapeType="1"/>
            </p:cNvSpPr>
            <p:nvPr userDrawn="1"/>
          </p:nvSpPr>
          <p:spPr bwMode="auto">
            <a:xfrm rot="5400000">
              <a:off x="-1660081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Line 54"/>
            <p:cNvSpPr>
              <a:spLocks noChangeShapeType="1"/>
            </p:cNvSpPr>
            <p:nvPr userDrawn="1"/>
          </p:nvSpPr>
          <p:spPr bwMode="auto">
            <a:xfrm rot="5400000">
              <a:off x="-1517206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Line 55"/>
            <p:cNvSpPr>
              <a:spLocks noChangeShapeType="1"/>
            </p:cNvSpPr>
            <p:nvPr userDrawn="1"/>
          </p:nvSpPr>
          <p:spPr bwMode="auto">
            <a:xfrm rot="5400000">
              <a:off x="-1372743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Line 56"/>
            <p:cNvSpPr>
              <a:spLocks noChangeShapeType="1"/>
            </p:cNvSpPr>
            <p:nvPr userDrawn="1"/>
          </p:nvSpPr>
          <p:spPr bwMode="auto">
            <a:xfrm rot="5400000">
              <a:off x="-1228281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Line 57"/>
            <p:cNvSpPr>
              <a:spLocks noChangeShapeType="1"/>
            </p:cNvSpPr>
            <p:nvPr userDrawn="1"/>
          </p:nvSpPr>
          <p:spPr bwMode="auto">
            <a:xfrm rot="5400000">
              <a:off x="-940943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Line 58"/>
            <p:cNvSpPr>
              <a:spLocks noChangeShapeType="1"/>
            </p:cNvSpPr>
            <p:nvPr userDrawn="1"/>
          </p:nvSpPr>
          <p:spPr bwMode="auto">
            <a:xfrm rot="5400000">
              <a:off x="-796481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Line 59"/>
            <p:cNvSpPr>
              <a:spLocks noChangeShapeType="1"/>
            </p:cNvSpPr>
            <p:nvPr userDrawn="1"/>
          </p:nvSpPr>
          <p:spPr bwMode="auto">
            <a:xfrm rot="5400000">
              <a:off x="-509143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Line 60"/>
            <p:cNvSpPr>
              <a:spLocks noChangeShapeType="1"/>
            </p:cNvSpPr>
            <p:nvPr userDrawn="1"/>
          </p:nvSpPr>
          <p:spPr bwMode="auto">
            <a:xfrm rot="5400000">
              <a:off x="-364680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Line 61"/>
            <p:cNvSpPr>
              <a:spLocks noChangeShapeType="1"/>
            </p:cNvSpPr>
            <p:nvPr userDrawn="1"/>
          </p:nvSpPr>
          <p:spPr bwMode="auto">
            <a:xfrm rot="5400000">
              <a:off x="-220218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Line 62"/>
            <p:cNvSpPr>
              <a:spLocks noChangeShapeType="1"/>
            </p:cNvSpPr>
            <p:nvPr userDrawn="1"/>
          </p:nvSpPr>
          <p:spPr bwMode="auto">
            <a:xfrm rot="5400000">
              <a:off x="-77343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Line 63"/>
            <p:cNvSpPr>
              <a:spLocks noChangeShapeType="1"/>
            </p:cNvSpPr>
            <p:nvPr userDrawn="1"/>
          </p:nvSpPr>
          <p:spPr bwMode="auto">
            <a:xfrm rot="5400000">
              <a:off x="67120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Line 64"/>
            <p:cNvSpPr>
              <a:spLocks noChangeShapeType="1"/>
            </p:cNvSpPr>
            <p:nvPr userDrawn="1"/>
          </p:nvSpPr>
          <p:spPr bwMode="auto">
            <a:xfrm rot="5400000">
              <a:off x="211582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Line 65"/>
            <p:cNvSpPr>
              <a:spLocks noChangeShapeType="1"/>
            </p:cNvSpPr>
            <p:nvPr userDrawn="1"/>
          </p:nvSpPr>
          <p:spPr bwMode="auto">
            <a:xfrm rot="5400000">
              <a:off x="356045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Line 66"/>
            <p:cNvSpPr>
              <a:spLocks noChangeShapeType="1"/>
            </p:cNvSpPr>
            <p:nvPr userDrawn="1"/>
          </p:nvSpPr>
          <p:spPr bwMode="auto">
            <a:xfrm rot="5400000">
              <a:off x="498920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Line 67"/>
            <p:cNvSpPr>
              <a:spLocks noChangeShapeType="1"/>
            </p:cNvSpPr>
            <p:nvPr userDrawn="1"/>
          </p:nvSpPr>
          <p:spPr bwMode="auto">
            <a:xfrm rot="5400000">
              <a:off x="643382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Line 68"/>
            <p:cNvSpPr>
              <a:spLocks noChangeShapeType="1"/>
            </p:cNvSpPr>
            <p:nvPr userDrawn="1"/>
          </p:nvSpPr>
          <p:spPr bwMode="auto">
            <a:xfrm rot="5400000">
              <a:off x="787845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Line 69"/>
            <p:cNvSpPr>
              <a:spLocks noChangeShapeType="1"/>
            </p:cNvSpPr>
            <p:nvPr userDrawn="1"/>
          </p:nvSpPr>
          <p:spPr bwMode="auto">
            <a:xfrm rot="5400000">
              <a:off x="932307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Line 70"/>
            <p:cNvSpPr>
              <a:spLocks noChangeShapeType="1"/>
            </p:cNvSpPr>
            <p:nvPr userDrawn="1"/>
          </p:nvSpPr>
          <p:spPr bwMode="auto">
            <a:xfrm rot="5400000">
              <a:off x="1075182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Line 71"/>
            <p:cNvSpPr>
              <a:spLocks noChangeShapeType="1"/>
            </p:cNvSpPr>
            <p:nvPr userDrawn="1"/>
          </p:nvSpPr>
          <p:spPr bwMode="auto">
            <a:xfrm rot="5400000">
              <a:off x="1219645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Line 72"/>
            <p:cNvSpPr>
              <a:spLocks noChangeShapeType="1"/>
            </p:cNvSpPr>
            <p:nvPr userDrawn="1"/>
          </p:nvSpPr>
          <p:spPr bwMode="auto">
            <a:xfrm rot="5400000">
              <a:off x="1364107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Line 73"/>
            <p:cNvSpPr>
              <a:spLocks noChangeShapeType="1"/>
            </p:cNvSpPr>
            <p:nvPr userDrawn="1"/>
          </p:nvSpPr>
          <p:spPr bwMode="auto">
            <a:xfrm rot="5400000">
              <a:off x="1506982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Line 74"/>
            <p:cNvSpPr>
              <a:spLocks noChangeShapeType="1"/>
            </p:cNvSpPr>
            <p:nvPr userDrawn="1"/>
          </p:nvSpPr>
          <p:spPr bwMode="auto">
            <a:xfrm rot="5400000">
              <a:off x="-1085406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Line 75"/>
            <p:cNvSpPr>
              <a:spLocks noChangeShapeType="1"/>
            </p:cNvSpPr>
            <p:nvPr userDrawn="1"/>
          </p:nvSpPr>
          <p:spPr bwMode="auto">
            <a:xfrm rot="5400000">
              <a:off x="1649857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Line 76"/>
            <p:cNvSpPr>
              <a:spLocks noChangeShapeType="1"/>
            </p:cNvSpPr>
            <p:nvPr userDrawn="1"/>
          </p:nvSpPr>
          <p:spPr bwMode="auto">
            <a:xfrm rot="5400000">
              <a:off x="1794320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Line 77"/>
            <p:cNvSpPr>
              <a:spLocks noChangeShapeType="1"/>
            </p:cNvSpPr>
            <p:nvPr userDrawn="1"/>
          </p:nvSpPr>
          <p:spPr bwMode="auto">
            <a:xfrm rot="5400000">
              <a:off x="1938782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Line 78"/>
            <p:cNvSpPr>
              <a:spLocks noChangeShapeType="1"/>
            </p:cNvSpPr>
            <p:nvPr userDrawn="1"/>
          </p:nvSpPr>
          <p:spPr bwMode="auto">
            <a:xfrm rot="5400000">
              <a:off x="2081657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Line 79"/>
            <p:cNvSpPr>
              <a:spLocks noChangeShapeType="1"/>
            </p:cNvSpPr>
            <p:nvPr userDrawn="1"/>
          </p:nvSpPr>
          <p:spPr bwMode="auto">
            <a:xfrm rot="5400000">
              <a:off x="-653606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Line 65"/>
            <p:cNvSpPr>
              <a:spLocks noChangeShapeType="1"/>
            </p:cNvSpPr>
            <p:nvPr userDrawn="1"/>
          </p:nvSpPr>
          <p:spPr bwMode="auto">
            <a:xfrm rot="5400000">
              <a:off x="-5114811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Line 66"/>
            <p:cNvSpPr>
              <a:spLocks noChangeShapeType="1"/>
            </p:cNvSpPr>
            <p:nvPr userDrawn="1"/>
          </p:nvSpPr>
          <p:spPr bwMode="auto">
            <a:xfrm rot="5400000">
              <a:off x="-4971936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Line 67"/>
            <p:cNvSpPr>
              <a:spLocks noChangeShapeType="1"/>
            </p:cNvSpPr>
            <p:nvPr userDrawn="1"/>
          </p:nvSpPr>
          <p:spPr bwMode="auto">
            <a:xfrm rot="5400000">
              <a:off x="-4827474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Line 68"/>
            <p:cNvSpPr>
              <a:spLocks noChangeShapeType="1"/>
            </p:cNvSpPr>
            <p:nvPr userDrawn="1"/>
          </p:nvSpPr>
          <p:spPr bwMode="auto">
            <a:xfrm rot="5400000">
              <a:off x="-4683011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Line 69"/>
            <p:cNvSpPr>
              <a:spLocks noChangeShapeType="1"/>
            </p:cNvSpPr>
            <p:nvPr userDrawn="1"/>
          </p:nvSpPr>
          <p:spPr bwMode="auto">
            <a:xfrm rot="5400000">
              <a:off x="-4538549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Line 70"/>
            <p:cNvSpPr>
              <a:spLocks noChangeShapeType="1"/>
            </p:cNvSpPr>
            <p:nvPr userDrawn="1"/>
          </p:nvSpPr>
          <p:spPr bwMode="auto">
            <a:xfrm rot="5400000">
              <a:off x="-4395674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Line 71"/>
            <p:cNvSpPr>
              <a:spLocks noChangeShapeType="1"/>
            </p:cNvSpPr>
            <p:nvPr userDrawn="1"/>
          </p:nvSpPr>
          <p:spPr bwMode="auto">
            <a:xfrm rot="5400000">
              <a:off x="-4251211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Line 72"/>
            <p:cNvSpPr>
              <a:spLocks noChangeShapeType="1"/>
            </p:cNvSpPr>
            <p:nvPr userDrawn="1"/>
          </p:nvSpPr>
          <p:spPr bwMode="auto">
            <a:xfrm rot="5400000">
              <a:off x="-4106749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Line 73"/>
            <p:cNvSpPr>
              <a:spLocks noChangeShapeType="1"/>
            </p:cNvSpPr>
            <p:nvPr userDrawn="1"/>
          </p:nvSpPr>
          <p:spPr bwMode="auto">
            <a:xfrm rot="5400000">
              <a:off x="-3963874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Line 75"/>
            <p:cNvSpPr>
              <a:spLocks noChangeShapeType="1"/>
            </p:cNvSpPr>
            <p:nvPr userDrawn="1"/>
          </p:nvSpPr>
          <p:spPr bwMode="auto">
            <a:xfrm rot="5400000">
              <a:off x="-3820999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Line 76"/>
            <p:cNvSpPr>
              <a:spLocks noChangeShapeType="1"/>
            </p:cNvSpPr>
            <p:nvPr userDrawn="1"/>
          </p:nvSpPr>
          <p:spPr bwMode="auto">
            <a:xfrm rot="5400000">
              <a:off x="-3676536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Line 77"/>
            <p:cNvSpPr>
              <a:spLocks noChangeShapeType="1"/>
            </p:cNvSpPr>
            <p:nvPr userDrawn="1"/>
          </p:nvSpPr>
          <p:spPr bwMode="auto">
            <a:xfrm rot="5400000">
              <a:off x="-3532074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Line 78"/>
            <p:cNvSpPr>
              <a:spLocks noChangeShapeType="1"/>
            </p:cNvSpPr>
            <p:nvPr userDrawn="1"/>
          </p:nvSpPr>
          <p:spPr bwMode="auto">
            <a:xfrm rot="5400000">
              <a:off x="-3389199" y="5333809"/>
              <a:ext cx="106560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グループ化 2"/>
          <p:cNvGrpSpPr/>
          <p:nvPr userDrawn="1"/>
        </p:nvGrpSpPr>
        <p:grpSpPr>
          <a:xfrm>
            <a:off x="180631" y="165775"/>
            <a:ext cx="7200000" cy="10365647"/>
            <a:chOff x="-4366" y="165775"/>
            <a:chExt cx="7560000" cy="10365647"/>
          </a:xfrm>
        </p:grpSpPr>
        <p:sp>
          <p:nvSpPr>
            <p:cNvPr id="273" name="Line 81"/>
            <p:cNvSpPr>
              <a:spLocks noChangeShapeType="1"/>
            </p:cNvSpPr>
            <p:nvPr userDrawn="1"/>
          </p:nvSpPr>
          <p:spPr bwMode="auto">
            <a:xfrm rot="5400000">
              <a:off x="3775634" y="418569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Line 82"/>
            <p:cNvSpPr>
              <a:spLocks noChangeShapeType="1"/>
            </p:cNvSpPr>
            <p:nvPr userDrawn="1"/>
          </p:nvSpPr>
          <p:spPr bwMode="auto">
            <a:xfrm rot="5400000">
              <a:off x="3775634" y="-361422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Line 83"/>
            <p:cNvSpPr>
              <a:spLocks noChangeShapeType="1"/>
            </p:cNvSpPr>
            <p:nvPr userDrawn="1"/>
          </p:nvSpPr>
          <p:spPr bwMode="auto">
            <a:xfrm rot="5400000">
              <a:off x="3775634" y="-3469799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Line 84"/>
            <p:cNvSpPr>
              <a:spLocks noChangeShapeType="1"/>
            </p:cNvSpPr>
            <p:nvPr userDrawn="1"/>
          </p:nvSpPr>
          <p:spPr bwMode="auto">
            <a:xfrm rot="5400000">
              <a:off x="3775634" y="-3326961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Line 85"/>
            <p:cNvSpPr>
              <a:spLocks noChangeShapeType="1"/>
            </p:cNvSpPr>
            <p:nvPr userDrawn="1"/>
          </p:nvSpPr>
          <p:spPr bwMode="auto">
            <a:xfrm rot="5400000">
              <a:off x="3775634" y="-3182536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Line 86"/>
            <p:cNvSpPr>
              <a:spLocks noChangeShapeType="1"/>
            </p:cNvSpPr>
            <p:nvPr userDrawn="1"/>
          </p:nvSpPr>
          <p:spPr bwMode="auto">
            <a:xfrm rot="5400000">
              <a:off x="3775634" y="-3038111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Line 87"/>
            <p:cNvSpPr>
              <a:spLocks noChangeShapeType="1"/>
            </p:cNvSpPr>
            <p:nvPr userDrawn="1"/>
          </p:nvSpPr>
          <p:spPr bwMode="auto">
            <a:xfrm rot="5400000">
              <a:off x="3775634" y="-2893686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Line 88"/>
            <p:cNvSpPr>
              <a:spLocks noChangeShapeType="1"/>
            </p:cNvSpPr>
            <p:nvPr userDrawn="1"/>
          </p:nvSpPr>
          <p:spPr bwMode="auto">
            <a:xfrm rot="5400000">
              <a:off x="3775634" y="-2750848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Line 89"/>
            <p:cNvSpPr>
              <a:spLocks noChangeShapeType="1"/>
            </p:cNvSpPr>
            <p:nvPr userDrawn="1"/>
          </p:nvSpPr>
          <p:spPr bwMode="auto">
            <a:xfrm rot="5400000">
              <a:off x="3775634" y="-2606423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Line 90"/>
            <p:cNvSpPr>
              <a:spLocks noChangeShapeType="1"/>
            </p:cNvSpPr>
            <p:nvPr userDrawn="1"/>
          </p:nvSpPr>
          <p:spPr bwMode="auto">
            <a:xfrm rot="5400000">
              <a:off x="3775634" y="-2461998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Line 91"/>
            <p:cNvSpPr>
              <a:spLocks noChangeShapeType="1"/>
            </p:cNvSpPr>
            <p:nvPr userDrawn="1"/>
          </p:nvSpPr>
          <p:spPr bwMode="auto">
            <a:xfrm rot="5400000">
              <a:off x="3775634" y="-231916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Line 92"/>
            <p:cNvSpPr>
              <a:spLocks noChangeShapeType="1"/>
            </p:cNvSpPr>
            <p:nvPr userDrawn="1"/>
          </p:nvSpPr>
          <p:spPr bwMode="auto">
            <a:xfrm rot="5400000">
              <a:off x="3775634" y="-217473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Line 93"/>
            <p:cNvSpPr>
              <a:spLocks noChangeShapeType="1"/>
            </p:cNvSpPr>
            <p:nvPr userDrawn="1"/>
          </p:nvSpPr>
          <p:spPr bwMode="auto">
            <a:xfrm rot="5400000">
              <a:off x="3775634" y="-203031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Line 94"/>
            <p:cNvSpPr>
              <a:spLocks noChangeShapeType="1"/>
            </p:cNvSpPr>
            <p:nvPr userDrawn="1"/>
          </p:nvSpPr>
          <p:spPr bwMode="auto">
            <a:xfrm rot="5400000">
              <a:off x="3775634" y="-188588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Line 95"/>
            <p:cNvSpPr>
              <a:spLocks noChangeShapeType="1"/>
            </p:cNvSpPr>
            <p:nvPr userDrawn="1"/>
          </p:nvSpPr>
          <p:spPr bwMode="auto">
            <a:xfrm rot="5400000">
              <a:off x="3775634" y="-1743047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Line 96"/>
            <p:cNvSpPr>
              <a:spLocks noChangeShapeType="1"/>
            </p:cNvSpPr>
            <p:nvPr userDrawn="1"/>
          </p:nvSpPr>
          <p:spPr bwMode="auto">
            <a:xfrm rot="5400000">
              <a:off x="3775634" y="-1598622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Line 97"/>
            <p:cNvSpPr>
              <a:spLocks noChangeShapeType="1"/>
            </p:cNvSpPr>
            <p:nvPr userDrawn="1"/>
          </p:nvSpPr>
          <p:spPr bwMode="auto">
            <a:xfrm rot="5400000">
              <a:off x="3775634" y="-1454196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Line 98"/>
            <p:cNvSpPr>
              <a:spLocks noChangeShapeType="1"/>
            </p:cNvSpPr>
            <p:nvPr userDrawn="1"/>
          </p:nvSpPr>
          <p:spPr bwMode="auto">
            <a:xfrm rot="5400000">
              <a:off x="3775634" y="-1311358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Line 99"/>
            <p:cNvSpPr>
              <a:spLocks noChangeShapeType="1"/>
            </p:cNvSpPr>
            <p:nvPr userDrawn="1"/>
          </p:nvSpPr>
          <p:spPr bwMode="auto">
            <a:xfrm rot="5400000">
              <a:off x="3775634" y="-1166933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Line 100"/>
            <p:cNvSpPr>
              <a:spLocks noChangeShapeType="1"/>
            </p:cNvSpPr>
            <p:nvPr userDrawn="1"/>
          </p:nvSpPr>
          <p:spPr bwMode="auto">
            <a:xfrm rot="5400000">
              <a:off x="3775634" y="-1022508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Line 101"/>
            <p:cNvSpPr>
              <a:spLocks noChangeShapeType="1"/>
            </p:cNvSpPr>
            <p:nvPr userDrawn="1"/>
          </p:nvSpPr>
          <p:spPr bwMode="auto">
            <a:xfrm rot="5400000">
              <a:off x="3775634" y="-878083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Line 102"/>
            <p:cNvSpPr>
              <a:spLocks noChangeShapeType="1"/>
            </p:cNvSpPr>
            <p:nvPr userDrawn="1"/>
          </p:nvSpPr>
          <p:spPr bwMode="auto">
            <a:xfrm rot="5400000">
              <a:off x="3775634" y="-73524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Line 103"/>
            <p:cNvSpPr>
              <a:spLocks noChangeShapeType="1"/>
            </p:cNvSpPr>
            <p:nvPr userDrawn="1"/>
          </p:nvSpPr>
          <p:spPr bwMode="auto">
            <a:xfrm rot="5400000">
              <a:off x="3775634" y="-59082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Line 104"/>
            <p:cNvSpPr>
              <a:spLocks noChangeShapeType="1"/>
            </p:cNvSpPr>
            <p:nvPr userDrawn="1"/>
          </p:nvSpPr>
          <p:spPr bwMode="auto">
            <a:xfrm rot="5400000">
              <a:off x="3775634" y="-44639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Line 105"/>
            <p:cNvSpPr>
              <a:spLocks noChangeShapeType="1"/>
            </p:cNvSpPr>
            <p:nvPr userDrawn="1"/>
          </p:nvSpPr>
          <p:spPr bwMode="auto">
            <a:xfrm rot="5400000">
              <a:off x="3775634" y="-30197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Line 106"/>
            <p:cNvSpPr>
              <a:spLocks noChangeShapeType="1"/>
            </p:cNvSpPr>
            <p:nvPr userDrawn="1"/>
          </p:nvSpPr>
          <p:spPr bwMode="auto">
            <a:xfrm rot="5400000">
              <a:off x="3775634" y="-159132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Line 107"/>
            <p:cNvSpPr>
              <a:spLocks noChangeShapeType="1"/>
            </p:cNvSpPr>
            <p:nvPr userDrawn="1"/>
          </p:nvSpPr>
          <p:spPr bwMode="auto">
            <a:xfrm rot="5400000">
              <a:off x="3775634" y="-14707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Line 108"/>
            <p:cNvSpPr>
              <a:spLocks noChangeShapeType="1"/>
            </p:cNvSpPr>
            <p:nvPr userDrawn="1"/>
          </p:nvSpPr>
          <p:spPr bwMode="auto">
            <a:xfrm rot="5400000">
              <a:off x="3775634" y="128131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Line 109"/>
            <p:cNvSpPr>
              <a:spLocks noChangeShapeType="1"/>
            </p:cNvSpPr>
            <p:nvPr userDrawn="1"/>
          </p:nvSpPr>
          <p:spPr bwMode="auto">
            <a:xfrm rot="5400000">
              <a:off x="3775634" y="850257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Line 110"/>
            <p:cNvSpPr>
              <a:spLocks noChangeShapeType="1"/>
            </p:cNvSpPr>
            <p:nvPr userDrawn="1"/>
          </p:nvSpPr>
          <p:spPr bwMode="auto">
            <a:xfrm rot="5400000">
              <a:off x="3775634" y="99309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Line 111"/>
            <p:cNvSpPr>
              <a:spLocks noChangeShapeType="1"/>
            </p:cNvSpPr>
            <p:nvPr userDrawn="1"/>
          </p:nvSpPr>
          <p:spPr bwMode="auto">
            <a:xfrm rot="5400000">
              <a:off x="3775634" y="113752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Line 112"/>
            <p:cNvSpPr>
              <a:spLocks noChangeShapeType="1"/>
            </p:cNvSpPr>
            <p:nvPr userDrawn="1"/>
          </p:nvSpPr>
          <p:spPr bwMode="auto">
            <a:xfrm rot="5400000">
              <a:off x="3775634" y="128194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Line 113"/>
            <p:cNvSpPr>
              <a:spLocks noChangeShapeType="1"/>
            </p:cNvSpPr>
            <p:nvPr userDrawn="1"/>
          </p:nvSpPr>
          <p:spPr bwMode="auto">
            <a:xfrm rot="5400000">
              <a:off x="3775634" y="1424783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Line 114"/>
            <p:cNvSpPr>
              <a:spLocks noChangeShapeType="1"/>
            </p:cNvSpPr>
            <p:nvPr userDrawn="1"/>
          </p:nvSpPr>
          <p:spPr bwMode="auto">
            <a:xfrm rot="5400000">
              <a:off x="3775634" y="1569208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Line 115"/>
            <p:cNvSpPr>
              <a:spLocks noChangeShapeType="1"/>
            </p:cNvSpPr>
            <p:nvPr userDrawn="1"/>
          </p:nvSpPr>
          <p:spPr bwMode="auto">
            <a:xfrm rot="5400000">
              <a:off x="3775634" y="1713633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Line 116"/>
            <p:cNvSpPr>
              <a:spLocks noChangeShapeType="1"/>
            </p:cNvSpPr>
            <p:nvPr userDrawn="1"/>
          </p:nvSpPr>
          <p:spPr bwMode="auto">
            <a:xfrm rot="5400000">
              <a:off x="3775634" y="1858058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Line 117"/>
            <p:cNvSpPr>
              <a:spLocks noChangeShapeType="1"/>
            </p:cNvSpPr>
            <p:nvPr userDrawn="1"/>
          </p:nvSpPr>
          <p:spPr bwMode="auto">
            <a:xfrm rot="5400000">
              <a:off x="3775634" y="2000896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Line 118"/>
            <p:cNvSpPr>
              <a:spLocks noChangeShapeType="1"/>
            </p:cNvSpPr>
            <p:nvPr userDrawn="1"/>
          </p:nvSpPr>
          <p:spPr bwMode="auto">
            <a:xfrm rot="5400000">
              <a:off x="3775634" y="2145321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Line 119"/>
            <p:cNvSpPr>
              <a:spLocks noChangeShapeType="1"/>
            </p:cNvSpPr>
            <p:nvPr userDrawn="1"/>
          </p:nvSpPr>
          <p:spPr bwMode="auto">
            <a:xfrm rot="5400000">
              <a:off x="3775634" y="2289747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Line 120"/>
            <p:cNvSpPr>
              <a:spLocks noChangeShapeType="1"/>
            </p:cNvSpPr>
            <p:nvPr userDrawn="1"/>
          </p:nvSpPr>
          <p:spPr bwMode="auto">
            <a:xfrm rot="5400000">
              <a:off x="3775634" y="2434172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Line 121"/>
            <p:cNvSpPr>
              <a:spLocks noChangeShapeType="1"/>
            </p:cNvSpPr>
            <p:nvPr userDrawn="1"/>
          </p:nvSpPr>
          <p:spPr bwMode="auto">
            <a:xfrm rot="5400000">
              <a:off x="3775634" y="257701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Line 122"/>
            <p:cNvSpPr>
              <a:spLocks noChangeShapeType="1"/>
            </p:cNvSpPr>
            <p:nvPr userDrawn="1"/>
          </p:nvSpPr>
          <p:spPr bwMode="auto">
            <a:xfrm rot="5400000">
              <a:off x="3775634" y="272143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Line 123"/>
            <p:cNvSpPr>
              <a:spLocks noChangeShapeType="1"/>
            </p:cNvSpPr>
            <p:nvPr userDrawn="1"/>
          </p:nvSpPr>
          <p:spPr bwMode="auto">
            <a:xfrm rot="5400000">
              <a:off x="3775634" y="286586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Line 124"/>
            <p:cNvSpPr>
              <a:spLocks noChangeShapeType="1"/>
            </p:cNvSpPr>
            <p:nvPr userDrawn="1"/>
          </p:nvSpPr>
          <p:spPr bwMode="auto">
            <a:xfrm rot="5400000">
              <a:off x="3775634" y="3008698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Line 125"/>
            <p:cNvSpPr>
              <a:spLocks noChangeShapeType="1"/>
            </p:cNvSpPr>
            <p:nvPr userDrawn="1"/>
          </p:nvSpPr>
          <p:spPr bwMode="auto">
            <a:xfrm rot="5400000">
              <a:off x="3775634" y="3153123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Line 126"/>
            <p:cNvSpPr>
              <a:spLocks noChangeShapeType="1"/>
            </p:cNvSpPr>
            <p:nvPr userDrawn="1"/>
          </p:nvSpPr>
          <p:spPr bwMode="auto">
            <a:xfrm rot="5400000">
              <a:off x="3775634" y="3297548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Line 127"/>
            <p:cNvSpPr>
              <a:spLocks noChangeShapeType="1"/>
            </p:cNvSpPr>
            <p:nvPr userDrawn="1"/>
          </p:nvSpPr>
          <p:spPr bwMode="auto">
            <a:xfrm rot="5400000">
              <a:off x="3775634" y="3441973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Line 128"/>
            <p:cNvSpPr>
              <a:spLocks noChangeShapeType="1"/>
            </p:cNvSpPr>
            <p:nvPr userDrawn="1"/>
          </p:nvSpPr>
          <p:spPr bwMode="auto">
            <a:xfrm rot="5400000">
              <a:off x="3775634" y="3584811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Line 129"/>
            <p:cNvSpPr>
              <a:spLocks noChangeShapeType="1"/>
            </p:cNvSpPr>
            <p:nvPr userDrawn="1"/>
          </p:nvSpPr>
          <p:spPr bwMode="auto">
            <a:xfrm rot="5400000">
              <a:off x="3775634" y="3729236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Line 130"/>
            <p:cNvSpPr>
              <a:spLocks noChangeShapeType="1"/>
            </p:cNvSpPr>
            <p:nvPr userDrawn="1"/>
          </p:nvSpPr>
          <p:spPr bwMode="auto">
            <a:xfrm rot="5400000">
              <a:off x="3775634" y="3873661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Line 131"/>
            <p:cNvSpPr>
              <a:spLocks noChangeShapeType="1"/>
            </p:cNvSpPr>
            <p:nvPr userDrawn="1"/>
          </p:nvSpPr>
          <p:spPr bwMode="auto">
            <a:xfrm rot="5400000">
              <a:off x="3775634" y="4016499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Line 132"/>
            <p:cNvSpPr>
              <a:spLocks noChangeShapeType="1"/>
            </p:cNvSpPr>
            <p:nvPr userDrawn="1"/>
          </p:nvSpPr>
          <p:spPr bwMode="auto">
            <a:xfrm rot="5400000">
              <a:off x="3775634" y="4160924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Line 133"/>
            <p:cNvSpPr>
              <a:spLocks noChangeShapeType="1"/>
            </p:cNvSpPr>
            <p:nvPr userDrawn="1"/>
          </p:nvSpPr>
          <p:spPr bwMode="auto">
            <a:xfrm rot="5400000">
              <a:off x="3775634" y="705832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Line 134"/>
            <p:cNvSpPr>
              <a:spLocks noChangeShapeType="1"/>
            </p:cNvSpPr>
            <p:nvPr userDrawn="1"/>
          </p:nvSpPr>
          <p:spPr bwMode="auto">
            <a:xfrm rot="5400000">
              <a:off x="3775634" y="270969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Line 135"/>
            <p:cNvSpPr>
              <a:spLocks noChangeShapeType="1"/>
            </p:cNvSpPr>
            <p:nvPr userDrawn="1"/>
          </p:nvSpPr>
          <p:spPr bwMode="auto">
            <a:xfrm rot="5400000">
              <a:off x="3775634" y="561407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Line 82"/>
            <p:cNvSpPr>
              <a:spLocks noChangeShapeType="1"/>
            </p:cNvSpPr>
            <p:nvPr userDrawn="1"/>
          </p:nvSpPr>
          <p:spPr bwMode="auto">
            <a:xfrm rot="5400000">
              <a:off x="3775634" y="430413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Line 83"/>
            <p:cNvSpPr>
              <a:spLocks noChangeShapeType="1"/>
            </p:cNvSpPr>
            <p:nvPr userDrawn="1"/>
          </p:nvSpPr>
          <p:spPr bwMode="auto">
            <a:xfrm rot="5400000">
              <a:off x="3775634" y="4448556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Line 84"/>
            <p:cNvSpPr>
              <a:spLocks noChangeShapeType="1"/>
            </p:cNvSpPr>
            <p:nvPr userDrawn="1"/>
          </p:nvSpPr>
          <p:spPr bwMode="auto">
            <a:xfrm rot="5400000">
              <a:off x="3775634" y="4591394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Line 85"/>
            <p:cNvSpPr>
              <a:spLocks noChangeShapeType="1"/>
            </p:cNvSpPr>
            <p:nvPr userDrawn="1"/>
          </p:nvSpPr>
          <p:spPr bwMode="auto">
            <a:xfrm rot="5400000">
              <a:off x="3775634" y="4735819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Line 86"/>
            <p:cNvSpPr>
              <a:spLocks noChangeShapeType="1"/>
            </p:cNvSpPr>
            <p:nvPr userDrawn="1"/>
          </p:nvSpPr>
          <p:spPr bwMode="auto">
            <a:xfrm rot="5400000">
              <a:off x="3775634" y="4880244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Line 87"/>
            <p:cNvSpPr>
              <a:spLocks noChangeShapeType="1"/>
            </p:cNvSpPr>
            <p:nvPr userDrawn="1"/>
          </p:nvSpPr>
          <p:spPr bwMode="auto">
            <a:xfrm rot="5400000">
              <a:off x="3775634" y="5024669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Line 88"/>
            <p:cNvSpPr>
              <a:spLocks noChangeShapeType="1"/>
            </p:cNvSpPr>
            <p:nvPr userDrawn="1"/>
          </p:nvSpPr>
          <p:spPr bwMode="auto">
            <a:xfrm rot="5400000">
              <a:off x="3775634" y="5167507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Line 89"/>
            <p:cNvSpPr>
              <a:spLocks noChangeShapeType="1"/>
            </p:cNvSpPr>
            <p:nvPr userDrawn="1"/>
          </p:nvSpPr>
          <p:spPr bwMode="auto">
            <a:xfrm rot="5400000">
              <a:off x="3775634" y="5311932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Line 90"/>
            <p:cNvSpPr>
              <a:spLocks noChangeShapeType="1"/>
            </p:cNvSpPr>
            <p:nvPr userDrawn="1"/>
          </p:nvSpPr>
          <p:spPr bwMode="auto">
            <a:xfrm rot="5400000">
              <a:off x="3775634" y="5456357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Line 91"/>
            <p:cNvSpPr>
              <a:spLocks noChangeShapeType="1"/>
            </p:cNvSpPr>
            <p:nvPr userDrawn="1"/>
          </p:nvSpPr>
          <p:spPr bwMode="auto">
            <a:xfrm rot="5400000">
              <a:off x="3775634" y="559919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Line 92"/>
            <p:cNvSpPr>
              <a:spLocks noChangeShapeType="1"/>
            </p:cNvSpPr>
            <p:nvPr userDrawn="1"/>
          </p:nvSpPr>
          <p:spPr bwMode="auto">
            <a:xfrm rot="5400000">
              <a:off x="3775634" y="574362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Line 93"/>
            <p:cNvSpPr>
              <a:spLocks noChangeShapeType="1"/>
            </p:cNvSpPr>
            <p:nvPr userDrawn="1"/>
          </p:nvSpPr>
          <p:spPr bwMode="auto">
            <a:xfrm rot="5400000">
              <a:off x="3775634" y="5888045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Line 94"/>
            <p:cNvSpPr>
              <a:spLocks noChangeShapeType="1"/>
            </p:cNvSpPr>
            <p:nvPr userDrawn="1"/>
          </p:nvSpPr>
          <p:spPr bwMode="auto">
            <a:xfrm rot="5400000">
              <a:off x="3775634" y="6032470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Line 95"/>
            <p:cNvSpPr>
              <a:spLocks noChangeShapeType="1"/>
            </p:cNvSpPr>
            <p:nvPr userDrawn="1"/>
          </p:nvSpPr>
          <p:spPr bwMode="auto">
            <a:xfrm rot="5400000">
              <a:off x="3775634" y="6175308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Line 96"/>
            <p:cNvSpPr>
              <a:spLocks noChangeShapeType="1"/>
            </p:cNvSpPr>
            <p:nvPr userDrawn="1"/>
          </p:nvSpPr>
          <p:spPr bwMode="auto">
            <a:xfrm rot="5400000">
              <a:off x="3775634" y="6319733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Line 97"/>
            <p:cNvSpPr>
              <a:spLocks noChangeShapeType="1"/>
            </p:cNvSpPr>
            <p:nvPr userDrawn="1"/>
          </p:nvSpPr>
          <p:spPr bwMode="auto">
            <a:xfrm rot="5400000">
              <a:off x="3775634" y="6464159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Line 98"/>
            <p:cNvSpPr>
              <a:spLocks noChangeShapeType="1"/>
            </p:cNvSpPr>
            <p:nvPr userDrawn="1"/>
          </p:nvSpPr>
          <p:spPr bwMode="auto">
            <a:xfrm rot="5400000">
              <a:off x="3775634" y="6606997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Line 99"/>
            <p:cNvSpPr>
              <a:spLocks noChangeShapeType="1"/>
            </p:cNvSpPr>
            <p:nvPr userDrawn="1"/>
          </p:nvSpPr>
          <p:spPr bwMode="auto">
            <a:xfrm rot="5400000">
              <a:off x="3775634" y="6751422"/>
              <a:ext cx="0" cy="7560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47210" rtl="0" eaLnBrk="1" latinLnBrk="0" hangingPunct="1">
        <a:spcBef>
          <a:spcPct val="0"/>
        </a:spcBef>
        <a:buNone/>
        <a:defRPr kumimoji="1" sz="2800" b="1" kern="1200" cap="none" spc="0" baseline="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0" indent="0" algn="l" defTabSz="947210" rtl="0" eaLnBrk="1" latinLnBrk="0" hangingPunct="1">
        <a:spcBef>
          <a:spcPct val="20000"/>
        </a:spcBef>
        <a:spcAft>
          <a:spcPts val="621"/>
        </a:spcAft>
        <a:buFont typeface="Arial" pitchFamily="34" charset="0"/>
        <a:buNone/>
        <a:defRPr kumimoji="1"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73604" indent="-189441" algn="l" defTabSz="94721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4012" indent="-236803" algn="l" defTabSz="94721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616" indent="-236803" algn="l" defTabSz="94721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1222" indent="-236803" algn="l" defTabSz="94721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604825" indent="-236803" algn="l" defTabSz="94721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78430" indent="-236803" algn="l" defTabSz="94721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52034" indent="-236803" algn="l" defTabSz="94721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25639" indent="-236803" algn="l" defTabSz="94721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721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3604" algn="l" defTabSz="94721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7210" algn="l" defTabSz="94721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0813" algn="l" defTabSz="94721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94418" algn="l" defTabSz="94721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68022" algn="l" defTabSz="94721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41628" algn="l" defTabSz="94721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5234" algn="l" defTabSz="94721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8837" algn="l" defTabSz="94721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85FBF7B-FA3E-49A3-8D76-AD1424152FEB}"/>
              </a:ext>
            </a:extLst>
          </p:cNvPr>
          <p:cNvGrpSpPr/>
          <p:nvPr/>
        </p:nvGrpSpPr>
        <p:grpSpPr>
          <a:xfrm>
            <a:off x="0" y="0"/>
            <a:ext cx="7561263" cy="10693400"/>
            <a:chOff x="0" y="0"/>
            <a:chExt cx="7561263" cy="1069340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01097A5-CB67-47FC-B29B-D90D6179A745}"/>
                </a:ext>
              </a:extLst>
            </p:cNvPr>
            <p:cNvSpPr/>
            <p:nvPr/>
          </p:nvSpPr>
          <p:spPr>
            <a:xfrm>
              <a:off x="0" y="0"/>
              <a:ext cx="7561263" cy="10693400"/>
            </a:xfrm>
            <a:prstGeom prst="rect">
              <a:avLst/>
            </a:prstGeom>
            <a:pattFill prst="wdUpDiag">
              <a:fgClr>
                <a:schemeClr val="tx2">
                  <a:lumMod val="40000"/>
                  <a:lumOff val="6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0" rtlCol="0" anchor="ctr"/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3020389-CEA1-4D35-932B-AB9F3E5A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070" y="339804"/>
              <a:ext cx="1556171" cy="106141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7DC8884-EAD4-4528-B942-4543A6CFA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0485" y="676008"/>
              <a:ext cx="1162656" cy="1370932"/>
            </a:xfrm>
            <a:prstGeom prst="rect">
              <a:avLst/>
            </a:prstGeom>
          </p:spPr>
        </p:pic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9D682DDE-7117-40D6-B2BF-E1AD8A1BAF18}"/>
                </a:ext>
              </a:extLst>
            </p:cNvPr>
            <p:cNvGrpSpPr/>
            <p:nvPr/>
          </p:nvGrpSpPr>
          <p:grpSpPr bwMode="gray">
            <a:xfrm>
              <a:off x="5004801" y="161980"/>
              <a:ext cx="1585462" cy="1585462"/>
              <a:chOff x="9563170" y="3362874"/>
              <a:chExt cx="1728240" cy="1728240"/>
            </a:xfrm>
          </p:grpSpPr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32855A02-B055-4BBE-B859-B306F992A7BB}"/>
                  </a:ext>
                </a:extLst>
              </p:cNvPr>
              <p:cNvSpPr/>
              <p:nvPr/>
            </p:nvSpPr>
            <p:spPr bwMode="gray">
              <a:xfrm>
                <a:off x="9563291" y="3362994"/>
                <a:ext cx="1728000" cy="1728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0"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6" name="部分円 45">
                <a:extLst>
                  <a:ext uri="{FF2B5EF4-FFF2-40B4-BE49-F238E27FC236}">
                    <a16:creationId xmlns:a16="http://schemas.microsoft.com/office/drawing/2014/main" id="{F6EDA38D-947C-4279-B80E-7F4ED1AD39DF}"/>
                  </a:ext>
                </a:extLst>
              </p:cNvPr>
              <p:cNvSpPr/>
              <p:nvPr/>
            </p:nvSpPr>
            <p:spPr bwMode="gray">
              <a:xfrm>
                <a:off x="9563170" y="3362874"/>
                <a:ext cx="1728240" cy="1728240"/>
              </a:xfrm>
              <a:prstGeom prst="pie">
                <a:avLst>
                  <a:gd name="adj1" fmla="val 12701583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0"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ADDB5229-3DAA-4F9A-8834-6880FA2B155F}"/>
                </a:ext>
              </a:extLst>
            </p:cNvPr>
            <p:cNvGrpSpPr/>
            <p:nvPr/>
          </p:nvGrpSpPr>
          <p:grpSpPr bwMode="gray">
            <a:xfrm>
              <a:off x="324151" y="1098110"/>
              <a:ext cx="1728240" cy="1728240"/>
              <a:chOff x="8659449" y="3364228"/>
              <a:chExt cx="1728240" cy="1728240"/>
            </a:xfrm>
          </p:grpSpPr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E856E6EE-7D56-40EA-A648-F41DB112C65C}"/>
                  </a:ext>
                </a:extLst>
              </p:cNvPr>
              <p:cNvSpPr/>
              <p:nvPr/>
            </p:nvSpPr>
            <p:spPr bwMode="gray">
              <a:xfrm>
                <a:off x="8659569" y="3364348"/>
                <a:ext cx="1728000" cy="1728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0"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" name="部分円 11">
                <a:extLst>
                  <a:ext uri="{FF2B5EF4-FFF2-40B4-BE49-F238E27FC236}">
                    <a16:creationId xmlns:a16="http://schemas.microsoft.com/office/drawing/2014/main" id="{31E10BC5-5516-461F-AC6C-2AB7944710A6}"/>
                  </a:ext>
                </a:extLst>
              </p:cNvPr>
              <p:cNvSpPr/>
              <p:nvPr/>
            </p:nvSpPr>
            <p:spPr bwMode="gray">
              <a:xfrm>
                <a:off x="8659449" y="3364228"/>
                <a:ext cx="1728240" cy="1728240"/>
              </a:xfrm>
              <a:prstGeom prst="pie">
                <a:avLst>
                  <a:gd name="adj1" fmla="val 19884269"/>
                  <a:gd name="adj2" fmla="val 16200000"/>
                </a:avLst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0"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778B6988-DDF3-4269-AF21-45CDB452C9C1}"/>
                </a:ext>
              </a:extLst>
            </p:cNvPr>
            <p:cNvGrpSpPr/>
            <p:nvPr/>
          </p:nvGrpSpPr>
          <p:grpSpPr bwMode="gray">
            <a:xfrm>
              <a:off x="6517011" y="1962230"/>
              <a:ext cx="864120" cy="864120"/>
              <a:chOff x="8659449" y="3364228"/>
              <a:chExt cx="1728240" cy="1728240"/>
            </a:xfrm>
          </p:grpSpPr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7D0EAC94-DE61-4247-B135-106D96DFBC9F}"/>
                  </a:ext>
                </a:extLst>
              </p:cNvPr>
              <p:cNvSpPr/>
              <p:nvPr/>
            </p:nvSpPr>
            <p:spPr bwMode="gray">
              <a:xfrm>
                <a:off x="8659569" y="3364348"/>
                <a:ext cx="1728000" cy="1728000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0"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0" name="部分円 19">
                <a:extLst>
                  <a:ext uri="{FF2B5EF4-FFF2-40B4-BE49-F238E27FC236}">
                    <a16:creationId xmlns:a16="http://schemas.microsoft.com/office/drawing/2014/main" id="{498A2FE7-2D10-4D24-BEF0-7F898715F078}"/>
                  </a:ext>
                </a:extLst>
              </p:cNvPr>
              <p:cNvSpPr/>
              <p:nvPr/>
            </p:nvSpPr>
            <p:spPr bwMode="gray">
              <a:xfrm>
                <a:off x="8659449" y="3364228"/>
                <a:ext cx="1728240" cy="1728240"/>
              </a:xfrm>
              <a:prstGeom prst="pie">
                <a:avLst>
                  <a:gd name="adj1" fmla="val 9820438"/>
                  <a:gd name="adj2" fmla="val 1620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0"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D4C7DBE8-884B-4CF1-96D7-B36D9A69EE4C}"/>
                </a:ext>
              </a:extLst>
            </p:cNvPr>
            <p:cNvGrpSpPr/>
            <p:nvPr/>
          </p:nvGrpSpPr>
          <p:grpSpPr bwMode="gray">
            <a:xfrm>
              <a:off x="324151" y="224222"/>
              <a:ext cx="646331" cy="646331"/>
              <a:chOff x="9053772" y="3364228"/>
              <a:chExt cx="1728240" cy="1728240"/>
            </a:xfrm>
          </p:grpSpPr>
          <p:sp>
            <p:nvSpPr>
              <p:cNvPr id="52" name="楕円 51">
                <a:extLst>
                  <a:ext uri="{FF2B5EF4-FFF2-40B4-BE49-F238E27FC236}">
                    <a16:creationId xmlns:a16="http://schemas.microsoft.com/office/drawing/2014/main" id="{1B560CE9-D2E7-414B-A561-0AD3F930C079}"/>
                  </a:ext>
                </a:extLst>
              </p:cNvPr>
              <p:cNvSpPr/>
              <p:nvPr/>
            </p:nvSpPr>
            <p:spPr bwMode="gray">
              <a:xfrm>
                <a:off x="9053890" y="3364348"/>
                <a:ext cx="1727999" cy="172799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0"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3" name="部分円 52">
                <a:extLst>
                  <a:ext uri="{FF2B5EF4-FFF2-40B4-BE49-F238E27FC236}">
                    <a16:creationId xmlns:a16="http://schemas.microsoft.com/office/drawing/2014/main" id="{8C1FD48A-6B37-4F43-931A-96AEDE81CAE0}"/>
                  </a:ext>
                </a:extLst>
              </p:cNvPr>
              <p:cNvSpPr/>
              <p:nvPr/>
            </p:nvSpPr>
            <p:spPr bwMode="gray">
              <a:xfrm>
                <a:off x="9053772" y="3364228"/>
                <a:ext cx="1728240" cy="1728240"/>
              </a:xfrm>
              <a:prstGeom prst="pie">
                <a:avLst>
                  <a:gd name="adj1" fmla="val 18867517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0"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AE1CA172-2847-4B56-BAD9-4E7038BC5DE1}"/>
                </a:ext>
              </a:extLst>
            </p:cNvPr>
            <p:cNvSpPr/>
            <p:nvPr/>
          </p:nvSpPr>
          <p:spPr bwMode="gray">
            <a:xfrm>
              <a:off x="344517" y="1530170"/>
              <a:ext cx="6872228" cy="8820000"/>
            </a:xfrm>
            <a:custGeom>
              <a:avLst/>
              <a:gdLst>
                <a:gd name="connsiteX0" fmla="*/ 3436114 w 6872228"/>
                <a:gd name="connsiteY0" fmla="*/ 0 h 8929868"/>
                <a:gd name="connsiteX1" fmla="*/ 6867756 w 6872228"/>
                <a:gd name="connsiteY1" fmla="*/ 1605153 h 8929868"/>
                <a:gd name="connsiteX2" fmla="*/ 6870379 w 6872228"/>
                <a:gd name="connsiteY2" fmla="*/ 1656230 h 8929868"/>
                <a:gd name="connsiteX3" fmla="*/ 6872228 w 6872228"/>
                <a:gd name="connsiteY3" fmla="*/ 1656230 h 8929868"/>
                <a:gd name="connsiteX4" fmla="*/ 6872228 w 6872228"/>
                <a:gd name="connsiteY4" fmla="*/ 8929868 h 8929868"/>
                <a:gd name="connsiteX5" fmla="*/ 0 w 6872228"/>
                <a:gd name="connsiteY5" fmla="*/ 8929868 h 8929868"/>
                <a:gd name="connsiteX6" fmla="*/ 0 w 6872228"/>
                <a:gd name="connsiteY6" fmla="*/ 1656230 h 8929868"/>
                <a:gd name="connsiteX7" fmla="*/ 1850 w 6872228"/>
                <a:gd name="connsiteY7" fmla="*/ 1656230 h 8929868"/>
                <a:gd name="connsiteX8" fmla="*/ 4472 w 6872228"/>
                <a:gd name="connsiteY8" fmla="*/ 1605153 h 8929868"/>
                <a:gd name="connsiteX9" fmla="*/ 3436114 w 6872228"/>
                <a:gd name="connsiteY9" fmla="*/ 0 h 892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72228" h="8929868">
                  <a:moveTo>
                    <a:pt x="3436114" y="0"/>
                  </a:moveTo>
                  <a:cubicBezTo>
                    <a:pt x="5274524" y="0"/>
                    <a:pt x="6775726" y="711027"/>
                    <a:pt x="6867756" y="1605153"/>
                  </a:cubicBezTo>
                  <a:lnTo>
                    <a:pt x="6870379" y="1656230"/>
                  </a:lnTo>
                  <a:lnTo>
                    <a:pt x="6872228" y="1656230"/>
                  </a:lnTo>
                  <a:lnTo>
                    <a:pt x="6872228" y="8929868"/>
                  </a:lnTo>
                  <a:lnTo>
                    <a:pt x="0" y="8929868"/>
                  </a:lnTo>
                  <a:lnTo>
                    <a:pt x="0" y="1656230"/>
                  </a:lnTo>
                  <a:lnTo>
                    <a:pt x="1850" y="1656230"/>
                  </a:lnTo>
                  <a:lnTo>
                    <a:pt x="4472" y="1605153"/>
                  </a:lnTo>
                  <a:cubicBezTo>
                    <a:pt x="96502" y="711027"/>
                    <a:pt x="1597705" y="0"/>
                    <a:pt x="343611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0" rtlCol="0" anchor="ctr"/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BD340B2-83E0-4616-B678-45821AFD866D}"/>
                </a:ext>
              </a:extLst>
            </p:cNvPr>
            <p:cNvGrpSpPr/>
            <p:nvPr/>
          </p:nvGrpSpPr>
          <p:grpSpPr bwMode="gray">
            <a:xfrm>
              <a:off x="693303" y="9811390"/>
              <a:ext cx="6091333" cy="504000"/>
              <a:chOff x="899181" y="9804856"/>
              <a:chExt cx="6091333" cy="504000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8FEDEFB6-5089-4E7E-98BB-B5BC56DB434B}"/>
                  </a:ext>
                </a:extLst>
              </p:cNvPr>
              <p:cNvGrpSpPr/>
              <p:nvPr/>
            </p:nvGrpSpPr>
            <p:grpSpPr bwMode="gray">
              <a:xfrm>
                <a:off x="899181" y="10026518"/>
                <a:ext cx="5587332" cy="144000"/>
                <a:chOff x="965221" y="10043663"/>
                <a:chExt cx="5587332" cy="144000"/>
              </a:xfrm>
            </p:grpSpPr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B85ED0C-A3CD-4A05-9A2D-7D2E17CB642E}"/>
                    </a:ext>
                  </a:extLst>
                </p:cNvPr>
                <p:cNvSpPr txBox="1"/>
                <p:nvPr/>
              </p:nvSpPr>
              <p:spPr bwMode="gray">
                <a:xfrm>
                  <a:off x="1397281" y="10043663"/>
                  <a:ext cx="5155272" cy="144000"/>
                </a:xfrm>
                <a:prstGeom prst="rect">
                  <a:avLst/>
                </a:prstGeom>
                <a:noFill/>
              </p:spPr>
              <p:txBody>
                <a:bodyPr wrap="square" lIns="72000" tIns="18000" rIns="0" bIns="0" rtlCol="0" anchor="ctr" anchorCtr="0">
                  <a:noAutofit/>
                </a:bodyPr>
                <a:lstStyle/>
                <a:p>
                  <a:r>
                    <a:rPr lang="ja-JP" altLang="en-US" sz="1000" dirty="0">
                      <a:latin typeface="+mj-ea"/>
                    </a:rPr>
                    <a:t>港区産業・地域振興支援部　地域振興課　統計調査係　</a:t>
                  </a:r>
                  <a:r>
                    <a:rPr lang="en-US" altLang="ja-JP" sz="1100" b="1" dirty="0">
                      <a:latin typeface="+mj-ea"/>
                    </a:rPr>
                    <a:t>TEL:03-5114-8881</a:t>
                  </a:r>
                  <a:r>
                    <a:rPr lang="ja-JP" altLang="en-US" sz="1100" b="1" dirty="0">
                      <a:latin typeface="+mj-ea"/>
                    </a:rPr>
                    <a:t>（直通）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7B7ED704-AF3F-47D3-A5F0-DA4C4EB733FF}"/>
                    </a:ext>
                  </a:extLst>
                </p:cNvPr>
                <p:cNvSpPr txBox="1"/>
                <p:nvPr/>
              </p:nvSpPr>
              <p:spPr bwMode="gray">
                <a:xfrm>
                  <a:off x="965221" y="10043663"/>
                  <a:ext cx="432060" cy="144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txBody>
                <a:bodyPr wrap="square" lIns="0" tIns="18000" rIns="0" bIns="0" rtlCol="0" anchor="ctr" anchorCtr="0">
                  <a:noAutofit/>
                </a:bodyPr>
                <a:lstStyle/>
                <a:p>
                  <a:pPr algn="ctr"/>
                  <a:r>
                    <a:rPr lang="ja-JP" altLang="en-US" sz="900" b="1" dirty="0">
                      <a:solidFill>
                        <a:schemeClr val="bg1"/>
                      </a:solidFill>
                      <a:latin typeface="+mj-ea"/>
                    </a:rPr>
                    <a:t>問合せ</a:t>
                  </a:r>
                </a:p>
              </p:txBody>
            </p:sp>
          </p:grp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565452B0-5482-4A80-A142-C9DC8447D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gray">
              <a:xfrm>
                <a:off x="6486514" y="9804856"/>
                <a:ext cx="504000" cy="504000"/>
              </a:xfrm>
              <a:prstGeom prst="rect">
                <a:avLst/>
              </a:prstGeom>
            </p:spPr>
          </p:pic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864D1CF-B3C7-4005-877B-278B3D8B3B88}"/>
                </a:ext>
              </a:extLst>
            </p:cNvPr>
            <p:cNvGrpSpPr/>
            <p:nvPr/>
          </p:nvGrpSpPr>
          <p:grpSpPr bwMode="gray">
            <a:xfrm>
              <a:off x="0" y="2530285"/>
              <a:ext cx="7561263" cy="1145671"/>
              <a:chOff x="0" y="2477794"/>
              <a:chExt cx="7561263" cy="1145671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175E5A5D-1832-4A9A-B4D2-F370A72D0D7A}"/>
                  </a:ext>
                </a:extLst>
              </p:cNvPr>
              <p:cNvSpPr/>
              <p:nvPr/>
            </p:nvSpPr>
            <p:spPr bwMode="gray">
              <a:xfrm>
                <a:off x="1" y="2615465"/>
                <a:ext cx="7561262" cy="1008000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 w="57150">
                <a:noFill/>
                <a:miter lim="800000"/>
              </a:ln>
            </p:spPr>
            <p:txBody>
              <a:bodyPr wrap="square" lIns="216000" tIns="216000" rIns="216000" bIns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1000" dirty="0">
                    <a:latin typeface="+mn-ea"/>
                  </a:rPr>
                  <a:t>大正</a:t>
                </a:r>
                <a:r>
                  <a:rPr lang="en-US" altLang="ja-JP" sz="1000" dirty="0">
                    <a:latin typeface="+mn-ea"/>
                  </a:rPr>
                  <a:t>9</a:t>
                </a:r>
                <a:r>
                  <a:rPr lang="ja-JP" altLang="en-US" sz="1000" dirty="0">
                    <a:latin typeface="+mn-ea"/>
                  </a:rPr>
                  <a:t>年（</a:t>
                </a:r>
                <a:r>
                  <a:rPr lang="en-US" altLang="ja-JP" sz="1000" dirty="0">
                    <a:latin typeface="+mn-ea"/>
                  </a:rPr>
                  <a:t>1920</a:t>
                </a:r>
                <a:r>
                  <a:rPr lang="ja-JP" altLang="en-US" sz="1000" dirty="0">
                    <a:latin typeface="+mn-ea"/>
                  </a:rPr>
                  <a:t>年）に始まった、統計法に定められた人及び世帯に関する全数調査です。</a:t>
                </a:r>
                <a:endParaRPr lang="en-US" altLang="ja-JP" sz="1000" dirty="0">
                  <a:latin typeface="+mn-ea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1000" dirty="0">
                    <a:latin typeface="+mn-ea"/>
                  </a:rPr>
                  <a:t>5</a:t>
                </a:r>
                <a:r>
                  <a:rPr lang="ja-JP" altLang="en-US" sz="1000" dirty="0">
                    <a:latin typeface="+mn-ea"/>
                  </a:rPr>
                  <a:t>年に</a:t>
                </a:r>
                <a:r>
                  <a:rPr lang="en-US" altLang="ja-JP" sz="1000" dirty="0">
                    <a:latin typeface="+mn-ea"/>
                  </a:rPr>
                  <a:t>1</a:t>
                </a:r>
                <a:r>
                  <a:rPr lang="ja-JP" altLang="en-US" sz="1000" dirty="0">
                    <a:latin typeface="+mn-ea"/>
                  </a:rPr>
                  <a:t>度、</a:t>
                </a:r>
                <a:r>
                  <a:rPr lang="en-US" altLang="ja-JP" sz="1000" dirty="0">
                    <a:latin typeface="+mn-ea"/>
                  </a:rPr>
                  <a:t>10</a:t>
                </a:r>
                <a:r>
                  <a:rPr lang="ja-JP" altLang="en-US" sz="1000" dirty="0">
                    <a:latin typeface="+mn-ea"/>
                  </a:rPr>
                  <a:t>月</a:t>
                </a:r>
                <a:r>
                  <a:rPr lang="en-US" altLang="ja-JP" sz="1000" dirty="0">
                    <a:latin typeface="+mn-ea"/>
                  </a:rPr>
                  <a:t>1</a:t>
                </a:r>
                <a:r>
                  <a:rPr lang="ja-JP" altLang="en-US" sz="1000" dirty="0">
                    <a:latin typeface="+mn-ea"/>
                  </a:rPr>
                  <a:t>日を期日として、全国一斉にすべての居住世帯の家族構成、居住状況等を調べます。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1000" dirty="0">
                    <a:latin typeface="+mn-ea"/>
                  </a:rPr>
                  <a:t>港区においては、約</a:t>
                </a:r>
                <a:r>
                  <a:rPr lang="en-US" altLang="ja-JP" sz="1000" dirty="0">
                    <a:latin typeface="+mn-ea"/>
                  </a:rPr>
                  <a:t>15</a:t>
                </a:r>
                <a:r>
                  <a:rPr lang="ja-JP" altLang="en-US" sz="1000" dirty="0">
                    <a:latin typeface="+mn-ea"/>
                  </a:rPr>
                  <a:t>万世帯・</a:t>
                </a:r>
                <a:r>
                  <a:rPr lang="en-US" altLang="ja-JP" sz="1000" dirty="0">
                    <a:latin typeface="+mn-ea"/>
                  </a:rPr>
                  <a:t>27</a:t>
                </a:r>
                <a:r>
                  <a:rPr lang="ja-JP" altLang="en-US" sz="1000" dirty="0">
                    <a:latin typeface="+mn-ea"/>
                  </a:rPr>
                  <a:t>万人を対象に、</a:t>
                </a:r>
                <a:r>
                  <a:rPr lang="en-US" altLang="ja-JP" sz="1000" dirty="0">
                    <a:latin typeface="+mn-ea"/>
                  </a:rPr>
                  <a:t>1,000</a:t>
                </a:r>
                <a:r>
                  <a:rPr lang="ja-JP" altLang="en-US" sz="1000" dirty="0">
                    <a:latin typeface="+mn-ea"/>
                  </a:rPr>
                  <a:t>人を超える調査員により調査を行います。</a:t>
                </a:r>
                <a:endParaRPr lang="en-US" altLang="ja-JP" sz="1000" dirty="0">
                  <a:latin typeface="+mn-ea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1000" dirty="0">
                    <a:latin typeface="+mn-ea"/>
                  </a:rPr>
                  <a:t>集計結果は、国及び地域の最も重要な情報基盤として、官民を問わず多方面で活用されます。</a:t>
                </a:r>
              </a:p>
            </p:txBody>
          </p:sp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3E0E7ECB-795A-4769-BEDC-28DAFCD16FCE}"/>
                  </a:ext>
                </a:extLst>
              </p:cNvPr>
              <p:cNvCxnSpPr/>
              <p:nvPr/>
            </p:nvCxnSpPr>
            <p:spPr bwMode="gray">
              <a:xfrm>
                <a:off x="0" y="2615345"/>
                <a:ext cx="7561263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DAFF3187-296F-4EFD-8A5D-67AAC9CB2BAF}"/>
                  </a:ext>
                </a:extLst>
              </p:cNvPr>
              <p:cNvCxnSpPr/>
              <p:nvPr/>
            </p:nvCxnSpPr>
            <p:spPr bwMode="gray">
              <a:xfrm>
                <a:off x="0" y="3623465"/>
                <a:ext cx="7561263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A49A420C-5C88-4A1D-99AE-9910D7A382C5}"/>
                  </a:ext>
                </a:extLst>
              </p:cNvPr>
              <p:cNvSpPr/>
              <p:nvPr/>
            </p:nvSpPr>
            <p:spPr bwMode="gray">
              <a:xfrm>
                <a:off x="3132631" y="2477794"/>
                <a:ext cx="1296000" cy="28800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rtlCol="0" anchor="ctr"/>
              <a:lstStyle/>
              <a:p>
                <a:pPr algn="ctr"/>
                <a:r>
                  <a:rPr lang="ja-JP" altLang="en-US" sz="14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国勢調査とは</a:t>
                </a:r>
                <a:endParaRPr kumimoji="1"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66E3EA46-F65C-41EC-A6FB-6F2BC0E1ADEE}"/>
                </a:ext>
              </a:extLst>
            </p:cNvPr>
            <p:cNvGrpSpPr/>
            <p:nvPr/>
          </p:nvGrpSpPr>
          <p:grpSpPr bwMode="gray">
            <a:xfrm>
              <a:off x="792205" y="3716109"/>
              <a:ext cx="4296495" cy="802867"/>
              <a:chOff x="240056" y="3831661"/>
              <a:chExt cx="4296495" cy="802867"/>
            </a:xfrm>
          </p:grpSpPr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627CC755-D338-4F67-A7C8-24D80586EDDF}"/>
                  </a:ext>
                </a:extLst>
              </p:cNvPr>
              <p:cNvGrpSpPr/>
              <p:nvPr/>
            </p:nvGrpSpPr>
            <p:grpSpPr bwMode="gray">
              <a:xfrm>
                <a:off x="1660246" y="4044985"/>
                <a:ext cx="2876305" cy="468000"/>
                <a:chOff x="8270605" y="7586811"/>
                <a:chExt cx="2876305" cy="468000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344DBA32-8BD7-4715-935F-6167A8D2E75F}"/>
                    </a:ext>
                  </a:extLst>
                </p:cNvPr>
                <p:cNvSpPr txBox="1"/>
                <p:nvPr/>
              </p:nvSpPr>
              <p:spPr bwMode="gray">
                <a:xfrm>
                  <a:off x="8270605" y="7586811"/>
                  <a:ext cx="1044000" cy="46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endParaRPr lang="ja-JP" altLang="ja-JP" b="1" spc="60" dirty="0">
                    <a:latin typeface="+mn-ea"/>
                  </a:endParaRPr>
                </a:p>
              </p:txBody>
            </p:sp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5288B9D9-97CE-4E4D-9F59-10853C4A1EC0}"/>
                    </a:ext>
                  </a:extLst>
                </p:cNvPr>
                <p:cNvSpPr txBox="1"/>
                <p:nvPr/>
              </p:nvSpPr>
              <p:spPr bwMode="gray">
                <a:xfrm>
                  <a:off x="9814910" y="7586811"/>
                  <a:ext cx="1332000" cy="46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endParaRPr lang="ja-JP" altLang="ja-JP" b="1" spc="60" dirty="0">
                    <a:latin typeface="+mn-ea"/>
                  </a:endParaRPr>
                </a:p>
              </p:txBody>
            </p:sp>
          </p:grp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CB608FA8-A624-476E-8337-51B5B19B8395}"/>
                  </a:ext>
                </a:extLst>
              </p:cNvPr>
              <p:cNvSpPr/>
              <p:nvPr/>
            </p:nvSpPr>
            <p:spPr bwMode="gray">
              <a:xfrm>
                <a:off x="240056" y="3831661"/>
                <a:ext cx="1836265" cy="80286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rtlCol="0" anchor="ctr"/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スキマ時間に</a:t>
                </a:r>
                <a:endParaRPr kumimoji="1"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働けます！</a:t>
                </a:r>
              </a:p>
            </p:txBody>
          </p:sp>
        </p:grp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B628E4B0-692E-4874-8596-B734B9B7FC53}"/>
                </a:ext>
              </a:extLst>
            </p:cNvPr>
            <p:cNvGrpSpPr/>
            <p:nvPr/>
          </p:nvGrpSpPr>
          <p:grpSpPr bwMode="gray">
            <a:xfrm>
              <a:off x="180181" y="551714"/>
              <a:ext cx="7202487" cy="1957568"/>
              <a:chOff x="180181" y="498301"/>
              <a:chExt cx="7202487" cy="1957568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524B0D9B-FD0D-403F-9879-C43FB2AA62C4}"/>
                  </a:ext>
                </a:extLst>
              </p:cNvPr>
              <p:cNvSpPr/>
              <p:nvPr/>
            </p:nvSpPr>
            <p:spPr bwMode="gray">
              <a:xfrm>
                <a:off x="180181" y="524623"/>
                <a:ext cx="7202487" cy="1931246"/>
              </a:xfrm>
              <a:prstGeom prst="rect">
                <a:avLst/>
              </a:prstGeom>
            </p:spPr>
            <p:txBody>
              <a:bodyPr lIns="0" tIns="0" rIns="0" bIns="0" anchor="ctr" anchorCtr="0">
                <a:no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ja-JP" altLang="en-US" sz="2400" b="1" dirty="0">
                    <a:latin typeface="+mn-ea"/>
                  </a:rPr>
                  <a:t>令和７年</a:t>
                </a:r>
                <a:endParaRPr lang="en-US" altLang="ja-JP" sz="2400" b="1" dirty="0">
                  <a:latin typeface="+mn-ea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ja-JP" altLang="en-US" sz="5000" b="1" dirty="0">
                    <a:ln w="762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2"/>
                    </a:solidFill>
                    <a:latin typeface="+mn-ea"/>
                  </a:rPr>
                  <a:t>国勢調査の</a:t>
                </a:r>
                <a:br>
                  <a:rPr lang="en-US" altLang="ja-JP" sz="5000" b="1" dirty="0">
                    <a:ln w="762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2"/>
                    </a:solidFill>
                    <a:latin typeface="+mn-ea"/>
                  </a:rPr>
                </a:br>
                <a:r>
                  <a:rPr lang="ja-JP" altLang="en-US" sz="5000" b="1" dirty="0">
                    <a:ln w="762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2"/>
                    </a:solidFill>
                    <a:latin typeface="+mn-ea"/>
                  </a:rPr>
                  <a:t>調査員を募集します</a:t>
                </a:r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02304F3B-F3E2-4985-AD39-EA7648AFBBD1}"/>
                  </a:ext>
                </a:extLst>
              </p:cNvPr>
              <p:cNvSpPr/>
              <p:nvPr/>
            </p:nvSpPr>
            <p:spPr bwMode="gray">
              <a:xfrm>
                <a:off x="180182" y="498301"/>
                <a:ext cx="7200889" cy="1957567"/>
              </a:xfrm>
              <a:prstGeom prst="rect">
                <a:avLst/>
              </a:prstGeom>
            </p:spPr>
            <p:txBody>
              <a:bodyPr lIns="0" tIns="0" rIns="0" bIns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altLang="ja-JP" sz="5000" b="1" dirty="0">
                  <a:solidFill>
                    <a:schemeClr val="tx2"/>
                  </a:solidFill>
                  <a:latin typeface="+mn-ea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ja-JP" altLang="en-US" sz="5000" b="1" dirty="0">
                    <a:solidFill>
                      <a:schemeClr val="tx2"/>
                    </a:solidFill>
                    <a:latin typeface="+mn-ea"/>
                  </a:rPr>
                  <a:t>国勢調査の</a:t>
                </a:r>
                <a:br>
                  <a:rPr lang="en-US" altLang="ja-JP" sz="5000" b="1" dirty="0">
                    <a:solidFill>
                      <a:schemeClr val="tx2"/>
                    </a:solidFill>
                    <a:latin typeface="+mn-ea"/>
                  </a:rPr>
                </a:br>
                <a:r>
                  <a:rPr lang="ja-JP" altLang="en-US" sz="5000" b="1" dirty="0">
                    <a:solidFill>
                      <a:schemeClr val="tx2"/>
                    </a:solidFill>
                    <a:latin typeface="+mn-ea"/>
                  </a:rPr>
                  <a:t>調査員を募集します</a:t>
                </a:r>
              </a:p>
            </p:txBody>
          </p:sp>
        </p:grpSp>
      </p:grpSp>
      <p:graphicFrame>
        <p:nvGraphicFramePr>
          <p:cNvPr id="34" name="表 33">
            <a:extLst>
              <a:ext uri="{FF2B5EF4-FFF2-40B4-BE49-F238E27FC236}">
                <a16:creationId xmlns:a16="http://schemas.microsoft.com/office/drawing/2014/main" id="{B145542B-C65E-48CF-A5E0-9A2AA7DF6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564"/>
              </p:ext>
            </p:extLst>
          </p:nvPr>
        </p:nvGraphicFramePr>
        <p:xfrm>
          <a:off x="576631" y="4565836"/>
          <a:ext cx="6408000" cy="5271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03666112"/>
                    </a:ext>
                  </a:extLst>
                </a:gridCol>
                <a:gridCol w="5472000">
                  <a:extLst>
                    <a:ext uri="{9D8B030D-6E8A-4147-A177-3AD203B41FA5}">
                      <a16:colId xmlns:a16="http://schemas.microsoft.com/office/drawing/2014/main" val="2318549071"/>
                    </a:ext>
                  </a:extLst>
                </a:gridCol>
              </a:tblGrid>
              <a:tr h="325525">
                <a:tc>
                  <a:txBody>
                    <a:bodyPr/>
                    <a:lstStyle/>
                    <a:p>
                      <a:pPr marL="0" marR="0" lvl="0" indent="0" algn="ctr" defTabSz="94721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任命期間</a:t>
                      </a:r>
                    </a:p>
                  </a:txBody>
                  <a:tcPr marL="0" marR="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lang="ja-JP" altLang="en-US" sz="1200" b="1" dirty="0">
                          <a:solidFill>
                            <a:schemeClr val="dk1"/>
                          </a:solidFill>
                          <a:latin typeface="+mn-ea"/>
                        </a:rPr>
                        <a:t>令和７年</a:t>
                      </a:r>
                      <a:r>
                        <a:rPr lang="en-US" altLang="ja-JP" sz="1200" b="1" dirty="0">
                          <a:solidFill>
                            <a:schemeClr val="dk1"/>
                          </a:solidFill>
                          <a:latin typeface="+mn-ea"/>
                        </a:rPr>
                        <a:t>8</a:t>
                      </a:r>
                      <a:r>
                        <a:rPr lang="ja-JP" altLang="en-US" sz="1200" b="1" dirty="0">
                          <a:solidFill>
                            <a:schemeClr val="dk1"/>
                          </a:solidFill>
                          <a:latin typeface="+mn-ea"/>
                        </a:rPr>
                        <a:t>月下旬から</a:t>
                      </a:r>
                      <a:r>
                        <a:rPr lang="en-US" altLang="ja-JP" sz="1200" b="1" dirty="0">
                          <a:solidFill>
                            <a:schemeClr val="dk1"/>
                          </a:solidFill>
                          <a:latin typeface="+mn-ea"/>
                        </a:rPr>
                        <a:t>10</a:t>
                      </a:r>
                      <a:r>
                        <a:rPr lang="ja-JP" altLang="en-US" sz="1200" b="1" dirty="0">
                          <a:solidFill>
                            <a:schemeClr val="dk1"/>
                          </a:solidFill>
                          <a:latin typeface="+mn-ea"/>
                        </a:rPr>
                        <a:t>月下旬</a:t>
                      </a:r>
                      <a:r>
                        <a:rPr lang="ja-JP" altLang="en-US" sz="1200" dirty="0">
                          <a:solidFill>
                            <a:schemeClr val="dk1"/>
                          </a:solidFill>
                          <a:latin typeface="+mn-ea"/>
                        </a:rPr>
                        <a:t>（予定）</a:t>
                      </a:r>
                    </a:p>
                  </a:txBody>
                  <a:tcPr marL="144000" marR="14400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428038"/>
                  </a:ext>
                </a:extLst>
              </a:tr>
              <a:tr h="2545015">
                <a:tc>
                  <a:txBody>
                    <a:bodyPr/>
                    <a:lstStyle/>
                    <a:p>
                      <a:pPr marL="0" marR="0" lvl="0" indent="0" algn="ctr" defTabSz="94721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94721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94721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94721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94721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94721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94721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主　な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94721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仕事内容</a:t>
                      </a:r>
                    </a:p>
                    <a:p>
                      <a:pPr marL="0" marR="0" lvl="0" indent="0" algn="ctr" defTabSz="94721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1" lang="ja-JP" altLang="en-US" sz="1000" b="1" kern="1200" dirty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+mn-cs"/>
                        </a:rPr>
                        <a:t>調査員事前説明会への出席</a:t>
                      </a:r>
                    </a:p>
                    <a:p>
                      <a:pPr marL="144000" lvl="2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区が実施する説明会（概ね１時間程度）に参加し、調査書類等を受け取り、調査の進め方などの説明を受けます。</a:t>
                      </a:r>
                    </a:p>
                    <a:p>
                      <a:pPr marL="0" lvl="2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1" lang="ja-JP" altLang="en-US" sz="1000" b="1" kern="1200" dirty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+mn-cs"/>
                        </a:rPr>
                        <a:t>担当する地域の確認</a:t>
                      </a:r>
                    </a:p>
                    <a:p>
                      <a:pPr marL="144000" lvl="2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担当地域の「調査区要図</a:t>
                      </a:r>
                      <a:r>
                        <a:rPr kumimoji="1" lang="en-US" altLang="ja-JP" sz="1000" kern="1200" baseline="300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※1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」を作成します。</a:t>
                      </a:r>
                    </a:p>
                    <a:p>
                      <a:pPr marL="144000" lvl="2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なお、</a:t>
                      </a:r>
                      <a:r>
                        <a:rPr kumimoji="1" lang="en-US" altLang="ja-JP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調査区</a:t>
                      </a:r>
                      <a:r>
                        <a:rPr kumimoji="1" lang="en-US" altLang="ja-JP" sz="1000" kern="1200" baseline="300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※2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当たりの調査対象世帯数は５０～９</a:t>
                      </a:r>
                      <a:r>
                        <a:rPr kumimoji="1" lang="en-US" altLang="ja-JP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世帯程度です。</a:t>
                      </a:r>
                    </a:p>
                    <a:p>
                      <a:pPr marL="360000" lvl="2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※1	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どの調査票をどの世帯に配るかを示した、簡単な見取り図です。</a:t>
                      </a:r>
                    </a:p>
                    <a:p>
                      <a:pPr marL="360000" lvl="2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※2	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担当する地域の単位です。</a:t>
                      </a:r>
                      <a:r>
                        <a:rPr kumimoji="1" lang="en-US" altLang="ja-JP" sz="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人の調査員で複数調査区を担当することもあります。</a:t>
                      </a:r>
                    </a:p>
                    <a:p>
                      <a:pPr marL="0" lvl="2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1" lang="ja-JP" altLang="en-US" sz="1000" b="1" kern="1200" dirty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+mn-cs"/>
                        </a:rPr>
                        <a:t>調査内容の説明と調査票等の配布（担当する地域の世帯を訪問）</a:t>
                      </a:r>
                    </a:p>
                    <a:p>
                      <a:pPr marL="171450" lvl="2" indent="-108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担当地域の世帯を訪問し、世帯名簿の作成、調査票の記入依頼及び配布をします。</a:t>
                      </a:r>
                    </a:p>
                    <a:p>
                      <a:pPr marL="0" lvl="2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1" lang="ja-JP" altLang="en-US" sz="1000" b="1" kern="1200" dirty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+mn-cs"/>
                        </a:rPr>
                        <a:t>回答確認リーフレットの配布と調査票の回収（調査対象世帯を再訪問）</a:t>
                      </a:r>
                    </a:p>
                    <a:p>
                      <a:pPr marL="171450" lvl="2" indent="-108000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chemeClr val="bg1">
                            <a:lumMod val="50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担当地域の全世帯に、回答確認リーフレットを配布します。</a:t>
                      </a:r>
                    </a:p>
                    <a:p>
                      <a:pPr marL="0" lvl="2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1" lang="ja-JP" altLang="en-US" sz="1000" b="1" kern="1200" dirty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+mn-cs"/>
                        </a:rPr>
                        <a:t>調査票の枚数等確認と区への提出</a:t>
                      </a:r>
                    </a:p>
                    <a:p>
                      <a:pPr marL="171450" lvl="2" indent="-108000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chemeClr val="bg1">
                            <a:lumMod val="50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調査票など調査関係書類を取りまとめ、区へ提出します。</a:t>
                      </a:r>
                      <a:endParaRPr lang="ja-JP" altLang="en-US" sz="1000" dirty="0">
                        <a:solidFill>
                          <a:schemeClr val="dk1"/>
                        </a:solidFill>
                        <a:latin typeface="+mn-ea"/>
                      </a:endParaRPr>
                    </a:p>
                  </a:txBody>
                  <a:tcPr marL="144000" marR="14400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9817"/>
                  </a:ext>
                </a:extLst>
              </a:tr>
              <a:tr h="4796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ja-JP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報　　　酬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1200" b="1" dirty="0">
                          <a:latin typeface="+mn-ea"/>
                          <a:ea typeface="+mn-ea"/>
                        </a:rPr>
                        <a:t>調査区当たり</a:t>
                      </a:r>
                      <a:r>
                        <a:rPr lang="en-US" altLang="ja-JP" sz="1200" b="1" dirty="0">
                          <a:latin typeface="+mn-ea"/>
                          <a:ea typeface="+mn-ea"/>
                        </a:rPr>
                        <a:t>40,000</a:t>
                      </a:r>
                      <a:r>
                        <a:rPr lang="ja-JP" altLang="en-US" sz="1200" b="1" dirty="0">
                          <a:latin typeface="+mn-ea"/>
                          <a:ea typeface="+mn-ea"/>
                        </a:rPr>
                        <a:t>円程度</a:t>
                      </a:r>
                      <a:endParaRPr lang="en-US" altLang="ja-JP" sz="1200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00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調査員１人当たり、３調査区程度を担当していただく予定です。</a:t>
                      </a:r>
                      <a:endParaRPr lang="ja-JP" altLang="ja-JP" sz="1000" dirty="0">
                        <a:latin typeface="+mn-ea"/>
                        <a:ea typeface="+mn-ea"/>
                      </a:endParaRPr>
                    </a:p>
                  </a:txBody>
                  <a:tcPr marL="144000" marR="14400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669547"/>
                  </a:ext>
                </a:extLst>
              </a:tr>
              <a:tr h="10467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kumimoji="1" lang="en-US" altLang="ja-JP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kumimoji="1" lang="en-US" altLang="ja-JP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応募要件</a:t>
                      </a:r>
                    </a:p>
                  </a:txBody>
                  <a:tcPr marL="0" marR="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以下の要件をすべて満たす方が調査員となることができます。</a:t>
                      </a:r>
                    </a:p>
                    <a:p>
                      <a:pPr marL="144000" marR="0" lvl="0" indent="-10800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心身ともに健康な満</a:t>
                      </a:r>
                      <a:r>
                        <a:rPr kumimoji="1" lang="en-US" altLang="ja-JP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1" lang="ja-JP" altLang="en-US" sz="10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歳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以上</a:t>
                      </a:r>
                      <a:r>
                        <a:rPr kumimoji="1" lang="ja-JP" altLang="en-US" sz="10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の方（高校生を除く）</a:t>
                      </a:r>
                      <a:endParaRPr kumimoji="1" lang="ja-JP" altLang="en-US" sz="1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0800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最後まで責任を持って調査員の事務ができる方</a:t>
                      </a:r>
                    </a:p>
                    <a:p>
                      <a:pPr marL="144000" marR="0" lvl="0" indent="-10800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調査員としての任期終了後も含めて守秘義務を厳守できる方</a:t>
                      </a:r>
                    </a:p>
                    <a:p>
                      <a:pPr marL="144000" marR="0" lvl="0" indent="-10800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ja-JP" sz="1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警察官・立候補者・選挙事務所の職員でない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方</a:t>
                      </a:r>
                    </a:p>
                    <a:p>
                      <a:pPr marL="144000" marR="0" lvl="0" indent="-10800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暴力団その他反社会的勢力と関係を有しない方</a:t>
                      </a:r>
                      <a:endParaRPr kumimoji="1" lang="en-US" altLang="zh-CN" sz="1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14400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464620"/>
                  </a:ext>
                </a:extLst>
              </a:tr>
              <a:tr h="848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zh-CN" sz="10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zh-CN" sz="1000" b="1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zh-CN" altLang="en-US" sz="1000" b="1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申込</a:t>
                      </a:r>
                      <a:r>
                        <a:rPr kumimoji="1" lang="zh-CN" altLang="en-US" sz="10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方法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申し込みフォームからお申し込みください。</a:t>
                      </a:r>
                      <a:endParaRPr kumimoji="1" lang="en-US" altLang="ja-JP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144000" marT="72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798739"/>
                  </a:ext>
                </a:extLst>
              </a:tr>
            </a:tbl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BEA2576-2B32-4C70-9962-FCA8D41F7A4D}"/>
              </a:ext>
            </a:extLst>
          </p:cNvPr>
          <p:cNvSpPr/>
          <p:nvPr/>
        </p:nvSpPr>
        <p:spPr>
          <a:xfrm>
            <a:off x="576631" y="4565836"/>
            <a:ext cx="6408000" cy="52719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D7F894F8-4CF1-4F8E-B336-8693BC85992E}"/>
              </a:ext>
            </a:extLst>
          </p:cNvPr>
          <p:cNvSpPr/>
          <p:nvPr/>
        </p:nvSpPr>
        <p:spPr bwMode="gray">
          <a:xfrm>
            <a:off x="2862499" y="3716108"/>
            <a:ext cx="1836265" cy="80286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自分のペースで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働けます！</a:t>
            </a: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84786ECB-6D5F-4BC7-83F9-BB95DF9668A8}"/>
              </a:ext>
            </a:extLst>
          </p:cNvPr>
          <p:cNvSpPr/>
          <p:nvPr/>
        </p:nvSpPr>
        <p:spPr bwMode="gray">
          <a:xfrm>
            <a:off x="4932793" y="3716109"/>
            <a:ext cx="1836265" cy="80286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地域社会に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貢献できる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お仕事です！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717AD9D-E449-4446-B7D9-72356EBCE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37" y="9063269"/>
            <a:ext cx="725397" cy="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11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KUYO_A4縦">
  <a:themeElements>
    <a:clrScheme name="ポップ">
      <a:dk1>
        <a:sysClr val="windowText" lastClr="000000"/>
      </a:dk1>
      <a:lt1>
        <a:sysClr val="window" lastClr="FFFFFF"/>
      </a:lt1>
      <a:dk2>
        <a:srgbClr val="0080EA"/>
      </a:dk2>
      <a:lt2>
        <a:srgbClr val="D7F6FF"/>
      </a:lt2>
      <a:accent1>
        <a:srgbClr val="1AB39F"/>
      </a:accent1>
      <a:accent2>
        <a:srgbClr val="7FD13B"/>
      </a:accent2>
      <a:accent3>
        <a:srgbClr val="FEB80A"/>
      </a:accent3>
      <a:accent4>
        <a:srgbClr val="EB5705"/>
      </a:accent4>
      <a:accent5>
        <a:srgbClr val="EA157A"/>
      </a:accent5>
      <a:accent6>
        <a:srgbClr val="71685C"/>
      </a:accent6>
      <a:hlink>
        <a:srgbClr val="EB8803"/>
      </a:hlink>
      <a:folHlink>
        <a:srgbClr val="5F7791"/>
      </a:folHlink>
    </a:clrScheme>
    <a:fontScheme name="ユーザー定義 2">
      <a:majorFont>
        <a:latin typeface="Arial Black"/>
        <a:ea typeface="メイリオ"/>
        <a:cs typeface=""/>
      </a:majorFont>
      <a:minorFont>
        <a:latin typeface="Arial"/>
        <a:ea typeface="Meiryo UI"/>
        <a:cs typeface="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lIns="72000" tIns="36000" rIns="72000" bIns="0" rtlCol="0" anchor="ctr"/>
      <a:lstStyle>
        <a:defPPr algn="ctr">
          <a:defRPr kumimoji="1" sz="12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000" rIns="0" bIns="0" rtlCol="0">
        <a:spAutoFit/>
      </a:bodyPr>
      <a:lstStyle>
        <a:defPPr>
          <a:defRPr kumimoji="1" sz="120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325</Words>
  <Application>Microsoft Office PowerPoint</Application>
  <PresentationFormat>ユーザー設定</PresentationFormat>
  <Paragraphs>57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Times New Roman</vt:lpstr>
      <vt:lpstr>Wingdings</vt:lpstr>
      <vt:lpstr>KOKUYO_A4縦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タイトル□□□□□□□□□□□</dc:title>
  <dc:creator>user01</dc:creator>
  <cp:lastModifiedBy>麗子 佐藤</cp:lastModifiedBy>
  <cp:revision>67</cp:revision>
  <cp:lastPrinted>2025-03-07T01:52:08Z</cp:lastPrinted>
  <dcterms:created xsi:type="dcterms:W3CDTF">2017-09-29T11:43:19Z</dcterms:created>
  <dcterms:modified xsi:type="dcterms:W3CDTF">2025-03-16T23:46:14Z</dcterms:modified>
</cp:coreProperties>
</file>