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4" r:id="rId6"/>
    <p:sldId id="262" r:id="rId7"/>
    <p:sldId id="265" r:id="rId8"/>
    <p:sldId id="268" r:id="rId9"/>
    <p:sldId id="269" r:id="rId10"/>
    <p:sldId id="257" r:id="rId11"/>
    <p:sldId id="261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A590C8-2FA6-4B36-9EEB-C221CB1484EB}" v="101" dt="2025-05-02T02:05:21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54" autoAdjust="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　壮亮 / inoue sousuke" userId="S::sousuke.inoue.fx@east.ntt.co.jp::5769529f-1fd4-4500-ac4e-d2707fa72288" providerId="AD" clId="Web-{A1BF3269-AA14-4472-D865-E57C74CA85B8}"/>
    <pc:docChg chg="delSld modSld">
      <pc:chgData name="井上　壮亮 / inoue sousuke" userId="S::sousuke.inoue.fx@east.ntt.co.jp::5769529f-1fd4-4500-ac4e-d2707fa72288" providerId="AD" clId="Web-{A1BF3269-AA14-4472-D865-E57C74CA85B8}" dt="2025-04-11T08:11:17.089" v="10"/>
      <pc:docMkLst>
        <pc:docMk/>
      </pc:docMkLst>
      <pc:sldChg chg="del">
        <pc:chgData name="井上　壮亮 / inoue sousuke" userId="S::sousuke.inoue.fx@east.ntt.co.jp::5769529f-1fd4-4500-ac4e-d2707fa72288" providerId="AD" clId="Web-{A1BF3269-AA14-4472-D865-E57C74CA85B8}" dt="2025-04-11T08:11:17.089" v="10"/>
        <pc:sldMkLst>
          <pc:docMk/>
          <pc:sldMk cId="280379599" sldId="267"/>
        </pc:sldMkLst>
      </pc:sldChg>
      <pc:sldChg chg="modSp">
        <pc:chgData name="井上　壮亮 / inoue sousuke" userId="S::sousuke.inoue.fx@east.ntt.co.jp::5769529f-1fd4-4500-ac4e-d2707fa72288" providerId="AD" clId="Web-{A1BF3269-AA14-4472-D865-E57C74CA85B8}" dt="2025-04-11T08:08:10.319" v="9"/>
        <pc:sldMkLst>
          <pc:docMk/>
          <pc:sldMk cId="880081059" sldId="269"/>
        </pc:sldMkLst>
        <pc:spChg chg="mod">
          <ac:chgData name="井上　壮亮 / inoue sousuke" userId="S::sousuke.inoue.fx@east.ntt.co.jp::5769529f-1fd4-4500-ac4e-d2707fa72288" providerId="AD" clId="Web-{A1BF3269-AA14-4472-D865-E57C74CA85B8}" dt="2025-04-11T08:08:06.522" v="7" actId="20577"/>
          <ac:spMkLst>
            <pc:docMk/>
            <pc:sldMk cId="880081059" sldId="269"/>
            <ac:spMk id="13" creationId="{4E0C066E-30E9-2401-CF86-152E3B2C2087}"/>
          </ac:spMkLst>
        </pc:spChg>
        <pc:graphicFrameChg chg="mod modGraphic">
          <ac:chgData name="井上　壮亮 / inoue sousuke" userId="S::sousuke.inoue.fx@east.ntt.co.jp::5769529f-1fd4-4500-ac4e-d2707fa72288" providerId="AD" clId="Web-{A1BF3269-AA14-4472-D865-E57C74CA85B8}" dt="2025-04-11T08:08:10.319" v="9"/>
          <ac:graphicFrameMkLst>
            <pc:docMk/>
            <pc:sldMk cId="880081059" sldId="269"/>
            <ac:graphicFrameMk id="8" creationId="{95857A0B-FA67-F325-58EE-D833F4B22622}"/>
          </ac:graphicFrameMkLst>
        </pc:graphicFrameChg>
      </pc:sldChg>
    </pc:docChg>
  </pc:docChgLst>
  <pc:docChgLst>
    <pc:chgData name="井上　壮亮 / inoue sousuke" userId="5769529f-1fd4-4500-ac4e-d2707fa72288" providerId="ADAL" clId="{264A9AC6-DAD8-4303-A019-D74CB3F7D314}"/>
    <pc:docChg chg="undo custSel addSld modSld">
      <pc:chgData name="井上　壮亮 / inoue sousuke" userId="5769529f-1fd4-4500-ac4e-d2707fa72288" providerId="ADAL" clId="{264A9AC6-DAD8-4303-A019-D74CB3F7D314}" dt="2025-04-10T07:07:02.532" v="827" actId="14100"/>
      <pc:docMkLst>
        <pc:docMk/>
      </pc:docMkLst>
      <pc:sldChg chg="addSp delSp modSp mod">
        <pc:chgData name="井上　壮亮 / inoue sousuke" userId="5769529f-1fd4-4500-ac4e-d2707fa72288" providerId="ADAL" clId="{264A9AC6-DAD8-4303-A019-D74CB3F7D314}" dt="2025-04-10T06:55:12.226" v="669" actId="1582"/>
        <pc:sldMkLst>
          <pc:docMk/>
          <pc:sldMk cId="89030008" sldId="266"/>
        </pc:sldMkLst>
      </pc:sldChg>
      <pc:sldChg chg="addSp delSp modSp add mod">
        <pc:chgData name="井上　壮亮 / inoue sousuke" userId="5769529f-1fd4-4500-ac4e-d2707fa72288" providerId="ADAL" clId="{264A9AC6-DAD8-4303-A019-D74CB3F7D314}" dt="2025-04-10T07:07:02.532" v="827" actId="14100"/>
        <pc:sldMkLst>
          <pc:docMk/>
          <pc:sldMk cId="3420490361" sldId="268"/>
        </pc:sldMkLst>
        <pc:graphicFrameChg chg="mod">
          <ac:chgData name="井上　壮亮 / inoue sousuke" userId="5769529f-1fd4-4500-ac4e-d2707fa72288" providerId="ADAL" clId="{264A9AC6-DAD8-4303-A019-D74CB3F7D314}" dt="2025-04-10T06:58:38.029" v="687" actId="1035"/>
          <ac:graphicFrameMkLst>
            <pc:docMk/>
            <pc:sldMk cId="3420490361" sldId="268"/>
            <ac:graphicFrameMk id="20" creationId="{F423126F-F2BB-3F70-F863-03146D129CC5}"/>
          </ac:graphicFrameMkLst>
        </pc:graphicFrameChg>
        <pc:graphicFrameChg chg="mod modGraphic">
          <ac:chgData name="井上　壮亮 / inoue sousuke" userId="5769529f-1fd4-4500-ac4e-d2707fa72288" providerId="ADAL" clId="{264A9AC6-DAD8-4303-A019-D74CB3F7D314}" dt="2025-04-10T06:58:32.311" v="677" actId="14100"/>
          <ac:graphicFrameMkLst>
            <pc:docMk/>
            <pc:sldMk cId="3420490361" sldId="268"/>
            <ac:graphicFrameMk id="81" creationId="{2974FAF4-5A06-FCC2-32E0-98E06E804B36}"/>
          </ac:graphicFrameMkLst>
        </pc:graphicFrameChg>
      </pc:sldChg>
    </pc:docChg>
  </pc:docChgLst>
  <pc:docChgLst>
    <pc:chgData name="井上　壮亮 / inoue sousuke" userId="5769529f-1fd4-4500-ac4e-d2707fa72288" providerId="ADAL" clId="{F953534F-67C1-42ED-A9B5-931B3FA55D7F}"/>
    <pc:docChg chg="undo custSel addSld delSld modSld">
      <pc:chgData name="井上　壮亮 / inoue sousuke" userId="5769529f-1fd4-4500-ac4e-d2707fa72288" providerId="ADAL" clId="{F953534F-67C1-42ED-A9B5-931B3FA55D7F}" dt="2025-04-11T08:14:27.992" v="107" actId="1035"/>
      <pc:docMkLst>
        <pc:docMk/>
      </pc:docMkLst>
      <pc:sldChg chg="modSp mod">
        <pc:chgData name="井上　壮亮 / inoue sousuke" userId="5769529f-1fd4-4500-ac4e-d2707fa72288" providerId="ADAL" clId="{F953534F-67C1-42ED-A9B5-931B3FA55D7F}" dt="2025-04-11T08:13:53.258" v="66" actId="2711"/>
        <pc:sldMkLst>
          <pc:docMk/>
          <pc:sldMk cId="289179504" sldId="257"/>
        </pc:sldMkLst>
        <pc:spChg chg="mod">
          <ac:chgData name="井上　壮亮 / inoue sousuke" userId="5769529f-1fd4-4500-ac4e-d2707fa72288" providerId="ADAL" clId="{F953534F-67C1-42ED-A9B5-931B3FA55D7F}" dt="2025-04-11T08:13:53.258" v="66" actId="2711"/>
          <ac:spMkLst>
            <pc:docMk/>
            <pc:sldMk cId="289179504" sldId="257"/>
            <ac:spMk id="5" creationId="{5061E773-9902-4800-BDB3-528C4FB5B11B}"/>
          </ac:spMkLst>
        </pc:spChg>
        <pc:spChg chg="mod">
          <ac:chgData name="井上　壮亮 / inoue sousuke" userId="5769529f-1fd4-4500-ac4e-d2707fa72288" providerId="ADAL" clId="{F953534F-67C1-42ED-A9B5-931B3FA55D7F}" dt="2025-04-11T06:39:38.885" v="59" actId="20577"/>
          <ac:spMkLst>
            <pc:docMk/>
            <pc:sldMk cId="289179504" sldId="257"/>
            <ac:spMk id="6" creationId="{92781628-C3B7-4D7F-BD07-16FD7F9D5A5C}"/>
          </ac:spMkLst>
        </pc:spChg>
        <pc:spChg chg="mod">
          <ac:chgData name="井上　壮亮 / inoue sousuke" userId="5769529f-1fd4-4500-ac4e-d2707fa72288" providerId="ADAL" clId="{F953534F-67C1-42ED-A9B5-931B3FA55D7F}" dt="2025-04-11T08:13:53.258" v="66" actId="2711"/>
          <ac:spMkLst>
            <pc:docMk/>
            <pc:sldMk cId="289179504" sldId="257"/>
            <ac:spMk id="7" creationId="{393CCB40-1F27-4900-83B6-EBDE172647BC}"/>
          </ac:spMkLst>
        </pc:spChg>
      </pc:sldChg>
      <pc:sldChg chg="modSp mod">
        <pc:chgData name="井上　壮亮 / inoue sousuke" userId="5769529f-1fd4-4500-ac4e-d2707fa72288" providerId="ADAL" clId="{F953534F-67C1-42ED-A9B5-931B3FA55D7F}" dt="2025-04-11T06:39:43.658" v="63" actId="20577"/>
        <pc:sldMkLst>
          <pc:docMk/>
          <pc:sldMk cId="1136642841" sldId="261"/>
        </pc:sldMkLst>
        <pc:spChg chg="mod">
          <ac:chgData name="井上　壮亮 / inoue sousuke" userId="5769529f-1fd4-4500-ac4e-d2707fa72288" providerId="ADAL" clId="{F953534F-67C1-42ED-A9B5-931B3FA55D7F}" dt="2025-04-11T06:39:43.658" v="63" actId="20577"/>
          <ac:spMkLst>
            <pc:docMk/>
            <pc:sldMk cId="1136642841" sldId="261"/>
            <ac:spMk id="6" creationId="{77D69186-915A-4100-BFC1-03995A1A5111}"/>
          </ac:spMkLst>
        </pc:spChg>
      </pc:sldChg>
      <pc:sldChg chg="modSp mod">
        <pc:chgData name="井上　壮亮 / inoue sousuke" userId="5769529f-1fd4-4500-ac4e-d2707fa72288" providerId="ADAL" clId="{F953534F-67C1-42ED-A9B5-931B3FA55D7F}" dt="2025-04-11T08:14:04.715" v="67" actId="2711"/>
        <pc:sldMkLst>
          <pc:docMk/>
          <pc:sldMk cId="2709993780" sldId="265"/>
        </pc:sldMkLst>
        <pc:spChg chg="mod">
          <ac:chgData name="井上　壮亮 / inoue sousuke" userId="5769529f-1fd4-4500-ac4e-d2707fa72288" providerId="ADAL" clId="{F953534F-67C1-42ED-A9B5-931B3FA55D7F}" dt="2025-04-11T08:14:04.715" v="67" actId="2711"/>
          <ac:spMkLst>
            <pc:docMk/>
            <pc:sldMk cId="2709993780" sldId="265"/>
            <ac:spMk id="7" creationId="{4CDEA5ED-CAF2-41AD-8E07-747E8A7FB4CE}"/>
          </ac:spMkLst>
        </pc:spChg>
        <pc:spChg chg="mod">
          <ac:chgData name="井上　壮亮 / inoue sousuke" userId="5769529f-1fd4-4500-ac4e-d2707fa72288" providerId="ADAL" clId="{F953534F-67C1-42ED-A9B5-931B3FA55D7F}" dt="2025-04-11T08:14:04.715" v="67" actId="2711"/>
          <ac:spMkLst>
            <pc:docMk/>
            <pc:sldMk cId="2709993780" sldId="265"/>
            <ac:spMk id="8" creationId="{F6DA4803-41E4-4C74-B316-77B5AF938C70}"/>
          </ac:spMkLst>
        </pc:spChg>
      </pc:sldChg>
      <pc:sldChg chg="del">
        <pc:chgData name="井上　壮亮 / inoue sousuke" userId="5769529f-1fd4-4500-ac4e-d2707fa72288" providerId="ADAL" clId="{F953534F-67C1-42ED-A9B5-931B3FA55D7F}" dt="2025-04-11T06:38:31.452" v="15" actId="47"/>
        <pc:sldMkLst>
          <pc:docMk/>
          <pc:sldMk cId="89030008" sldId="266"/>
        </pc:sldMkLst>
      </pc:sldChg>
      <pc:sldChg chg="mod modShow">
        <pc:chgData name="井上　壮亮 / inoue sousuke" userId="5769529f-1fd4-4500-ac4e-d2707fa72288" providerId="ADAL" clId="{F953534F-67C1-42ED-A9B5-931B3FA55D7F}" dt="2025-04-11T06:17:32.527" v="0" actId="729"/>
        <pc:sldMkLst>
          <pc:docMk/>
          <pc:sldMk cId="280379599" sldId="267"/>
        </pc:sldMkLst>
      </pc:sldChg>
      <pc:sldChg chg="modSp mod">
        <pc:chgData name="井上　壮亮 / inoue sousuke" userId="5769529f-1fd4-4500-ac4e-d2707fa72288" providerId="ADAL" clId="{F953534F-67C1-42ED-A9B5-931B3FA55D7F}" dt="2025-04-11T06:39:26.160" v="52" actId="20577"/>
        <pc:sldMkLst>
          <pc:docMk/>
          <pc:sldMk cId="3420490361" sldId="268"/>
        </pc:sldMkLst>
        <pc:spChg chg="mod">
          <ac:chgData name="井上　壮亮 / inoue sousuke" userId="5769529f-1fd4-4500-ac4e-d2707fa72288" providerId="ADAL" clId="{F953534F-67C1-42ED-A9B5-931B3FA55D7F}" dt="2025-04-11T06:38:48.475" v="30" actId="20577"/>
          <ac:spMkLst>
            <pc:docMk/>
            <pc:sldMk cId="3420490361" sldId="268"/>
            <ac:spMk id="5" creationId="{63517CDC-F420-7B3D-2ADD-D92BD8FA3F44}"/>
          </ac:spMkLst>
        </pc:spChg>
        <pc:spChg chg="mod">
          <ac:chgData name="井上　壮亮 / inoue sousuke" userId="5769529f-1fd4-4500-ac4e-d2707fa72288" providerId="ADAL" clId="{F953534F-67C1-42ED-A9B5-931B3FA55D7F}" dt="2025-04-11T06:39:26.160" v="52" actId="20577"/>
          <ac:spMkLst>
            <pc:docMk/>
            <pc:sldMk cId="3420490361" sldId="268"/>
            <ac:spMk id="6" creationId="{179FCDAC-8F35-753F-2AB8-89802C79753C}"/>
          </ac:spMkLst>
        </pc:spChg>
      </pc:sldChg>
      <pc:sldChg chg="addSp delSp modSp add mod">
        <pc:chgData name="井上　壮亮 / inoue sousuke" userId="5769529f-1fd4-4500-ac4e-d2707fa72288" providerId="ADAL" clId="{F953534F-67C1-42ED-A9B5-931B3FA55D7F}" dt="2025-04-11T08:14:27.992" v="107" actId="1035"/>
        <pc:sldMkLst>
          <pc:docMk/>
          <pc:sldMk cId="880081059" sldId="269"/>
        </pc:sldMkLst>
        <pc:spChg chg="add mod">
          <ac:chgData name="井上　壮亮 / inoue sousuke" userId="5769529f-1fd4-4500-ac4e-d2707fa72288" providerId="ADAL" clId="{F953534F-67C1-42ED-A9B5-931B3FA55D7F}" dt="2025-04-11T06:39:31.396" v="55" actId="20577"/>
          <ac:spMkLst>
            <pc:docMk/>
            <pc:sldMk cId="880081059" sldId="269"/>
            <ac:spMk id="2" creationId="{DAE02A6A-A28B-10DD-6196-28537DDEBECC}"/>
          </ac:spMkLst>
        </pc:spChg>
        <pc:spChg chg="mod">
          <ac:chgData name="井上　壮亮 / inoue sousuke" userId="5769529f-1fd4-4500-ac4e-d2707fa72288" providerId="ADAL" clId="{F953534F-67C1-42ED-A9B5-931B3FA55D7F}" dt="2025-04-11T06:39:05.424" v="48" actId="20577"/>
          <ac:spMkLst>
            <pc:docMk/>
            <pc:sldMk cId="880081059" sldId="269"/>
            <ac:spMk id="5" creationId="{852A4D61-F411-9811-C843-2EB36F34E093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10" creationId="{160ADC73-CA04-B8B1-CD27-271318F81680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13" creationId="{4E0C066E-30E9-2401-CF86-152E3B2C2087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16" creationId="{0A87707F-5098-83D8-13C3-9B19972BF5EE}"/>
          </ac:spMkLst>
        </pc:spChg>
        <pc:spChg chg="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18" creationId="{7926665E-70D5-9600-1C7A-21D74F0961C4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21" creationId="{41B13412-1FB6-DDCA-5144-5D09B8D281CA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23" creationId="{D4207434-755C-ED82-48ED-E362FC19F705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26" creationId="{B6D9148F-E695-FDEA-29A3-13B8D224E6E3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28" creationId="{8F2C6FB7-BC6C-95FD-20A8-88355894FC00}"/>
          </ac:spMkLst>
        </pc:spChg>
        <pc:spChg chg="add mod">
          <ac:chgData name="井上　壮亮 / inoue sousuke" userId="5769529f-1fd4-4500-ac4e-d2707fa72288" providerId="ADAL" clId="{F953534F-67C1-42ED-A9B5-931B3FA55D7F}" dt="2025-04-11T08:14:27.992" v="107" actId="1035"/>
          <ac:spMkLst>
            <pc:docMk/>
            <pc:sldMk cId="880081059" sldId="269"/>
            <ac:spMk id="33" creationId="{16B8F275-522D-A1A5-B0F5-C81718C53876}"/>
          </ac:spMkLst>
        </pc:spChg>
        <pc:graphicFrameChg chg="mod modGraphic">
          <ac:chgData name="井上　壮亮 / inoue sousuke" userId="5769529f-1fd4-4500-ac4e-d2707fa72288" providerId="ADAL" clId="{F953534F-67C1-42ED-A9B5-931B3FA55D7F}" dt="2025-04-11T08:14:27.992" v="107" actId="1035"/>
          <ac:graphicFrameMkLst>
            <pc:docMk/>
            <pc:sldMk cId="880081059" sldId="269"/>
            <ac:graphicFrameMk id="8" creationId="{95857A0B-FA67-F325-58EE-D833F4B22622}"/>
          </ac:graphicFrameMkLst>
        </pc:graphicFrameChg>
      </pc:sldChg>
    </pc:docChg>
  </pc:docChgLst>
  <pc:docChgLst>
    <pc:chgData name="滝田　貴也 / takita takaya" userId="S::takaya.takita.pb@east.ntt.co.jp::c2876ddc-5062-42b7-af01-8b245f51df3f" providerId="AD" clId="Web-{98528316-DEB1-383D-4FA7-4BF94B33E2F5}"/>
    <pc:docChg chg="modSld">
      <pc:chgData name="滝田　貴也 / takita takaya" userId="S::takaya.takita.pb@east.ntt.co.jp::c2876ddc-5062-42b7-af01-8b245f51df3f" providerId="AD" clId="Web-{98528316-DEB1-383D-4FA7-4BF94B33E2F5}" dt="2025-04-30T05:23:00.349" v="0" actId="20577"/>
      <pc:docMkLst>
        <pc:docMk/>
      </pc:docMkLst>
      <pc:sldChg chg="modSp">
        <pc:chgData name="滝田　貴也 / takita takaya" userId="S::takaya.takita.pb@east.ntt.co.jp::c2876ddc-5062-42b7-af01-8b245f51df3f" providerId="AD" clId="Web-{98528316-DEB1-383D-4FA7-4BF94B33E2F5}" dt="2025-04-30T05:23:00.349" v="0" actId="20577"/>
        <pc:sldMkLst>
          <pc:docMk/>
          <pc:sldMk cId="880081059" sldId="269"/>
        </pc:sldMkLst>
        <pc:spChg chg="mod">
          <ac:chgData name="滝田　貴也 / takita takaya" userId="S::takaya.takita.pb@east.ntt.co.jp::c2876ddc-5062-42b7-af01-8b245f51df3f" providerId="AD" clId="Web-{98528316-DEB1-383D-4FA7-4BF94B33E2F5}" dt="2025-04-30T05:23:00.349" v="0" actId="20577"/>
          <ac:spMkLst>
            <pc:docMk/>
            <pc:sldMk cId="880081059" sldId="269"/>
            <ac:spMk id="5" creationId="{852A4D61-F411-9811-C843-2EB36F34E093}"/>
          </ac:spMkLst>
        </pc:spChg>
      </pc:sldChg>
    </pc:docChg>
  </pc:docChgLst>
  <pc:docChgLst>
    <pc:chgData name="滝田　貴也 / takita takaya" userId="c2876ddc-5062-42b7-af01-8b245f51df3f" providerId="ADAL" clId="{B93041C7-B6BD-4523-BF01-D6879EF2BC86}"/>
    <pc:docChg chg="undo custSel addSld modSld">
      <pc:chgData name="滝田　貴也 / takita takaya" userId="c2876ddc-5062-42b7-af01-8b245f51df3f" providerId="ADAL" clId="{B93041C7-B6BD-4523-BF01-D6879EF2BC86}" dt="2025-04-10T07:12:07.289" v="510" actId="12788"/>
      <pc:docMkLst>
        <pc:docMk/>
      </pc:docMkLst>
      <pc:sldChg chg="addSp delSp modSp mod">
        <pc:chgData name="滝田　貴也 / takita takaya" userId="c2876ddc-5062-42b7-af01-8b245f51df3f" providerId="ADAL" clId="{B93041C7-B6BD-4523-BF01-D6879EF2BC86}" dt="2025-04-10T06:54:38.517" v="17" actId="478"/>
        <pc:sldMkLst>
          <pc:docMk/>
          <pc:sldMk cId="2709993780" sldId="265"/>
        </pc:sldMkLst>
        <pc:spChg chg="add del mod">
          <ac:chgData name="滝田　貴也 / takita takaya" userId="c2876ddc-5062-42b7-af01-8b245f51df3f" providerId="ADAL" clId="{B93041C7-B6BD-4523-BF01-D6879EF2BC86}" dt="2025-04-10T06:54:18.878" v="16" actId="1076"/>
          <ac:spMkLst>
            <pc:docMk/>
            <pc:sldMk cId="2709993780" sldId="265"/>
            <ac:spMk id="9" creationId="{40D1C912-5B93-4EC8-8C08-02AF6EF4E8F4}"/>
          </ac:spMkLst>
        </pc:spChg>
      </pc:sldChg>
      <pc:sldChg chg="addSp delSp modSp mod">
        <pc:chgData name="滝田　貴也 / takita takaya" userId="c2876ddc-5062-42b7-af01-8b245f51df3f" providerId="ADAL" clId="{B93041C7-B6BD-4523-BF01-D6879EF2BC86}" dt="2025-04-10T06:55:21.198" v="28" actId="1076"/>
        <pc:sldMkLst>
          <pc:docMk/>
          <pc:sldMk cId="89030008" sldId="266"/>
        </pc:sldMkLst>
      </pc:sldChg>
      <pc:sldChg chg="addSp delSp modSp new mod setBg">
        <pc:chgData name="滝田　貴也 / takita takaya" userId="c2876ddc-5062-42b7-af01-8b245f51df3f" providerId="ADAL" clId="{B93041C7-B6BD-4523-BF01-D6879EF2BC86}" dt="2025-04-10T07:04:00.022" v="455" actId="1036"/>
        <pc:sldMkLst>
          <pc:docMk/>
          <pc:sldMk cId="280379599" sldId="267"/>
        </pc:sldMkLst>
      </pc:sldChg>
      <pc:sldChg chg="addSp delSp modSp mod">
        <pc:chgData name="滝田　貴也 / takita takaya" userId="c2876ddc-5062-42b7-af01-8b245f51df3f" providerId="ADAL" clId="{B93041C7-B6BD-4523-BF01-D6879EF2BC86}" dt="2025-04-10T07:12:07.289" v="510" actId="12788"/>
        <pc:sldMkLst>
          <pc:docMk/>
          <pc:sldMk cId="3420490361" sldId="268"/>
        </pc:sldMkLst>
        <pc:spChg chg="mod">
          <ac:chgData name="滝田　貴也 / takita takaya" userId="c2876ddc-5062-42b7-af01-8b245f51df3f" providerId="ADAL" clId="{B93041C7-B6BD-4523-BF01-D6879EF2BC86}" dt="2025-04-10T07:12:00.306" v="509" actId="1076"/>
          <ac:spMkLst>
            <pc:docMk/>
            <pc:sldMk cId="3420490361" sldId="268"/>
            <ac:spMk id="5" creationId="{63517CDC-F420-7B3D-2ADD-D92BD8FA3F44}"/>
          </ac:spMkLst>
        </pc:spChg>
        <pc:graphicFrameChg chg="mod">
          <ac:chgData name="滝田　貴也 / takita takaya" userId="c2876ddc-5062-42b7-af01-8b245f51df3f" providerId="ADAL" clId="{B93041C7-B6BD-4523-BF01-D6879EF2BC86}" dt="2025-04-10T07:12:07.289" v="510" actId="12788"/>
          <ac:graphicFrameMkLst>
            <pc:docMk/>
            <pc:sldMk cId="3420490361" sldId="268"/>
            <ac:graphicFrameMk id="20" creationId="{F423126F-F2BB-3F70-F863-03146D129CC5}"/>
          </ac:graphicFrameMkLst>
        </pc:graphicFrameChg>
      </pc:sldChg>
    </pc:docChg>
  </pc:docChgLst>
  <pc:docChgLst>
    <pc:chgData name="滝田　貴也 / takita takaya" userId="c2876ddc-5062-42b7-af01-8b245f51df3f" providerId="ADAL" clId="{CCFAE09F-B6BC-4271-8A5A-9D469118D7B7}"/>
    <pc:docChg chg="delSld">
      <pc:chgData name="滝田　貴也 / takita takaya" userId="c2876ddc-5062-42b7-af01-8b245f51df3f" providerId="ADAL" clId="{CCFAE09F-B6BC-4271-8A5A-9D469118D7B7}" dt="2025-05-02T02:08:05.679" v="0" actId="47"/>
      <pc:docMkLst>
        <pc:docMk/>
      </pc:docMkLst>
      <pc:sldChg chg="del">
        <pc:chgData name="滝田　貴也 / takita takaya" userId="c2876ddc-5062-42b7-af01-8b245f51df3f" providerId="ADAL" clId="{CCFAE09F-B6BC-4271-8A5A-9D469118D7B7}" dt="2025-05-02T02:08:05.679" v="0" actId="47"/>
        <pc:sldMkLst>
          <pc:docMk/>
          <pc:sldMk cId="2897001308" sldId="270"/>
        </pc:sldMkLst>
      </pc:sldChg>
    </pc:docChg>
  </pc:docChgLst>
  <pc:docChgLst>
    <pc:chgData name="秋貞　哲也 / akisada tetsuya" userId="51e732af-55e7-4658-a42f-1422a17e8fed" providerId="ADAL" clId="{5B92327F-2480-403C-A625-8F0C58DF4F7B}"/>
    <pc:docChg chg="undo custSel delSld modSld">
      <pc:chgData name="秋貞　哲也 / akisada tetsuya" userId="51e732af-55e7-4658-a42f-1422a17e8fed" providerId="ADAL" clId="{5B92327F-2480-403C-A625-8F0C58DF4F7B}" dt="2024-07-23T00:38:33.657" v="88" actId="2696"/>
      <pc:docMkLst>
        <pc:docMk/>
      </pc:docMkLst>
      <pc:sldChg chg="modSp mod">
        <pc:chgData name="秋貞　哲也 / akisada tetsuya" userId="51e732af-55e7-4658-a42f-1422a17e8fed" providerId="ADAL" clId="{5B92327F-2480-403C-A625-8F0C58DF4F7B}" dt="2024-07-23T00:38:27.991" v="87" actId="20577"/>
        <pc:sldMkLst>
          <pc:docMk/>
          <pc:sldMk cId="289179504" sldId="257"/>
        </pc:sldMkLst>
      </pc:sldChg>
      <pc:sldChg chg="modSp mod">
        <pc:chgData name="秋貞　哲也 / akisada tetsuya" userId="51e732af-55e7-4658-a42f-1422a17e8fed" providerId="ADAL" clId="{5B92327F-2480-403C-A625-8F0C58DF4F7B}" dt="2024-07-23T00:36:13.640" v="33" actId="948"/>
        <pc:sldMkLst>
          <pc:docMk/>
          <pc:sldMk cId="3412727013" sldId="262"/>
        </pc:sldMkLst>
      </pc:sldChg>
      <pc:sldChg chg="modSp mod">
        <pc:chgData name="秋貞　哲也 / akisada tetsuya" userId="51e732af-55e7-4658-a42f-1422a17e8fed" providerId="ADAL" clId="{5B92327F-2480-403C-A625-8F0C58DF4F7B}" dt="2024-07-23T00:36:25.255" v="34" actId="948"/>
        <pc:sldMkLst>
          <pc:docMk/>
          <pc:sldMk cId="2709993780" sldId="265"/>
        </pc:sldMkLst>
      </pc:sldChg>
      <pc:sldChg chg="del">
        <pc:chgData name="秋貞　哲也 / akisada tetsuya" userId="51e732af-55e7-4658-a42f-1422a17e8fed" providerId="ADAL" clId="{5B92327F-2480-403C-A625-8F0C58DF4F7B}" dt="2024-07-23T00:36:31.924" v="35" actId="2696"/>
        <pc:sldMkLst>
          <pc:docMk/>
          <pc:sldMk cId="2279729777" sldId="266"/>
        </pc:sldMkLst>
      </pc:sldChg>
      <pc:sldChg chg="del">
        <pc:chgData name="秋貞　哲也 / akisada tetsuya" userId="51e732af-55e7-4658-a42f-1422a17e8fed" providerId="ADAL" clId="{5B92327F-2480-403C-A625-8F0C58DF4F7B}" dt="2024-07-23T00:38:33.657" v="88" actId="2696"/>
        <pc:sldMkLst>
          <pc:docMk/>
          <pc:sldMk cId="632835480" sldId="267"/>
        </pc:sldMkLst>
      </pc:sldChg>
    </pc:docChg>
  </pc:docChgLst>
  <pc:docChgLst>
    <pc:chgData name="滝田　貴也 / takita takaya" userId="c2876ddc-5062-42b7-af01-8b245f51df3f" providerId="ADAL" clId="{D9A590C8-2FA6-4B36-9EEB-C221CB1484EB}"/>
    <pc:docChg chg="undo redo custSel addSld delSld modSld">
      <pc:chgData name="滝田　貴也 / takita takaya" userId="c2876ddc-5062-42b7-af01-8b245f51df3f" providerId="ADAL" clId="{D9A590C8-2FA6-4B36-9EEB-C221CB1484EB}" dt="2025-05-02T02:05:32.927" v="925" actId="729"/>
      <pc:docMkLst>
        <pc:docMk/>
      </pc:docMkLst>
      <pc:sldChg chg="addSp delSp modSp mod modNotesTx">
        <pc:chgData name="滝田　貴也 / takita takaya" userId="c2876ddc-5062-42b7-af01-8b245f51df3f" providerId="ADAL" clId="{D9A590C8-2FA6-4B36-9EEB-C221CB1484EB}" dt="2025-05-02T02:05:25.945" v="924" actId="478"/>
        <pc:sldMkLst>
          <pc:docMk/>
          <pc:sldMk cId="3420490361" sldId="268"/>
        </pc:sldMkLst>
        <pc:spChg chg="del mod">
          <ac:chgData name="滝田　貴也 / takita takaya" userId="c2876ddc-5062-42b7-af01-8b245f51df3f" providerId="ADAL" clId="{D9A590C8-2FA6-4B36-9EEB-C221CB1484EB}" dt="2025-05-02T02:05:25.945" v="924" actId="478"/>
          <ac:spMkLst>
            <pc:docMk/>
            <pc:sldMk cId="3420490361" sldId="268"/>
            <ac:spMk id="2" creationId="{180AD32F-81DC-405E-B5D2-71ABF6FDA4B9}"/>
          </ac:spMkLst>
        </pc:spChg>
        <pc:spChg chg="mod">
          <ac:chgData name="滝田　貴也 / takita takaya" userId="c2876ddc-5062-42b7-af01-8b245f51df3f" providerId="ADAL" clId="{D9A590C8-2FA6-4B36-9EEB-C221CB1484EB}" dt="2025-05-02T01:39:50.292" v="444" actId="1076"/>
          <ac:spMkLst>
            <pc:docMk/>
            <pc:sldMk cId="3420490361" sldId="268"/>
            <ac:spMk id="5" creationId="{63517CDC-F420-7B3D-2ADD-D92BD8FA3F44}"/>
          </ac:spMkLst>
        </pc:spChg>
        <pc:spChg chg="add del mod">
          <ac:chgData name="滝田　貴也 / takita takaya" userId="c2876ddc-5062-42b7-af01-8b245f51df3f" providerId="ADAL" clId="{D9A590C8-2FA6-4B36-9EEB-C221CB1484EB}" dt="2025-05-02T01:50:14.573" v="666" actId="478"/>
          <ac:spMkLst>
            <pc:docMk/>
            <pc:sldMk cId="3420490361" sldId="268"/>
            <ac:spMk id="33" creationId="{F562B99B-20E7-024E-1D54-D4959FBB81D1}"/>
          </ac:spMkLst>
        </pc:spChg>
        <pc:spChg chg="add mod ord">
          <ac:chgData name="滝田　貴也 / takita takaya" userId="c2876ddc-5062-42b7-af01-8b245f51df3f" providerId="ADAL" clId="{D9A590C8-2FA6-4B36-9EEB-C221CB1484EB}" dt="2025-05-02T02:02:52.823" v="922" actId="14100"/>
          <ac:spMkLst>
            <pc:docMk/>
            <pc:sldMk cId="3420490361" sldId="268"/>
            <ac:spMk id="39" creationId="{3D7D6F9D-53D9-8422-6FD5-6E52C57ABBA5}"/>
          </ac:spMkLst>
        </pc:spChg>
        <pc:spChg chg="add mod">
          <ac:chgData name="滝田　貴也 / takita takaya" userId="c2876ddc-5062-42b7-af01-8b245f51df3f" providerId="ADAL" clId="{D9A590C8-2FA6-4B36-9EEB-C221CB1484EB}" dt="2025-05-02T01:56:16.993" v="815" actId="207"/>
          <ac:spMkLst>
            <pc:docMk/>
            <pc:sldMk cId="3420490361" sldId="268"/>
            <ac:spMk id="40" creationId="{886578D9-6491-482B-6EB1-4F23697BB7F2}"/>
          </ac:spMkLst>
        </pc:spChg>
        <pc:spChg chg="add mod ord">
          <ac:chgData name="滝田　貴也 / takita takaya" userId="c2876ddc-5062-42b7-af01-8b245f51df3f" providerId="ADAL" clId="{D9A590C8-2FA6-4B36-9EEB-C221CB1484EB}" dt="2025-05-02T02:02:23.782" v="918" actId="1037"/>
          <ac:spMkLst>
            <pc:docMk/>
            <pc:sldMk cId="3420490361" sldId="268"/>
            <ac:spMk id="41" creationId="{2BB3923A-9778-C922-ACC9-B7174D668474}"/>
          </ac:spMkLst>
        </pc:spChg>
        <pc:spChg chg="add del mod ord">
          <ac:chgData name="滝田　貴也 / takita takaya" userId="c2876ddc-5062-42b7-af01-8b245f51df3f" providerId="ADAL" clId="{D9A590C8-2FA6-4B36-9EEB-C221CB1484EB}" dt="2025-05-02T02:02:31.699" v="919" actId="478"/>
          <ac:spMkLst>
            <pc:docMk/>
            <pc:sldMk cId="3420490361" sldId="268"/>
            <ac:spMk id="43" creationId="{213B761C-01F4-6EE0-66A1-B74E832B1012}"/>
          </ac:spMkLst>
        </pc:spChg>
        <pc:spChg chg="add mod ord">
          <ac:chgData name="滝田　貴也 / takita takaya" userId="c2876ddc-5062-42b7-af01-8b245f51df3f" providerId="ADAL" clId="{D9A590C8-2FA6-4B36-9EEB-C221CB1484EB}" dt="2025-05-02T02:02:45.361" v="921" actId="167"/>
          <ac:spMkLst>
            <pc:docMk/>
            <pc:sldMk cId="3420490361" sldId="268"/>
            <ac:spMk id="45" creationId="{C58D5DB1-FCA1-E0B7-093F-4FF16C7DFD21}"/>
          </ac:spMkLst>
        </pc:spChg>
        <pc:graphicFrameChg chg="add mod modGraphic">
          <ac:chgData name="滝田　貴也 / takita takaya" userId="c2876ddc-5062-42b7-af01-8b245f51df3f" providerId="ADAL" clId="{D9A590C8-2FA6-4B36-9EEB-C221CB1484EB}" dt="2025-05-02T02:00:29.668" v="871" actId="20577"/>
          <ac:graphicFrameMkLst>
            <pc:docMk/>
            <pc:sldMk cId="3420490361" sldId="268"/>
            <ac:graphicFrameMk id="18" creationId="{379D8ACE-38E2-7EF5-C4D3-E7EB2986CE5A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2:14.593" v="910" actId="1038"/>
          <ac:graphicFrameMkLst>
            <pc:docMk/>
            <pc:sldMk cId="3420490361" sldId="268"/>
            <ac:graphicFrameMk id="19" creationId="{A4F9615C-AB04-FAE3-D763-34ABFC66A014}"/>
          </ac:graphicFrameMkLst>
        </pc:graphicFrameChg>
        <pc:graphicFrameChg chg="mod modGraphic">
          <ac:chgData name="滝田　貴也 / takita takaya" userId="c2876ddc-5062-42b7-af01-8b245f51df3f" providerId="ADAL" clId="{D9A590C8-2FA6-4B36-9EEB-C221CB1484EB}" dt="2025-05-02T02:00:20.761" v="848" actId="20577"/>
          <ac:graphicFrameMkLst>
            <pc:docMk/>
            <pc:sldMk cId="3420490361" sldId="268"/>
            <ac:graphicFrameMk id="20" creationId="{F423126F-F2BB-3F70-F863-03146D129CC5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0:42.070" v="877"/>
          <ac:graphicFrameMkLst>
            <pc:docMk/>
            <pc:sldMk cId="3420490361" sldId="268"/>
            <ac:graphicFrameMk id="21" creationId="{A8E61BB8-2941-0B58-FD1A-B2AD4CBDED10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0:40.692" v="876"/>
          <ac:graphicFrameMkLst>
            <pc:docMk/>
            <pc:sldMk cId="3420490361" sldId="268"/>
            <ac:graphicFrameMk id="23" creationId="{A71730DA-78A0-4A30-34E4-A911E825BE63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24" creationId="{0B78D499-9631-6CE5-C193-A00032EF3FD2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2:14.593" v="910" actId="1038"/>
          <ac:graphicFrameMkLst>
            <pc:docMk/>
            <pc:sldMk cId="3420490361" sldId="268"/>
            <ac:graphicFrameMk id="26" creationId="{124345DD-72C3-BD6E-79A1-7E10CF3DCA6F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29" creationId="{B9AE31B2-9B9D-CB42-96A8-255388949085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30" creationId="{DAA5AD8B-CA58-CEEE-6429-7D7A3C2CDB6A}"/>
          </ac:graphicFrameMkLst>
        </pc:graphicFrameChg>
        <pc:graphicFrameChg chg="add mod">
          <ac:chgData name="滝田　貴也 / takita takaya" userId="c2876ddc-5062-42b7-af01-8b245f51df3f" providerId="ADAL" clId="{D9A590C8-2FA6-4B36-9EEB-C221CB1484EB}" dt="2025-05-02T01:49:26.017" v="660" actId="571"/>
          <ac:graphicFrameMkLst>
            <pc:docMk/>
            <pc:sldMk cId="3420490361" sldId="268"/>
            <ac:graphicFrameMk id="31" creationId="{28297E9E-97B9-3CEF-DEC0-A0FC85208206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32" creationId="{084FDB86-23BC-753D-6748-FB3BD7315EEB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34" creationId="{77CD8BB4-BE7D-C2AF-F712-D0114D9C0471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2:14.593" v="910" actId="1038"/>
          <ac:graphicFrameMkLst>
            <pc:docMk/>
            <pc:sldMk cId="3420490361" sldId="268"/>
            <ac:graphicFrameMk id="35" creationId="{A590AC80-B587-8C95-15C5-10435E5B85BA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37" creationId="{98278EA1-C9EB-CE1F-4A0F-35609658E8B6}"/>
          </ac:graphicFrameMkLst>
        </pc:graphicFrameChg>
        <pc:graphicFrameChg chg="add mod modGraphic">
          <ac:chgData name="滝田　貴也 / takita takaya" userId="c2876ddc-5062-42b7-af01-8b245f51df3f" providerId="ADAL" clId="{D9A590C8-2FA6-4B36-9EEB-C221CB1484EB}" dt="2025-05-02T02:00:38.655" v="875"/>
          <ac:graphicFrameMkLst>
            <pc:docMk/>
            <pc:sldMk cId="3420490361" sldId="268"/>
            <ac:graphicFrameMk id="38" creationId="{F420BC22-7D4C-5F79-3C9E-8C469B338383}"/>
          </ac:graphicFrameMkLst>
        </pc:graphicFrameChg>
        <pc:graphicFrameChg chg="del mod modGraphic">
          <ac:chgData name="滝田　貴也 / takita takaya" userId="c2876ddc-5062-42b7-af01-8b245f51df3f" providerId="ADAL" clId="{D9A590C8-2FA6-4B36-9EEB-C221CB1484EB}" dt="2025-05-02T01:39:36.344" v="423" actId="478"/>
          <ac:graphicFrameMkLst>
            <pc:docMk/>
            <pc:sldMk cId="3420490361" sldId="268"/>
            <ac:graphicFrameMk id="42" creationId="{C7A8B9D4-829B-EB03-12EE-FF12E89F88DE}"/>
          </ac:graphicFrameMkLst>
        </pc:graphicFrameChg>
        <pc:graphicFrameChg chg="mod modGraphic">
          <ac:chgData name="滝田　貴也 / takita takaya" userId="c2876ddc-5062-42b7-af01-8b245f51df3f" providerId="ADAL" clId="{D9A590C8-2FA6-4B36-9EEB-C221CB1484EB}" dt="2025-05-02T01:55:13.803" v="804" actId="1037"/>
          <ac:graphicFrameMkLst>
            <pc:docMk/>
            <pc:sldMk cId="3420490361" sldId="268"/>
            <ac:graphicFrameMk id="81" creationId="{2974FAF4-5A06-FCC2-32E0-98E06E804B36}"/>
          </ac:graphicFrameMkLst>
        </pc:graphicFrameChg>
        <pc:cxnChg chg="del mod">
          <ac:chgData name="滝田　貴也 / takita takaya" userId="c2876ddc-5062-42b7-af01-8b245f51df3f" providerId="ADAL" clId="{D9A590C8-2FA6-4B36-9EEB-C221CB1484EB}" dt="2025-05-02T01:39:29.127" v="419" actId="478"/>
          <ac:cxnSpMkLst>
            <pc:docMk/>
            <pc:sldMk cId="3420490361" sldId="268"/>
            <ac:cxnSpMk id="3" creationId="{CA6247A4-B636-F901-00A7-1DDF5205D945}"/>
          </ac:cxnSpMkLst>
        </pc:cxnChg>
        <pc:cxnChg chg="del mod">
          <ac:chgData name="滝田　貴也 / takita takaya" userId="c2876ddc-5062-42b7-af01-8b245f51df3f" providerId="ADAL" clId="{D9A590C8-2FA6-4B36-9EEB-C221CB1484EB}" dt="2025-05-02T01:39:29.610" v="420" actId="478"/>
          <ac:cxnSpMkLst>
            <pc:docMk/>
            <pc:sldMk cId="3420490361" sldId="268"/>
            <ac:cxnSpMk id="11" creationId="{A104A5B5-F19B-2E20-98B6-4980FD17B55D}"/>
          </ac:cxnSpMkLst>
        </pc:cxnChg>
        <pc:cxnChg chg="del mod">
          <ac:chgData name="滝田　貴也 / takita takaya" userId="c2876ddc-5062-42b7-af01-8b245f51df3f" providerId="ADAL" clId="{D9A590C8-2FA6-4B36-9EEB-C221CB1484EB}" dt="2025-05-02T01:39:31.229" v="422" actId="478"/>
          <ac:cxnSpMkLst>
            <pc:docMk/>
            <pc:sldMk cId="3420490361" sldId="268"/>
            <ac:cxnSpMk id="14" creationId="{1DBF97DC-E9EE-DDA5-1DCD-8EEA8E85D6AA}"/>
          </ac:cxnSpMkLst>
        </pc:cxnChg>
        <pc:cxnChg chg="del mod">
          <ac:chgData name="滝田　貴也 / takita takaya" userId="c2876ddc-5062-42b7-af01-8b245f51df3f" providerId="ADAL" clId="{D9A590C8-2FA6-4B36-9EEB-C221CB1484EB}" dt="2025-05-02T01:39:26.056" v="416" actId="478"/>
          <ac:cxnSpMkLst>
            <pc:docMk/>
            <pc:sldMk cId="3420490361" sldId="268"/>
            <ac:cxnSpMk id="22" creationId="{E5551C16-2A38-D57B-7DFD-8113824DF2AB}"/>
          </ac:cxnSpMkLst>
        </pc:cxnChg>
        <pc:cxnChg chg="del mod">
          <ac:chgData name="滝田　貴也 / takita takaya" userId="c2876ddc-5062-42b7-af01-8b245f51df3f" providerId="ADAL" clId="{D9A590C8-2FA6-4B36-9EEB-C221CB1484EB}" dt="2025-05-02T01:39:30.807" v="421" actId="478"/>
          <ac:cxnSpMkLst>
            <pc:docMk/>
            <pc:sldMk cId="3420490361" sldId="268"/>
            <ac:cxnSpMk id="25" creationId="{5A76A9D1-1C40-298A-5DE1-D76A893BBC6D}"/>
          </ac:cxnSpMkLst>
        </pc:cxnChg>
        <pc:cxnChg chg="add del">
          <ac:chgData name="滝田　貴也 / takita takaya" userId="c2876ddc-5062-42b7-af01-8b245f51df3f" providerId="ADAL" clId="{D9A590C8-2FA6-4B36-9EEB-C221CB1484EB}" dt="2025-05-02T01:47:51.833" v="644" actId="478"/>
          <ac:cxnSpMkLst>
            <pc:docMk/>
            <pc:sldMk cId="3420490361" sldId="268"/>
            <ac:cxnSpMk id="28" creationId="{9E2061A1-5742-B56D-2FD3-B623A143DD1A}"/>
          </ac:cxnSpMkLst>
        </pc:cxnChg>
        <pc:cxnChg chg="del mod">
          <ac:chgData name="滝田　貴也 / takita takaya" userId="c2876ddc-5062-42b7-af01-8b245f51df3f" providerId="ADAL" clId="{D9A590C8-2FA6-4B36-9EEB-C221CB1484EB}" dt="2025-05-02T01:39:28.028" v="418" actId="478"/>
          <ac:cxnSpMkLst>
            <pc:docMk/>
            <pc:sldMk cId="3420490361" sldId="268"/>
            <ac:cxnSpMk id="36" creationId="{4778DAFE-D444-99D2-1FB6-D05A0FF68461}"/>
          </ac:cxnSpMkLst>
        </pc:cxnChg>
        <pc:cxnChg chg="del mod">
          <ac:chgData name="滝田　貴也 / takita takaya" userId="c2876ddc-5062-42b7-af01-8b245f51df3f" providerId="ADAL" clId="{D9A590C8-2FA6-4B36-9EEB-C221CB1484EB}" dt="2025-05-02T01:39:26.977" v="417" actId="478"/>
          <ac:cxnSpMkLst>
            <pc:docMk/>
            <pc:sldMk cId="3420490361" sldId="268"/>
            <ac:cxnSpMk id="44" creationId="{3CBF6386-961E-AB0E-877D-7574125A7064}"/>
          </ac:cxnSpMkLst>
        </pc:cxnChg>
        <pc:cxnChg chg="del mod">
          <ac:chgData name="滝田　貴也 / takita takaya" userId="c2876ddc-5062-42b7-af01-8b245f51df3f" providerId="ADAL" clId="{D9A590C8-2FA6-4B36-9EEB-C221CB1484EB}" dt="2025-05-02T01:39:25.110" v="415" actId="478"/>
          <ac:cxnSpMkLst>
            <pc:docMk/>
            <pc:sldMk cId="3420490361" sldId="268"/>
            <ac:cxnSpMk id="83" creationId="{26551B6D-7E52-FD3F-9120-6E44A30225F5}"/>
          </ac:cxnSpMkLst>
        </pc:cxnChg>
      </pc:sldChg>
      <pc:sldChg chg="modSp mod">
        <pc:chgData name="滝田　貴也 / takita takaya" userId="c2876ddc-5062-42b7-af01-8b245f51df3f" providerId="ADAL" clId="{D9A590C8-2FA6-4B36-9EEB-C221CB1484EB}" dt="2025-05-02T01:14:44.934" v="92" actId="1076"/>
        <pc:sldMkLst>
          <pc:docMk/>
          <pc:sldMk cId="880081059" sldId="269"/>
        </pc:sldMkLst>
        <pc:spChg chg="mod">
          <ac:chgData name="滝田　貴也 / takita takaya" userId="c2876ddc-5062-42b7-af01-8b245f51df3f" providerId="ADAL" clId="{D9A590C8-2FA6-4B36-9EEB-C221CB1484EB}" dt="2025-05-02T01:14:08.296" v="81" actId="1076"/>
          <ac:spMkLst>
            <pc:docMk/>
            <pc:sldMk cId="880081059" sldId="269"/>
            <ac:spMk id="10" creationId="{160ADC73-CA04-B8B1-CD27-271318F81680}"/>
          </ac:spMkLst>
        </pc:spChg>
        <pc:spChg chg="mod">
          <ac:chgData name="滝田　貴也 / takita takaya" userId="c2876ddc-5062-42b7-af01-8b245f51df3f" providerId="ADAL" clId="{D9A590C8-2FA6-4B36-9EEB-C221CB1484EB}" dt="2025-05-02T01:14:17.214" v="83" actId="1076"/>
          <ac:spMkLst>
            <pc:docMk/>
            <pc:sldMk cId="880081059" sldId="269"/>
            <ac:spMk id="13" creationId="{4E0C066E-30E9-2401-CF86-152E3B2C2087}"/>
          </ac:spMkLst>
        </pc:spChg>
        <pc:spChg chg="mod">
          <ac:chgData name="滝田　貴也 / takita takaya" userId="c2876ddc-5062-42b7-af01-8b245f51df3f" providerId="ADAL" clId="{D9A590C8-2FA6-4B36-9EEB-C221CB1484EB}" dt="2025-05-02T01:14:30.722" v="87" actId="1076"/>
          <ac:spMkLst>
            <pc:docMk/>
            <pc:sldMk cId="880081059" sldId="269"/>
            <ac:spMk id="16" creationId="{0A87707F-5098-83D8-13C3-9B19972BF5EE}"/>
          </ac:spMkLst>
        </pc:spChg>
        <pc:spChg chg="mod">
          <ac:chgData name="滝田　貴也 / takita takaya" userId="c2876ddc-5062-42b7-af01-8b245f51df3f" providerId="ADAL" clId="{D9A590C8-2FA6-4B36-9EEB-C221CB1484EB}" dt="2025-05-02T01:13:49.327" v="77" actId="255"/>
          <ac:spMkLst>
            <pc:docMk/>
            <pc:sldMk cId="880081059" sldId="269"/>
            <ac:spMk id="18" creationId="{7926665E-70D5-9600-1C7A-21D74F0961C4}"/>
          </ac:spMkLst>
        </pc:spChg>
        <pc:spChg chg="mod">
          <ac:chgData name="滝田　貴也 / takita takaya" userId="c2876ddc-5062-42b7-af01-8b245f51df3f" providerId="ADAL" clId="{D9A590C8-2FA6-4B36-9EEB-C221CB1484EB}" dt="2025-05-02T01:14:38.154" v="90" actId="1076"/>
          <ac:spMkLst>
            <pc:docMk/>
            <pc:sldMk cId="880081059" sldId="269"/>
            <ac:spMk id="21" creationId="{41B13412-1FB6-DDCA-5144-5D09B8D281CA}"/>
          </ac:spMkLst>
        </pc:spChg>
        <pc:spChg chg="mod">
          <ac:chgData name="滝田　貴也 / takita takaya" userId="c2876ddc-5062-42b7-af01-8b245f51df3f" providerId="ADAL" clId="{D9A590C8-2FA6-4B36-9EEB-C221CB1484EB}" dt="2025-05-02T01:13:49.327" v="77" actId="255"/>
          <ac:spMkLst>
            <pc:docMk/>
            <pc:sldMk cId="880081059" sldId="269"/>
            <ac:spMk id="23" creationId="{D4207434-755C-ED82-48ED-E362FC19F705}"/>
          </ac:spMkLst>
        </pc:spChg>
        <pc:spChg chg="mod">
          <ac:chgData name="滝田　貴也 / takita takaya" userId="c2876ddc-5062-42b7-af01-8b245f51df3f" providerId="ADAL" clId="{D9A590C8-2FA6-4B36-9EEB-C221CB1484EB}" dt="2025-05-02T01:13:49.327" v="77" actId="255"/>
          <ac:spMkLst>
            <pc:docMk/>
            <pc:sldMk cId="880081059" sldId="269"/>
            <ac:spMk id="26" creationId="{B6D9148F-E695-FDEA-29A3-13B8D224E6E3}"/>
          </ac:spMkLst>
        </pc:spChg>
        <pc:spChg chg="mod">
          <ac:chgData name="滝田　貴也 / takita takaya" userId="c2876ddc-5062-42b7-af01-8b245f51df3f" providerId="ADAL" clId="{D9A590C8-2FA6-4B36-9EEB-C221CB1484EB}" dt="2025-05-02T01:14:44.934" v="92" actId="1076"/>
          <ac:spMkLst>
            <pc:docMk/>
            <pc:sldMk cId="880081059" sldId="269"/>
            <ac:spMk id="28" creationId="{8F2C6FB7-BC6C-95FD-20A8-88355894FC00}"/>
          </ac:spMkLst>
        </pc:spChg>
        <pc:spChg chg="mod">
          <ac:chgData name="滝田　貴也 / takita takaya" userId="c2876ddc-5062-42b7-af01-8b245f51df3f" providerId="ADAL" clId="{D9A590C8-2FA6-4B36-9EEB-C221CB1484EB}" dt="2025-05-02T01:13:49.327" v="77" actId="255"/>
          <ac:spMkLst>
            <pc:docMk/>
            <pc:sldMk cId="880081059" sldId="269"/>
            <ac:spMk id="33" creationId="{16B8F275-522D-A1A5-B0F5-C81718C53876}"/>
          </ac:spMkLst>
        </pc:spChg>
        <pc:graphicFrameChg chg="modGraphic">
          <ac:chgData name="滝田　貴也 / takita takaya" userId="c2876ddc-5062-42b7-af01-8b245f51df3f" providerId="ADAL" clId="{D9A590C8-2FA6-4B36-9EEB-C221CB1484EB}" dt="2025-05-02T01:13:25.299" v="76" actId="14734"/>
          <ac:graphicFrameMkLst>
            <pc:docMk/>
            <pc:sldMk cId="880081059" sldId="269"/>
            <ac:graphicFrameMk id="8" creationId="{95857A0B-FA67-F325-58EE-D833F4B22622}"/>
          </ac:graphicFrameMkLst>
        </pc:graphicFrameChg>
        <pc:cxnChg chg="mod">
          <ac:chgData name="滝田　貴也 / takita takaya" userId="c2876ddc-5062-42b7-af01-8b245f51df3f" providerId="ADAL" clId="{D9A590C8-2FA6-4B36-9EEB-C221CB1484EB}" dt="2025-05-02T01:14:05.236" v="80" actId="1076"/>
          <ac:cxnSpMkLst>
            <pc:docMk/>
            <pc:sldMk cId="880081059" sldId="269"/>
            <ac:cxnSpMk id="9" creationId="{DAC4A259-75B1-0BEE-0585-B7BF3CA7F290}"/>
          </ac:cxnSpMkLst>
        </pc:cxnChg>
        <pc:cxnChg chg="mod">
          <ac:chgData name="滝田　貴也 / takita takaya" userId="c2876ddc-5062-42b7-af01-8b245f51df3f" providerId="ADAL" clId="{D9A590C8-2FA6-4B36-9EEB-C221CB1484EB}" dt="2025-05-02T01:14:27.159" v="86" actId="1076"/>
          <ac:cxnSpMkLst>
            <pc:docMk/>
            <pc:sldMk cId="880081059" sldId="269"/>
            <ac:cxnSpMk id="15" creationId="{B031C745-FFC0-A38C-2831-5AD319D26ED9}"/>
          </ac:cxnSpMkLst>
        </pc:cxnChg>
      </pc:sldChg>
      <pc:sldChg chg="addSp delSp modSp add del mod">
        <pc:chgData name="滝田　貴也 / takita takaya" userId="c2876ddc-5062-42b7-af01-8b245f51df3f" providerId="ADAL" clId="{D9A590C8-2FA6-4B36-9EEB-C221CB1484EB}" dt="2025-05-02T01:29:13.153" v="331" actId="47"/>
        <pc:sldMkLst>
          <pc:docMk/>
          <pc:sldMk cId="468295615" sldId="270"/>
        </pc:sldMkLst>
        <pc:spChg chg="del">
          <ac:chgData name="滝田　貴也 / takita takaya" userId="c2876ddc-5062-42b7-af01-8b245f51df3f" providerId="ADAL" clId="{D9A590C8-2FA6-4B36-9EEB-C221CB1484EB}" dt="2025-05-02T01:12:25.452" v="74" actId="478"/>
          <ac:spMkLst>
            <pc:docMk/>
            <pc:sldMk cId="468295615" sldId="270"/>
            <ac:spMk id="2" creationId="{180AD32F-81DC-405E-B5D2-71ABF6FDA4B9}"/>
          </ac:spMkLst>
        </pc:spChg>
        <pc:spChg chg="add mod">
          <ac:chgData name="滝田　貴也 / takita takaya" userId="c2876ddc-5062-42b7-af01-8b245f51df3f" providerId="ADAL" clId="{D9A590C8-2FA6-4B36-9EEB-C221CB1484EB}" dt="2025-05-02T01:27:16.047" v="318" actId="14100"/>
          <ac:spMkLst>
            <pc:docMk/>
            <pc:sldMk cId="468295615" sldId="270"/>
            <ac:spMk id="8" creationId="{B51AC636-FDCF-57B3-18F6-E6F8FE80111A}"/>
          </ac:spMkLst>
        </pc:spChg>
        <pc:spChg chg="add mod">
          <ac:chgData name="滝田　貴也 / takita takaya" userId="c2876ddc-5062-42b7-af01-8b245f51df3f" providerId="ADAL" clId="{D9A590C8-2FA6-4B36-9EEB-C221CB1484EB}" dt="2025-05-02T01:24:55.535" v="227" actId="20577"/>
          <ac:spMkLst>
            <pc:docMk/>
            <pc:sldMk cId="468295615" sldId="270"/>
            <ac:spMk id="9" creationId="{042708B9-5585-7618-013A-4A89F40DB378}"/>
          </ac:spMkLst>
        </pc:spChg>
        <pc:spChg chg="add mod">
          <ac:chgData name="滝田　貴也 / takita takaya" userId="c2876ddc-5062-42b7-af01-8b245f51df3f" providerId="ADAL" clId="{D9A590C8-2FA6-4B36-9EEB-C221CB1484EB}" dt="2025-05-02T01:24:34.215" v="224" actId="404"/>
          <ac:spMkLst>
            <pc:docMk/>
            <pc:sldMk cId="468295615" sldId="270"/>
            <ac:spMk id="10" creationId="{BEEBE2BC-96DF-097C-A57F-7FC7F50676DD}"/>
          </ac:spMkLst>
        </pc:spChg>
        <pc:spChg chg="add mod">
          <ac:chgData name="滝田　貴也 / takita takaya" userId="c2876ddc-5062-42b7-af01-8b245f51df3f" providerId="ADAL" clId="{D9A590C8-2FA6-4B36-9EEB-C221CB1484EB}" dt="2025-05-02T01:26:09.828" v="283" actId="20577"/>
          <ac:spMkLst>
            <pc:docMk/>
            <pc:sldMk cId="468295615" sldId="270"/>
            <ac:spMk id="12" creationId="{A0588158-B8CB-8B57-9EF4-442179CB759A}"/>
          </ac:spMkLst>
        </pc:spChg>
        <pc:spChg chg="add mod">
          <ac:chgData name="滝田　貴也 / takita takaya" userId="c2876ddc-5062-42b7-af01-8b245f51df3f" providerId="ADAL" clId="{D9A590C8-2FA6-4B36-9EEB-C221CB1484EB}" dt="2025-05-02T01:26:34.349" v="315" actId="20577"/>
          <ac:spMkLst>
            <pc:docMk/>
            <pc:sldMk cId="468295615" sldId="270"/>
            <ac:spMk id="13" creationId="{206A6491-815C-1E9A-3812-E48BFEE8906E}"/>
          </ac:spMkLst>
        </pc:spChg>
        <pc:spChg chg="add mod">
          <ac:chgData name="滝田　貴也 / takita takaya" userId="c2876ddc-5062-42b7-af01-8b245f51df3f" providerId="ADAL" clId="{D9A590C8-2FA6-4B36-9EEB-C221CB1484EB}" dt="2025-05-02T01:26:17.947" v="285" actId="1076"/>
          <ac:spMkLst>
            <pc:docMk/>
            <pc:sldMk cId="468295615" sldId="270"/>
            <ac:spMk id="15" creationId="{F6A7ED24-BF9A-67F5-7695-072C0167F88A}"/>
          </ac:spMkLst>
        </pc:spChg>
        <pc:spChg chg="add mod">
          <ac:chgData name="滝田　貴也 / takita takaya" userId="c2876ddc-5062-42b7-af01-8b245f51df3f" providerId="ADAL" clId="{D9A590C8-2FA6-4B36-9EEB-C221CB1484EB}" dt="2025-05-02T01:26:17.947" v="285" actId="1076"/>
          <ac:spMkLst>
            <pc:docMk/>
            <pc:sldMk cId="468295615" sldId="270"/>
            <ac:spMk id="16" creationId="{DAA08E93-935A-A61F-EF99-1899FBEE0C6C}"/>
          </ac:spMkLst>
        </pc:spChg>
        <pc:spChg chg="add mod">
          <ac:chgData name="滝田　貴也 / takita takaya" userId="c2876ddc-5062-42b7-af01-8b245f51df3f" providerId="ADAL" clId="{D9A590C8-2FA6-4B36-9EEB-C221CB1484EB}" dt="2025-05-02T01:27:27.523" v="330" actId="20577"/>
          <ac:spMkLst>
            <pc:docMk/>
            <pc:sldMk cId="468295615" sldId="270"/>
            <ac:spMk id="17" creationId="{3A9AFF74-BCD9-A0B0-A3C3-7EF1A0332111}"/>
          </ac:spMkLst>
        </pc:spChg>
        <pc:spChg chg="add mod">
          <ac:chgData name="滝田　貴也 / takita takaya" userId="c2876ddc-5062-42b7-af01-8b245f51df3f" providerId="ADAL" clId="{D9A590C8-2FA6-4B36-9EEB-C221CB1484EB}" dt="2025-05-02T01:27:23.410" v="319" actId="571"/>
          <ac:spMkLst>
            <pc:docMk/>
            <pc:sldMk cId="468295615" sldId="270"/>
            <ac:spMk id="18" creationId="{F5139B81-553F-7457-81F1-8F2A8BFD1D1B}"/>
          </ac:spMkLst>
        </pc:spChg>
        <pc:spChg chg="add mod">
          <ac:chgData name="滝田　貴也 / takita takaya" userId="c2876ddc-5062-42b7-af01-8b245f51df3f" providerId="ADAL" clId="{D9A590C8-2FA6-4B36-9EEB-C221CB1484EB}" dt="2025-05-02T01:27:23.410" v="319" actId="571"/>
          <ac:spMkLst>
            <pc:docMk/>
            <pc:sldMk cId="468295615" sldId="270"/>
            <ac:spMk id="19" creationId="{C737233B-6062-2ADA-2A3E-1AE5147C378A}"/>
          </ac:spMkLst>
        </pc:spChg>
        <pc:graphicFrameChg chg="add del mod modGraphic">
          <ac:chgData name="滝田　貴也 / takita takaya" userId="c2876ddc-5062-42b7-af01-8b245f51df3f" providerId="ADAL" clId="{D9A590C8-2FA6-4B36-9EEB-C221CB1484EB}" dt="2025-05-02T01:18:51.808" v="102" actId="478"/>
          <ac:graphicFrameMkLst>
            <pc:docMk/>
            <pc:sldMk cId="468295615" sldId="270"/>
            <ac:graphicFrameMk id="7" creationId="{FE7B0D77-445E-A538-84FD-127E0EFC092B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20" creationId="{F423126F-F2BB-3F70-F863-03146D129CC5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24" creationId="{0B78D499-9631-6CE5-C193-A00032EF3FD2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29" creationId="{B9AE31B2-9B9D-CB42-96A8-255388949085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30" creationId="{DAA5AD8B-CA58-CEEE-6429-7D7A3C2CDB6A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32" creationId="{084FDB86-23BC-753D-6748-FB3BD7315EEB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34" creationId="{77CD8BB4-BE7D-C2AF-F712-D0114D9C0471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37" creationId="{98278EA1-C9EB-CE1F-4A0F-35609658E8B6}"/>
          </ac:graphicFrameMkLst>
        </pc:graphicFrameChg>
        <pc:graphicFrameChg chg="del">
          <ac:chgData name="滝田　貴也 / takita takaya" userId="c2876ddc-5062-42b7-af01-8b245f51df3f" providerId="ADAL" clId="{D9A590C8-2FA6-4B36-9EEB-C221CB1484EB}" dt="2025-05-02T01:19:04.007" v="103" actId="478"/>
          <ac:graphicFrameMkLst>
            <pc:docMk/>
            <pc:sldMk cId="468295615" sldId="270"/>
            <ac:graphicFrameMk id="42" creationId="{C7A8B9D4-829B-EB03-12EE-FF12E89F88DE}"/>
          </ac:graphicFrameMkLst>
        </pc:graphicFrameChg>
        <pc:graphicFrameChg chg="del mod">
          <ac:chgData name="滝田　貴也 / takita takaya" userId="c2876ddc-5062-42b7-af01-8b245f51df3f" providerId="ADAL" clId="{D9A590C8-2FA6-4B36-9EEB-C221CB1484EB}" dt="2025-05-02T01:19:07.241" v="104" actId="478"/>
          <ac:graphicFrameMkLst>
            <pc:docMk/>
            <pc:sldMk cId="468295615" sldId="270"/>
            <ac:graphicFrameMk id="81" creationId="{2974FAF4-5A06-FCC2-32E0-98E06E804B36}"/>
          </ac:graphicFrameMkLst>
        </pc:graphicFrameChg>
        <pc:cxnChg chg="del mod">
          <ac:chgData name="滝田　貴也 / takita takaya" userId="c2876ddc-5062-42b7-af01-8b245f51df3f" providerId="ADAL" clId="{D9A590C8-2FA6-4B36-9EEB-C221CB1484EB}" dt="2025-05-02T01:19:04.007" v="103" actId="478"/>
          <ac:cxnSpMkLst>
            <pc:docMk/>
            <pc:sldMk cId="468295615" sldId="270"/>
            <ac:cxnSpMk id="3" creationId="{CA6247A4-B636-F901-00A7-1DDF5205D945}"/>
          </ac:cxnSpMkLst>
        </pc:cxnChg>
        <pc:cxnChg chg="mod">
          <ac:chgData name="滝田　貴也 / takita takaya" userId="c2876ddc-5062-42b7-af01-8b245f51df3f" providerId="ADAL" clId="{D9A590C8-2FA6-4B36-9EEB-C221CB1484EB}" dt="2025-05-02T01:15:28.599" v="93" actId="208"/>
          <ac:cxnSpMkLst>
            <pc:docMk/>
            <pc:sldMk cId="468295615" sldId="270"/>
            <ac:cxnSpMk id="11" creationId="{A104A5B5-F19B-2E20-98B6-4980FD17B55D}"/>
          </ac:cxnSpMkLst>
        </pc:cxnChg>
        <pc:cxnChg chg="mod">
          <ac:chgData name="滝田　貴也 / takita takaya" userId="c2876ddc-5062-42b7-af01-8b245f51df3f" providerId="ADAL" clId="{D9A590C8-2FA6-4B36-9EEB-C221CB1484EB}" dt="2025-05-02T01:15:28.599" v="93" actId="208"/>
          <ac:cxnSpMkLst>
            <pc:docMk/>
            <pc:sldMk cId="468295615" sldId="270"/>
            <ac:cxnSpMk id="14" creationId="{1DBF97DC-E9EE-DDA5-1DCD-8EEA8E85D6AA}"/>
          </ac:cxnSpMkLst>
        </pc:cxnChg>
        <pc:cxnChg chg="del mod">
          <ac:chgData name="滝田　貴也 / takita takaya" userId="c2876ddc-5062-42b7-af01-8b245f51df3f" providerId="ADAL" clId="{D9A590C8-2FA6-4B36-9EEB-C221CB1484EB}" dt="2025-05-02T01:19:04.007" v="103" actId="478"/>
          <ac:cxnSpMkLst>
            <pc:docMk/>
            <pc:sldMk cId="468295615" sldId="270"/>
            <ac:cxnSpMk id="22" creationId="{E5551C16-2A38-D57B-7DFD-8113824DF2AB}"/>
          </ac:cxnSpMkLst>
        </pc:cxnChg>
        <pc:cxnChg chg="mod">
          <ac:chgData name="滝田　貴也 / takita takaya" userId="c2876ddc-5062-42b7-af01-8b245f51df3f" providerId="ADAL" clId="{D9A590C8-2FA6-4B36-9EEB-C221CB1484EB}" dt="2025-05-02T01:15:28.599" v="93" actId="208"/>
          <ac:cxnSpMkLst>
            <pc:docMk/>
            <pc:sldMk cId="468295615" sldId="270"/>
            <ac:cxnSpMk id="25" creationId="{5A76A9D1-1C40-298A-5DE1-D76A893BBC6D}"/>
          </ac:cxnSpMkLst>
        </pc:cxnChg>
        <pc:cxnChg chg="mod">
          <ac:chgData name="滝田　貴也 / takita takaya" userId="c2876ddc-5062-42b7-af01-8b245f51df3f" providerId="ADAL" clId="{D9A590C8-2FA6-4B36-9EEB-C221CB1484EB}" dt="2025-05-02T01:15:28.599" v="93" actId="208"/>
          <ac:cxnSpMkLst>
            <pc:docMk/>
            <pc:sldMk cId="468295615" sldId="270"/>
            <ac:cxnSpMk id="36" creationId="{4778DAFE-D444-99D2-1FB6-D05A0FF68461}"/>
          </ac:cxnSpMkLst>
        </pc:cxnChg>
        <pc:cxnChg chg="mod">
          <ac:chgData name="滝田　貴也 / takita takaya" userId="c2876ddc-5062-42b7-af01-8b245f51df3f" providerId="ADAL" clId="{D9A590C8-2FA6-4B36-9EEB-C221CB1484EB}" dt="2025-05-02T01:15:28.599" v="93" actId="208"/>
          <ac:cxnSpMkLst>
            <pc:docMk/>
            <pc:sldMk cId="468295615" sldId="270"/>
            <ac:cxnSpMk id="44" creationId="{3CBF6386-961E-AB0E-877D-7574125A7064}"/>
          </ac:cxnSpMkLst>
        </pc:cxnChg>
        <pc:cxnChg chg="mod">
          <ac:chgData name="滝田　貴也 / takita takaya" userId="c2876ddc-5062-42b7-af01-8b245f51df3f" providerId="ADAL" clId="{D9A590C8-2FA6-4B36-9EEB-C221CB1484EB}" dt="2025-05-02T01:15:39.322" v="94" actId="1076"/>
          <ac:cxnSpMkLst>
            <pc:docMk/>
            <pc:sldMk cId="468295615" sldId="270"/>
            <ac:cxnSpMk id="83" creationId="{26551B6D-7E52-FD3F-9120-6E44A30225F5}"/>
          </ac:cxnSpMkLst>
        </pc:cxnChg>
      </pc:sldChg>
      <pc:sldChg chg="add mod modShow">
        <pc:chgData name="滝田　貴也 / takita takaya" userId="c2876ddc-5062-42b7-af01-8b245f51df3f" providerId="ADAL" clId="{D9A590C8-2FA6-4B36-9EEB-C221CB1484EB}" dt="2025-05-02T02:05:32.927" v="925" actId="729"/>
        <pc:sldMkLst>
          <pc:docMk/>
          <pc:sldMk cId="2897001308" sldId="270"/>
        </pc:sldMkLst>
      </pc:sldChg>
    </pc:docChg>
  </pc:docChgLst>
  <pc:docChgLst>
    <pc:chgData name="滝田　貴也 / takita takaya" userId="S::takaya.takita.pb@east.ntt.co.jp::c2876ddc-5062-42b7-af01-8b245f51df3f" providerId="AD" clId="Web-{D300A85C-F227-98AB-8DFD-C851ECA53B37}"/>
    <pc:docChg chg="modSld">
      <pc:chgData name="滝田　貴也 / takita takaya" userId="S::takaya.takita.pb@east.ntt.co.jp::c2876ddc-5062-42b7-af01-8b245f51df3f" providerId="AD" clId="Web-{D300A85C-F227-98AB-8DFD-C851ECA53B37}" dt="2025-04-15T03:34:19.398" v="25" actId="1076"/>
      <pc:docMkLst>
        <pc:docMk/>
      </pc:docMkLst>
      <pc:sldChg chg="modSp">
        <pc:chgData name="滝田　貴也 / takita takaya" userId="S::takaya.takita.pb@east.ntt.co.jp::c2876ddc-5062-42b7-af01-8b245f51df3f" providerId="AD" clId="Web-{D300A85C-F227-98AB-8DFD-C851ECA53B37}" dt="2025-04-15T03:34:19.398" v="25" actId="1076"/>
        <pc:sldMkLst>
          <pc:docMk/>
          <pc:sldMk cId="880081059" sldId="269"/>
        </pc:sldMkLst>
        <pc:spChg chg="mod">
          <ac:chgData name="滝田　貴也 / takita takaya" userId="S::takaya.takita.pb@east.ntt.co.jp::c2876ddc-5062-42b7-af01-8b245f51df3f" providerId="AD" clId="Web-{D300A85C-F227-98AB-8DFD-C851ECA53B37}" dt="2025-04-15T03:34:19.398" v="25" actId="1076"/>
          <ac:spMkLst>
            <pc:docMk/>
            <pc:sldMk cId="880081059" sldId="269"/>
            <ac:spMk id="16" creationId="{0A87707F-5098-83D8-13C3-9B19972BF5EE}"/>
          </ac:spMkLst>
        </pc:spChg>
        <pc:graphicFrameChg chg="mod modGraphic">
          <ac:chgData name="滝田　貴也 / takita takaya" userId="S::takaya.takita.pb@east.ntt.co.jp::c2876ddc-5062-42b7-af01-8b245f51df3f" providerId="AD" clId="Web-{D300A85C-F227-98AB-8DFD-C851ECA53B37}" dt="2025-04-15T03:32:56.895" v="7"/>
          <ac:graphicFrameMkLst>
            <pc:docMk/>
            <pc:sldMk cId="880081059" sldId="269"/>
            <ac:graphicFrameMk id="8" creationId="{95857A0B-FA67-F325-58EE-D833F4B22622}"/>
          </ac:graphicFrameMkLst>
        </pc:graphicFrameChg>
      </pc:sldChg>
    </pc:docChg>
  </pc:docChgLst>
  <pc:docChgLst>
    <pc:chgData name="滝田　貴也 / takita takaya" userId="c2876ddc-5062-42b7-af01-8b245f51df3f" providerId="ADAL" clId="{CCC4223C-1804-4E46-AE80-06E3869C7558}"/>
    <pc:docChg chg="undo custSel modSld">
      <pc:chgData name="滝田　貴也 / takita takaya" userId="c2876ddc-5062-42b7-af01-8b245f51df3f" providerId="ADAL" clId="{CCC4223C-1804-4E46-AE80-06E3869C7558}" dt="2025-04-11T06:39:17.614" v="41" actId="1035"/>
      <pc:docMkLst>
        <pc:docMk/>
      </pc:docMkLst>
      <pc:sldChg chg="addSp delSp modSp mod">
        <pc:chgData name="滝田　貴也 / takita takaya" userId="c2876ddc-5062-42b7-af01-8b245f51df3f" providerId="ADAL" clId="{CCC4223C-1804-4E46-AE80-06E3869C7558}" dt="2025-04-11T06:36:55.436" v="35" actId="20577"/>
        <pc:sldMkLst>
          <pc:docMk/>
          <pc:sldMk cId="89030008" sldId="266"/>
        </pc:sldMkLst>
      </pc:sldChg>
      <pc:sldChg chg="addSp delSp modSp mod">
        <pc:chgData name="滝田　貴也 / takita takaya" userId="c2876ddc-5062-42b7-af01-8b245f51df3f" providerId="ADAL" clId="{CCC4223C-1804-4E46-AE80-06E3869C7558}" dt="2025-04-11T06:30:19.374" v="2" actId="1076"/>
        <pc:sldMkLst>
          <pc:docMk/>
          <pc:sldMk cId="280379599" sldId="267"/>
        </pc:sldMkLst>
      </pc:sldChg>
      <pc:sldChg chg="modSp mod">
        <pc:chgData name="滝田　貴也 / takita takaya" userId="c2876ddc-5062-42b7-af01-8b245f51df3f" providerId="ADAL" clId="{CCC4223C-1804-4E46-AE80-06E3869C7558}" dt="2025-04-11T06:39:17.614" v="41" actId="1035"/>
        <pc:sldMkLst>
          <pc:docMk/>
          <pc:sldMk cId="880081059" sldId="269"/>
        </pc:sldMkLst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16" creationId="{0A87707F-5098-83D8-13C3-9B19972BF5EE}"/>
          </ac:spMkLst>
        </pc:spChg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18" creationId="{7926665E-70D5-9600-1C7A-21D74F0961C4}"/>
          </ac:spMkLst>
        </pc:spChg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21" creationId="{41B13412-1FB6-DDCA-5144-5D09B8D281CA}"/>
          </ac:spMkLst>
        </pc:spChg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23" creationId="{D4207434-755C-ED82-48ED-E362FC19F705}"/>
          </ac:spMkLst>
        </pc:spChg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26" creationId="{B6D9148F-E695-FDEA-29A3-13B8D224E6E3}"/>
          </ac:spMkLst>
        </pc:spChg>
        <pc:spChg chg="mod">
          <ac:chgData name="滝田　貴也 / takita takaya" userId="c2876ddc-5062-42b7-af01-8b245f51df3f" providerId="ADAL" clId="{CCC4223C-1804-4E46-AE80-06E3869C7558}" dt="2025-04-11T06:39:17.614" v="41" actId="1035"/>
          <ac:spMkLst>
            <pc:docMk/>
            <pc:sldMk cId="880081059" sldId="269"/>
            <ac:spMk id="28" creationId="{8F2C6FB7-BC6C-95FD-20A8-88355894FC00}"/>
          </ac:spMkLst>
        </pc:spChg>
        <pc:cxnChg chg="mod">
          <ac:chgData name="滝田　貴也 / takita takaya" userId="c2876ddc-5062-42b7-af01-8b245f51df3f" providerId="ADAL" clId="{CCC4223C-1804-4E46-AE80-06E3869C7558}" dt="2025-04-11T06:39:17.614" v="41" actId="1035"/>
          <ac:cxnSpMkLst>
            <pc:docMk/>
            <pc:sldMk cId="880081059" sldId="269"/>
            <ac:cxnSpMk id="15" creationId="{B031C745-FFC0-A38C-2831-5AD319D26ED9}"/>
          </ac:cxnSpMkLst>
        </pc:cxnChg>
        <pc:cxnChg chg="mod">
          <ac:chgData name="滝田　貴也 / takita takaya" userId="c2876ddc-5062-42b7-af01-8b245f51df3f" providerId="ADAL" clId="{CCC4223C-1804-4E46-AE80-06E3869C7558}" dt="2025-04-11T06:39:17.614" v="41" actId="1035"/>
          <ac:cxnSpMkLst>
            <pc:docMk/>
            <pc:sldMk cId="880081059" sldId="269"/>
            <ac:cxnSpMk id="17" creationId="{07C756C1-74C7-B803-5B01-9CF34BA02EF4}"/>
          </ac:cxnSpMkLst>
        </pc:cxnChg>
        <pc:cxnChg chg="mod">
          <ac:chgData name="滝田　貴也 / takita takaya" userId="c2876ddc-5062-42b7-af01-8b245f51df3f" providerId="ADAL" clId="{CCC4223C-1804-4E46-AE80-06E3869C7558}" dt="2025-04-11T06:39:17.614" v="41" actId="1035"/>
          <ac:cxnSpMkLst>
            <pc:docMk/>
            <pc:sldMk cId="880081059" sldId="269"/>
            <ac:cxnSpMk id="19" creationId="{B6A34164-A2A3-C601-D46E-CCEB505FAF48}"/>
          </ac:cxnSpMkLst>
        </pc:cxnChg>
        <pc:cxnChg chg="mod">
          <ac:chgData name="滝田　貴也 / takita takaya" userId="c2876ddc-5062-42b7-af01-8b245f51df3f" providerId="ADAL" clId="{CCC4223C-1804-4E46-AE80-06E3869C7558}" dt="2025-04-11T06:39:17.614" v="41" actId="1035"/>
          <ac:cxnSpMkLst>
            <pc:docMk/>
            <pc:sldMk cId="880081059" sldId="269"/>
            <ac:cxnSpMk id="27" creationId="{022BF108-AB91-C7A4-178F-D4A5847241F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830B2-C054-4436-8B33-7989A091F167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97605-A060-4CA9-9981-C20973840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64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5E9B81-43E9-2858-E389-EB78420FC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A5CC678-6C7F-3C83-8B55-A8BB48FF71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489C4EF-7109-A64F-732B-C955B232C6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DBACD9-5DAD-2428-38B5-8455F7D2C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97605-A060-4CA9-9981-C2097384051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877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52386-DCFE-3ED6-DA8A-60216B72B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0590D52-C035-C9E2-CDEE-83B44C7F30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8E99A44-7E72-2FDA-358E-EEDDEC522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69D1EC-88BA-B1AE-53D3-DBA4CE964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97605-A060-4CA9-9981-C2097384051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BDF94-3C2A-4844-88D3-1CCC9DBDC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4AC4FF-E000-4936-AB7D-891552135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AE3C3-7C56-4CA1-8EDC-0D5441BB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D817F-F76B-4690-BDE3-43709452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CDE067-7D4A-4026-B65D-D96BC50A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65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9C7ED-B3C8-4C19-AE32-5F1BFF373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4216B8-C55A-40F7-9A23-E3DDCAD4C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B80AF7-8912-4BA1-9AFE-6AF4CAAB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13401B-7FCB-4788-9506-C0CAD643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081D17-A51E-4168-B306-4F3DFBA9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3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934DBB-80B1-45B8-84E4-D6EC5C4A4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CC503A-3866-448F-AD8D-7D0E51B71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290A6-15C8-4F5A-844E-DCBF7B7D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8FCEB-C99C-45AB-95E7-2A768D5C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A1209F-5A27-4764-A27A-43D1DA6E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62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1BD9B5-A501-4480-9AB5-23A63AD7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780D6F-5AAD-4857-A02F-B6D28764C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519492-8E5C-4477-9B26-6EF5B274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365777-37CF-4636-B940-17DFBD33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A25AB-9226-491D-BBFD-DA723194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AE4925-6A14-4345-A49B-B3534427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171D0D-976D-40B0-9421-26A4825FE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B75F8-F66B-4426-814D-A83B6832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10A4DE-B0D4-4FA9-BED1-11953D5F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6F676-2BC0-4D93-A7A0-D7669DC8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2871D9-8A9E-43D9-B968-A9F26832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CDEF30-C0E3-4564-A6AE-832A27890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431771-87BD-4C4C-BCB0-F7FBB5588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025C2E-91B5-4BA0-851D-AA19F378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2F26B1-85A4-447A-B349-EBAF85F6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FAED8-A1A2-45B6-B547-AAB3AC69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61F61-BAC5-4DA3-BD9A-03B64569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C1A267-5CA9-4F31-9A97-801B87E64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329A62-AEAA-4D63-BF06-D6E418CD1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2F1979-15F1-4111-9B51-0E0E410E9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097BB6-F74D-4F0F-95A8-DE1AD2521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623172E-8DDB-4F2F-BEB6-990AF346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CAE140-3C76-4D27-A595-AF42F668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4D3C43-F658-44A3-9B71-EE66ADD5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6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AA96AB-A0CE-4FBF-AD0D-26A97258D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62E7ED-7180-494E-A70B-0EFD4B25D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572CC0-3634-4AF3-84D3-ADECDF3D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CCD6F2-66EB-45DD-88E1-8A59B13F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2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A0D869-FF6B-4E4E-A607-0DBD1256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6808D1-BC8C-46EC-905D-8E5489A5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FF4553-FF23-47CF-9DB5-416CA46C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B8717-AC74-4708-82AC-20666867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380790-744B-4689-B8BE-18B2B70BF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22DB76-AE06-4D06-B9DA-F90CEB42D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2C3C13-DEAB-4BCD-BCFB-339ED8F0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9CCEC9-A4A4-448E-B7D3-B99C67FA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05D47-28E6-4CE3-AFD8-8A7B055B6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74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B2632-53C6-4825-B266-F5E6204F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1084DF-262E-4867-9F2C-93E4B8455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52F2C2-84FB-409C-B99E-61CBB87D2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FA7FE8-88AA-415A-91E6-42ADC4CE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29F60E-21F5-4707-B72C-F02FB9BB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13A415-1525-430C-816F-EC927F76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9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D2C5CF-3216-4A7F-A4B1-1A886979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B9C2F6-2E71-45D0-868A-B8A23E026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960590-A381-4E9A-B28F-4E19D018F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E47D-0265-4B3C-A7BF-55F7CFC12D5B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850CEE-0BB4-4F24-82A5-B33DE61CA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B4992-7C90-478A-B034-7199D9FA9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3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7D9C51C-D78D-4FE4-8B7D-3E4F5084DA65}"/>
              </a:ext>
            </a:extLst>
          </p:cNvPr>
          <p:cNvSpPr/>
          <p:nvPr/>
        </p:nvSpPr>
        <p:spPr>
          <a:xfrm>
            <a:off x="2988906" y="1399592"/>
            <a:ext cx="6214188" cy="2435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テーマ●</a:t>
            </a:r>
            <a:r>
              <a:rPr lang="en-US" altLang="ja-JP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pPr algn="ctr">
              <a:lnSpc>
                <a:spcPct val="150000"/>
              </a:lnSpc>
            </a:pPr>
            <a:r>
              <a:rPr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企画提案の名称</a:t>
            </a:r>
            <a:endParaRPr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○○○○（提案者名）</a:t>
            </a:r>
            <a:endParaRPr kumimoji="1"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924F23-4D1C-40E9-AA38-4148DA4478C5}"/>
              </a:ext>
            </a:extLst>
          </p:cNvPr>
          <p:cNvSpPr/>
          <p:nvPr/>
        </p:nvSpPr>
        <p:spPr>
          <a:xfrm>
            <a:off x="2069842" y="3900196"/>
            <a:ext cx="9276184" cy="2211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・本様式は適宜、レイアウトを変更してください。</a:t>
            </a:r>
            <a:endParaRPr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・フォントは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10.5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ポイント以上としてください。</a:t>
            </a:r>
            <a:endParaRPr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・赤字の説明文は、削除の上、作成ください。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・本表紙</a:t>
            </a:r>
            <a:r>
              <a:rPr kumimoji="1" lang="ja-JP" altLang="en-US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をいれて</a:t>
            </a:r>
            <a:r>
              <a:rPr lang="ja-JP" altLang="en-US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８</a:t>
            </a:r>
            <a:r>
              <a:rPr kumimoji="1" lang="ja-JP" altLang="en-US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</a:t>
            </a: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以内で作成ください。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・「テーマ●」は募集要項の２（１）の①～⑥から選択し、ご記載ください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7E858-7C5C-3017-642E-B9F092DC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3194"/>
            <a:ext cx="10515600" cy="289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・区の基本計画等を前提とし、本実証実験で達成したい区が解決すべき課題を記載してください。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12443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①区の課題</a:t>
            </a:r>
            <a:endParaRPr kumimoji="1"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185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690507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②解決策（活用する新技術：</a:t>
            </a:r>
            <a:r>
              <a:rPr kumimoji="1" lang="ja-JP" altLang="en-US" sz="36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A195374-84F5-49F1-988C-04BE8BB9D0AF}"/>
              </a:ext>
            </a:extLst>
          </p:cNvPr>
          <p:cNvSpPr/>
          <p:nvPr/>
        </p:nvSpPr>
        <p:spPr>
          <a:xfrm>
            <a:off x="0" y="6855"/>
            <a:ext cx="12091481" cy="1310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・本実証実験でどのような技術・サービスを活用し、どのような区民・事業者の利便性の向上、行政運営の効率化が見込めるか、記載してください。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・本実証実験に寄与する技術・サービスの取組事例や過去実績を必ず記載してください。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・今回の実証実験のプロジェクト案で提案する技術・サービスを●●の部分に記載してください（例：ドローン、メタバース、ロボットなど）。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・今回の実証実験のプロジェクト案で提案する技術・サービスの新規性・先駆性が分かる説明を記載してください。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72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85788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③実証実験の詳細</a:t>
            </a:r>
            <a:endParaRPr kumimoji="1"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630437-A9D9-4D0A-814C-FBDEE999DBCD}"/>
              </a:ext>
            </a:extLst>
          </p:cNvPr>
          <p:cNvSpPr/>
          <p:nvPr/>
        </p:nvSpPr>
        <p:spPr>
          <a:xfrm>
            <a:off x="0" y="-83976"/>
            <a:ext cx="12091481" cy="710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・どのような実証実験を行うのか、</a:t>
            </a:r>
            <a:r>
              <a:rPr lang="en-US" altLang="ja-JP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内容、場所、必要なモニター、実施期間・回数 等</a:t>
            </a:r>
            <a:r>
              <a:rPr lang="en-US" altLang="ja-JP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を記載してください。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・国や東京都、区の許認可が必要な場合には、必ずその旨を記載してください。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・実証実験で確認したいこと（成果目標）を記載してください。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DEA5ED-CAF2-41AD-8E07-747E8A7FB4CE}"/>
              </a:ext>
            </a:extLst>
          </p:cNvPr>
          <p:cNvSpPr/>
          <p:nvPr/>
        </p:nvSpPr>
        <p:spPr>
          <a:xfrm>
            <a:off x="195942" y="1287625"/>
            <a:ext cx="5809861" cy="540242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A4803-41E4-4C74-B316-77B5AF938C70}"/>
              </a:ext>
            </a:extLst>
          </p:cNvPr>
          <p:cNvSpPr/>
          <p:nvPr/>
        </p:nvSpPr>
        <p:spPr>
          <a:xfrm>
            <a:off x="6186196" y="1287624"/>
            <a:ext cx="5809861" cy="540242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40D1C912-5B93-4EC8-8C08-02AF6EF4E8F4}"/>
              </a:ext>
            </a:extLst>
          </p:cNvPr>
          <p:cNvSpPr txBox="1">
            <a:spLocks noChangeAspect="1"/>
          </p:cNvSpPr>
          <p:nvPr/>
        </p:nvSpPr>
        <p:spPr>
          <a:xfrm>
            <a:off x="195942" y="1287624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実証実験の内容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E35583DD-25AF-48B6-BFA5-E906E570F7E8}"/>
              </a:ext>
            </a:extLst>
          </p:cNvPr>
          <p:cNvSpPr txBox="1">
            <a:spLocks noChangeAspect="1"/>
          </p:cNvSpPr>
          <p:nvPr/>
        </p:nvSpPr>
        <p:spPr>
          <a:xfrm>
            <a:off x="6186196" y="1287624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実証実験の成果目標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99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69E87-9006-51C4-7F65-DB1EAC30C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C58D5DB1-FCA1-E0B7-093F-4FF16C7DFD21}"/>
              </a:ext>
            </a:extLst>
          </p:cNvPr>
          <p:cNvSpPr/>
          <p:nvPr/>
        </p:nvSpPr>
        <p:spPr>
          <a:xfrm>
            <a:off x="6917693" y="3638550"/>
            <a:ext cx="4913416" cy="2733662"/>
          </a:xfrm>
          <a:prstGeom prst="roundRect">
            <a:avLst>
              <a:gd name="adj" fmla="val 1233"/>
            </a:avLst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2BB3923A-9778-C922-ACC9-B7174D668474}"/>
              </a:ext>
            </a:extLst>
          </p:cNvPr>
          <p:cNvSpPr/>
          <p:nvPr/>
        </p:nvSpPr>
        <p:spPr>
          <a:xfrm>
            <a:off x="1828801" y="3638550"/>
            <a:ext cx="4913416" cy="2733662"/>
          </a:xfrm>
          <a:prstGeom prst="roundRect">
            <a:avLst>
              <a:gd name="adj" fmla="val 1233"/>
            </a:avLst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3D7D6F9D-53D9-8422-6FD5-6E52C57ABBA5}"/>
              </a:ext>
            </a:extLst>
          </p:cNvPr>
          <p:cNvSpPr/>
          <p:nvPr/>
        </p:nvSpPr>
        <p:spPr>
          <a:xfrm>
            <a:off x="1632161" y="1682341"/>
            <a:ext cx="10340764" cy="4905272"/>
          </a:xfrm>
          <a:prstGeom prst="roundRect">
            <a:avLst>
              <a:gd name="adj" fmla="val 1233"/>
            </a:avLst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3517CDC-F420-7B3D-2ADD-D92BD8FA3F44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85788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④実証実験の実施体制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9FCDAC-8F35-753F-2AB8-89802C79753C}"/>
              </a:ext>
            </a:extLst>
          </p:cNvPr>
          <p:cNvSpPr/>
          <p:nvPr/>
        </p:nvSpPr>
        <p:spPr>
          <a:xfrm>
            <a:off x="0" y="-83976"/>
            <a:ext cx="12091481" cy="710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・実証実験を行う上での実施体制（役割、スタッフ名、業務内容）を記載してください。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・下記はあくまで例であり、様式は問いません。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F423126F-F2BB-3F70-F863-03146D129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652929"/>
              </p:ext>
            </p:extLst>
          </p:nvPr>
        </p:nvGraphicFramePr>
        <p:xfrm>
          <a:off x="1794734" y="1392949"/>
          <a:ext cx="4648223" cy="718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223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59243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PJ</a:t>
                      </a: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マネージャ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59243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81" name="表 80">
            <a:extLst>
              <a:ext uri="{FF2B5EF4-FFF2-40B4-BE49-F238E27FC236}">
                <a16:creationId xmlns:a16="http://schemas.microsoft.com/office/drawing/2014/main" id="{2974FAF4-5A06-FCC2-32E0-98E06E804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238127"/>
              </p:ext>
            </p:extLst>
          </p:nvPr>
        </p:nvGraphicFramePr>
        <p:xfrm>
          <a:off x="390694" y="1379885"/>
          <a:ext cx="690859" cy="520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59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</a:tblGrid>
              <a:tr h="520772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港区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79D8ACE-38E2-7EF5-C4D3-E7EB2986C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353140"/>
              </p:ext>
            </p:extLst>
          </p:nvPr>
        </p:nvGraphicFramePr>
        <p:xfrm>
          <a:off x="1794734" y="2391827"/>
          <a:ext cx="46482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223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開発</a:t>
                      </a:r>
                      <a:r>
                        <a:rPr kumimoji="1" lang="en-US" altLang="ja-JP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PM</a:t>
                      </a:r>
                      <a:endParaRPr kumimoji="1" lang="ja-JP" altLang="en-US" sz="1200" b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4F9615C-AB04-FAE3-D763-34ABFC66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867546"/>
              </p:ext>
            </p:extLst>
          </p:nvPr>
        </p:nvGraphicFramePr>
        <p:xfrm>
          <a:off x="1958266" y="3448240"/>
          <a:ext cx="4647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開発チーム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b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33067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開発チームリーダ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A8E61BB8-2941-0B58-FD1A-B2AD4CBDE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859"/>
              </p:ext>
            </p:extLst>
          </p:nvPr>
        </p:nvGraphicFramePr>
        <p:xfrm>
          <a:off x="7050601" y="3448240"/>
          <a:ext cx="4647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テストチーム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b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0442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テストチームリーダ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A71730DA-78A0-4A30-34E4-A911E825B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622333"/>
              </p:ext>
            </p:extLst>
          </p:nvPr>
        </p:nvGraphicFramePr>
        <p:xfrm>
          <a:off x="7050601" y="4667252"/>
          <a:ext cx="4647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テストメンバー①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24345DD-72C3-BD6E-79A1-7E10CF3DC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782999"/>
              </p:ext>
            </p:extLst>
          </p:nvPr>
        </p:nvGraphicFramePr>
        <p:xfrm>
          <a:off x="1958266" y="4667252"/>
          <a:ext cx="4647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開発メンバー①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A590AC80-B587-8C95-15C5-10435E5B8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85197"/>
              </p:ext>
            </p:extLst>
          </p:nvPr>
        </p:nvGraphicFramePr>
        <p:xfrm>
          <a:off x="1958266" y="5531200"/>
          <a:ext cx="4647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開発メンバー②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F420BC22-7D4C-5F79-3C9E-8C469B338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12847"/>
              </p:ext>
            </p:extLst>
          </p:nvPr>
        </p:nvGraphicFramePr>
        <p:xfrm>
          <a:off x="7050601" y="5531200"/>
          <a:ext cx="4647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00">
                  <a:extLst>
                    <a:ext uri="{9D8B030D-6E8A-4147-A177-3AD203B41FA5}">
                      <a16:colId xmlns:a16="http://schemas.microsoft.com/office/drawing/2014/main" val="23766253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24604732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テストメンバー②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4000" indent="-14400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業務内容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3749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〇○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6941"/>
                  </a:ext>
                </a:extLst>
              </a:tr>
            </a:tbl>
          </a:graphicData>
        </a:graphic>
      </p:graphicFrame>
      <p:sp>
        <p:nvSpPr>
          <p:cNvPr id="40" name="矢印: 上下 39">
            <a:extLst>
              <a:ext uri="{FF2B5EF4-FFF2-40B4-BE49-F238E27FC236}">
                <a16:creationId xmlns:a16="http://schemas.microsoft.com/office/drawing/2014/main" id="{886578D9-6491-482B-6EB1-4F23697BB7F2}"/>
              </a:ext>
            </a:extLst>
          </p:cNvPr>
          <p:cNvSpPr/>
          <p:nvPr/>
        </p:nvSpPr>
        <p:spPr>
          <a:xfrm rot="5400000">
            <a:off x="1287003" y="3811274"/>
            <a:ext cx="139706" cy="344951"/>
          </a:xfrm>
          <a:prstGeom prst="up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9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A96D5-797C-B6E5-E667-18D0412D0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852A4D61-F411-9811-C843-2EB36F34E093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85788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600">
                <a:solidFill>
                  <a:schemeClr val="tx1"/>
                </a:solidFill>
                <a:latin typeface="BIZ UDゴシック"/>
                <a:ea typeface="BIZ UDゴシック" panose="020B0400000000000000" pitchFamily="49" charset="-128"/>
              </a:rPr>
              <a:t>⑤実証実験のスケジュール</a:t>
            </a:r>
            <a:endParaRPr kumimoji="1" lang="en-US" altLang="ja-JP" sz="3600">
              <a:solidFill>
                <a:schemeClr val="tx1"/>
              </a:solidFill>
              <a:latin typeface="BIZ UDゴシック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E02A6A-A28B-10DD-6196-28537DDEBECC}"/>
              </a:ext>
            </a:extLst>
          </p:cNvPr>
          <p:cNvSpPr/>
          <p:nvPr/>
        </p:nvSpPr>
        <p:spPr>
          <a:xfrm>
            <a:off x="0" y="-83976"/>
            <a:ext cx="12091481" cy="710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・実証実験を行う上での年度内のスケジュールを記載してください。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・下記はあくまで例であり、様式は問いません。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5857A0B-FA67-F325-58EE-D833F4B226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687601"/>
              </p:ext>
            </p:extLst>
          </p:nvPr>
        </p:nvGraphicFramePr>
        <p:xfrm>
          <a:off x="1750566" y="1281617"/>
          <a:ext cx="8794913" cy="5074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598">
                  <a:extLst>
                    <a:ext uri="{9D8B030D-6E8A-4147-A177-3AD203B41FA5}">
                      <a16:colId xmlns:a16="http://schemas.microsoft.com/office/drawing/2014/main" val="954890726"/>
                    </a:ext>
                  </a:extLst>
                </a:gridCol>
                <a:gridCol w="502871">
                  <a:extLst>
                    <a:ext uri="{9D8B030D-6E8A-4147-A177-3AD203B41FA5}">
                      <a16:colId xmlns:a16="http://schemas.microsoft.com/office/drawing/2014/main" val="3844003460"/>
                    </a:ext>
                  </a:extLst>
                </a:gridCol>
                <a:gridCol w="1015365">
                  <a:extLst>
                    <a:ext uri="{9D8B030D-6E8A-4147-A177-3AD203B41FA5}">
                      <a16:colId xmlns:a16="http://schemas.microsoft.com/office/drawing/2014/main" val="1152882145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3126994957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2474655892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1304504301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451170251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3155717535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2663712554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2983626429"/>
                    </a:ext>
                  </a:extLst>
                </a:gridCol>
              </a:tblGrid>
              <a:tr h="26403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項番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項目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2025</a:t>
                      </a:r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/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05258"/>
                  </a:ext>
                </a:extLst>
              </a:tr>
              <a:tr h="264030">
                <a:tc vMerge="1">
                  <a:txBody>
                    <a:bodyPr/>
                    <a:lstStyle/>
                    <a:p>
                      <a:endParaRPr kumimoji="1" lang="ja-JP" altLang="en-US" sz="100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9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10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11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12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1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2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BIZ UDゴシック" panose="020B0400000000000000" pitchFamily="49" charset="-128"/>
                          <a:ea typeface="BIZ UDゴシック"/>
                        </a:rPr>
                        <a:t>3</a:t>
                      </a:r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/>
                        </a:rPr>
                        <a:t>月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755597"/>
                  </a:ext>
                </a:extLst>
              </a:tr>
              <a:tr h="50510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事前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準備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実証内容整理</a:t>
                      </a:r>
                      <a:endParaRPr kumimoji="1" lang="en-US" altLang="ja-JP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275370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実証環境構築</a:t>
                      </a:r>
                      <a:endParaRPr kumimoji="1" lang="en-US" altLang="ja-JP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177564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実証場</a:t>
                      </a:r>
                      <a:r>
                        <a:rPr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所</a:t>
                      </a: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整備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558784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>
                          <a:latin typeface="BIZ UDゴシック" panose="020B0400000000000000" pitchFamily="49" charset="-128"/>
                          <a:ea typeface="BIZ UDゴシック"/>
                        </a:rPr>
                        <a:t>レクチャ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099762"/>
                  </a:ext>
                </a:extLst>
              </a:tr>
              <a:tr h="5051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実証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実験</a:t>
                      </a:r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パターン①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788584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パターン②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41008"/>
                  </a:ext>
                </a:extLst>
              </a:tr>
              <a:tr h="50510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報告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実証結果</a:t>
                      </a:r>
                      <a:endParaRPr kumimoji="1" lang="en-US" altLang="ja-JP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課題まとめ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652442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報告書提出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44384"/>
                  </a:ext>
                </a:extLst>
              </a:tr>
              <a:tr h="505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報告会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7741"/>
                  </a:ext>
                </a:extLst>
              </a:tr>
            </a:tbl>
          </a:graphicData>
        </a:graphic>
      </p:graphicFrame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AC4A259-75B1-0BEE-0585-B7BF3CA7F290}"/>
              </a:ext>
            </a:extLst>
          </p:cNvPr>
          <p:cNvCxnSpPr>
            <a:cxnSpLocks/>
          </p:cNvCxnSpPr>
          <p:nvPr/>
        </p:nvCxnSpPr>
        <p:spPr>
          <a:xfrm>
            <a:off x="3541182" y="2213090"/>
            <a:ext cx="53233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0ADC73-CA04-B8B1-CD27-271318F81680}"/>
              </a:ext>
            </a:extLst>
          </p:cNvPr>
          <p:cNvSpPr txBox="1"/>
          <p:nvPr/>
        </p:nvSpPr>
        <p:spPr>
          <a:xfrm>
            <a:off x="3498122" y="1790180"/>
            <a:ext cx="11507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実証内容</a:t>
            </a:r>
            <a:endParaRPr kumimoji="1" lang="en-US" altLang="ja-JP" sz="10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すり合わせ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4282946-E74F-1485-AD4C-E4F6FE59E364}"/>
              </a:ext>
            </a:extLst>
          </p:cNvPr>
          <p:cNvCxnSpPr>
            <a:cxnSpLocks/>
          </p:cNvCxnSpPr>
          <p:nvPr/>
        </p:nvCxnSpPr>
        <p:spPr>
          <a:xfrm>
            <a:off x="4414761" y="3229432"/>
            <a:ext cx="100389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0C066E-30E9-2401-CF86-152E3B2C2087}"/>
              </a:ext>
            </a:extLst>
          </p:cNvPr>
          <p:cNvSpPr txBox="1"/>
          <p:nvPr/>
        </p:nvSpPr>
        <p:spPr>
          <a:xfrm>
            <a:off x="4359649" y="2959344"/>
            <a:ext cx="1046918" cy="253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実証場</a:t>
            </a:r>
            <a:r>
              <a:rPr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確認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031C745-FFC0-A38C-2831-5AD319D26ED9}"/>
              </a:ext>
            </a:extLst>
          </p:cNvPr>
          <p:cNvCxnSpPr>
            <a:cxnSpLocks/>
          </p:cNvCxnSpPr>
          <p:nvPr/>
        </p:nvCxnSpPr>
        <p:spPr>
          <a:xfrm>
            <a:off x="5489639" y="3726326"/>
            <a:ext cx="93610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87707F-5098-83D8-13C3-9B19972BF5EE}"/>
              </a:ext>
            </a:extLst>
          </p:cNvPr>
          <p:cNvSpPr txBox="1"/>
          <p:nvPr/>
        </p:nvSpPr>
        <p:spPr>
          <a:xfrm>
            <a:off x="5489639" y="3316443"/>
            <a:ext cx="1987053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/>
              </a:rPr>
              <a:t>関連メンバへ</a:t>
            </a:r>
            <a:r>
              <a:rPr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/>
              </a:rPr>
              <a:t>実証内容説明</a:t>
            </a:r>
            <a:endParaRPr lang="en-US" sz="1050" dirty="0">
              <a:solidFill>
                <a:prstClr val="black"/>
              </a:solidFill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/>
              </a:rPr>
              <a:t>新技術のレクチャ</a:t>
            </a:r>
            <a:endParaRPr lang="ja-JP" sz="1050" dirty="0">
              <a:solidFill>
                <a:prstClr val="black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7C756C1-74C7-B803-5B01-9CF34BA02EF4}"/>
              </a:ext>
            </a:extLst>
          </p:cNvPr>
          <p:cNvCxnSpPr>
            <a:cxnSpLocks/>
          </p:cNvCxnSpPr>
          <p:nvPr/>
        </p:nvCxnSpPr>
        <p:spPr>
          <a:xfrm>
            <a:off x="6425743" y="4191305"/>
            <a:ext cx="86235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26665E-70D5-9600-1C7A-21D74F0961C4}"/>
              </a:ext>
            </a:extLst>
          </p:cNvPr>
          <p:cNvSpPr txBox="1"/>
          <p:nvPr/>
        </p:nvSpPr>
        <p:spPr>
          <a:xfrm>
            <a:off x="6413972" y="3934304"/>
            <a:ext cx="11441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実証パターン①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B6A34164-A2A3-C601-D46E-CCEB505FAF48}"/>
              </a:ext>
            </a:extLst>
          </p:cNvPr>
          <p:cNvCxnSpPr>
            <a:cxnSpLocks/>
          </p:cNvCxnSpPr>
          <p:nvPr/>
        </p:nvCxnSpPr>
        <p:spPr>
          <a:xfrm>
            <a:off x="7421337" y="4713339"/>
            <a:ext cx="79208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1B13412-1FB6-DDCA-5144-5D09B8D281CA}"/>
              </a:ext>
            </a:extLst>
          </p:cNvPr>
          <p:cNvSpPr txBox="1"/>
          <p:nvPr/>
        </p:nvSpPr>
        <p:spPr>
          <a:xfrm>
            <a:off x="7348029" y="4436928"/>
            <a:ext cx="11441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実証パターン②</a:t>
            </a: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D4207434-755C-ED82-48ED-E362FC19F705}"/>
              </a:ext>
            </a:extLst>
          </p:cNvPr>
          <p:cNvSpPr/>
          <p:nvPr/>
        </p:nvSpPr>
        <p:spPr>
          <a:xfrm>
            <a:off x="9581577" y="5602097"/>
            <a:ext cx="72008" cy="6933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6D9148F-E695-FDEA-29A3-13B8D224E6E3}"/>
              </a:ext>
            </a:extLst>
          </p:cNvPr>
          <p:cNvSpPr/>
          <p:nvPr/>
        </p:nvSpPr>
        <p:spPr>
          <a:xfrm>
            <a:off x="10013625" y="6106153"/>
            <a:ext cx="72008" cy="6933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022BF108-AB91-C7A4-178F-D4A5847241F2}"/>
              </a:ext>
            </a:extLst>
          </p:cNvPr>
          <p:cNvCxnSpPr>
            <a:cxnSpLocks/>
          </p:cNvCxnSpPr>
          <p:nvPr/>
        </p:nvCxnSpPr>
        <p:spPr>
          <a:xfrm>
            <a:off x="8344082" y="5206781"/>
            <a:ext cx="109347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F2C6FB7-BC6C-95FD-20A8-88355894FC00}"/>
              </a:ext>
            </a:extLst>
          </p:cNvPr>
          <p:cNvSpPr txBox="1"/>
          <p:nvPr/>
        </p:nvSpPr>
        <p:spPr>
          <a:xfrm>
            <a:off x="8272074" y="4955914"/>
            <a:ext cx="11654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各種とりまとめ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EA49007-47FD-C397-8B48-60C8CFB554DC}"/>
              </a:ext>
            </a:extLst>
          </p:cNvPr>
          <p:cNvCxnSpPr>
            <a:cxnSpLocks/>
          </p:cNvCxnSpPr>
          <p:nvPr/>
        </p:nvCxnSpPr>
        <p:spPr>
          <a:xfrm>
            <a:off x="3964952" y="2649769"/>
            <a:ext cx="24490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6B8F275-522D-A1A5-B0F5-C81718C53876}"/>
              </a:ext>
            </a:extLst>
          </p:cNvPr>
          <p:cNvSpPr txBox="1"/>
          <p:nvPr/>
        </p:nvSpPr>
        <p:spPr>
          <a:xfrm>
            <a:off x="3938477" y="2432337"/>
            <a:ext cx="8423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環境構築</a:t>
            </a:r>
          </a:p>
        </p:txBody>
      </p:sp>
    </p:spTree>
    <p:extLst>
      <p:ext uri="{BB962C8B-B14F-4D97-AF65-F5344CB8AC3E}">
        <p14:creationId xmlns:p14="http://schemas.microsoft.com/office/powerpoint/2010/main" val="88008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7E858-7C5C-3017-642E-B9F092DC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1" y="35685"/>
            <a:ext cx="11926078" cy="376758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・今回の実証実験以降、</a:t>
            </a:r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区が実装化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するまでのロードマップについて記載してください。ロードマップでは、実証実験がどの時点になるか明記してください。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・本実証を行い、区が実装化することで、区にどのように貢献できるか記載してください。</a:t>
            </a:r>
          </a:p>
          <a:p>
            <a:pPr marL="0" indent="0">
              <a:buNone/>
            </a:pP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92781628-C3B7-4D7F-BD07-16FD7F9D5A5C}"/>
              </a:ext>
            </a:extLst>
          </p:cNvPr>
          <p:cNvSpPr txBox="1">
            <a:spLocks noChangeAspect="1"/>
          </p:cNvSpPr>
          <p:nvPr/>
        </p:nvSpPr>
        <p:spPr>
          <a:xfrm>
            <a:off x="0" y="410492"/>
            <a:ext cx="10515600" cy="6267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⑥今後の展開</a:t>
            </a:r>
            <a:endParaRPr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61E773-9902-4800-BDB3-528C4FB5B11B}"/>
              </a:ext>
            </a:extLst>
          </p:cNvPr>
          <p:cNvSpPr/>
          <p:nvPr/>
        </p:nvSpPr>
        <p:spPr>
          <a:xfrm>
            <a:off x="195942" y="1110343"/>
            <a:ext cx="7725748" cy="557970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3CCB40-1F27-4900-83B6-EBDE172647BC}"/>
              </a:ext>
            </a:extLst>
          </p:cNvPr>
          <p:cNvSpPr/>
          <p:nvPr/>
        </p:nvSpPr>
        <p:spPr>
          <a:xfrm>
            <a:off x="8024327" y="1110343"/>
            <a:ext cx="3971731" cy="557970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9212B25E-DC18-4BC6-B405-0930B1FCA33D}"/>
              </a:ext>
            </a:extLst>
          </p:cNvPr>
          <p:cNvSpPr txBox="1">
            <a:spLocks noChangeAspect="1"/>
          </p:cNvSpPr>
          <p:nvPr/>
        </p:nvSpPr>
        <p:spPr>
          <a:xfrm>
            <a:off x="195942" y="1087210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ロードマップ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F0E4E450-E5F9-453D-9FC1-BAD795C25D2F}"/>
              </a:ext>
            </a:extLst>
          </p:cNvPr>
          <p:cNvSpPr txBox="1">
            <a:spLocks noChangeAspect="1"/>
          </p:cNvSpPr>
          <p:nvPr/>
        </p:nvSpPr>
        <p:spPr>
          <a:xfrm>
            <a:off x="8024327" y="1083308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区への貢献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7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>
            <a:extLst>
              <a:ext uri="{FF2B5EF4-FFF2-40B4-BE49-F238E27FC236}">
                <a16:creationId xmlns:a16="http://schemas.microsoft.com/office/drawing/2014/main" id="{77D69186-915A-4100-BFC1-03995A1A5111}"/>
              </a:ext>
            </a:extLst>
          </p:cNvPr>
          <p:cNvSpPr txBox="1">
            <a:spLocks noChangeAspect="1"/>
          </p:cNvSpPr>
          <p:nvPr/>
        </p:nvSpPr>
        <p:spPr>
          <a:xfrm>
            <a:off x="0" y="485761"/>
            <a:ext cx="10515600" cy="6267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⑦区に求める支援</a:t>
            </a:r>
            <a:endParaRPr lang="en-US" altLang="ja-JP" sz="360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3FA255-37A5-4B11-80A2-631FE1ABC50C}"/>
              </a:ext>
            </a:extLst>
          </p:cNvPr>
          <p:cNvSpPr/>
          <p:nvPr/>
        </p:nvSpPr>
        <p:spPr>
          <a:xfrm>
            <a:off x="195943" y="1112551"/>
            <a:ext cx="3825552" cy="55774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2E2923-6270-4BD6-A578-79C924CD36D1}"/>
              </a:ext>
            </a:extLst>
          </p:cNvPr>
          <p:cNvSpPr/>
          <p:nvPr/>
        </p:nvSpPr>
        <p:spPr>
          <a:xfrm>
            <a:off x="4183224" y="1112551"/>
            <a:ext cx="3825552" cy="55774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7842EE-ACB5-45CF-92B0-2634F84CB75C}"/>
              </a:ext>
            </a:extLst>
          </p:cNvPr>
          <p:cNvSpPr/>
          <p:nvPr/>
        </p:nvSpPr>
        <p:spPr>
          <a:xfrm>
            <a:off x="8167394" y="1112550"/>
            <a:ext cx="3825552" cy="55774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4">
            <a:extLst>
              <a:ext uri="{FF2B5EF4-FFF2-40B4-BE49-F238E27FC236}">
                <a16:creationId xmlns:a16="http://schemas.microsoft.com/office/drawing/2014/main" id="{3F87566D-E11C-4C91-BF80-7D54CF9B406B}"/>
              </a:ext>
            </a:extLst>
          </p:cNvPr>
          <p:cNvSpPr txBox="1">
            <a:spLocks noChangeAspect="1"/>
          </p:cNvSpPr>
          <p:nvPr/>
        </p:nvSpPr>
        <p:spPr>
          <a:xfrm>
            <a:off x="195943" y="1108608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区に求める支援「対象経費」</a:t>
            </a:r>
            <a:r>
              <a:rPr lang="en-US" altLang="ja-JP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項目と金額を記載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タイトル 4">
            <a:extLst>
              <a:ext uri="{FF2B5EF4-FFF2-40B4-BE49-F238E27FC236}">
                <a16:creationId xmlns:a16="http://schemas.microsoft.com/office/drawing/2014/main" id="{5D1CC4BB-1AF7-41AF-BC47-1B47ED094999}"/>
              </a:ext>
            </a:extLst>
          </p:cNvPr>
          <p:cNvSpPr txBox="1">
            <a:spLocks noChangeAspect="1"/>
          </p:cNvSpPr>
          <p:nvPr/>
        </p:nvSpPr>
        <p:spPr>
          <a:xfrm>
            <a:off x="4217438" y="1108608"/>
            <a:ext cx="3489649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区に求める支援「その他支援」</a:t>
            </a:r>
            <a:r>
              <a:rPr lang="en-US" altLang="ja-JP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項目と内容を記載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タイトル 4">
            <a:extLst>
              <a:ext uri="{FF2B5EF4-FFF2-40B4-BE49-F238E27FC236}">
                <a16:creationId xmlns:a16="http://schemas.microsoft.com/office/drawing/2014/main" id="{DB57CF06-8B15-4284-A828-096D44D93C82}"/>
              </a:ext>
            </a:extLst>
          </p:cNvPr>
          <p:cNvSpPr txBox="1">
            <a:spLocks noChangeAspect="1"/>
          </p:cNvSpPr>
          <p:nvPr/>
        </p:nvSpPr>
        <p:spPr>
          <a:xfrm>
            <a:off x="8167394" y="1094504"/>
            <a:ext cx="3489649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事業者が実施すること　</a:t>
            </a:r>
            <a:r>
              <a:rPr lang="en-US" altLang="ja-JP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項目と内容を記載</a:t>
            </a:r>
            <a:endParaRPr lang="en-US" altLang="ja-JP" sz="11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0D8A67-632D-4B9C-8E48-46611E5D24B7}"/>
              </a:ext>
            </a:extLst>
          </p:cNvPr>
          <p:cNvSpPr/>
          <p:nvPr/>
        </p:nvSpPr>
        <p:spPr>
          <a:xfrm>
            <a:off x="0" y="-112561"/>
            <a:ext cx="12091481" cy="807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・区に求める支援として「対象経費」「その他支援」を具体的にご記載ください。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・「事業者が実施すること」を具体的にご記載ください。</a:t>
            </a:r>
            <a:endParaRPr lang="en-US" altLang="ja-JP" sz="120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64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d6e356-b9a1-4c39-8ea3-d832e3dd8ae2">
      <Terms xmlns="http://schemas.microsoft.com/office/infopath/2007/PartnerControls"/>
    </lcf76f155ced4ddcb4097134ff3c332f>
    <TaxCatchAll xmlns="7c669693-be04-4f1b-a300-184c9fb574a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16E10E7D945804C9ABFF81CC32E0F59" ma:contentTypeVersion="16" ma:contentTypeDescription="新しいドキュメントを作成します。" ma:contentTypeScope="" ma:versionID="bb348498eb56eb7cf67c876e9aa74f59">
  <xsd:schema xmlns:xsd="http://www.w3.org/2001/XMLSchema" xmlns:xs="http://www.w3.org/2001/XMLSchema" xmlns:p="http://schemas.microsoft.com/office/2006/metadata/properties" xmlns:ns2="34d6e356-b9a1-4c39-8ea3-d832e3dd8ae2" xmlns:ns3="7c669693-be04-4f1b-a300-184c9fb574ad" targetNamespace="http://schemas.microsoft.com/office/2006/metadata/properties" ma:root="true" ma:fieldsID="5e126c116c34a8202822b89710c08330" ns2:_="" ns3:_="">
    <xsd:import namespace="34d6e356-b9a1-4c39-8ea3-d832e3dd8ae2"/>
    <xsd:import namespace="7c669693-be04-4f1b-a300-184c9fb574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6e356-b9a1-4c39-8ea3-d832e3dd8a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fa5b3511-5af1-44a5-9ff8-fec43d9a85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9693-be04-4f1b-a300-184c9fb574a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2603cb7-d0f2-4585-a445-918349a981c0}" ma:internalName="TaxCatchAll" ma:showField="CatchAllData" ma:web="7c669693-be04-4f1b-a300-184c9fb574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248145-DF9B-4041-A5B9-D8F7863035F3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4d6e356-b9a1-4c39-8ea3-d832e3dd8ae2"/>
    <ds:schemaRef ds:uri="http://purl.org/dc/dcmitype/"/>
    <ds:schemaRef ds:uri="http://purl.org/dc/elements/1.1/"/>
    <ds:schemaRef ds:uri="http://schemas.microsoft.com/office/infopath/2007/PartnerControls"/>
    <ds:schemaRef ds:uri="7c669693-be04-4f1b-a300-184c9fb574ad"/>
  </ds:schemaRefs>
</ds:datastoreItem>
</file>

<file path=customXml/itemProps2.xml><?xml version="1.0" encoding="utf-8"?>
<ds:datastoreItem xmlns:ds="http://schemas.openxmlformats.org/officeDocument/2006/customXml" ds:itemID="{46AFB25C-C4D9-4BB3-9EB4-205DEAC233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6B8403-AACB-4011-AFF6-1759B1ADBAB6}">
  <ds:schemaRefs>
    <ds:schemaRef ds:uri="34d6e356-b9a1-4c39-8ea3-d832e3dd8ae2"/>
    <ds:schemaRef ds:uri="7c669693-be04-4f1b-a300-184c9fb574a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675</Words>
  <Application>Microsoft Office PowerPoint</Application>
  <PresentationFormat>ワイド画面</PresentationFormat>
  <Paragraphs>104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  <vt:lpstr>①区の課題</vt:lpstr>
      <vt:lpstr>②解決策（活用する新技術：●●）</vt:lpstr>
      <vt:lpstr>③実証実験の詳細</vt:lpstr>
      <vt:lpstr>④実証実験の実施体制</vt:lpstr>
      <vt:lpstr>⑤実証実験のスケジュール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浩史 杉山</dc:creator>
  <cp:lastModifiedBy>浩史 杉山</cp:lastModifiedBy>
  <cp:revision>21</cp:revision>
  <dcterms:created xsi:type="dcterms:W3CDTF">2024-07-02T23:46:28Z</dcterms:created>
  <dcterms:modified xsi:type="dcterms:W3CDTF">2025-05-02T09:21:38Z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0x010100C16E10E7D945804C9ABFF81CC32E0F59</vt:lpwstr>
  </property>
  <property fmtid="{D5CDD505-2E9C-101B-9397-08002B2CF9AE}" pid="3" name="MediaServiceImageTags">
    <vt:lpwstr/>
  </property>
</Properties>
</file>