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sldIdLst>
    <p:sldId id="264" r:id="rId2"/>
  </p:sldIdLst>
  <p:sldSz cx="7561263" cy="106934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1" userDrawn="1">
          <p15:clr>
            <a:srgbClr val="A4A3A4"/>
          </p15:clr>
        </p15:guide>
        <p15:guide id="2" pos="2381">
          <p15:clr>
            <a:srgbClr val="A4A3A4"/>
          </p15:clr>
        </p15:guide>
        <p15:guide id="3" orient="horz" pos="102" userDrawn="1">
          <p15:clr>
            <a:srgbClr val="A4A3A4"/>
          </p15:clr>
        </p15:guide>
        <p15:guide id="4" orient="horz" pos="6634" userDrawn="1">
          <p15:clr>
            <a:srgbClr val="A4A3A4"/>
          </p15:clr>
        </p15:guide>
        <p15:guide id="5" pos="113" userDrawn="1">
          <p15:clr>
            <a:srgbClr val="A4A3A4"/>
          </p15:clr>
        </p15:guide>
        <p15:guide id="6" pos="46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FFFF"/>
    <a:srgbClr val="66FFFF"/>
    <a:srgbClr val="00CC00"/>
    <a:srgbClr val="FF6600"/>
    <a:srgbClr val="CC00FF"/>
    <a:srgbClr val="CC66FF"/>
    <a:srgbClr val="FF0066"/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96238" autoAdjust="0"/>
  </p:normalViewPr>
  <p:slideViewPr>
    <p:cSldViewPr>
      <p:cViewPr varScale="1">
        <p:scale>
          <a:sx n="56" d="100"/>
          <a:sy n="56" d="100"/>
        </p:scale>
        <p:origin x="2880" y="43"/>
      </p:cViewPr>
      <p:guideLst>
        <p:guide orient="horz" pos="3391"/>
        <p:guide pos="2381"/>
        <p:guide orient="horz" pos="102"/>
        <p:guide orient="horz" pos="6634"/>
        <p:guide pos="113"/>
        <p:guide pos="46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A17143B-8684-4E11-B97C-36CC9D42D499}"/>
              </a:ext>
            </a:extLst>
          </p:cNvPr>
          <p:cNvGrpSpPr/>
          <p:nvPr userDrawn="1"/>
        </p:nvGrpSpPr>
        <p:grpSpPr>
          <a:xfrm>
            <a:off x="180631" y="162700"/>
            <a:ext cx="7200000" cy="10368722"/>
            <a:chOff x="180631" y="162700"/>
            <a:chExt cx="7200000" cy="10368722"/>
          </a:xfrm>
        </p:grpSpPr>
        <p:grpSp>
          <p:nvGrpSpPr>
            <p:cNvPr id="117" name="グループ化 116"/>
            <p:cNvGrpSpPr/>
            <p:nvPr userDrawn="1"/>
          </p:nvGrpSpPr>
          <p:grpSpPr>
            <a:xfrm>
              <a:off x="182397" y="162700"/>
              <a:ext cx="7196468" cy="10368000"/>
              <a:chOff x="213189" y="5809"/>
              <a:chExt cx="7196468" cy="10656000"/>
            </a:xfrm>
          </p:grpSpPr>
          <p:sp>
            <p:nvSpPr>
              <p:cNvPr id="121" name="Line 42"/>
              <p:cNvSpPr>
                <a:spLocks noChangeShapeType="1"/>
              </p:cNvSpPr>
              <p:nvPr userDrawn="1"/>
            </p:nvSpPr>
            <p:spPr bwMode="auto">
              <a:xfrm rot="5400000">
                <a:off x="-32444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Line 43"/>
              <p:cNvSpPr>
                <a:spLocks noChangeShapeType="1"/>
              </p:cNvSpPr>
              <p:nvPr userDrawn="1"/>
            </p:nvSpPr>
            <p:spPr bwMode="auto">
              <a:xfrm rot="5400000">
                <a:off x="-310153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4" name="Line 44"/>
              <p:cNvSpPr>
                <a:spLocks noChangeShapeType="1"/>
              </p:cNvSpPr>
              <p:nvPr userDrawn="1"/>
            </p:nvSpPr>
            <p:spPr bwMode="auto">
              <a:xfrm rot="5400000">
                <a:off x="-295706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Line 45"/>
              <p:cNvSpPr>
                <a:spLocks noChangeShapeType="1"/>
              </p:cNvSpPr>
              <p:nvPr userDrawn="1"/>
            </p:nvSpPr>
            <p:spPr bwMode="auto">
              <a:xfrm rot="5400000">
                <a:off x="-28126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Line 46"/>
              <p:cNvSpPr>
                <a:spLocks noChangeShapeType="1"/>
              </p:cNvSpPr>
              <p:nvPr userDrawn="1"/>
            </p:nvSpPr>
            <p:spPr bwMode="auto">
              <a:xfrm rot="5400000">
                <a:off x="-266973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Line 47"/>
              <p:cNvSpPr>
                <a:spLocks noChangeShapeType="1"/>
              </p:cNvSpPr>
              <p:nvPr userDrawn="1"/>
            </p:nvSpPr>
            <p:spPr bwMode="auto">
              <a:xfrm rot="5400000">
                <a:off x="-252526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Line 48"/>
              <p:cNvSpPr>
                <a:spLocks noChangeShapeType="1"/>
              </p:cNvSpPr>
              <p:nvPr userDrawn="1"/>
            </p:nvSpPr>
            <p:spPr bwMode="auto">
              <a:xfrm rot="5400000">
                <a:off x="-23808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Line 49"/>
              <p:cNvSpPr>
                <a:spLocks noChangeShapeType="1"/>
              </p:cNvSpPr>
              <p:nvPr userDrawn="1"/>
            </p:nvSpPr>
            <p:spPr bwMode="auto">
              <a:xfrm rot="5400000">
                <a:off x="-22363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0" name="Line 50"/>
              <p:cNvSpPr>
                <a:spLocks noChangeShapeType="1"/>
              </p:cNvSpPr>
              <p:nvPr userDrawn="1"/>
            </p:nvSpPr>
            <p:spPr bwMode="auto">
              <a:xfrm rot="5400000">
                <a:off x="-209346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1" name="Line 51"/>
              <p:cNvSpPr>
                <a:spLocks noChangeShapeType="1"/>
              </p:cNvSpPr>
              <p:nvPr userDrawn="1"/>
            </p:nvSpPr>
            <p:spPr bwMode="auto">
              <a:xfrm rot="5400000">
                <a:off x="-19490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2" name="Line 52"/>
              <p:cNvSpPr>
                <a:spLocks noChangeShapeType="1"/>
              </p:cNvSpPr>
              <p:nvPr userDrawn="1"/>
            </p:nvSpPr>
            <p:spPr bwMode="auto">
              <a:xfrm rot="5400000">
                <a:off x="-18045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3" name="Line 53"/>
              <p:cNvSpPr>
                <a:spLocks noChangeShapeType="1"/>
              </p:cNvSpPr>
              <p:nvPr userDrawn="1"/>
            </p:nvSpPr>
            <p:spPr bwMode="auto">
              <a:xfrm rot="5400000">
                <a:off x="-166008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4" name="Line 54"/>
              <p:cNvSpPr>
                <a:spLocks noChangeShapeType="1"/>
              </p:cNvSpPr>
              <p:nvPr userDrawn="1"/>
            </p:nvSpPr>
            <p:spPr bwMode="auto">
              <a:xfrm rot="5400000">
                <a:off x="-15172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5" name="Line 55"/>
              <p:cNvSpPr>
                <a:spLocks noChangeShapeType="1"/>
              </p:cNvSpPr>
              <p:nvPr userDrawn="1"/>
            </p:nvSpPr>
            <p:spPr bwMode="auto">
              <a:xfrm rot="5400000">
                <a:off x="-13727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6" name="Line 56"/>
              <p:cNvSpPr>
                <a:spLocks noChangeShapeType="1"/>
              </p:cNvSpPr>
              <p:nvPr userDrawn="1"/>
            </p:nvSpPr>
            <p:spPr bwMode="auto">
              <a:xfrm rot="5400000">
                <a:off x="-122828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7" name="Line 57"/>
              <p:cNvSpPr>
                <a:spLocks noChangeShapeType="1"/>
              </p:cNvSpPr>
              <p:nvPr userDrawn="1"/>
            </p:nvSpPr>
            <p:spPr bwMode="auto">
              <a:xfrm rot="5400000">
                <a:off x="-9409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8" name="Line 58"/>
              <p:cNvSpPr>
                <a:spLocks noChangeShapeType="1"/>
              </p:cNvSpPr>
              <p:nvPr userDrawn="1"/>
            </p:nvSpPr>
            <p:spPr bwMode="auto">
              <a:xfrm rot="5400000">
                <a:off x="-79648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9" name="Line 59"/>
              <p:cNvSpPr>
                <a:spLocks noChangeShapeType="1"/>
              </p:cNvSpPr>
              <p:nvPr userDrawn="1"/>
            </p:nvSpPr>
            <p:spPr bwMode="auto">
              <a:xfrm rot="5400000">
                <a:off x="-5091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0" name="Line 60"/>
              <p:cNvSpPr>
                <a:spLocks noChangeShapeType="1"/>
              </p:cNvSpPr>
              <p:nvPr userDrawn="1"/>
            </p:nvSpPr>
            <p:spPr bwMode="auto">
              <a:xfrm rot="5400000">
                <a:off x="-36468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1" name="Line 61"/>
              <p:cNvSpPr>
                <a:spLocks noChangeShapeType="1"/>
              </p:cNvSpPr>
              <p:nvPr userDrawn="1"/>
            </p:nvSpPr>
            <p:spPr bwMode="auto">
              <a:xfrm rot="5400000">
                <a:off x="-22021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Line 62"/>
              <p:cNvSpPr>
                <a:spLocks noChangeShapeType="1"/>
              </p:cNvSpPr>
              <p:nvPr userDrawn="1"/>
            </p:nvSpPr>
            <p:spPr bwMode="auto">
              <a:xfrm rot="5400000">
                <a:off x="-773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3" name="Line 63"/>
              <p:cNvSpPr>
                <a:spLocks noChangeShapeType="1"/>
              </p:cNvSpPr>
              <p:nvPr userDrawn="1"/>
            </p:nvSpPr>
            <p:spPr bwMode="auto">
              <a:xfrm rot="5400000">
                <a:off x="6712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4" name="Line 64"/>
              <p:cNvSpPr>
                <a:spLocks noChangeShapeType="1"/>
              </p:cNvSpPr>
              <p:nvPr userDrawn="1"/>
            </p:nvSpPr>
            <p:spPr bwMode="auto">
              <a:xfrm rot="5400000">
                <a:off x="2115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5" name="Line 65"/>
              <p:cNvSpPr>
                <a:spLocks noChangeShapeType="1"/>
              </p:cNvSpPr>
              <p:nvPr userDrawn="1"/>
            </p:nvSpPr>
            <p:spPr bwMode="auto">
              <a:xfrm rot="5400000">
                <a:off x="356045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6" name="Line 66"/>
              <p:cNvSpPr>
                <a:spLocks noChangeShapeType="1"/>
              </p:cNvSpPr>
              <p:nvPr userDrawn="1"/>
            </p:nvSpPr>
            <p:spPr bwMode="auto">
              <a:xfrm rot="5400000">
                <a:off x="49892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7" name="Line 67"/>
              <p:cNvSpPr>
                <a:spLocks noChangeShapeType="1"/>
              </p:cNvSpPr>
              <p:nvPr userDrawn="1"/>
            </p:nvSpPr>
            <p:spPr bwMode="auto">
              <a:xfrm rot="5400000">
                <a:off x="6433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Line 68"/>
              <p:cNvSpPr>
                <a:spLocks noChangeShapeType="1"/>
              </p:cNvSpPr>
              <p:nvPr userDrawn="1"/>
            </p:nvSpPr>
            <p:spPr bwMode="auto">
              <a:xfrm rot="5400000">
                <a:off x="787845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Line 69"/>
              <p:cNvSpPr>
                <a:spLocks noChangeShapeType="1"/>
              </p:cNvSpPr>
              <p:nvPr userDrawn="1"/>
            </p:nvSpPr>
            <p:spPr bwMode="auto">
              <a:xfrm rot="5400000">
                <a:off x="93230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0" name="Line 70"/>
              <p:cNvSpPr>
                <a:spLocks noChangeShapeType="1"/>
              </p:cNvSpPr>
              <p:nvPr userDrawn="1"/>
            </p:nvSpPr>
            <p:spPr bwMode="auto">
              <a:xfrm rot="5400000">
                <a:off x="10751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Line 71"/>
              <p:cNvSpPr>
                <a:spLocks noChangeShapeType="1"/>
              </p:cNvSpPr>
              <p:nvPr userDrawn="1"/>
            </p:nvSpPr>
            <p:spPr bwMode="auto">
              <a:xfrm rot="5400000">
                <a:off x="1219645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2" name="Line 72"/>
              <p:cNvSpPr>
                <a:spLocks noChangeShapeType="1"/>
              </p:cNvSpPr>
              <p:nvPr userDrawn="1"/>
            </p:nvSpPr>
            <p:spPr bwMode="auto">
              <a:xfrm rot="5400000">
                <a:off x="136410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3" name="Line 73"/>
              <p:cNvSpPr>
                <a:spLocks noChangeShapeType="1"/>
              </p:cNvSpPr>
              <p:nvPr userDrawn="1"/>
            </p:nvSpPr>
            <p:spPr bwMode="auto">
              <a:xfrm rot="5400000">
                <a:off x="15069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Line 74"/>
              <p:cNvSpPr>
                <a:spLocks noChangeShapeType="1"/>
              </p:cNvSpPr>
              <p:nvPr userDrawn="1"/>
            </p:nvSpPr>
            <p:spPr bwMode="auto">
              <a:xfrm rot="5400000">
                <a:off x="-10854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Line 75"/>
              <p:cNvSpPr>
                <a:spLocks noChangeShapeType="1"/>
              </p:cNvSpPr>
              <p:nvPr userDrawn="1"/>
            </p:nvSpPr>
            <p:spPr bwMode="auto">
              <a:xfrm rot="5400000">
                <a:off x="164985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Line 76"/>
              <p:cNvSpPr>
                <a:spLocks noChangeShapeType="1"/>
              </p:cNvSpPr>
              <p:nvPr userDrawn="1"/>
            </p:nvSpPr>
            <p:spPr bwMode="auto">
              <a:xfrm rot="5400000">
                <a:off x="179432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Line 77"/>
              <p:cNvSpPr>
                <a:spLocks noChangeShapeType="1"/>
              </p:cNvSpPr>
              <p:nvPr userDrawn="1"/>
            </p:nvSpPr>
            <p:spPr bwMode="auto">
              <a:xfrm rot="5400000">
                <a:off x="19387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Line 78"/>
              <p:cNvSpPr>
                <a:spLocks noChangeShapeType="1"/>
              </p:cNvSpPr>
              <p:nvPr userDrawn="1"/>
            </p:nvSpPr>
            <p:spPr bwMode="auto">
              <a:xfrm rot="5400000">
                <a:off x="208165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Line 79"/>
              <p:cNvSpPr>
                <a:spLocks noChangeShapeType="1"/>
              </p:cNvSpPr>
              <p:nvPr userDrawn="1"/>
            </p:nvSpPr>
            <p:spPr bwMode="auto">
              <a:xfrm rot="5400000">
                <a:off x="-6536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Line 65"/>
              <p:cNvSpPr>
                <a:spLocks noChangeShapeType="1"/>
              </p:cNvSpPr>
              <p:nvPr userDrawn="1"/>
            </p:nvSpPr>
            <p:spPr bwMode="auto">
              <a:xfrm rot="5400000">
                <a:off x="-511481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1" name="Line 66"/>
              <p:cNvSpPr>
                <a:spLocks noChangeShapeType="1"/>
              </p:cNvSpPr>
              <p:nvPr userDrawn="1"/>
            </p:nvSpPr>
            <p:spPr bwMode="auto">
              <a:xfrm rot="5400000">
                <a:off x="-497193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2" name="Line 67"/>
              <p:cNvSpPr>
                <a:spLocks noChangeShapeType="1"/>
              </p:cNvSpPr>
              <p:nvPr userDrawn="1"/>
            </p:nvSpPr>
            <p:spPr bwMode="auto">
              <a:xfrm rot="5400000">
                <a:off x="-48274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3" name="Line 68"/>
              <p:cNvSpPr>
                <a:spLocks noChangeShapeType="1"/>
              </p:cNvSpPr>
              <p:nvPr userDrawn="1"/>
            </p:nvSpPr>
            <p:spPr bwMode="auto">
              <a:xfrm rot="5400000">
                <a:off x="-468301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4" name="Line 69"/>
              <p:cNvSpPr>
                <a:spLocks noChangeShapeType="1"/>
              </p:cNvSpPr>
              <p:nvPr userDrawn="1"/>
            </p:nvSpPr>
            <p:spPr bwMode="auto">
              <a:xfrm rot="5400000">
                <a:off x="-453854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Line 70"/>
              <p:cNvSpPr>
                <a:spLocks noChangeShapeType="1"/>
              </p:cNvSpPr>
              <p:nvPr userDrawn="1"/>
            </p:nvSpPr>
            <p:spPr bwMode="auto">
              <a:xfrm rot="5400000">
                <a:off x="-43956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Line 71"/>
              <p:cNvSpPr>
                <a:spLocks noChangeShapeType="1"/>
              </p:cNvSpPr>
              <p:nvPr userDrawn="1"/>
            </p:nvSpPr>
            <p:spPr bwMode="auto">
              <a:xfrm rot="5400000">
                <a:off x="-425121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Line 72"/>
              <p:cNvSpPr>
                <a:spLocks noChangeShapeType="1"/>
              </p:cNvSpPr>
              <p:nvPr userDrawn="1"/>
            </p:nvSpPr>
            <p:spPr bwMode="auto">
              <a:xfrm rot="5400000">
                <a:off x="-410674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Line 73"/>
              <p:cNvSpPr>
                <a:spLocks noChangeShapeType="1"/>
              </p:cNvSpPr>
              <p:nvPr userDrawn="1"/>
            </p:nvSpPr>
            <p:spPr bwMode="auto">
              <a:xfrm rot="5400000">
                <a:off x="-39638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9" name="Line 75"/>
              <p:cNvSpPr>
                <a:spLocks noChangeShapeType="1"/>
              </p:cNvSpPr>
              <p:nvPr userDrawn="1"/>
            </p:nvSpPr>
            <p:spPr bwMode="auto">
              <a:xfrm rot="5400000">
                <a:off x="-382099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0" name="Line 76"/>
              <p:cNvSpPr>
                <a:spLocks noChangeShapeType="1"/>
              </p:cNvSpPr>
              <p:nvPr userDrawn="1"/>
            </p:nvSpPr>
            <p:spPr bwMode="auto">
              <a:xfrm rot="5400000">
                <a:off x="-367653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Line 77"/>
              <p:cNvSpPr>
                <a:spLocks noChangeShapeType="1"/>
              </p:cNvSpPr>
              <p:nvPr userDrawn="1"/>
            </p:nvSpPr>
            <p:spPr bwMode="auto">
              <a:xfrm rot="5400000">
                <a:off x="-35320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2" name="Line 78"/>
              <p:cNvSpPr>
                <a:spLocks noChangeShapeType="1"/>
              </p:cNvSpPr>
              <p:nvPr userDrawn="1"/>
            </p:nvSpPr>
            <p:spPr bwMode="auto">
              <a:xfrm rot="5400000">
                <a:off x="-338919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" name="グループ化 2"/>
            <p:cNvGrpSpPr/>
            <p:nvPr userDrawn="1"/>
          </p:nvGrpSpPr>
          <p:grpSpPr>
            <a:xfrm>
              <a:off x="180631" y="165775"/>
              <a:ext cx="7200000" cy="10365647"/>
              <a:chOff x="-4366" y="165775"/>
              <a:chExt cx="7560000" cy="10365647"/>
            </a:xfrm>
          </p:grpSpPr>
          <p:sp>
            <p:nvSpPr>
              <p:cNvPr id="273" name="Line 8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1856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4" name="Line 8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61422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Line 8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46979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6" name="Line 8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32696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Line 8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18253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Line 8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03811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Line 8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89368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0" name="Line 8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75084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1" name="Line 8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60642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2" name="Line 9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46199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3" name="Line 9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31916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4" name="Line 9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17473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5" name="Line 9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03031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Line 9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88588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Line 9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74304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8" name="Line 9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59862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9" name="Line 9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45419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0" name="Line 9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31135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1" name="Line 9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16693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Line 10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02250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3" name="Line 10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87808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4" name="Line 10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73524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5" name="Line 10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59082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6" name="Line 10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44639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7" name="Line 10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0197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8" name="Line 10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5913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9" name="Line 10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470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0" name="Line 10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2813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1" name="Line 10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85025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2" name="Line 11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99309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3" name="Line 11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13752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4" name="Line 11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28194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5" name="Line 11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42478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6" name="Line 11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56920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7" name="Line 11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71363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8" name="Line 11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85805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9" name="Line 11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00089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0" name="Line 11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14532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1" name="Line 11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28974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2" name="Line 12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43417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3" name="Line 12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57701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4" name="Line 12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72143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5" name="Line 12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86586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6" name="Line 12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00869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Line 12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15312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8" name="Line 12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29754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9" name="Line 12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44197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0" name="Line 12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58481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1" name="Line 12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72923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2" name="Line 13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87366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3" name="Line 13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01649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4" name="Line 13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160924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5" name="Line 13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70583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6" name="Line 13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7096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7" name="Line 13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6140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Line 8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30413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9" name="Line 8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44855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0" name="Line 8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591394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1" name="Line 8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73581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2" name="Line 8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880244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3" name="Line 8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02466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4" name="Line 8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16750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5" name="Line 8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31193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6" name="Line 9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45635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7" name="Line 9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59919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8" name="Line 9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74362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9" name="Line 9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88804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0" name="Line 9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03247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1" name="Line 9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17530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2" name="Line 9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31973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3" name="Line 9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46415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4" name="Line 9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60699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5" name="Line 9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75142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ftr="0" dt="0"/>
  <p:txStyles>
    <p:titleStyle>
      <a:lvl1pPr algn="l" defTabSz="947210" rtl="0" eaLnBrk="1" latinLnBrk="0" hangingPunct="1">
        <a:spcBef>
          <a:spcPct val="0"/>
        </a:spcBef>
        <a:buNone/>
        <a:defRPr kumimoji="1" sz="2800" b="1" kern="1200" cap="none" spc="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47210" rtl="0" eaLnBrk="1" latinLnBrk="0" hangingPunct="1">
        <a:spcBef>
          <a:spcPct val="20000"/>
        </a:spcBef>
        <a:spcAft>
          <a:spcPts val="621"/>
        </a:spcAft>
        <a:buFont typeface="Arial" pitchFamily="34" charset="0"/>
        <a:buNone/>
        <a:defRPr kumimoji="1"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73604" indent="-189441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84012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616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31222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604825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78430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552034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025639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3604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7210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20813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94418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368022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41628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15234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88837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5" userDrawn="1">
          <p15:clr>
            <a:srgbClr val="F26B43"/>
          </p15:clr>
        </p15:guide>
        <p15:guide id="2" orient="horz" pos="284" userDrawn="1">
          <p15:clr>
            <a:srgbClr val="F26B43"/>
          </p15:clr>
        </p15:guide>
        <p15:guide id="3" orient="horz" pos="6452" userDrawn="1">
          <p15:clr>
            <a:srgbClr val="F26B43"/>
          </p15:clr>
        </p15:guide>
        <p15:guide id="4" pos="44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8CFDE358-7AC6-4DD8-9800-E182C26AA67F}"/>
              </a:ext>
            </a:extLst>
          </p:cNvPr>
          <p:cNvGrpSpPr/>
          <p:nvPr/>
        </p:nvGrpSpPr>
        <p:grpSpPr>
          <a:xfrm>
            <a:off x="1622194" y="5859953"/>
            <a:ext cx="4564630" cy="3990569"/>
            <a:chOff x="8317261" y="1170120"/>
            <a:chExt cx="4811867" cy="4857775"/>
          </a:xfrm>
        </p:grpSpPr>
        <p:pic>
          <p:nvPicPr>
            <p:cNvPr id="91" name="グラフィックス 90">
              <a:extLst>
                <a:ext uri="{FF2B5EF4-FFF2-40B4-BE49-F238E27FC236}">
                  <a16:creationId xmlns:a16="http://schemas.microsoft.com/office/drawing/2014/main" id="{FA6A1F3E-483A-4604-986E-9B974B342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17261" y="1170120"/>
              <a:ext cx="2438400" cy="2143125"/>
            </a:xfrm>
            <a:prstGeom prst="rect">
              <a:avLst/>
            </a:prstGeom>
          </p:spPr>
        </p:pic>
        <p:pic>
          <p:nvPicPr>
            <p:cNvPr id="92" name="グラフィックス 91">
              <a:extLst>
                <a:ext uri="{FF2B5EF4-FFF2-40B4-BE49-F238E27FC236}">
                  <a16:creationId xmlns:a16="http://schemas.microsoft.com/office/drawing/2014/main" id="{7FAFC7EC-B9C2-4639-821F-DE24A960B9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9321" y="2332743"/>
              <a:ext cx="1838325" cy="1800225"/>
            </a:xfrm>
            <a:prstGeom prst="rect">
              <a:avLst/>
            </a:prstGeom>
          </p:spPr>
        </p:pic>
        <p:pic>
          <p:nvPicPr>
            <p:cNvPr id="93" name="グラフィックス 92">
              <a:extLst>
                <a:ext uri="{FF2B5EF4-FFF2-40B4-BE49-F238E27FC236}">
                  <a16:creationId xmlns:a16="http://schemas.microsoft.com/office/drawing/2014/main" id="{395A76D5-9B08-4A0E-B0C5-B80B79163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190459" y="2141098"/>
              <a:ext cx="1790700" cy="2514600"/>
            </a:xfrm>
            <a:prstGeom prst="rect">
              <a:avLst/>
            </a:prstGeom>
          </p:spPr>
        </p:pic>
        <p:pic>
          <p:nvPicPr>
            <p:cNvPr id="94" name="グラフィックス 93">
              <a:extLst>
                <a:ext uri="{FF2B5EF4-FFF2-40B4-BE49-F238E27FC236}">
                  <a16:creationId xmlns:a16="http://schemas.microsoft.com/office/drawing/2014/main" id="{D3D3272E-443D-4646-9FD6-2F841CF02D8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831221" y="3941920"/>
              <a:ext cx="1695450" cy="2085975"/>
            </a:xfrm>
            <a:prstGeom prst="rect">
              <a:avLst/>
            </a:prstGeom>
          </p:spPr>
        </p:pic>
        <p:pic>
          <p:nvPicPr>
            <p:cNvPr id="95" name="グラフィックス 94">
              <a:extLst>
                <a:ext uri="{FF2B5EF4-FFF2-40B4-BE49-F238E27FC236}">
                  <a16:creationId xmlns:a16="http://schemas.microsoft.com/office/drawing/2014/main" id="{A7032B2C-C821-421B-8939-DCB8DFD0A9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0224003" y="3595793"/>
              <a:ext cx="2905125" cy="2371725"/>
            </a:xfrm>
            <a:prstGeom prst="rect">
              <a:avLst/>
            </a:prstGeom>
          </p:spPr>
        </p:pic>
      </p:grpSp>
      <p:sp>
        <p:nvSpPr>
          <p:cNvPr id="83" name="Freeform 81">
            <a:extLst>
              <a:ext uri="{FF2B5EF4-FFF2-40B4-BE49-F238E27FC236}">
                <a16:creationId xmlns:a16="http://schemas.microsoft.com/office/drawing/2014/main" id="{1A7477DF-E54C-42B6-98B3-AE982EA04106}"/>
              </a:ext>
            </a:extLst>
          </p:cNvPr>
          <p:cNvSpPr>
            <a:spLocks noChangeAspect="1"/>
          </p:cNvSpPr>
          <p:nvPr/>
        </p:nvSpPr>
        <p:spPr bwMode="auto">
          <a:xfrm>
            <a:off x="0" y="-2787"/>
            <a:ext cx="7560000" cy="3837277"/>
          </a:xfrm>
          <a:custGeom>
            <a:avLst/>
            <a:gdLst>
              <a:gd name="T0" fmla="*/ 1138 w 2381"/>
              <a:gd name="T1" fmla="*/ 1019 h 1196"/>
              <a:gd name="T2" fmla="*/ 2381 w 2381"/>
              <a:gd name="T3" fmla="*/ 559 h 1196"/>
              <a:gd name="T4" fmla="*/ 2381 w 2381"/>
              <a:gd name="T5" fmla="*/ 0 h 1196"/>
              <a:gd name="T6" fmla="*/ 0 w 2381"/>
              <a:gd name="T7" fmla="*/ 0 h 1196"/>
              <a:gd name="T8" fmla="*/ 0 w 2381"/>
              <a:gd name="T9" fmla="*/ 1056 h 1196"/>
              <a:gd name="T10" fmla="*/ 1138 w 2381"/>
              <a:gd name="T11" fmla="*/ 1019 h 1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81" h="1196">
                <a:moveTo>
                  <a:pt x="1138" y="1019"/>
                </a:moveTo>
                <a:cubicBezTo>
                  <a:pt x="1773" y="799"/>
                  <a:pt x="2045" y="498"/>
                  <a:pt x="2381" y="559"/>
                </a:cubicBezTo>
                <a:cubicBezTo>
                  <a:pt x="2381" y="0"/>
                  <a:pt x="2381" y="0"/>
                  <a:pt x="238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56"/>
                  <a:pt x="0" y="1056"/>
                  <a:pt x="0" y="1056"/>
                </a:cubicBezTo>
                <a:cubicBezTo>
                  <a:pt x="217" y="1124"/>
                  <a:pt x="625" y="1196"/>
                  <a:pt x="1138" y="101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39000">
                <a:schemeClr val="accent3">
                  <a:lumMod val="60000"/>
                  <a:lumOff val="4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81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pic>
        <p:nvPicPr>
          <p:cNvPr id="1394" name="図 1393">
            <a:extLst>
              <a:ext uri="{FF2B5EF4-FFF2-40B4-BE49-F238E27FC236}">
                <a16:creationId xmlns:a16="http://schemas.microsoft.com/office/drawing/2014/main" id="{5DFE20D9-9FC9-4F5B-B144-674CF215408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16710" y="335385"/>
            <a:ext cx="2532023" cy="5405665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9B7A24-511E-47FC-AC48-398A79F841D7}"/>
              </a:ext>
            </a:extLst>
          </p:cNvPr>
          <p:cNvSpPr txBox="1"/>
          <p:nvPr/>
        </p:nvSpPr>
        <p:spPr>
          <a:xfrm>
            <a:off x="493794" y="193164"/>
            <a:ext cx="1690671" cy="41817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2000" b="1" dirty="0">
                <a:solidFill>
                  <a:schemeClr val="accent6"/>
                </a:solidFill>
                <a:latin typeface="+mn-ea"/>
                <a:cs typeface="メイリオ" panose="020B0604030504040204" pitchFamily="50" charset="-128"/>
              </a:rPr>
              <a:t>令和７年度</a:t>
            </a:r>
          </a:p>
        </p:txBody>
      </p:sp>
      <p:grpSp>
        <p:nvGrpSpPr>
          <p:cNvPr id="1399" name="グループ化 1398">
            <a:extLst>
              <a:ext uri="{FF2B5EF4-FFF2-40B4-BE49-F238E27FC236}">
                <a16:creationId xmlns:a16="http://schemas.microsoft.com/office/drawing/2014/main" id="{6EC47C9C-2941-4EEA-9F77-D7C7148B456F}"/>
              </a:ext>
            </a:extLst>
          </p:cNvPr>
          <p:cNvGrpSpPr>
            <a:grpSpLocks noChangeAspect="1"/>
          </p:cNvGrpSpPr>
          <p:nvPr/>
        </p:nvGrpSpPr>
        <p:grpSpPr>
          <a:xfrm>
            <a:off x="527873" y="1746290"/>
            <a:ext cx="3689284" cy="648000"/>
            <a:chOff x="527873" y="1661727"/>
            <a:chExt cx="4170729" cy="732563"/>
          </a:xfrm>
          <a:solidFill>
            <a:schemeClr val="accent4"/>
          </a:solidFill>
        </p:grpSpPr>
        <p:grpSp>
          <p:nvGrpSpPr>
            <p:cNvPr id="85" name="グループ化 84">
              <a:extLst>
                <a:ext uri="{FF2B5EF4-FFF2-40B4-BE49-F238E27FC236}">
                  <a16:creationId xmlns:a16="http://schemas.microsoft.com/office/drawing/2014/main" id="{56D1EE94-C727-44C7-8F8C-315FAD432DF1}"/>
                </a:ext>
              </a:extLst>
            </p:cNvPr>
            <p:cNvGrpSpPr/>
            <p:nvPr/>
          </p:nvGrpSpPr>
          <p:grpSpPr>
            <a:xfrm>
              <a:off x="527873" y="1661727"/>
              <a:ext cx="3079430" cy="306227"/>
              <a:chOff x="685709" y="1845315"/>
              <a:chExt cx="3079430" cy="306227"/>
            </a:xfrm>
            <a:grpFill/>
          </p:grpSpPr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BEA7A0D0-036A-4B31-99B8-4C2C9EF70C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709" y="1868210"/>
                <a:ext cx="257573" cy="274744"/>
              </a:xfrm>
              <a:custGeom>
                <a:avLst/>
                <a:gdLst>
                  <a:gd name="T0" fmla="*/ 3 w 78"/>
                  <a:gd name="T1" fmla="*/ 54 h 82"/>
                  <a:gd name="T2" fmla="*/ 15 w 78"/>
                  <a:gd name="T3" fmla="*/ 18 h 82"/>
                  <a:gd name="T4" fmla="*/ 15 w 78"/>
                  <a:gd name="T5" fmla="*/ 16 h 82"/>
                  <a:gd name="T6" fmla="*/ 8 w 78"/>
                  <a:gd name="T7" fmla="*/ 17 h 82"/>
                  <a:gd name="T8" fmla="*/ 9 w 78"/>
                  <a:gd name="T9" fmla="*/ 7 h 82"/>
                  <a:gd name="T10" fmla="*/ 27 w 78"/>
                  <a:gd name="T11" fmla="*/ 4 h 82"/>
                  <a:gd name="T12" fmla="*/ 31 w 78"/>
                  <a:gd name="T13" fmla="*/ 13 h 82"/>
                  <a:gd name="T14" fmla="*/ 12 w 78"/>
                  <a:gd name="T15" fmla="*/ 54 h 82"/>
                  <a:gd name="T16" fmla="*/ 37 w 78"/>
                  <a:gd name="T17" fmla="*/ 60 h 82"/>
                  <a:gd name="T18" fmla="*/ 46 w 78"/>
                  <a:gd name="T19" fmla="*/ 21 h 82"/>
                  <a:gd name="T20" fmla="*/ 43 w 78"/>
                  <a:gd name="T21" fmla="*/ 16 h 82"/>
                  <a:gd name="T22" fmla="*/ 53 w 78"/>
                  <a:gd name="T23" fmla="*/ 12 h 82"/>
                  <a:gd name="T24" fmla="*/ 72 w 78"/>
                  <a:gd name="T25" fmla="*/ 30 h 82"/>
                  <a:gd name="T26" fmla="*/ 66 w 78"/>
                  <a:gd name="T27" fmla="*/ 39 h 82"/>
                  <a:gd name="T28" fmla="*/ 55 w 78"/>
                  <a:gd name="T29" fmla="*/ 29 h 82"/>
                  <a:gd name="T30" fmla="*/ 55 w 78"/>
                  <a:gd name="T31" fmla="*/ 29 h 82"/>
                  <a:gd name="T32" fmla="*/ 42 w 78"/>
                  <a:gd name="T33" fmla="*/ 68 h 82"/>
                  <a:gd name="T34" fmla="*/ 3 w 78"/>
                  <a:gd name="T35" fmla="*/ 54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8" h="82">
                    <a:moveTo>
                      <a:pt x="3" y="54"/>
                    </a:moveTo>
                    <a:cubicBezTo>
                      <a:pt x="2" y="37"/>
                      <a:pt x="11" y="24"/>
                      <a:pt x="15" y="18"/>
                    </a:cubicBezTo>
                    <a:cubicBezTo>
                      <a:pt x="16" y="17"/>
                      <a:pt x="16" y="16"/>
                      <a:pt x="15" y="16"/>
                    </a:cubicBezTo>
                    <a:cubicBezTo>
                      <a:pt x="14" y="17"/>
                      <a:pt x="11" y="17"/>
                      <a:pt x="8" y="17"/>
                    </a:cubicBezTo>
                    <a:cubicBezTo>
                      <a:pt x="0" y="18"/>
                      <a:pt x="1" y="7"/>
                      <a:pt x="9" y="7"/>
                    </a:cubicBezTo>
                    <a:cubicBezTo>
                      <a:pt x="16" y="8"/>
                      <a:pt x="23" y="6"/>
                      <a:pt x="27" y="4"/>
                    </a:cubicBezTo>
                    <a:cubicBezTo>
                      <a:pt x="33" y="0"/>
                      <a:pt x="38" y="9"/>
                      <a:pt x="31" y="13"/>
                    </a:cubicBezTo>
                    <a:cubicBezTo>
                      <a:pt x="24" y="16"/>
                      <a:pt x="10" y="35"/>
                      <a:pt x="12" y="54"/>
                    </a:cubicBezTo>
                    <a:cubicBezTo>
                      <a:pt x="13" y="69"/>
                      <a:pt x="27" y="70"/>
                      <a:pt x="37" y="60"/>
                    </a:cubicBezTo>
                    <a:cubicBezTo>
                      <a:pt x="49" y="49"/>
                      <a:pt x="48" y="27"/>
                      <a:pt x="46" y="21"/>
                    </a:cubicBezTo>
                    <a:cubicBezTo>
                      <a:pt x="45" y="20"/>
                      <a:pt x="44" y="17"/>
                      <a:pt x="43" y="16"/>
                    </a:cubicBezTo>
                    <a:cubicBezTo>
                      <a:pt x="39" y="9"/>
                      <a:pt x="49" y="4"/>
                      <a:pt x="53" y="12"/>
                    </a:cubicBezTo>
                    <a:cubicBezTo>
                      <a:pt x="57" y="19"/>
                      <a:pt x="61" y="24"/>
                      <a:pt x="72" y="30"/>
                    </a:cubicBezTo>
                    <a:cubicBezTo>
                      <a:pt x="78" y="34"/>
                      <a:pt x="72" y="43"/>
                      <a:pt x="66" y="39"/>
                    </a:cubicBezTo>
                    <a:cubicBezTo>
                      <a:pt x="62" y="36"/>
                      <a:pt x="58" y="32"/>
                      <a:pt x="55" y="29"/>
                    </a:cubicBezTo>
                    <a:cubicBezTo>
                      <a:pt x="55" y="28"/>
                      <a:pt x="55" y="28"/>
                      <a:pt x="55" y="29"/>
                    </a:cubicBezTo>
                    <a:cubicBezTo>
                      <a:pt x="57" y="38"/>
                      <a:pt x="55" y="56"/>
                      <a:pt x="42" y="68"/>
                    </a:cubicBezTo>
                    <a:cubicBezTo>
                      <a:pt x="29" y="82"/>
                      <a:pt x="4" y="80"/>
                      <a:pt x="3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72C893D6-9AFE-4113-9C98-48EB4BE377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9041" y="1871073"/>
                <a:ext cx="183163" cy="257573"/>
              </a:xfrm>
              <a:custGeom>
                <a:avLst/>
                <a:gdLst>
                  <a:gd name="T0" fmla="*/ 7 w 55"/>
                  <a:gd name="T1" fmla="*/ 12 h 76"/>
                  <a:gd name="T2" fmla="*/ 16 w 55"/>
                  <a:gd name="T3" fmla="*/ 6 h 76"/>
                  <a:gd name="T4" fmla="*/ 27 w 55"/>
                  <a:gd name="T5" fmla="*/ 28 h 76"/>
                  <a:gd name="T6" fmla="*/ 44 w 55"/>
                  <a:gd name="T7" fmla="*/ 18 h 76"/>
                  <a:gd name="T8" fmla="*/ 48 w 55"/>
                  <a:gd name="T9" fmla="*/ 27 h 76"/>
                  <a:gd name="T10" fmla="*/ 21 w 55"/>
                  <a:gd name="T11" fmla="*/ 44 h 76"/>
                  <a:gd name="T12" fmla="*/ 18 w 55"/>
                  <a:gd name="T13" fmla="*/ 63 h 76"/>
                  <a:gd name="T14" fmla="*/ 44 w 55"/>
                  <a:gd name="T15" fmla="*/ 62 h 76"/>
                  <a:gd name="T16" fmla="*/ 47 w 55"/>
                  <a:gd name="T17" fmla="*/ 72 h 76"/>
                  <a:gd name="T18" fmla="*/ 14 w 55"/>
                  <a:gd name="T19" fmla="*/ 71 h 76"/>
                  <a:gd name="T20" fmla="*/ 16 w 55"/>
                  <a:gd name="T21" fmla="*/ 36 h 76"/>
                  <a:gd name="T22" fmla="*/ 19 w 55"/>
                  <a:gd name="T23" fmla="*/ 34 h 76"/>
                  <a:gd name="T24" fmla="*/ 7 w 55"/>
                  <a:gd name="T25" fmla="*/ 12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" h="76">
                    <a:moveTo>
                      <a:pt x="7" y="12"/>
                    </a:moveTo>
                    <a:cubicBezTo>
                      <a:pt x="2" y="6"/>
                      <a:pt x="12" y="0"/>
                      <a:pt x="16" y="6"/>
                    </a:cubicBezTo>
                    <a:cubicBezTo>
                      <a:pt x="20" y="12"/>
                      <a:pt x="24" y="20"/>
                      <a:pt x="27" y="28"/>
                    </a:cubicBezTo>
                    <a:cubicBezTo>
                      <a:pt x="32" y="25"/>
                      <a:pt x="37" y="21"/>
                      <a:pt x="44" y="18"/>
                    </a:cubicBezTo>
                    <a:cubicBezTo>
                      <a:pt x="50" y="14"/>
                      <a:pt x="55" y="23"/>
                      <a:pt x="48" y="27"/>
                    </a:cubicBezTo>
                    <a:cubicBezTo>
                      <a:pt x="38" y="32"/>
                      <a:pt x="28" y="38"/>
                      <a:pt x="21" y="44"/>
                    </a:cubicBezTo>
                    <a:cubicBezTo>
                      <a:pt x="11" y="52"/>
                      <a:pt x="11" y="59"/>
                      <a:pt x="18" y="63"/>
                    </a:cubicBezTo>
                    <a:cubicBezTo>
                      <a:pt x="25" y="66"/>
                      <a:pt x="39" y="64"/>
                      <a:pt x="44" y="62"/>
                    </a:cubicBezTo>
                    <a:cubicBezTo>
                      <a:pt x="53" y="59"/>
                      <a:pt x="55" y="70"/>
                      <a:pt x="47" y="72"/>
                    </a:cubicBezTo>
                    <a:cubicBezTo>
                      <a:pt x="39" y="74"/>
                      <a:pt x="23" y="76"/>
                      <a:pt x="14" y="71"/>
                    </a:cubicBezTo>
                    <a:cubicBezTo>
                      <a:pt x="0" y="64"/>
                      <a:pt x="0" y="49"/>
                      <a:pt x="16" y="36"/>
                    </a:cubicBezTo>
                    <a:cubicBezTo>
                      <a:pt x="17" y="36"/>
                      <a:pt x="18" y="35"/>
                      <a:pt x="19" y="34"/>
                    </a:cubicBezTo>
                    <a:cubicBezTo>
                      <a:pt x="16" y="27"/>
                      <a:pt x="12" y="17"/>
                      <a:pt x="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988B266F-B345-496F-8203-D99A1275D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8061" y="1851039"/>
                <a:ext cx="148820" cy="300503"/>
              </a:xfrm>
              <a:custGeom>
                <a:avLst/>
                <a:gdLst>
                  <a:gd name="T0" fmla="*/ 12 w 44"/>
                  <a:gd name="T1" fmla="*/ 75 h 89"/>
                  <a:gd name="T2" fmla="*/ 28 w 44"/>
                  <a:gd name="T3" fmla="*/ 25 h 89"/>
                  <a:gd name="T4" fmla="*/ 13 w 44"/>
                  <a:gd name="T5" fmla="*/ 25 h 89"/>
                  <a:gd name="T6" fmla="*/ 11 w 44"/>
                  <a:gd name="T7" fmla="*/ 43 h 89"/>
                  <a:gd name="T8" fmla="*/ 0 w 44"/>
                  <a:gd name="T9" fmla="*/ 45 h 89"/>
                  <a:gd name="T10" fmla="*/ 3 w 44"/>
                  <a:gd name="T11" fmla="*/ 23 h 89"/>
                  <a:gd name="T12" fmla="*/ 6 w 44"/>
                  <a:gd name="T13" fmla="*/ 6 h 89"/>
                  <a:gd name="T14" fmla="*/ 16 w 44"/>
                  <a:gd name="T15" fmla="*/ 7 h 89"/>
                  <a:gd name="T16" fmla="*/ 13 w 44"/>
                  <a:gd name="T17" fmla="*/ 16 h 89"/>
                  <a:gd name="T18" fmla="*/ 14 w 44"/>
                  <a:gd name="T19" fmla="*/ 16 h 89"/>
                  <a:gd name="T20" fmla="*/ 37 w 44"/>
                  <a:gd name="T21" fmla="*/ 22 h 89"/>
                  <a:gd name="T22" fmla="*/ 18 w 44"/>
                  <a:gd name="T23" fmla="*/ 83 h 89"/>
                  <a:gd name="T24" fmla="*/ 12 w 44"/>
                  <a:gd name="T25" fmla="*/ 75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" h="89">
                    <a:moveTo>
                      <a:pt x="12" y="75"/>
                    </a:moveTo>
                    <a:cubicBezTo>
                      <a:pt x="27" y="66"/>
                      <a:pt x="35" y="45"/>
                      <a:pt x="28" y="25"/>
                    </a:cubicBezTo>
                    <a:cubicBezTo>
                      <a:pt x="25" y="15"/>
                      <a:pt x="16" y="19"/>
                      <a:pt x="13" y="25"/>
                    </a:cubicBezTo>
                    <a:cubicBezTo>
                      <a:pt x="11" y="31"/>
                      <a:pt x="10" y="35"/>
                      <a:pt x="11" y="43"/>
                    </a:cubicBezTo>
                    <a:cubicBezTo>
                      <a:pt x="11" y="52"/>
                      <a:pt x="1" y="52"/>
                      <a:pt x="0" y="45"/>
                    </a:cubicBezTo>
                    <a:cubicBezTo>
                      <a:pt x="0" y="38"/>
                      <a:pt x="1" y="29"/>
                      <a:pt x="3" y="23"/>
                    </a:cubicBezTo>
                    <a:cubicBezTo>
                      <a:pt x="4" y="18"/>
                      <a:pt x="5" y="12"/>
                      <a:pt x="6" y="6"/>
                    </a:cubicBezTo>
                    <a:cubicBezTo>
                      <a:pt x="7" y="0"/>
                      <a:pt x="16" y="1"/>
                      <a:pt x="16" y="7"/>
                    </a:cubicBezTo>
                    <a:cubicBezTo>
                      <a:pt x="16" y="10"/>
                      <a:pt x="14" y="14"/>
                      <a:pt x="13" y="16"/>
                    </a:cubicBezTo>
                    <a:cubicBezTo>
                      <a:pt x="12" y="18"/>
                      <a:pt x="13" y="17"/>
                      <a:pt x="14" y="16"/>
                    </a:cubicBezTo>
                    <a:cubicBezTo>
                      <a:pt x="21" y="7"/>
                      <a:pt x="33" y="11"/>
                      <a:pt x="37" y="22"/>
                    </a:cubicBezTo>
                    <a:cubicBezTo>
                      <a:pt x="44" y="41"/>
                      <a:pt x="41" y="66"/>
                      <a:pt x="18" y="83"/>
                    </a:cubicBezTo>
                    <a:cubicBezTo>
                      <a:pt x="11" y="89"/>
                      <a:pt x="4" y="81"/>
                      <a:pt x="12" y="7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4A634953-5272-40DB-953B-B88A6D380C4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41257" y="1888245"/>
                <a:ext cx="289055" cy="231816"/>
              </a:xfrm>
              <a:custGeom>
                <a:avLst/>
                <a:gdLst>
                  <a:gd name="T0" fmla="*/ 30 w 87"/>
                  <a:gd name="T1" fmla="*/ 23 h 69"/>
                  <a:gd name="T2" fmla="*/ 33 w 87"/>
                  <a:gd name="T3" fmla="*/ 18 h 69"/>
                  <a:gd name="T4" fmla="*/ 32 w 87"/>
                  <a:gd name="T5" fmla="*/ 17 h 69"/>
                  <a:gd name="T6" fmla="*/ 20 w 87"/>
                  <a:gd name="T7" fmla="*/ 21 h 69"/>
                  <a:gd name="T8" fmla="*/ 11 w 87"/>
                  <a:gd name="T9" fmla="*/ 24 h 69"/>
                  <a:gd name="T10" fmla="*/ 8 w 87"/>
                  <a:gd name="T11" fmla="*/ 14 h 69"/>
                  <a:gd name="T12" fmla="*/ 19 w 87"/>
                  <a:gd name="T13" fmla="*/ 12 h 69"/>
                  <a:gd name="T14" fmla="*/ 42 w 87"/>
                  <a:gd name="T15" fmla="*/ 6 h 69"/>
                  <a:gd name="T16" fmla="*/ 68 w 87"/>
                  <a:gd name="T17" fmla="*/ 0 h 69"/>
                  <a:gd name="T18" fmla="*/ 74 w 87"/>
                  <a:gd name="T19" fmla="*/ 8 h 69"/>
                  <a:gd name="T20" fmla="*/ 65 w 87"/>
                  <a:gd name="T21" fmla="*/ 11 h 69"/>
                  <a:gd name="T22" fmla="*/ 51 w 87"/>
                  <a:gd name="T23" fmla="*/ 13 h 69"/>
                  <a:gd name="T24" fmla="*/ 38 w 87"/>
                  <a:gd name="T25" fmla="*/ 25 h 69"/>
                  <a:gd name="T26" fmla="*/ 58 w 87"/>
                  <a:gd name="T27" fmla="*/ 58 h 69"/>
                  <a:gd name="T28" fmla="*/ 58 w 87"/>
                  <a:gd name="T29" fmla="*/ 69 h 69"/>
                  <a:gd name="T30" fmla="*/ 30 w 87"/>
                  <a:gd name="T31" fmla="*/ 23 h 69"/>
                  <a:gd name="T32" fmla="*/ 59 w 87"/>
                  <a:gd name="T33" fmla="*/ 29 h 69"/>
                  <a:gd name="T34" fmla="*/ 63 w 87"/>
                  <a:gd name="T35" fmla="*/ 23 h 69"/>
                  <a:gd name="T36" fmla="*/ 73 w 87"/>
                  <a:gd name="T37" fmla="*/ 29 h 69"/>
                  <a:gd name="T38" fmla="*/ 68 w 87"/>
                  <a:gd name="T39" fmla="*/ 35 h 69"/>
                  <a:gd name="T40" fmla="*/ 59 w 87"/>
                  <a:gd name="T41" fmla="*/ 29 h 69"/>
                  <a:gd name="T42" fmla="*/ 69 w 87"/>
                  <a:gd name="T43" fmla="*/ 21 h 69"/>
                  <a:gd name="T44" fmla="*/ 72 w 87"/>
                  <a:gd name="T45" fmla="*/ 14 h 69"/>
                  <a:gd name="T46" fmla="*/ 83 w 87"/>
                  <a:gd name="T47" fmla="*/ 20 h 69"/>
                  <a:gd name="T48" fmla="*/ 77 w 87"/>
                  <a:gd name="T49" fmla="*/ 27 h 69"/>
                  <a:gd name="T50" fmla="*/ 69 w 87"/>
                  <a:gd name="T51" fmla="*/ 21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7" h="69">
                    <a:moveTo>
                      <a:pt x="30" y="23"/>
                    </a:moveTo>
                    <a:cubicBezTo>
                      <a:pt x="31" y="21"/>
                      <a:pt x="32" y="20"/>
                      <a:pt x="33" y="18"/>
                    </a:cubicBezTo>
                    <a:cubicBezTo>
                      <a:pt x="34" y="16"/>
                      <a:pt x="34" y="16"/>
                      <a:pt x="32" y="17"/>
                    </a:cubicBezTo>
                    <a:cubicBezTo>
                      <a:pt x="25" y="19"/>
                      <a:pt x="27" y="19"/>
                      <a:pt x="20" y="21"/>
                    </a:cubicBezTo>
                    <a:cubicBezTo>
                      <a:pt x="17" y="23"/>
                      <a:pt x="14" y="24"/>
                      <a:pt x="11" y="24"/>
                    </a:cubicBezTo>
                    <a:cubicBezTo>
                      <a:pt x="3" y="27"/>
                      <a:pt x="0" y="16"/>
                      <a:pt x="8" y="14"/>
                    </a:cubicBezTo>
                    <a:cubicBezTo>
                      <a:pt x="10" y="13"/>
                      <a:pt x="16" y="12"/>
                      <a:pt x="19" y="12"/>
                    </a:cubicBezTo>
                    <a:cubicBezTo>
                      <a:pt x="23" y="11"/>
                      <a:pt x="32" y="9"/>
                      <a:pt x="42" y="6"/>
                    </a:cubicBezTo>
                    <a:cubicBezTo>
                      <a:pt x="52" y="3"/>
                      <a:pt x="59" y="1"/>
                      <a:pt x="68" y="0"/>
                    </a:cubicBezTo>
                    <a:cubicBezTo>
                      <a:pt x="74" y="0"/>
                      <a:pt x="75" y="4"/>
                      <a:pt x="74" y="8"/>
                    </a:cubicBezTo>
                    <a:cubicBezTo>
                      <a:pt x="74" y="9"/>
                      <a:pt x="72" y="11"/>
                      <a:pt x="65" y="11"/>
                    </a:cubicBezTo>
                    <a:cubicBezTo>
                      <a:pt x="60" y="10"/>
                      <a:pt x="54" y="12"/>
                      <a:pt x="51" y="13"/>
                    </a:cubicBezTo>
                    <a:cubicBezTo>
                      <a:pt x="45" y="15"/>
                      <a:pt x="40" y="21"/>
                      <a:pt x="38" y="25"/>
                    </a:cubicBezTo>
                    <a:cubicBezTo>
                      <a:pt x="30" y="39"/>
                      <a:pt x="36" y="59"/>
                      <a:pt x="58" y="58"/>
                    </a:cubicBezTo>
                    <a:cubicBezTo>
                      <a:pt x="68" y="58"/>
                      <a:pt x="69" y="69"/>
                      <a:pt x="58" y="69"/>
                    </a:cubicBezTo>
                    <a:cubicBezTo>
                      <a:pt x="29" y="69"/>
                      <a:pt x="19" y="42"/>
                      <a:pt x="30" y="23"/>
                    </a:cubicBezTo>
                    <a:close/>
                    <a:moveTo>
                      <a:pt x="59" y="29"/>
                    </a:moveTo>
                    <a:cubicBezTo>
                      <a:pt x="54" y="27"/>
                      <a:pt x="58" y="21"/>
                      <a:pt x="63" y="23"/>
                    </a:cubicBezTo>
                    <a:cubicBezTo>
                      <a:pt x="66" y="24"/>
                      <a:pt x="71" y="27"/>
                      <a:pt x="73" y="29"/>
                    </a:cubicBezTo>
                    <a:cubicBezTo>
                      <a:pt x="77" y="33"/>
                      <a:pt x="71" y="39"/>
                      <a:pt x="68" y="35"/>
                    </a:cubicBezTo>
                    <a:cubicBezTo>
                      <a:pt x="66" y="34"/>
                      <a:pt x="61" y="30"/>
                      <a:pt x="59" y="29"/>
                    </a:cubicBezTo>
                    <a:close/>
                    <a:moveTo>
                      <a:pt x="69" y="21"/>
                    </a:moveTo>
                    <a:cubicBezTo>
                      <a:pt x="64" y="19"/>
                      <a:pt x="68" y="13"/>
                      <a:pt x="72" y="14"/>
                    </a:cubicBezTo>
                    <a:cubicBezTo>
                      <a:pt x="75" y="15"/>
                      <a:pt x="80" y="18"/>
                      <a:pt x="83" y="20"/>
                    </a:cubicBezTo>
                    <a:cubicBezTo>
                      <a:pt x="87" y="24"/>
                      <a:pt x="81" y="30"/>
                      <a:pt x="77" y="27"/>
                    </a:cubicBezTo>
                    <a:cubicBezTo>
                      <a:pt x="76" y="25"/>
                      <a:pt x="71" y="22"/>
                      <a:pt x="69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2E420507-7E22-432B-B836-3AE1C66DE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8897" y="1848178"/>
                <a:ext cx="280469" cy="286192"/>
              </a:xfrm>
              <a:custGeom>
                <a:avLst/>
                <a:gdLst>
                  <a:gd name="T0" fmla="*/ 5 w 85"/>
                  <a:gd name="T1" fmla="*/ 56 h 85"/>
                  <a:gd name="T2" fmla="*/ 3 w 85"/>
                  <a:gd name="T3" fmla="*/ 48 h 85"/>
                  <a:gd name="T4" fmla="*/ 14 w 85"/>
                  <a:gd name="T5" fmla="*/ 28 h 85"/>
                  <a:gd name="T6" fmla="*/ 1 w 85"/>
                  <a:gd name="T7" fmla="*/ 24 h 85"/>
                  <a:gd name="T8" fmla="*/ 14 w 85"/>
                  <a:gd name="T9" fmla="*/ 19 h 85"/>
                  <a:gd name="T10" fmla="*/ 19 w 85"/>
                  <a:gd name="T11" fmla="*/ 0 h 85"/>
                  <a:gd name="T12" fmla="*/ 23 w 85"/>
                  <a:gd name="T13" fmla="*/ 19 h 85"/>
                  <a:gd name="T14" fmla="*/ 32 w 85"/>
                  <a:gd name="T15" fmla="*/ 24 h 85"/>
                  <a:gd name="T16" fmla="*/ 44 w 85"/>
                  <a:gd name="T17" fmla="*/ 4 h 85"/>
                  <a:gd name="T18" fmla="*/ 53 w 85"/>
                  <a:gd name="T19" fmla="*/ 6 h 85"/>
                  <a:gd name="T20" fmla="*/ 71 w 85"/>
                  <a:gd name="T21" fmla="*/ 13 h 85"/>
                  <a:gd name="T22" fmla="*/ 81 w 85"/>
                  <a:gd name="T23" fmla="*/ 29 h 85"/>
                  <a:gd name="T24" fmla="*/ 56 w 85"/>
                  <a:gd name="T25" fmla="*/ 59 h 85"/>
                  <a:gd name="T26" fmla="*/ 62 w 85"/>
                  <a:gd name="T27" fmla="*/ 55 h 85"/>
                  <a:gd name="T28" fmla="*/ 71 w 85"/>
                  <a:gd name="T29" fmla="*/ 48 h 85"/>
                  <a:gd name="T30" fmla="*/ 69 w 85"/>
                  <a:gd name="T31" fmla="*/ 20 h 85"/>
                  <a:gd name="T32" fmla="*/ 46 w 85"/>
                  <a:gd name="T33" fmla="*/ 20 h 85"/>
                  <a:gd name="T34" fmla="*/ 55 w 85"/>
                  <a:gd name="T35" fmla="*/ 26 h 85"/>
                  <a:gd name="T36" fmla="*/ 54 w 85"/>
                  <a:gd name="T37" fmla="*/ 52 h 85"/>
                  <a:gd name="T38" fmla="*/ 44 w 85"/>
                  <a:gd name="T39" fmla="*/ 63 h 85"/>
                  <a:gd name="T40" fmla="*/ 56 w 85"/>
                  <a:gd name="T41" fmla="*/ 75 h 85"/>
                  <a:gd name="T42" fmla="*/ 76 w 85"/>
                  <a:gd name="T43" fmla="*/ 66 h 85"/>
                  <a:gd name="T44" fmla="*/ 85 w 85"/>
                  <a:gd name="T45" fmla="*/ 66 h 85"/>
                  <a:gd name="T46" fmla="*/ 35 w 85"/>
                  <a:gd name="T47" fmla="*/ 73 h 85"/>
                  <a:gd name="T48" fmla="*/ 36 w 85"/>
                  <a:gd name="T49" fmla="*/ 53 h 85"/>
                  <a:gd name="T50" fmla="*/ 53 w 85"/>
                  <a:gd name="T51" fmla="*/ 44 h 85"/>
                  <a:gd name="T52" fmla="*/ 50 w 85"/>
                  <a:gd name="T53" fmla="*/ 34 h 85"/>
                  <a:gd name="T54" fmla="*/ 42 w 85"/>
                  <a:gd name="T55" fmla="*/ 34 h 85"/>
                  <a:gd name="T56" fmla="*/ 33 w 85"/>
                  <a:gd name="T57" fmla="*/ 35 h 85"/>
                  <a:gd name="T58" fmla="*/ 30 w 85"/>
                  <a:gd name="T59" fmla="*/ 28 h 85"/>
                  <a:gd name="T60" fmla="*/ 23 w 85"/>
                  <a:gd name="T61" fmla="*/ 28 h 85"/>
                  <a:gd name="T62" fmla="*/ 29 w 85"/>
                  <a:gd name="T63" fmla="*/ 38 h 85"/>
                  <a:gd name="T64" fmla="*/ 34 w 85"/>
                  <a:gd name="T65" fmla="*/ 41 h 85"/>
                  <a:gd name="T66" fmla="*/ 23 w 85"/>
                  <a:gd name="T67" fmla="*/ 60 h 85"/>
                  <a:gd name="T68" fmla="*/ 24 w 85"/>
                  <a:gd name="T69" fmla="*/ 74 h 85"/>
                  <a:gd name="T70" fmla="*/ 3 w 85"/>
                  <a:gd name="T71" fmla="*/ 80 h 85"/>
                  <a:gd name="T72" fmla="*/ 8 w 85"/>
                  <a:gd name="T73" fmla="*/ 75 h 85"/>
                  <a:gd name="T74" fmla="*/ 14 w 85"/>
                  <a:gd name="T75" fmla="*/ 73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5" h="85">
                    <a:moveTo>
                      <a:pt x="14" y="53"/>
                    </a:moveTo>
                    <a:cubicBezTo>
                      <a:pt x="7" y="56"/>
                      <a:pt x="6" y="56"/>
                      <a:pt x="5" y="56"/>
                    </a:cubicBezTo>
                    <a:cubicBezTo>
                      <a:pt x="2" y="56"/>
                      <a:pt x="0" y="54"/>
                      <a:pt x="0" y="52"/>
                    </a:cubicBezTo>
                    <a:cubicBezTo>
                      <a:pt x="0" y="50"/>
                      <a:pt x="1" y="48"/>
                      <a:pt x="3" y="48"/>
                    </a:cubicBezTo>
                    <a:cubicBezTo>
                      <a:pt x="7" y="46"/>
                      <a:pt x="11" y="45"/>
                      <a:pt x="14" y="44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6" y="28"/>
                      <a:pt x="6" y="28"/>
                      <a:pt x="6" y="28"/>
                    </a:cubicBezTo>
                    <a:cubicBezTo>
                      <a:pt x="3" y="28"/>
                      <a:pt x="1" y="26"/>
                      <a:pt x="1" y="24"/>
                    </a:cubicBezTo>
                    <a:cubicBezTo>
                      <a:pt x="1" y="21"/>
                      <a:pt x="3" y="19"/>
                      <a:pt x="6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4" y="2"/>
                      <a:pt x="16" y="0"/>
                      <a:pt x="19" y="0"/>
                    </a:cubicBezTo>
                    <a:cubicBezTo>
                      <a:pt x="21" y="0"/>
                      <a:pt x="23" y="2"/>
                      <a:pt x="23" y="5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8" y="19"/>
                      <a:pt x="28" y="19"/>
                      <a:pt x="28" y="19"/>
                    </a:cubicBezTo>
                    <a:cubicBezTo>
                      <a:pt x="31" y="19"/>
                      <a:pt x="32" y="22"/>
                      <a:pt x="32" y="24"/>
                    </a:cubicBezTo>
                    <a:cubicBezTo>
                      <a:pt x="32" y="24"/>
                      <a:pt x="32" y="24"/>
                      <a:pt x="32" y="25"/>
                    </a:cubicBezTo>
                    <a:cubicBezTo>
                      <a:pt x="38" y="19"/>
                      <a:pt x="41" y="11"/>
                      <a:pt x="44" y="4"/>
                    </a:cubicBezTo>
                    <a:cubicBezTo>
                      <a:pt x="44" y="2"/>
                      <a:pt x="46" y="1"/>
                      <a:pt x="47" y="1"/>
                    </a:cubicBezTo>
                    <a:cubicBezTo>
                      <a:pt x="50" y="1"/>
                      <a:pt x="53" y="3"/>
                      <a:pt x="53" y="6"/>
                    </a:cubicBezTo>
                    <a:cubicBezTo>
                      <a:pt x="53" y="6"/>
                      <a:pt x="52" y="9"/>
                      <a:pt x="50" y="13"/>
                    </a:cubicBezTo>
                    <a:cubicBezTo>
                      <a:pt x="56" y="13"/>
                      <a:pt x="66" y="13"/>
                      <a:pt x="71" y="13"/>
                    </a:cubicBezTo>
                    <a:cubicBezTo>
                      <a:pt x="77" y="13"/>
                      <a:pt x="81" y="16"/>
                      <a:pt x="81" y="22"/>
                    </a:cubicBezTo>
                    <a:cubicBezTo>
                      <a:pt x="81" y="24"/>
                      <a:pt x="81" y="26"/>
                      <a:pt x="81" y="29"/>
                    </a:cubicBezTo>
                    <a:cubicBezTo>
                      <a:pt x="81" y="56"/>
                      <a:pt x="77" y="65"/>
                      <a:pt x="66" y="65"/>
                    </a:cubicBezTo>
                    <a:cubicBezTo>
                      <a:pt x="63" y="65"/>
                      <a:pt x="56" y="65"/>
                      <a:pt x="56" y="59"/>
                    </a:cubicBezTo>
                    <a:cubicBezTo>
                      <a:pt x="56" y="57"/>
                      <a:pt x="58" y="55"/>
                      <a:pt x="61" y="55"/>
                    </a:cubicBezTo>
                    <a:cubicBezTo>
                      <a:pt x="61" y="55"/>
                      <a:pt x="62" y="55"/>
                      <a:pt x="62" y="55"/>
                    </a:cubicBezTo>
                    <a:cubicBezTo>
                      <a:pt x="63" y="56"/>
                      <a:pt x="65" y="56"/>
                      <a:pt x="65" y="56"/>
                    </a:cubicBezTo>
                    <a:cubicBezTo>
                      <a:pt x="69" y="56"/>
                      <a:pt x="70" y="54"/>
                      <a:pt x="71" y="48"/>
                    </a:cubicBezTo>
                    <a:cubicBezTo>
                      <a:pt x="72" y="43"/>
                      <a:pt x="73" y="36"/>
                      <a:pt x="73" y="30"/>
                    </a:cubicBezTo>
                    <a:cubicBezTo>
                      <a:pt x="73" y="22"/>
                      <a:pt x="72" y="20"/>
                      <a:pt x="69" y="20"/>
                    </a:cubicBezTo>
                    <a:cubicBezTo>
                      <a:pt x="68" y="20"/>
                      <a:pt x="66" y="20"/>
                      <a:pt x="63" y="20"/>
                    </a:cubicBezTo>
                    <a:cubicBezTo>
                      <a:pt x="58" y="20"/>
                      <a:pt x="51" y="20"/>
                      <a:pt x="46" y="20"/>
                    </a:cubicBezTo>
                    <a:cubicBezTo>
                      <a:pt x="45" y="22"/>
                      <a:pt x="43" y="24"/>
                      <a:pt x="42" y="26"/>
                    </a:cubicBezTo>
                    <a:cubicBezTo>
                      <a:pt x="46" y="26"/>
                      <a:pt x="52" y="26"/>
                      <a:pt x="55" y="26"/>
                    </a:cubicBezTo>
                    <a:cubicBezTo>
                      <a:pt x="62" y="26"/>
                      <a:pt x="64" y="29"/>
                      <a:pt x="64" y="39"/>
                    </a:cubicBezTo>
                    <a:cubicBezTo>
                      <a:pt x="64" y="49"/>
                      <a:pt x="63" y="52"/>
                      <a:pt x="54" y="52"/>
                    </a:cubicBezTo>
                    <a:cubicBezTo>
                      <a:pt x="52" y="52"/>
                      <a:pt x="51" y="52"/>
                      <a:pt x="49" y="52"/>
                    </a:cubicBezTo>
                    <a:cubicBezTo>
                      <a:pt x="44" y="52"/>
                      <a:pt x="44" y="53"/>
                      <a:pt x="44" y="63"/>
                    </a:cubicBezTo>
                    <a:cubicBezTo>
                      <a:pt x="44" y="66"/>
                      <a:pt x="44" y="68"/>
                      <a:pt x="44" y="71"/>
                    </a:cubicBezTo>
                    <a:cubicBezTo>
                      <a:pt x="44" y="75"/>
                      <a:pt x="48" y="75"/>
                      <a:pt x="56" y="75"/>
                    </a:cubicBezTo>
                    <a:cubicBezTo>
                      <a:pt x="62" y="75"/>
                      <a:pt x="67" y="75"/>
                      <a:pt x="70" y="75"/>
                    </a:cubicBezTo>
                    <a:cubicBezTo>
                      <a:pt x="75" y="74"/>
                      <a:pt x="76" y="70"/>
                      <a:pt x="76" y="66"/>
                    </a:cubicBezTo>
                    <a:cubicBezTo>
                      <a:pt x="76" y="63"/>
                      <a:pt x="78" y="61"/>
                      <a:pt x="80" y="61"/>
                    </a:cubicBezTo>
                    <a:cubicBezTo>
                      <a:pt x="83" y="61"/>
                      <a:pt x="85" y="63"/>
                      <a:pt x="85" y="66"/>
                    </a:cubicBezTo>
                    <a:cubicBezTo>
                      <a:pt x="85" y="84"/>
                      <a:pt x="73" y="84"/>
                      <a:pt x="58" y="84"/>
                    </a:cubicBezTo>
                    <a:cubicBezTo>
                      <a:pt x="44" y="84"/>
                      <a:pt x="36" y="83"/>
                      <a:pt x="35" y="73"/>
                    </a:cubicBezTo>
                    <a:cubicBezTo>
                      <a:pt x="35" y="70"/>
                      <a:pt x="35" y="67"/>
                      <a:pt x="35" y="64"/>
                    </a:cubicBezTo>
                    <a:cubicBezTo>
                      <a:pt x="35" y="60"/>
                      <a:pt x="35" y="56"/>
                      <a:pt x="36" y="53"/>
                    </a:cubicBezTo>
                    <a:cubicBezTo>
                      <a:pt x="36" y="48"/>
                      <a:pt x="39" y="45"/>
                      <a:pt x="45" y="44"/>
                    </a:cubicBezTo>
                    <a:cubicBezTo>
                      <a:pt x="45" y="44"/>
                      <a:pt x="45" y="44"/>
                      <a:pt x="53" y="44"/>
                    </a:cubicBezTo>
                    <a:cubicBezTo>
                      <a:pt x="54" y="44"/>
                      <a:pt x="56" y="44"/>
                      <a:pt x="56" y="40"/>
                    </a:cubicBezTo>
                    <a:cubicBezTo>
                      <a:pt x="56" y="34"/>
                      <a:pt x="55" y="34"/>
                      <a:pt x="50" y="34"/>
                    </a:cubicBezTo>
                    <a:cubicBezTo>
                      <a:pt x="47" y="34"/>
                      <a:pt x="44" y="34"/>
                      <a:pt x="42" y="34"/>
                    </a:cubicBezTo>
                    <a:cubicBezTo>
                      <a:pt x="42" y="34"/>
                      <a:pt x="42" y="34"/>
                      <a:pt x="42" y="34"/>
                    </a:cubicBezTo>
                    <a:cubicBezTo>
                      <a:pt x="40" y="34"/>
                      <a:pt x="38" y="33"/>
                      <a:pt x="38" y="31"/>
                    </a:cubicBezTo>
                    <a:cubicBezTo>
                      <a:pt x="37" y="33"/>
                      <a:pt x="35" y="35"/>
                      <a:pt x="33" y="35"/>
                    </a:cubicBezTo>
                    <a:cubicBezTo>
                      <a:pt x="31" y="35"/>
                      <a:pt x="28" y="33"/>
                      <a:pt x="28" y="30"/>
                    </a:cubicBezTo>
                    <a:cubicBezTo>
                      <a:pt x="28" y="30"/>
                      <a:pt x="29" y="29"/>
                      <a:pt x="30" y="28"/>
                    </a:cubicBezTo>
                    <a:cubicBezTo>
                      <a:pt x="29" y="28"/>
                      <a:pt x="29" y="28"/>
                      <a:pt x="28" y="28"/>
                    </a:cubicBezTo>
                    <a:cubicBezTo>
                      <a:pt x="23" y="28"/>
                      <a:pt x="23" y="28"/>
                      <a:pt x="23" y="28"/>
                    </a:cubicBezTo>
                    <a:cubicBezTo>
                      <a:pt x="23" y="40"/>
                      <a:pt x="23" y="40"/>
                      <a:pt x="23" y="40"/>
                    </a:cubicBezTo>
                    <a:cubicBezTo>
                      <a:pt x="25" y="40"/>
                      <a:pt x="27" y="39"/>
                      <a:pt x="29" y="38"/>
                    </a:cubicBezTo>
                    <a:cubicBezTo>
                      <a:pt x="29" y="38"/>
                      <a:pt x="30" y="37"/>
                      <a:pt x="30" y="37"/>
                    </a:cubicBezTo>
                    <a:cubicBezTo>
                      <a:pt x="32" y="37"/>
                      <a:pt x="34" y="39"/>
                      <a:pt x="34" y="41"/>
                    </a:cubicBezTo>
                    <a:cubicBezTo>
                      <a:pt x="34" y="44"/>
                      <a:pt x="33" y="45"/>
                      <a:pt x="23" y="49"/>
                    </a:cubicBezTo>
                    <a:cubicBezTo>
                      <a:pt x="23" y="60"/>
                      <a:pt x="23" y="60"/>
                      <a:pt x="23" y="60"/>
                    </a:cubicBezTo>
                    <a:cubicBezTo>
                      <a:pt x="23" y="62"/>
                      <a:pt x="23" y="70"/>
                      <a:pt x="24" y="74"/>
                    </a:cubicBezTo>
                    <a:cubicBezTo>
                      <a:pt x="24" y="74"/>
                      <a:pt x="24" y="74"/>
                      <a:pt x="24" y="74"/>
                    </a:cubicBezTo>
                    <a:cubicBezTo>
                      <a:pt x="24" y="80"/>
                      <a:pt x="20" y="85"/>
                      <a:pt x="12" y="85"/>
                    </a:cubicBezTo>
                    <a:cubicBezTo>
                      <a:pt x="7" y="85"/>
                      <a:pt x="3" y="84"/>
                      <a:pt x="3" y="80"/>
                    </a:cubicBezTo>
                    <a:cubicBezTo>
                      <a:pt x="3" y="77"/>
                      <a:pt x="5" y="75"/>
                      <a:pt x="7" y="75"/>
                    </a:cubicBezTo>
                    <a:cubicBezTo>
                      <a:pt x="7" y="75"/>
                      <a:pt x="8" y="75"/>
                      <a:pt x="8" y="75"/>
                    </a:cubicBezTo>
                    <a:cubicBezTo>
                      <a:pt x="9" y="75"/>
                      <a:pt x="10" y="76"/>
                      <a:pt x="11" y="76"/>
                    </a:cubicBezTo>
                    <a:cubicBezTo>
                      <a:pt x="13" y="76"/>
                      <a:pt x="14" y="75"/>
                      <a:pt x="14" y="73"/>
                    </a:cubicBezTo>
                    <a:lnTo>
                      <a:pt x="14" y="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" name="Freeform 49">
                <a:extLst>
                  <a:ext uri="{FF2B5EF4-FFF2-40B4-BE49-F238E27FC236}">
                    <a16:creationId xmlns:a16="http://schemas.microsoft.com/office/drawing/2014/main" id="{C8ADBB34-F367-4BEE-9BE7-D9672F3B19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62296" y="1856763"/>
                <a:ext cx="243264" cy="266160"/>
              </a:xfrm>
              <a:custGeom>
                <a:avLst/>
                <a:gdLst>
                  <a:gd name="T0" fmla="*/ 38 w 73"/>
                  <a:gd name="T1" fmla="*/ 64 h 80"/>
                  <a:gd name="T2" fmla="*/ 47 w 73"/>
                  <a:gd name="T3" fmla="*/ 71 h 80"/>
                  <a:gd name="T4" fmla="*/ 62 w 73"/>
                  <a:gd name="T5" fmla="*/ 68 h 80"/>
                  <a:gd name="T6" fmla="*/ 65 w 73"/>
                  <a:gd name="T7" fmla="*/ 77 h 80"/>
                  <a:gd name="T8" fmla="*/ 43 w 73"/>
                  <a:gd name="T9" fmla="*/ 79 h 80"/>
                  <a:gd name="T10" fmla="*/ 31 w 73"/>
                  <a:gd name="T11" fmla="*/ 69 h 80"/>
                  <a:gd name="T12" fmla="*/ 15 w 73"/>
                  <a:gd name="T13" fmla="*/ 73 h 80"/>
                  <a:gd name="T14" fmla="*/ 7 w 73"/>
                  <a:gd name="T15" fmla="*/ 79 h 80"/>
                  <a:gd name="T16" fmla="*/ 4 w 73"/>
                  <a:gd name="T17" fmla="*/ 72 h 80"/>
                  <a:gd name="T18" fmla="*/ 15 w 73"/>
                  <a:gd name="T19" fmla="*/ 60 h 80"/>
                  <a:gd name="T20" fmla="*/ 24 w 73"/>
                  <a:gd name="T21" fmla="*/ 51 h 80"/>
                  <a:gd name="T22" fmla="*/ 40 w 73"/>
                  <a:gd name="T23" fmla="*/ 34 h 80"/>
                  <a:gd name="T24" fmla="*/ 39 w 73"/>
                  <a:gd name="T25" fmla="*/ 34 h 80"/>
                  <a:gd name="T26" fmla="*/ 20 w 73"/>
                  <a:gd name="T27" fmla="*/ 41 h 80"/>
                  <a:gd name="T28" fmla="*/ 17 w 73"/>
                  <a:gd name="T29" fmla="*/ 32 h 80"/>
                  <a:gd name="T30" fmla="*/ 34 w 73"/>
                  <a:gd name="T31" fmla="*/ 28 h 80"/>
                  <a:gd name="T32" fmla="*/ 41 w 73"/>
                  <a:gd name="T33" fmla="*/ 25 h 80"/>
                  <a:gd name="T34" fmla="*/ 50 w 73"/>
                  <a:gd name="T35" fmla="*/ 36 h 80"/>
                  <a:gd name="T36" fmla="*/ 26 w 73"/>
                  <a:gd name="T37" fmla="*/ 59 h 80"/>
                  <a:gd name="T38" fmla="*/ 38 w 73"/>
                  <a:gd name="T39" fmla="*/ 64 h 80"/>
                  <a:gd name="T40" fmla="*/ 27 w 73"/>
                  <a:gd name="T41" fmla="*/ 10 h 80"/>
                  <a:gd name="T42" fmla="*/ 33 w 73"/>
                  <a:gd name="T43" fmla="*/ 4 h 80"/>
                  <a:gd name="T44" fmla="*/ 45 w 73"/>
                  <a:gd name="T45" fmla="*/ 9 h 80"/>
                  <a:gd name="T46" fmla="*/ 41 w 73"/>
                  <a:gd name="T47" fmla="*/ 18 h 80"/>
                  <a:gd name="T48" fmla="*/ 27 w 73"/>
                  <a:gd name="T49" fmla="*/ 1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3" h="80">
                    <a:moveTo>
                      <a:pt x="38" y="64"/>
                    </a:moveTo>
                    <a:cubicBezTo>
                      <a:pt x="40" y="68"/>
                      <a:pt x="42" y="71"/>
                      <a:pt x="47" y="71"/>
                    </a:cubicBezTo>
                    <a:cubicBezTo>
                      <a:pt x="51" y="70"/>
                      <a:pt x="58" y="69"/>
                      <a:pt x="62" y="68"/>
                    </a:cubicBezTo>
                    <a:cubicBezTo>
                      <a:pt x="69" y="64"/>
                      <a:pt x="73" y="74"/>
                      <a:pt x="65" y="77"/>
                    </a:cubicBezTo>
                    <a:cubicBezTo>
                      <a:pt x="59" y="79"/>
                      <a:pt x="50" y="80"/>
                      <a:pt x="43" y="79"/>
                    </a:cubicBezTo>
                    <a:cubicBezTo>
                      <a:pt x="37" y="78"/>
                      <a:pt x="33" y="75"/>
                      <a:pt x="31" y="69"/>
                    </a:cubicBezTo>
                    <a:cubicBezTo>
                      <a:pt x="29" y="64"/>
                      <a:pt x="21" y="64"/>
                      <a:pt x="15" y="73"/>
                    </a:cubicBezTo>
                    <a:cubicBezTo>
                      <a:pt x="12" y="79"/>
                      <a:pt x="9" y="79"/>
                      <a:pt x="7" y="79"/>
                    </a:cubicBezTo>
                    <a:cubicBezTo>
                      <a:pt x="4" y="80"/>
                      <a:pt x="0" y="76"/>
                      <a:pt x="4" y="72"/>
                    </a:cubicBezTo>
                    <a:cubicBezTo>
                      <a:pt x="7" y="68"/>
                      <a:pt x="12" y="63"/>
                      <a:pt x="15" y="60"/>
                    </a:cubicBezTo>
                    <a:cubicBezTo>
                      <a:pt x="19" y="57"/>
                      <a:pt x="21" y="54"/>
                      <a:pt x="24" y="51"/>
                    </a:cubicBezTo>
                    <a:cubicBezTo>
                      <a:pt x="29" y="46"/>
                      <a:pt x="35" y="40"/>
                      <a:pt x="40" y="34"/>
                    </a:cubicBezTo>
                    <a:cubicBezTo>
                      <a:pt x="41" y="33"/>
                      <a:pt x="40" y="33"/>
                      <a:pt x="39" y="34"/>
                    </a:cubicBezTo>
                    <a:cubicBezTo>
                      <a:pt x="32" y="37"/>
                      <a:pt x="26" y="40"/>
                      <a:pt x="20" y="41"/>
                    </a:cubicBezTo>
                    <a:cubicBezTo>
                      <a:pt x="12" y="43"/>
                      <a:pt x="10" y="33"/>
                      <a:pt x="17" y="32"/>
                    </a:cubicBezTo>
                    <a:cubicBezTo>
                      <a:pt x="21" y="31"/>
                      <a:pt x="29" y="30"/>
                      <a:pt x="34" y="28"/>
                    </a:cubicBezTo>
                    <a:cubicBezTo>
                      <a:pt x="36" y="27"/>
                      <a:pt x="38" y="25"/>
                      <a:pt x="41" y="25"/>
                    </a:cubicBezTo>
                    <a:cubicBezTo>
                      <a:pt x="49" y="24"/>
                      <a:pt x="55" y="31"/>
                      <a:pt x="50" y="36"/>
                    </a:cubicBezTo>
                    <a:cubicBezTo>
                      <a:pt x="46" y="41"/>
                      <a:pt x="31" y="55"/>
                      <a:pt x="26" y="59"/>
                    </a:cubicBezTo>
                    <a:cubicBezTo>
                      <a:pt x="30" y="58"/>
                      <a:pt x="35" y="58"/>
                      <a:pt x="38" y="64"/>
                    </a:cubicBezTo>
                    <a:close/>
                    <a:moveTo>
                      <a:pt x="27" y="10"/>
                    </a:moveTo>
                    <a:cubicBezTo>
                      <a:pt x="22" y="6"/>
                      <a:pt x="28" y="0"/>
                      <a:pt x="33" y="4"/>
                    </a:cubicBezTo>
                    <a:cubicBezTo>
                      <a:pt x="37" y="6"/>
                      <a:pt x="41" y="8"/>
                      <a:pt x="45" y="9"/>
                    </a:cubicBezTo>
                    <a:cubicBezTo>
                      <a:pt x="52" y="12"/>
                      <a:pt x="48" y="20"/>
                      <a:pt x="41" y="18"/>
                    </a:cubicBezTo>
                    <a:cubicBezTo>
                      <a:pt x="35" y="16"/>
                      <a:pt x="29" y="12"/>
                      <a:pt x="2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66C71011-B344-4C3D-A227-036FC2B11EB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39901" y="1865349"/>
                <a:ext cx="286192" cy="269021"/>
              </a:xfrm>
              <a:custGeom>
                <a:avLst/>
                <a:gdLst>
                  <a:gd name="T0" fmla="*/ 5 w 86"/>
                  <a:gd name="T1" fmla="*/ 80 h 80"/>
                  <a:gd name="T2" fmla="*/ 0 w 86"/>
                  <a:gd name="T3" fmla="*/ 74 h 80"/>
                  <a:gd name="T4" fmla="*/ 2 w 86"/>
                  <a:gd name="T5" fmla="*/ 71 h 80"/>
                  <a:gd name="T6" fmla="*/ 16 w 86"/>
                  <a:gd name="T7" fmla="*/ 61 h 80"/>
                  <a:gd name="T8" fmla="*/ 16 w 86"/>
                  <a:gd name="T9" fmla="*/ 49 h 80"/>
                  <a:gd name="T10" fmla="*/ 16 w 86"/>
                  <a:gd name="T11" fmla="*/ 45 h 80"/>
                  <a:gd name="T12" fmla="*/ 11 w 86"/>
                  <a:gd name="T13" fmla="*/ 42 h 80"/>
                  <a:gd name="T14" fmla="*/ 7 w 86"/>
                  <a:gd name="T15" fmla="*/ 42 h 80"/>
                  <a:gd name="T16" fmla="*/ 2 w 86"/>
                  <a:gd name="T17" fmla="*/ 38 h 80"/>
                  <a:gd name="T18" fmla="*/ 6 w 86"/>
                  <a:gd name="T19" fmla="*/ 34 h 80"/>
                  <a:gd name="T20" fmla="*/ 16 w 86"/>
                  <a:gd name="T21" fmla="*/ 34 h 80"/>
                  <a:gd name="T22" fmla="*/ 25 w 86"/>
                  <a:gd name="T23" fmla="*/ 43 h 80"/>
                  <a:gd name="T24" fmla="*/ 25 w 86"/>
                  <a:gd name="T25" fmla="*/ 61 h 80"/>
                  <a:gd name="T26" fmla="*/ 54 w 86"/>
                  <a:gd name="T27" fmla="*/ 71 h 80"/>
                  <a:gd name="T28" fmla="*/ 80 w 86"/>
                  <a:gd name="T29" fmla="*/ 69 h 80"/>
                  <a:gd name="T30" fmla="*/ 81 w 86"/>
                  <a:gd name="T31" fmla="*/ 69 h 80"/>
                  <a:gd name="T32" fmla="*/ 86 w 86"/>
                  <a:gd name="T33" fmla="*/ 74 h 80"/>
                  <a:gd name="T34" fmla="*/ 81 w 86"/>
                  <a:gd name="T35" fmla="*/ 79 h 80"/>
                  <a:gd name="T36" fmla="*/ 57 w 86"/>
                  <a:gd name="T37" fmla="*/ 80 h 80"/>
                  <a:gd name="T38" fmla="*/ 20 w 86"/>
                  <a:gd name="T39" fmla="*/ 68 h 80"/>
                  <a:gd name="T40" fmla="*/ 5 w 86"/>
                  <a:gd name="T41" fmla="*/ 80 h 80"/>
                  <a:gd name="T42" fmla="*/ 17 w 86"/>
                  <a:gd name="T43" fmla="*/ 17 h 80"/>
                  <a:gd name="T44" fmla="*/ 7 w 86"/>
                  <a:gd name="T45" fmla="*/ 8 h 80"/>
                  <a:gd name="T46" fmla="*/ 5 w 86"/>
                  <a:gd name="T47" fmla="*/ 5 h 80"/>
                  <a:gd name="T48" fmla="*/ 10 w 86"/>
                  <a:gd name="T49" fmla="*/ 1 h 80"/>
                  <a:gd name="T50" fmla="*/ 26 w 86"/>
                  <a:gd name="T51" fmla="*/ 14 h 80"/>
                  <a:gd name="T52" fmla="*/ 21 w 86"/>
                  <a:gd name="T53" fmla="*/ 19 h 80"/>
                  <a:gd name="T54" fmla="*/ 17 w 86"/>
                  <a:gd name="T55" fmla="*/ 17 h 80"/>
                  <a:gd name="T56" fmla="*/ 37 w 86"/>
                  <a:gd name="T57" fmla="*/ 9 h 80"/>
                  <a:gd name="T58" fmla="*/ 36 w 86"/>
                  <a:gd name="T59" fmla="*/ 9 h 80"/>
                  <a:gd name="T60" fmla="*/ 32 w 86"/>
                  <a:gd name="T61" fmla="*/ 5 h 80"/>
                  <a:gd name="T62" fmla="*/ 37 w 86"/>
                  <a:gd name="T63" fmla="*/ 1 h 80"/>
                  <a:gd name="T64" fmla="*/ 49 w 86"/>
                  <a:gd name="T65" fmla="*/ 0 h 80"/>
                  <a:gd name="T66" fmla="*/ 58 w 86"/>
                  <a:gd name="T67" fmla="*/ 7 h 80"/>
                  <a:gd name="T68" fmla="*/ 82 w 86"/>
                  <a:gd name="T69" fmla="*/ 53 h 80"/>
                  <a:gd name="T70" fmla="*/ 84 w 86"/>
                  <a:gd name="T71" fmla="*/ 57 h 80"/>
                  <a:gd name="T72" fmla="*/ 78 w 86"/>
                  <a:gd name="T73" fmla="*/ 62 h 80"/>
                  <a:gd name="T74" fmla="*/ 54 w 86"/>
                  <a:gd name="T75" fmla="*/ 30 h 80"/>
                  <a:gd name="T76" fmla="*/ 34 w 86"/>
                  <a:gd name="T77" fmla="*/ 62 h 80"/>
                  <a:gd name="T78" fmla="*/ 31 w 86"/>
                  <a:gd name="T79" fmla="*/ 63 h 80"/>
                  <a:gd name="T80" fmla="*/ 26 w 86"/>
                  <a:gd name="T81" fmla="*/ 58 h 80"/>
                  <a:gd name="T82" fmla="*/ 28 w 86"/>
                  <a:gd name="T83" fmla="*/ 54 h 80"/>
                  <a:gd name="T84" fmla="*/ 50 w 86"/>
                  <a:gd name="T85" fmla="*/ 11 h 80"/>
                  <a:gd name="T86" fmla="*/ 50 w 86"/>
                  <a:gd name="T87" fmla="*/ 9 h 80"/>
                  <a:gd name="T88" fmla="*/ 48 w 86"/>
                  <a:gd name="T89" fmla="*/ 8 h 80"/>
                  <a:gd name="T90" fmla="*/ 48 w 86"/>
                  <a:gd name="T91" fmla="*/ 8 h 80"/>
                  <a:gd name="T92" fmla="*/ 37 w 86"/>
                  <a:gd name="T93" fmla="*/ 9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6" h="80">
                    <a:moveTo>
                      <a:pt x="5" y="80"/>
                    </a:moveTo>
                    <a:cubicBezTo>
                      <a:pt x="2" y="80"/>
                      <a:pt x="0" y="76"/>
                      <a:pt x="0" y="74"/>
                    </a:cubicBezTo>
                    <a:cubicBezTo>
                      <a:pt x="0" y="73"/>
                      <a:pt x="0" y="72"/>
                      <a:pt x="2" y="71"/>
                    </a:cubicBezTo>
                    <a:cubicBezTo>
                      <a:pt x="7" y="68"/>
                      <a:pt x="12" y="64"/>
                      <a:pt x="16" y="61"/>
                    </a:cubicBezTo>
                    <a:cubicBezTo>
                      <a:pt x="16" y="56"/>
                      <a:pt x="16" y="53"/>
                      <a:pt x="16" y="49"/>
                    </a:cubicBezTo>
                    <a:cubicBezTo>
                      <a:pt x="16" y="48"/>
                      <a:pt x="16" y="46"/>
                      <a:pt x="16" y="45"/>
                    </a:cubicBezTo>
                    <a:cubicBezTo>
                      <a:pt x="16" y="43"/>
                      <a:pt x="15" y="42"/>
                      <a:pt x="11" y="42"/>
                    </a:cubicBezTo>
                    <a:cubicBezTo>
                      <a:pt x="10" y="42"/>
                      <a:pt x="8" y="42"/>
                      <a:pt x="7" y="42"/>
                    </a:cubicBezTo>
                    <a:cubicBezTo>
                      <a:pt x="5" y="42"/>
                      <a:pt x="2" y="42"/>
                      <a:pt x="2" y="38"/>
                    </a:cubicBezTo>
                    <a:cubicBezTo>
                      <a:pt x="2" y="36"/>
                      <a:pt x="3" y="34"/>
                      <a:pt x="6" y="34"/>
                    </a:cubicBezTo>
                    <a:cubicBezTo>
                      <a:pt x="9" y="34"/>
                      <a:pt x="13" y="34"/>
                      <a:pt x="16" y="34"/>
                    </a:cubicBezTo>
                    <a:cubicBezTo>
                      <a:pt x="22" y="34"/>
                      <a:pt x="25" y="37"/>
                      <a:pt x="25" y="43"/>
                    </a:cubicBezTo>
                    <a:cubicBezTo>
                      <a:pt x="25" y="49"/>
                      <a:pt x="25" y="55"/>
                      <a:pt x="25" y="61"/>
                    </a:cubicBezTo>
                    <a:cubicBezTo>
                      <a:pt x="31" y="69"/>
                      <a:pt x="40" y="71"/>
                      <a:pt x="54" y="71"/>
                    </a:cubicBezTo>
                    <a:cubicBezTo>
                      <a:pt x="63" y="71"/>
                      <a:pt x="73" y="70"/>
                      <a:pt x="80" y="69"/>
                    </a:cubicBezTo>
                    <a:cubicBezTo>
                      <a:pt x="81" y="69"/>
                      <a:pt x="81" y="69"/>
                      <a:pt x="81" y="69"/>
                    </a:cubicBezTo>
                    <a:cubicBezTo>
                      <a:pt x="84" y="69"/>
                      <a:pt x="86" y="72"/>
                      <a:pt x="86" y="74"/>
                    </a:cubicBezTo>
                    <a:cubicBezTo>
                      <a:pt x="86" y="76"/>
                      <a:pt x="84" y="78"/>
                      <a:pt x="81" y="79"/>
                    </a:cubicBezTo>
                    <a:cubicBezTo>
                      <a:pt x="75" y="79"/>
                      <a:pt x="66" y="80"/>
                      <a:pt x="57" y="80"/>
                    </a:cubicBezTo>
                    <a:cubicBezTo>
                      <a:pt x="32" y="80"/>
                      <a:pt x="26" y="75"/>
                      <a:pt x="20" y="68"/>
                    </a:cubicBezTo>
                    <a:cubicBezTo>
                      <a:pt x="13" y="76"/>
                      <a:pt x="8" y="80"/>
                      <a:pt x="5" y="80"/>
                    </a:cubicBezTo>
                    <a:close/>
                    <a:moveTo>
                      <a:pt x="17" y="17"/>
                    </a:moveTo>
                    <a:cubicBezTo>
                      <a:pt x="15" y="13"/>
                      <a:pt x="10" y="10"/>
                      <a:pt x="7" y="8"/>
                    </a:cubicBezTo>
                    <a:cubicBezTo>
                      <a:pt x="6" y="8"/>
                      <a:pt x="5" y="6"/>
                      <a:pt x="5" y="5"/>
                    </a:cubicBezTo>
                    <a:cubicBezTo>
                      <a:pt x="5" y="3"/>
                      <a:pt x="8" y="1"/>
                      <a:pt x="10" y="1"/>
                    </a:cubicBezTo>
                    <a:cubicBezTo>
                      <a:pt x="13" y="1"/>
                      <a:pt x="26" y="8"/>
                      <a:pt x="26" y="14"/>
                    </a:cubicBezTo>
                    <a:cubicBezTo>
                      <a:pt x="26" y="17"/>
                      <a:pt x="23" y="19"/>
                      <a:pt x="21" y="19"/>
                    </a:cubicBezTo>
                    <a:cubicBezTo>
                      <a:pt x="20" y="19"/>
                      <a:pt x="18" y="18"/>
                      <a:pt x="17" y="17"/>
                    </a:cubicBezTo>
                    <a:close/>
                    <a:moveTo>
                      <a:pt x="37" y="9"/>
                    </a:moveTo>
                    <a:cubicBezTo>
                      <a:pt x="37" y="9"/>
                      <a:pt x="37" y="9"/>
                      <a:pt x="36" y="9"/>
                    </a:cubicBezTo>
                    <a:cubicBezTo>
                      <a:pt x="34" y="9"/>
                      <a:pt x="32" y="7"/>
                      <a:pt x="32" y="5"/>
                    </a:cubicBezTo>
                    <a:cubicBezTo>
                      <a:pt x="32" y="3"/>
                      <a:pt x="34" y="1"/>
                      <a:pt x="37" y="1"/>
                    </a:cubicBezTo>
                    <a:cubicBezTo>
                      <a:pt x="40" y="0"/>
                      <a:pt x="45" y="0"/>
                      <a:pt x="49" y="0"/>
                    </a:cubicBezTo>
                    <a:cubicBezTo>
                      <a:pt x="54" y="0"/>
                      <a:pt x="58" y="3"/>
                      <a:pt x="58" y="7"/>
                    </a:cubicBezTo>
                    <a:cubicBezTo>
                      <a:pt x="58" y="23"/>
                      <a:pt x="67" y="44"/>
                      <a:pt x="82" y="53"/>
                    </a:cubicBezTo>
                    <a:cubicBezTo>
                      <a:pt x="83" y="54"/>
                      <a:pt x="84" y="56"/>
                      <a:pt x="84" y="57"/>
                    </a:cubicBezTo>
                    <a:cubicBezTo>
                      <a:pt x="84" y="60"/>
                      <a:pt x="81" y="62"/>
                      <a:pt x="78" y="62"/>
                    </a:cubicBezTo>
                    <a:cubicBezTo>
                      <a:pt x="74" y="62"/>
                      <a:pt x="62" y="51"/>
                      <a:pt x="54" y="30"/>
                    </a:cubicBezTo>
                    <a:cubicBezTo>
                      <a:pt x="51" y="43"/>
                      <a:pt x="45" y="54"/>
                      <a:pt x="34" y="62"/>
                    </a:cubicBezTo>
                    <a:cubicBezTo>
                      <a:pt x="33" y="62"/>
                      <a:pt x="32" y="63"/>
                      <a:pt x="31" y="63"/>
                    </a:cubicBezTo>
                    <a:cubicBezTo>
                      <a:pt x="29" y="63"/>
                      <a:pt x="26" y="60"/>
                      <a:pt x="26" y="58"/>
                    </a:cubicBezTo>
                    <a:cubicBezTo>
                      <a:pt x="26" y="57"/>
                      <a:pt x="27" y="55"/>
                      <a:pt x="28" y="54"/>
                    </a:cubicBezTo>
                    <a:cubicBezTo>
                      <a:pt x="43" y="45"/>
                      <a:pt x="49" y="27"/>
                      <a:pt x="50" y="11"/>
                    </a:cubicBezTo>
                    <a:cubicBezTo>
                      <a:pt x="50" y="10"/>
                      <a:pt x="50" y="10"/>
                      <a:pt x="50" y="9"/>
                    </a:cubicBezTo>
                    <a:cubicBezTo>
                      <a:pt x="50" y="9"/>
                      <a:pt x="49" y="8"/>
                      <a:pt x="48" y="8"/>
                    </a:cubicBezTo>
                    <a:cubicBezTo>
                      <a:pt x="48" y="8"/>
                      <a:pt x="48" y="8"/>
                      <a:pt x="48" y="8"/>
                    </a:cubicBezTo>
                    <a:lnTo>
                      <a:pt x="37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C061790C-D124-4485-B9FA-8AB030BFCA3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77608" y="1845315"/>
                <a:ext cx="186026" cy="303364"/>
              </a:xfrm>
              <a:custGeom>
                <a:avLst/>
                <a:gdLst>
                  <a:gd name="T0" fmla="*/ 26 w 56"/>
                  <a:gd name="T1" fmla="*/ 29 h 90"/>
                  <a:gd name="T2" fmla="*/ 10 w 56"/>
                  <a:gd name="T3" fmla="*/ 30 h 90"/>
                  <a:gd name="T4" fmla="*/ 11 w 56"/>
                  <a:gd name="T5" fmla="*/ 21 h 90"/>
                  <a:gd name="T6" fmla="*/ 26 w 56"/>
                  <a:gd name="T7" fmla="*/ 20 h 90"/>
                  <a:gd name="T8" fmla="*/ 26 w 56"/>
                  <a:gd name="T9" fmla="*/ 8 h 90"/>
                  <a:gd name="T10" fmla="*/ 36 w 56"/>
                  <a:gd name="T11" fmla="*/ 7 h 90"/>
                  <a:gd name="T12" fmla="*/ 36 w 56"/>
                  <a:gd name="T13" fmla="*/ 19 h 90"/>
                  <a:gd name="T14" fmla="*/ 42 w 56"/>
                  <a:gd name="T15" fmla="*/ 17 h 90"/>
                  <a:gd name="T16" fmla="*/ 43 w 56"/>
                  <a:gd name="T17" fmla="*/ 26 h 90"/>
                  <a:gd name="T18" fmla="*/ 35 w 56"/>
                  <a:gd name="T19" fmla="*/ 27 h 90"/>
                  <a:gd name="T20" fmla="*/ 36 w 56"/>
                  <a:gd name="T21" fmla="*/ 38 h 90"/>
                  <a:gd name="T22" fmla="*/ 43 w 56"/>
                  <a:gd name="T23" fmla="*/ 36 h 90"/>
                  <a:gd name="T24" fmla="*/ 45 w 56"/>
                  <a:gd name="T25" fmla="*/ 45 h 90"/>
                  <a:gd name="T26" fmla="*/ 36 w 56"/>
                  <a:gd name="T27" fmla="*/ 47 h 90"/>
                  <a:gd name="T28" fmla="*/ 37 w 56"/>
                  <a:gd name="T29" fmla="*/ 56 h 90"/>
                  <a:gd name="T30" fmla="*/ 37 w 56"/>
                  <a:gd name="T31" fmla="*/ 66 h 90"/>
                  <a:gd name="T32" fmla="*/ 49 w 56"/>
                  <a:gd name="T33" fmla="*/ 72 h 90"/>
                  <a:gd name="T34" fmla="*/ 43 w 56"/>
                  <a:gd name="T35" fmla="*/ 81 h 90"/>
                  <a:gd name="T36" fmla="*/ 36 w 56"/>
                  <a:gd name="T37" fmla="*/ 76 h 90"/>
                  <a:gd name="T38" fmla="*/ 9 w 56"/>
                  <a:gd name="T39" fmla="*/ 84 h 90"/>
                  <a:gd name="T40" fmla="*/ 10 w 56"/>
                  <a:gd name="T41" fmla="*/ 65 h 90"/>
                  <a:gd name="T42" fmla="*/ 29 w 56"/>
                  <a:gd name="T43" fmla="*/ 63 h 90"/>
                  <a:gd name="T44" fmla="*/ 28 w 56"/>
                  <a:gd name="T45" fmla="*/ 57 h 90"/>
                  <a:gd name="T46" fmla="*/ 27 w 56"/>
                  <a:gd name="T47" fmla="*/ 49 h 90"/>
                  <a:gd name="T48" fmla="*/ 10 w 56"/>
                  <a:gd name="T49" fmla="*/ 50 h 90"/>
                  <a:gd name="T50" fmla="*/ 12 w 56"/>
                  <a:gd name="T51" fmla="*/ 41 h 90"/>
                  <a:gd name="T52" fmla="*/ 27 w 56"/>
                  <a:gd name="T53" fmla="*/ 40 h 90"/>
                  <a:gd name="T54" fmla="*/ 27 w 56"/>
                  <a:gd name="T55" fmla="*/ 29 h 90"/>
                  <a:gd name="T56" fmla="*/ 26 w 56"/>
                  <a:gd name="T57" fmla="*/ 29 h 90"/>
                  <a:gd name="T58" fmla="*/ 13 w 56"/>
                  <a:gd name="T59" fmla="*/ 72 h 90"/>
                  <a:gd name="T60" fmla="*/ 13 w 56"/>
                  <a:gd name="T61" fmla="*/ 77 h 90"/>
                  <a:gd name="T62" fmla="*/ 28 w 56"/>
                  <a:gd name="T63" fmla="*/ 72 h 90"/>
                  <a:gd name="T64" fmla="*/ 13 w 56"/>
                  <a:gd name="T65" fmla="*/ 7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6" h="90">
                    <a:moveTo>
                      <a:pt x="26" y="29"/>
                    </a:moveTo>
                    <a:cubicBezTo>
                      <a:pt x="21" y="30"/>
                      <a:pt x="16" y="30"/>
                      <a:pt x="10" y="30"/>
                    </a:cubicBezTo>
                    <a:cubicBezTo>
                      <a:pt x="3" y="30"/>
                      <a:pt x="3" y="20"/>
                      <a:pt x="11" y="21"/>
                    </a:cubicBezTo>
                    <a:cubicBezTo>
                      <a:pt x="15" y="21"/>
                      <a:pt x="20" y="21"/>
                      <a:pt x="26" y="20"/>
                    </a:cubicBezTo>
                    <a:cubicBezTo>
                      <a:pt x="26" y="15"/>
                      <a:pt x="26" y="11"/>
                      <a:pt x="26" y="8"/>
                    </a:cubicBezTo>
                    <a:cubicBezTo>
                      <a:pt x="27" y="0"/>
                      <a:pt x="37" y="2"/>
                      <a:pt x="36" y="7"/>
                    </a:cubicBezTo>
                    <a:cubicBezTo>
                      <a:pt x="36" y="11"/>
                      <a:pt x="36" y="15"/>
                      <a:pt x="36" y="19"/>
                    </a:cubicBezTo>
                    <a:cubicBezTo>
                      <a:pt x="38" y="18"/>
                      <a:pt x="40" y="18"/>
                      <a:pt x="42" y="17"/>
                    </a:cubicBezTo>
                    <a:cubicBezTo>
                      <a:pt x="48" y="16"/>
                      <a:pt x="51" y="25"/>
                      <a:pt x="43" y="26"/>
                    </a:cubicBezTo>
                    <a:cubicBezTo>
                      <a:pt x="40" y="26"/>
                      <a:pt x="38" y="27"/>
                      <a:pt x="35" y="27"/>
                    </a:cubicBezTo>
                    <a:cubicBezTo>
                      <a:pt x="35" y="31"/>
                      <a:pt x="35" y="34"/>
                      <a:pt x="36" y="38"/>
                    </a:cubicBezTo>
                    <a:cubicBezTo>
                      <a:pt x="38" y="37"/>
                      <a:pt x="40" y="37"/>
                      <a:pt x="43" y="36"/>
                    </a:cubicBezTo>
                    <a:cubicBezTo>
                      <a:pt x="50" y="33"/>
                      <a:pt x="54" y="42"/>
                      <a:pt x="45" y="45"/>
                    </a:cubicBezTo>
                    <a:cubicBezTo>
                      <a:pt x="42" y="46"/>
                      <a:pt x="39" y="46"/>
                      <a:pt x="36" y="47"/>
                    </a:cubicBezTo>
                    <a:cubicBezTo>
                      <a:pt x="36" y="50"/>
                      <a:pt x="36" y="53"/>
                      <a:pt x="37" y="56"/>
                    </a:cubicBezTo>
                    <a:cubicBezTo>
                      <a:pt x="37" y="59"/>
                      <a:pt x="37" y="62"/>
                      <a:pt x="37" y="66"/>
                    </a:cubicBezTo>
                    <a:cubicBezTo>
                      <a:pt x="42" y="67"/>
                      <a:pt x="46" y="70"/>
                      <a:pt x="49" y="72"/>
                    </a:cubicBezTo>
                    <a:cubicBezTo>
                      <a:pt x="56" y="78"/>
                      <a:pt x="49" y="86"/>
                      <a:pt x="43" y="81"/>
                    </a:cubicBezTo>
                    <a:cubicBezTo>
                      <a:pt x="41" y="79"/>
                      <a:pt x="39" y="77"/>
                      <a:pt x="36" y="76"/>
                    </a:cubicBezTo>
                    <a:cubicBezTo>
                      <a:pt x="33" y="84"/>
                      <a:pt x="21" y="90"/>
                      <a:pt x="9" y="84"/>
                    </a:cubicBezTo>
                    <a:cubicBezTo>
                      <a:pt x="0" y="80"/>
                      <a:pt x="0" y="69"/>
                      <a:pt x="10" y="65"/>
                    </a:cubicBezTo>
                    <a:cubicBezTo>
                      <a:pt x="16" y="62"/>
                      <a:pt x="22" y="62"/>
                      <a:pt x="29" y="63"/>
                    </a:cubicBezTo>
                    <a:cubicBezTo>
                      <a:pt x="28" y="61"/>
                      <a:pt x="28" y="59"/>
                      <a:pt x="28" y="57"/>
                    </a:cubicBezTo>
                    <a:cubicBezTo>
                      <a:pt x="28" y="55"/>
                      <a:pt x="28" y="52"/>
                      <a:pt x="27" y="49"/>
                    </a:cubicBezTo>
                    <a:cubicBezTo>
                      <a:pt x="20" y="50"/>
                      <a:pt x="15" y="51"/>
                      <a:pt x="10" y="50"/>
                    </a:cubicBezTo>
                    <a:cubicBezTo>
                      <a:pt x="3" y="49"/>
                      <a:pt x="4" y="39"/>
                      <a:pt x="12" y="41"/>
                    </a:cubicBezTo>
                    <a:cubicBezTo>
                      <a:pt x="15" y="41"/>
                      <a:pt x="20" y="41"/>
                      <a:pt x="27" y="40"/>
                    </a:cubicBezTo>
                    <a:cubicBezTo>
                      <a:pt x="27" y="36"/>
                      <a:pt x="27" y="33"/>
                      <a:pt x="27" y="29"/>
                    </a:cubicBezTo>
                    <a:lnTo>
                      <a:pt x="26" y="29"/>
                    </a:lnTo>
                    <a:close/>
                    <a:moveTo>
                      <a:pt x="13" y="72"/>
                    </a:moveTo>
                    <a:cubicBezTo>
                      <a:pt x="11" y="73"/>
                      <a:pt x="10" y="76"/>
                      <a:pt x="13" y="77"/>
                    </a:cubicBezTo>
                    <a:cubicBezTo>
                      <a:pt x="19" y="80"/>
                      <a:pt x="26" y="77"/>
                      <a:pt x="28" y="72"/>
                    </a:cubicBezTo>
                    <a:cubicBezTo>
                      <a:pt x="22" y="70"/>
                      <a:pt x="17" y="70"/>
                      <a:pt x="13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" name="Freeform 52">
                <a:extLst>
                  <a:ext uri="{FF2B5EF4-FFF2-40B4-BE49-F238E27FC236}">
                    <a16:creationId xmlns:a16="http://schemas.microsoft.com/office/drawing/2014/main" id="{40C7327E-E35B-4650-9F9D-DF7F54FE6D9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15149" y="1859626"/>
                <a:ext cx="240402" cy="277607"/>
              </a:xfrm>
              <a:custGeom>
                <a:avLst/>
                <a:gdLst>
                  <a:gd name="T0" fmla="*/ 8 w 73"/>
                  <a:gd name="T1" fmla="*/ 24 h 83"/>
                  <a:gd name="T2" fmla="*/ 10 w 73"/>
                  <a:gd name="T3" fmla="*/ 15 h 83"/>
                  <a:gd name="T4" fmla="*/ 24 w 73"/>
                  <a:gd name="T5" fmla="*/ 15 h 83"/>
                  <a:gd name="T6" fmla="*/ 26 w 73"/>
                  <a:gd name="T7" fmla="*/ 5 h 83"/>
                  <a:gd name="T8" fmla="*/ 35 w 73"/>
                  <a:gd name="T9" fmla="*/ 6 h 83"/>
                  <a:gd name="T10" fmla="*/ 33 w 73"/>
                  <a:gd name="T11" fmla="*/ 12 h 83"/>
                  <a:gd name="T12" fmla="*/ 36 w 73"/>
                  <a:gd name="T13" fmla="*/ 10 h 83"/>
                  <a:gd name="T14" fmla="*/ 41 w 73"/>
                  <a:gd name="T15" fmla="*/ 18 h 83"/>
                  <a:gd name="T16" fmla="*/ 30 w 73"/>
                  <a:gd name="T17" fmla="*/ 22 h 83"/>
                  <a:gd name="T18" fmla="*/ 13 w 73"/>
                  <a:gd name="T19" fmla="*/ 54 h 83"/>
                  <a:gd name="T20" fmla="*/ 5 w 73"/>
                  <a:gd name="T21" fmla="*/ 50 h 83"/>
                  <a:gd name="T22" fmla="*/ 20 w 73"/>
                  <a:gd name="T23" fmla="*/ 24 h 83"/>
                  <a:gd name="T24" fmla="*/ 8 w 73"/>
                  <a:gd name="T25" fmla="*/ 24 h 83"/>
                  <a:gd name="T26" fmla="*/ 24 w 73"/>
                  <a:gd name="T27" fmla="*/ 78 h 83"/>
                  <a:gd name="T28" fmla="*/ 24 w 73"/>
                  <a:gd name="T29" fmla="*/ 58 h 83"/>
                  <a:gd name="T30" fmla="*/ 43 w 73"/>
                  <a:gd name="T31" fmla="*/ 56 h 83"/>
                  <a:gd name="T32" fmla="*/ 43 w 73"/>
                  <a:gd name="T33" fmla="*/ 53 h 83"/>
                  <a:gd name="T34" fmla="*/ 42 w 73"/>
                  <a:gd name="T35" fmla="*/ 46 h 83"/>
                  <a:gd name="T36" fmla="*/ 43 w 73"/>
                  <a:gd name="T37" fmla="*/ 39 h 83"/>
                  <a:gd name="T38" fmla="*/ 51 w 73"/>
                  <a:gd name="T39" fmla="*/ 41 h 83"/>
                  <a:gd name="T40" fmla="*/ 51 w 73"/>
                  <a:gd name="T41" fmla="*/ 46 h 83"/>
                  <a:gd name="T42" fmla="*/ 51 w 73"/>
                  <a:gd name="T43" fmla="*/ 53 h 83"/>
                  <a:gd name="T44" fmla="*/ 51 w 73"/>
                  <a:gd name="T45" fmla="*/ 59 h 83"/>
                  <a:gd name="T46" fmla="*/ 63 w 73"/>
                  <a:gd name="T47" fmla="*/ 67 h 83"/>
                  <a:gd name="T48" fmla="*/ 56 w 73"/>
                  <a:gd name="T49" fmla="*/ 74 h 83"/>
                  <a:gd name="T50" fmla="*/ 51 w 73"/>
                  <a:gd name="T51" fmla="*/ 69 h 83"/>
                  <a:gd name="T52" fmla="*/ 24 w 73"/>
                  <a:gd name="T53" fmla="*/ 78 h 83"/>
                  <a:gd name="T54" fmla="*/ 27 w 73"/>
                  <a:gd name="T55" fmla="*/ 65 h 83"/>
                  <a:gd name="T56" fmla="*/ 27 w 73"/>
                  <a:gd name="T57" fmla="*/ 71 h 83"/>
                  <a:gd name="T58" fmla="*/ 42 w 73"/>
                  <a:gd name="T59" fmla="*/ 65 h 83"/>
                  <a:gd name="T60" fmla="*/ 42 w 73"/>
                  <a:gd name="T61" fmla="*/ 65 h 83"/>
                  <a:gd name="T62" fmla="*/ 27 w 73"/>
                  <a:gd name="T63" fmla="*/ 65 h 83"/>
                  <a:gd name="T64" fmla="*/ 49 w 73"/>
                  <a:gd name="T65" fmla="*/ 30 h 83"/>
                  <a:gd name="T66" fmla="*/ 49 w 73"/>
                  <a:gd name="T67" fmla="*/ 21 h 83"/>
                  <a:gd name="T68" fmla="*/ 67 w 73"/>
                  <a:gd name="T69" fmla="*/ 25 h 83"/>
                  <a:gd name="T70" fmla="*/ 64 w 73"/>
                  <a:gd name="T71" fmla="*/ 34 h 83"/>
                  <a:gd name="T72" fmla="*/ 49 w 73"/>
                  <a:gd name="T73" fmla="*/ 3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3" h="83">
                    <a:moveTo>
                      <a:pt x="8" y="24"/>
                    </a:moveTo>
                    <a:cubicBezTo>
                      <a:pt x="2" y="22"/>
                      <a:pt x="4" y="13"/>
                      <a:pt x="10" y="15"/>
                    </a:cubicBezTo>
                    <a:cubicBezTo>
                      <a:pt x="14" y="16"/>
                      <a:pt x="19" y="16"/>
                      <a:pt x="24" y="15"/>
                    </a:cubicBezTo>
                    <a:cubicBezTo>
                      <a:pt x="25" y="12"/>
                      <a:pt x="25" y="9"/>
                      <a:pt x="26" y="5"/>
                    </a:cubicBezTo>
                    <a:cubicBezTo>
                      <a:pt x="26" y="0"/>
                      <a:pt x="35" y="1"/>
                      <a:pt x="35" y="6"/>
                    </a:cubicBezTo>
                    <a:cubicBezTo>
                      <a:pt x="35" y="8"/>
                      <a:pt x="34" y="10"/>
                      <a:pt x="33" y="12"/>
                    </a:cubicBezTo>
                    <a:cubicBezTo>
                      <a:pt x="34" y="11"/>
                      <a:pt x="35" y="11"/>
                      <a:pt x="36" y="10"/>
                    </a:cubicBezTo>
                    <a:cubicBezTo>
                      <a:pt x="41" y="7"/>
                      <a:pt x="47" y="13"/>
                      <a:pt x="41" y="18"/>
                    </a:cubicBezTo>
                    <a:cubicBezTo>
                      <a:pt x="38" y="19"/>
                      <a:pt x="34" y="21"/>
                      <a:pt x="30" y="22"/>
                    </a:cubicBezTo>
                    <a:cubicBezTo>
                      <a:pt x="26" y="33"/>
                      <a:pt x="19" y="44"/>
                      <a:pt x="13" y="54"/>
                    </a:cubicBezTo>
                    <a:cubicBezTo>
                      <a:pt x="10" y="60"/>
                      <a:pt x="0" y="56"/>
                      <a:pt x="5" y="50"/>
                    </a:cubicBezTo>
                    <a:cubicBezTo>
                      <a:pt x="10" y="42"/>
                      <a:pt x="16" y="34"/>
                      <a:pt x="20" y="24"/>
                    </a:cubicBezTo>
                    <a:cubicBezTo>
                      <a:pt x="15" y="25"/>
                      <a:pt x="11" y="25"/>
                      <a:pt x="8" y="24"/>
                    </a:cubicBezTo>
                    <a:close/>
                    <a:moveTo>
                      <a:pt x="24" y="78"/>
                    </a:moveTo>
                    <a:cubicBezTo>
                      <a:pt x="15" y="73"/>
                      <a:pt x="14" y="63"/>
                      <a:pt x="24" y="58"/>
                    </a:cubicBezTo>
                    <a:cubicBezTo>
                      <a:pt x="30" y="56"/>
                      <a:pt x="37" y="55"/>
                      <a:pt x="43" y="56"/>
                    </a:cubicBezTo>
                    <a:cubicBezTo>
                      <a:pt x="43" y="55"/>
                      <a:pt x="43" y="54"/>
                      <a:pt x="43" y="53"/>
                    </a:cubicBezTo>
                    <a:cubicBezTo>
                      <a:pt x="43" y="51"/>
                      <a:pt x="42" y="48"/>
                      <a:pt x="42" y="46"/>
                    </a:cubicBezTo>
                    <a:cubicBezTo>
                      <a:pt x="42" y="44"/>
                      <a:pt x="42" y="41"/>
                      <a:pt x="43" y="39"/>
                    </a:cubicBezTo>
                    <a:cubicBezTo>
                      <a:pt x="44" y="34"/>
                      <a:pt x="52" y="35"/>
                      <a:pt x="51" y="41"/>
                    </a:cubicBezTo>
                    <a:cubicBezTo>
                      <a:pt x="51" y="43"/>
                      <a:pt x="51" y="44"/>
                      <a:pt x="51" y="46"/>
                    </a:cubicBezTo>
                    <a:cubicBezTo>
                      <a:pt x="51" y="48"/>
                      <a:pt x="51" y="50"/>
                      <a:pt x="51" y="53"/>
                    </a:cubicBezTo>
                    <a:cubicBezTo>
                      <a:pt x="51" y="55"/>
                      <a:pt x="51" y="57"/>
                      <a:pt x="51" y="59"/>
                    </a:cubicBezTo>
                    <a:cubicBezTo>
                      <a:pt x="56" y="61"/>
                      <a:pt x="61" y="64"/>
                      <a:pt x="63" y="67"/>
                    </a:cubicBezTo>
                    <a:cubicBezTo>
                      <a:pt x="68" y="73"/>
                      <a:pt x="61" y="80"/>
                      <a:pt x="56" y="74"/>
                    </a:cubicBezTo>
                    <a:cubicBezTo>
                      <a:pt x="55" y="72"/>
                      <a:pt x="53" y="71"/>
                      <a:pt x="51" y="69"/>
                    </a:cubicBezTo>
                    <a:cubicBezTo>
                      <a:pt x="48" y="77"/>
                      <a:pt x="36" y="83"/>
                      <a:pt x="24" y="78"/>
                    </a:cubicBezTo>
                    <a:close/>
                    <a:moveTo>
                      <a:pt x="27" y="65"/>
                    </a:moveTo>
                    <a:cubicBezTo>
                      <a:pt x="25" y="66"/>
                      <a:pt x="24" y="69"/>
                      <a:pt x="27" y="71"/>
                    </a:cubicBezTo>
                    <a:cubicBezTo>
                      <a:pt x="33" y="73"/>
                      <a:pt x="41" y="71"/>
                      <a:pt x="42" y="65"/>
                    </a:cubicBezTo>
                    <a:cubicBezTo>
                      <a:pt x="42" y="65"/>
                      <a:pt x="42" y="65"/>
                      <a:pt x="42" y="65"/>
                    </a:cubicBezTo>
                    <a:cubicBezTo>
                      <a:pt x="37" y="63"/>
                      <a:pt x="32" y="63"/>
                      <a:pt x="27" y="65"/>
                    </a:cubicBezTo>
                    <a:close/>
                    <a:moveTo>
                      <a:pt x="49" y="30"/>
                    </a:moveTo>
                    <a:cubicBezTo>
                      <a:pt x="43" y="30"/>
                      <a:pt x="43" y="22"/>
                      <a:pt x="49" y="21"/>
                    </a:cubicBezTo>
                    <a:cubicBezTo>
                      <a:pt x="55" y="21"/>
                      <a:pt x="62" y="22"/>
                      <a:pt x="67" y="25"/>
                    </a:cubicBezTo>
                    <a:cubicBezTo>
                      <a:pt x="73" y="29"/>
                      <a:pt x="68" y="37"/>
                      <a:pt x="64" y="34"/>
                    </a:cubicBezTo>
                    <a:cubicBezTo>
                      <a:pt x="59" y="31"/>
                      <a:pt x="54" y="29"/>
                      <a:pt x="49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36F26B25-8B0F-48A8-AC7B-D2884BBE2DE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01341" y="1916864"/>
                <a:ext cx="246125" cy="183163"/>
              </a:xfrm>
              <a:custGeom>
                <a:avLst/>
                <a:gdLst>
                  <a:gd name="T0" fmla="*/ 11 w 74"/>
                  <a:gd name="T1" fmla="*/ 49 h 55"/>
                  <a:gd name="T2" fmla="*/ 1 w 74"/>
                  <a:gd name="T3" fmla="*/ 18 h 55"/>
                  <a:gd name="T4" fmla="*/ 0 w 74"/>
                  <a:gd name="T5" fmla="*/ 7 h 55"/>
                  <a:gd name="T6" fmla="*/ 10 w 74"/>
                  <a:gd name="T7" fmla="*/ 7 h 55"/>
                  <a:gd name="T8" fmla="*/ 10 w 74"/>
                  <a:gd name="T9" fmla="*/ 16 h 55"/>
                  <a:gd name="T10" fmla="*/ 17 w 74"/>
                  <a:gd name="T11" fmla="*/ 40 h 55"/>
                  <a:gd name="T12" fmla="*/ 23 w 74"/>
                  <a:gd name="T13" fmla="*/ 40 h 55"/>
                  <a:gd name="T14" fmla="*/ 26 w 74"/>
                  <a:gd name="T15" fmla="*/ 34 h 55"/>
                  <a:gd name="T16" fmla="*/ 35 w 74"/>
                  <a:gd name="T17" fmla="*/ 38 h 55"/>
                  <a:gd name="T18" fmla="*/ 31 w 74"/>
                  <a:gd name="T19" fmla="*/ 45 h 55"/>
                  <a:gd name="T20" fmla="*/ 11 w 74"/>
                  <a:gd name="T21" fmla="*/ 49 h 55"/>
                  <a:gd name="T22" fmla="*/ 63 w 74"/>
                  <a:gd name="T23" fmla="*/ 32 h 55"/>
                  <a:gd name="T24" fmla="*/ 53 w 74"/>
                  <a:gd name="T25" fmla="*/ 13 h 55"/>
                  <a:gd name="T26" fmla="*/ 59 w 74"/>
                  <a:gd name="T27" fmla="*/ 7 h 55"/>
                  <a:gd name="T28" fmla="*/ 73 w 74"/>
                  <a:gd name="T29" fmla="*/ 29 h 55"/>
                  <a:gd name="T30" fmla="*/ 63 w 74"/>
                  <a:gd name="T31" fmla="*/ 32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4" h="55">
                    <a:moveTo>
                      <a:pt x="11" y="49"/>
                    </a:moveTo>
                    <a:cubicBezTo>
                      <a:pt x="4" y="41"/>
                      <a:pt x="1" y="30"/>
                      <a:pt x="1" y="18"/>
                    </a:cubicBezTo>
                    <a:cubicBezTo>
                      <a:pt x="0" y="12"/>
                      <a:pt x="0" y="11"/>
                      <a:pt x="0" y="7"/>
                    </a:cubicBezTo>
                    <a:cubicBezTo>
                      <a:pt x="0" y="1"/>
                      <a:pt x="10" y="0"/>
                      <a:pt x="10" y="7"/>
                    </a:cubicBezTo>
                    <a:cubicBezTo>
                      <a:pt x="10" y="11"/>
                      <a:pt x="10" y="11"/>
                      <a:pt x="10" y="16"/>
                    </a:cubicBezTo>
                    <a:cubicBezTo>
                      <a:pt x="10" y="26"/>
                      <a:pt x="12" y="35"/>
                      <a:pt x="17" y="40"/>
                    </a:cubicBezTo>
                    <a:cubicBezTo>
                      <a:pt x="20" y="43"/>
                      <a:pt x="21" y="43"/>
                      <a:pt x="23" y="40"/>
                    </a:cubicBezTo>
                    <a:cubicBezTo>
                      <a:pt x="24" y="39"/>
                      <a:pt x="26" y="36"/>
                      <a:pt x="26" y="34"/>
                    </a:cubicBezTo>
                    <a:cubicBezTo>
                      <a:pt x="29" y="29"/>
                      <a:pt x="37" y="33"/>
                      <a:pt x="35" y="38"/>
                    </a:cubicBezTo>
                    <a:cubicBezTo>
                      <a:pt x="34" y="41"/>
                      <a:pt x="33" y="44"/>
                      <a:pt x="31" y="45"/>
                    </a:cubicBezTo>
                    <a:cubicBezTo>
                      <a:pt x="25" y="55"/>
                      <a:pt x="17" y="54"/>
                      <a:pt x="11" y="49"/>
                    </a:cubicBezTo>
                    <a:close/>
                    <a:moveTo>
                      <a:pt x="63" y="32"/>
                    </a:moveTo>
                    <a:cubicBezTo>
                      <a:pt x="62" y="24"/>
                      <a:pt x="58" y="17"/>
                      <a:pt x="53" y="13"/>
                    </a:cubicBezTo>
                    <a:cubicBezTo>
                      <a:pt x="48" y="10"/>
                      <a:pt x="53" y="3"/>
                      <a:pt x="59" y="7"/>
                    </a:cubicBezTo>
                    <a:cubicBezTo>
                      <a:pt x="66" y="12"/>
                      <a:pt x="72" y="21"/>
                      <a:pt x="73" y="29"/>
                    </a:cubicBezTo>
                    <a:cubicBezTo>
                      <a:pt x="74" y="36"/>
                      <a:pt x="65" y="38"/>
                      <a:pt x="63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" name="Freeform 54">
                <a:extLst>
                  <a:ext uri="{FF2B5EF4-FFF2-40B4-BE49-F238E27FC236}">
                    <a16:creationId xmlns:a16="http://schemas.microsoft.com/office/drawing/2014/main" id="{FA9C333C-9A25-455C-BD0D-C0F3D61C4EE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8947" y="1888245"/>
                <a:ext cx="286192" cy="231816"/>
              </a:xfrm>
              <a:custGeom>
                <a:avLst/>
                <a:gdLst>
                  <a:gd name="T0" fmla="*/ 29 w 86"/>
                  <a:gd name="T1" fmla="*/ 23 h 69"/>
                  <a:gd name="T2" fmla="*/ 32 w 86"/>
                  <a:gd name="T3" fmla="*/ 18 h 69"/>
                  <a:gd name="T4" fmla="*/ 31 w 86"/>
                  <a:gd name="T5" fmla="*/ 17 h 69"/>
                  <a:gd name="T6" fmla="*/ 19 w 86"/>
                  <a:gd name="T7" fmla="*/ 21 h 69"/>
                  <a:gd name="T8" fmla="*/ 11 w 86"/>
                  <a:gd name="T9" fmla="*/ 24 h 69"/>
                  <a:gd name="T10" fmla="*/ 7 w 86"/>
                  <a:gd name="T11" fmla="*/ 14 h 69"/>
                  <a:gd name="T12" fmla="*/ 18 w 86"/>
                  <a:gd name="T13" fmla="*/ 12 h 69"/>
                  <a:gd name="T14" fmla="*/ 41 w 86"/>
                  <a:gd name="T15" fmla="*/ 6 h 69"/>
                  <a:gd name="T16" fmla="*/ 67 w 86"/>
                  <a:gd name="T17" fmla="*/ 0 h 69"/>
                  <a:gd name="T18" fmla="*/ 74 w 86"/>
                  <a:gd name="T19" fmla="*/ 8 h 69"/>
                  <a:gd name="T20" fmla="*/ 64 w 86"/>
                  <a:gd name="T21" fmla="*/ 11 h 69"/>
                  <a:gd name="T22" fmla="*/ 50 w 86"/>
                  <a:gd name="T23" fmla="*/ 13 h 69"/>
                  <a:gd name="T24" fmla="*/ 38 w 86"/>
                  <a:gd name="T25" fmla="*/ 25 h 69"/>
                  <a:gd name="T26" fmla="*/ 57 w 86"/>
                  <a:gd name="T27" fmla="*/ 58 h 69"/>
                  <a:gd name="T28" fmla="*/ 58 w 86"/>
                  <a:gd name="T29" fmla="*/ 69 h 69"/>
                  <a:gd name="T30" fmla="*/ 29 w 86"/>
                  <a:gd name="T31" fmla="*/ 23 h 69"/>
                  <a:gd name="T32" fmla="*/ 59 w 86"/>
                  <a:gd name="T33" fmla="*/ 29 h 69"/>
                  <a:gd name="T34" fmla="*/ 62 w 86"/>
                  <a:gd name="T35" fmla="*/ 23 h 69"/>
                  <a:gd name="T36" fmla="*/ 72 w 86"/>
                  <a:gd name="T37" fmla="*/ 29 h 69"/>
                  <a:gd name="T38" fmla="*/ 67 w 86"/>
                  <a:gd name="T39" fmla="*/ 35 h 69"/>
                  <a:gd name="T40" fmla="*/ 59 w 86"/>
                  <a:gd name="T41" fmla="*/ 29 h 69"/>
                  <a:gd name="T42" fmla="*/ 68 w 86"/>
                  <a:gd name="T43" fmla="*/ 21 h 69"/>
                  <a:gd name="T44" fmla="*/ 72 w 86"/>
                  <a:gd name="T45" fmla="*/ 14 h 69"/>
                  <a:gd name="T46" fmla="*/ 82 w 86"/>
                  <a:gd name="T47" fmla="*/ 20 h 69"/>
                  <a:gd name="T48" fmla="*/ 77 w 86"/>
                  <a:gd name="T49" fmla="*/ 27 h 69"/>
                  <a:gd name="T50" fmla="*/ 68 w 86"/>
                  <a:gd name="T51" fmla="*/ 21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6" h="69">
                    <a:moveTo>
                      <a:pt x="29" y="23"/>
                    </a:moveTo>
                    <a:cubicBezTo>
                      <a:pt x="30" y="21"/>
                      <a:pt x="31" y="20"/>
                      <a:pt x="32" y="18"/>
                    </a:cubicBezTo>
                    <a:cubicBezTo>
                      <a:pt x="34" y="16"/>
                      <a:pt x="33" y="16"/>
                      <a:pt x="31" y="17"/>
                    </a:cubicBezTo>
                    <a:cubicBezTo>
                      <a:pt x="24" y="19"/>
                      <a:pt x="26" y="19"/>
                      <a:pt x="19" y="21"/>
                    </a:cubicBezTo>
                    <a:cubicBezTo>
                      <a:pt x="16" y="23"/>
                      <a:pt x="14" y="24"/>
                      <a:pt x="11" y="24"/>
                    </a:cubicBezTo>
                    <a:cubicBezTo>
                      <a:pt x="2" y="27"/>
                      <a:pt x="0" y="16"/>
                      <a:pt x="7" y="14"/>
                    </a:cubicBezTo>
                    <a:cubicBezTo>
                      <a:pt x="9" y="13"/>
                      <a:pt x="15" y="12"/>
                      <a:pt x="18" y="12"/>
                    </a:cubicBezTo>
                    <a:cubicBezTo>
                      <a:pt x="23" y="11"/>
                      <a:pt x="31" y="9"/>
                      <a:pt x="41" y="6"/>
                    </a:cubicBezTo>
                    <a:cubicBezTo>
                      <a:pt x="51" y="3"/>
                      <a:pt x="59" y="1"/>
                      <a:pt x="67" y="0"/>
                    </a:cubicBezTo>
                    <a:cubicBezTo>
                      <a:pt x="73" y="0"/>
                      <a:pt x="75" y="4"/>
                      <a:pt x="74" y="8"/>
                    </a:cubicBezTo>
                    <a:cubicBezTo>
                      <a:pt x="73" y="9"/>
                      <a:pt x="71" y="11"/>
                      <a:pt x="64" y="11"/>
                    </a:cubicBezTo>
                    <a:cubicBezTo>
                      <a:pt x="59" y="10"/>
                      <a:pt x="53" y="12"/>
                      <a:pt x="50" y="13"/>
                    </a:cubicBezTo>
                    <a:cubicBezTo>
                      <a:pt x="45" y="15"/>
                      <a:pt x="40" y="21"/>
                      <a:pt x="38" y="25"/>
                    </a:cubicBezTo>
                    <a:cubicBezTo>
                      <a:pt x="29" y="39"/>
                      <a:pt x="36" y="59"/>
                      <a:pt x="57" y="58"/>
                    </a:cubicBezTo>
                    <a:cubicBezTo>
                      <a:pt x="67" y="58"/>
                      <a:pt x="68" y="69"/>
                      <a:pt x="58" y="69"/>
                    </a:cubicBezTo>
                    <a:cubicBezTo>
                      <a:pt x="29" y="69"/>
                      <a:pt x="19" y="42"/>
                      <a:pt x="29" y="23"/>
                    </a:cubicBezTo>
                    <a:close/>
                    <a:moveTo>
                      <a:pt x="59" y="29"/>
                    </a:moveTo>
                    <a:cubicBezTo>
                      <a:pt x="54" y="27"/>
                      <a:pt x="57" y="21"/>
                      <a:pt x="62" y="23"/>
                    </a:cubicBezTo>
                    <a:cubicBezTo>
                      <a:pt x="65" y="24"/>
                      <a:pt x="70" y="27"/>
                      <a:pt x="72" y="29"/>
                    </a:cubicBezTo>
                    <a:cubicBezTo>
                      <a:pt x="76" y="33"/>
                      <a:pt x="70" y="39"/>
                      <a:pt x="67" y="35"/>
                    </a:cubicBezTo>
                    <a:cubicBezTo>
                      <a:pt x="65" y="34"/>
                      <a:pt x="61" y="30"/>
                      <a:pt x="59" y="29"/>
                    </a:cubicBezTo>
                    <a:close/>
                    <a:moveTo>
                      <a:pt x="68" y="21"/>
                    </a:moveTo>
                    <a:cubicBezTo>
                      <a:pt x="63" y="19"/>
                      <a:pt x="67" y="13"/>
                      <a:pt x="72" y="14"/>
                    </a:cubicBezTo>
                    <a:cubicBezTo>
                      <a:pt x="74" y="15"/>
                      <a:pt x="80" y="18"/>
                      <a:pt x="82" y="20"/>
                    </a:cubicBezTo>
                    <a:cubicBezTo>
                      <a:pt x="86" y="24"/>
                      <a:pt x="80" y="30"/>
                      <a:pt x="77" y="27"/>
                    </a:cubicBezTo>
                    <a:cubicBezTo>
                      <a:pt x="75" y="25"/>
                      <a:pt x="70" y="22"/>
                      <a:pt x="68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8EF07BF9-53AE-4E94-876C-327E157F904D}"/>
                </a:ext>
              </a:extLst>
            </p:cNvPr>
            <p:cNvGrpSpPr/>
            <p:nvPr/>
          </p:nvGrpSpPr>
          <p:grpSpPr>
            <a:xfrm>
              <a:off x="1284326" y="2093787"/>
              <a:ext cx="3414276" cy="300503"/>
              <a:chOff x="654229" y="2228812"/>
              <a:chExt cx="3414276" cy="300503"/>
            </a:xfrm>
            <a:grpFill/>
          </p:grpSpPr>
          <p:sp>
            <p:nvSpPr>
              <p:cNvPr id="56" name="Freeform 55">
                <a:extLst>
                  <a:ext uri="{FF2B5EF4-FFF2-40B4-BE49-F238E27FC236}">
                    <a16:creationId xmlns:a16="http://schemas.microsoft.com/office/drawing/2014/main" id="{2954FE0A-66B3-493A-958C-2BE481BEFE6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54229" y="2243123"/>
                <a:ext cx="283331" cy="271883"/>
              </a:xfrm>
              <a:custGeom>
                <a:avLst/>
                <a:gdLst>
                  <a:gd name="T0" fmla="*/ 43 w 85"/>
                  <a:gd name="T1" fmla="*/ 39 h 81"/>
                  <a:gd name="T2" fmla="*/ 8 w 85"/>
                  <a:gd name="T3" fmla="*/ 81 h 81"/>
                  <a:gd name="T4" fmla="*/ 3 w 85"/>
                  <a:gd name="T5" fmla="*/ 76 h 81"/>
                  <a:gd name="T6" fmla="*/ 7 w 85"/>
                  <a:gd name="T7" fmla="*/ 72 h 81"/>
                  <a:gd name="T8" fmla="*/ 34 w 85"/>
                  <a:gd name="T9" fmla="*/ 39 h 81"/>
                  <a:gd name="T10" fmla="*/ 25 w 85"/>
                  <a:gd name="T11" fmla="*/ 39 h 81"/>
                  <a:gd name="T12" fmla="*/ 21 w 85"/>
                  <a:gd name="T13" fmla="*/ 35 h 81"/>
                  <a:gd name="T14" fmla="*/ 21 w 85"/>
                  <a:gd name="T15" fmla="*/ 35 h 81"/>
                  <a:gd name="T16" fmla="*/ 6 w 85"/>
                  <a:gd name="T17" fmla="*/ 46 h 81"/>
                  <a:gd name="T18" fmla="*/ 0 w 85"/>
                  <a:gd name="T19" fmla="*/ 41 h 81"/>
                  <a:gd name="T20" fmla="*/ 3 w 85"/>
                  <a:gd name="T21" fmla="*/ 37 h 81"/>
                  <a:gd name="T22" fmla="*/ 22 w 85"/>
                  <a:gd name="T23" fmla="*/ 16 h 81"/>
                  <a:gd name="T24" fmla="*/ 26 w 85"/>
                  <a:gd name="T25" fmla="*/ 13 h 81"/>
                  <a:gd name="T26" fmla="*/ 32 w 85"/>
                  <a:gd name="T27" fmla="*/ 18 h 81"/>
                  <a:gd name="T28" fmla="*/ 24 w 85"/>
                  <a:gd name="T29" fmla="*/ 31 h 81"/>
                  <a:gd name="T30" fmla="*/ 25 w 85"/>
                  <a:gd name="T31" fmla="*/ 31 h 81"/>
                  <a:gd name="T32" fmla="*/ 38 w 85"/>
                  <a:gd name="T33" fmla="*/ 31 h 81"/>
                  <a:gd name="T34" fmla="*/ 56 w 85"/>
                  <a:gd name="T35" fmla="*/ 31 h 81"/>
                  <a:gd name="T36" fmla="*/ 67 w 85"/>
                  <a:gd name="T37" fmla="*/ 41 h 81"/>
                  <a:gd name="T38" fmla="*/ 45 w 85"/>
                  <a:gd name="T39" fmla="*/ 81 h 81"/>
                  <a:gd name="T40" fmla="*/ 35 w 85"/>
                  <a:gd name="T41" fmla="*/ 79 h 81"/>
                  <a:gd name="T42" fmla="*/ 32 w 85"/>
                  <a:gd name="T43" fmla="*/ 75 h 81"/>
                  <a:gd name="T44" fmla="*/ 37 w 85"/>
                  <a:gd name="T45" fmla="*/ 70 h 81"/>
                  <a:gd name="T46" fmla="*/ 38 w 85"/>
                  <a:gd name="T47" fmla="*/ 70 h 81"/>
                  <a:gd name="T48" fmla="*/ 46 w 85"/>
                  <a:gd name="T49" fmla="*/ 71 h 81"/>
                  <a:gd name="T50" fmla="*/ 57 w 85"/>
                  <a:gd name="T51" fmla="*/ 44 h 81"/>
                  <a:gd name="T52" fmla="*/ 57 w 85"/>
                  <a:gd name="T53" fmla="*/ 43 h 81"/>
                  <a:gd name="T54" fmla="*/ 54 w 85"/>
                  <a:gd name="T55" fmla="*/ 39 h 81"/>
                  <a:gd name="T56" fmla="*/ 43 w 85"/>
                  <a:gd name="T57" fmla="*/ 39 h 81"/>
                  <a:gd name="T58" fmla="*/ 31 w 85"/>
                  <a:gd name="T59" fmla="*/ 9 h 81"/>
                  <a:gd name="T60" fmla="*/ 31 w 85"/>
                  <a:gd name="T61" fmla="*/ 9 h 81"/>
                  <a:gd name="T62" fmla="*/ 26 w 85"/>
                  <a:gd name="T63" fmla="*/ 5 h 81"/>
                  <a:gd name="T64" fmla="*/ 31 w 85"/>
                  <a:gd name="T65" fmla="*/ 0 h 81"/>
                  <a:gd name="T66" fmla="*/ 46 w 85"/>
                  <a:gd name="T67" fmla="*/ 0 h 81"/>
                  <a:gd name="T68" fmla="*/ 47 w 85"/>
                  <a:gd name="T69" fmla="*/ 0 h 81"/>
                  <a:gd name="T70" fmla="*/ 58 w 85"/>
                  <a:gd name="T71" fmla="*/ 6 h 81"/>
                  <a:gd name="T72" fmla="*/ 82 w 85"/>
                  <a:gd name="T73" fmla="*/ 34 h 81"/>
                  <a:gd name="T74" fmla="*/ 85 w 85"/>
                  <a:gd name="T75" fmla="*/ 39 h 81"/>
                  <a:gd name="T76" fmla="*/ 79 w 85"/>
                  <a:gd name="T77" fmla="*/ 45 h 81"/>
                  <a:gd name="T78" fmla="*/ 50 w 85"/>
                  <a:gd name="T79" fmla="*/ 12 h 81"/>
                  <a:gd name="T80" fmla="*/ 45 w 85"/>
                  <a:gd name="T81" fmla="*/ 9 h 81"/>
                  <a:gd name="T82" fmla="*/ 44 w 85"/>
                  <a:gd name="T83" fmla="*/ 9 h 81"/>
                  <a:gd name="T84" fmla="*/ 31 w 85"/>
                  <a:gd name="T85" fmla="*/ 9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5" h="81">
                    <a:moveTo>
                      <a:pt x="43" y="39"/>
                    </a:moveTo>
                    <a:cubicBezTo>
                      <a:pt x="38" y="73"/>
                      <a:pt x="11" y="81"/>
                      <a:pt x="8" y="81"/>
                    </a:cubicBezTo>
                    <a:cubicBezTo>
                      <a:pt x="5" y="81"/>
                      <a:pt x="3" y="79"/>
                      <a:pt x="3" y="76"/>
                    </a:cubicBezTo>
                    <a:cubicBezTo>
                      <a:pt x="3" y="74"/>
                      <a:pt x="4" y="73"/>
                      <a:pt x="7" y="72"/>
                    </a:cubicBezTo>
                    <a:cubicBezTo>
                      <a:pt x="25" y="66"/>
                      <a:pt x="32" y="54"/>
                      <a:pt x="34" y="39"/>
                    </a:cubicBezTo>
                    <a:cubicBezTo>
                      <a:pt x="31" y="39"/>
                      <a:pt x="28" y="39"/>
                      <a:pt x="25" y="39"/>
                    </a:cubicBezTo>
                    <a:cubicBezTo>
                      <a:pt x="22" y="39"/>
                      <a:pt x="21" y="37"/>
                      <a:pt x="21" y="35"/>
                    </a:cubicBezTo>
                    <a:cubicBezTo>
                      <a:pt x="21" y="35"/>
                      <a:pt x="21" y="35"/>
                      <a:pt x="21" y="35"/>
                    </a:cubicBezTo>
                    <a:cubicBezTo>
                      <a:pt x="17" y="40"/>
                      <a:pt x="10" y="46"/>
                      <a:pt x="6" y="46"/>
                    </a:cubicBezTo>
                    <a:cubicBezTo>
                      <a:pt x="3" y="46"/>
                      <a:pt x="0" y="44"/>
                      <a:pt x="0" y="41"/>
                    </a:cubicBezTo>
                    <a:cubicBezTo>
                      <a:pt x="0" y="40"/>
                      <a:pt x="1" y="38"/>
                      <a:pt x="3" y="37"/>
                    </a:cubicBezTo>
                    <a:cubicBezTo>
                      <a:pt x="12" y="31"/>
                      <a:pt x="17" y="24"/>
                      <a:pt x="22" y="16"/>
                    </a:cubicBezTo>
                    <a:cubicBezTo>
                      <a:pt x="23" y="14"/>
                      <a:pt x="25" y="13"/>
                      <a:pt x="26" y="13"/>
                    </a:cubicBezTo>
                    <a:cubicBezTo>
                      <a:pt x="29" y="13"/>
                      <a:pt x="32" y="15"/>
                      <a:pt x="32" y="18"/>
                    </a:cubicBezTo>
                    <a:cubicBezTo>
                      <a:pt x="32" y="21"/>
                      <a:pt x="24" y="31"/>
                      <a:pt x="24" y="31"/>
                    </a:cubicBezTo>
                    <a:cubicBezTo>
                      <a:pt x="24" y="31"/>
                      <a:pt x="25" y="31"/>
                      <a:pt x="25" y="31"/>
                    </a:cubicBezTo>
                    <a:cubicBezTo>
                      <a:pt x="29" y="31"/>
                      <a:pt x="34" y="31"/>
                      <a:pt x="38" y="31"/>
                    </a:cubicBezTo>
                    <a:cubicBezTo>
                      <a:pt x="44" y="31"/>
                      <a:pt x="51" y="31"/>
                      <a:pt x="56" y="31"/>
                    </a:cubicBezTo>
                    <a:cubicBezTo>
                      <a:pt x="63" y="31"/>
                      <a:pt x="67" y="35"/>
                      <a:pt x="67" y="41"/>
                    </a:cubicBezTo>
                    <a:cubicBezTo>
                      <a:pt x="67" y="60"/>
                      <a:pt x="66" y="81"/>
                      <a:pt x="45" y="81"/>
                    </a:cubicBezTo>
                    <a:cubicBezTo>
                      <a:pt x="42" y="81"/>
                      <a:pt x="39" y="80"/>
                      <a:pt x="35" y="79"/>
                    </a:cubicBezTo>
                    <a:cubicBezTo>
                      <a:pt x="33" y="79"/>
                      <a:pt x="32" y="77"/>
                      <a:pt x="32" y="75"/>
                    </a:cubicBezTo>
                    <a:cubicBezTo>
                      <a:pt x="32" y="72"/>
                      <a:pt x="34" y="70"/>
                      <a:pt x="37" y="70"/>
                    </a:cubicBezTo>
                    <a:cubicBezTo>
                      <a:pt x="37" y="70"/>
                      <a:pt x="38" y="70"/>
                      <a:pt x="38" y="70"/>
                    </a:cubicBezTo>
                    <a:cubicBezTo>
                      <a:pt x="41" y="71"/>
                      <a:pt x="44" y="71"/>
                      <a:pt x="46" y="71"/>
                    </a:cubicBezTo>
                    <a:cubicBezTo>
                      <a:pt x="52" y="71"/>
                      <a:pt x="57" y="68"/>
                      <a:pt x="57" y="44"/>
                    </a:cubicBezTo>
                    <a:cubicBezTo>
                      <a:pt x="57" y="44"/>
                      <a:pt x="57" y="43"/>
                      <a:pt x="57" y="43"/>
                    </a:cubicBezTo>
                    <a:cubicBezTo>
                      <a:pt x="57" y="40"/>
                      <a:pt x="56" y="39"/>
                      <a:pt x="54" y="39"/>
                    </a:cubicBezTo>
                    <a:lnTo>
                      <a:pt x="43" y="39"/>
                    </a:lnTo>
                    <a:close/>
                    <a:moveTo>
                      <a:pt x="31" y="9"/>
                    </a:moveTo>
                    <a:cubicBezTo>
                      <a:pt x="31" y="9"/>
                      <a:pt x="31" y="9"/>
                      <a:pt x="31" y="9"/>
                    </a:cubicBezTo>
                    <a:cubicBezTo>
                      <a:pt x="28" y="9"/>
                      <a:pt x="26" y="7"/>
                      <a:pt x="26" y="5"/>
                    </a:cubicBezTo>
                    <a:cubicBezTo>
                      <a:pt x="26" y="3"/>
                      <a:pt x="27" y="0"/>
                      <a:pt x="31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6" y="0"/>
                      <a:pt x="47" y="0"/>
                      <a:pt x="47" y="0"/>
                    </a:cubicBezTo>
                    <a:cubicBezTo>
                      <a:pt x="51" y="0"/>
                      <a:pt x="56" y="2"/>
                      <a:pt x="58" y="6"/>
                    </a:cubicBezTo>
                    <a:cubicBezTo>
                      <a:pt x="63" y="18"/>
                      <a:pt x="71" y="27"/>
                      <a:pt x="82" y="34"/>
                    </a:cubicBezTo>
                    <a:cubicBezTo>
                      <a:pt x="84" y="35"/>
                      <a:pt x="85" y="37"/>
                      <a:pt x="85" y="39"/>
                    </a:cubicBezTo>
                    <a:cubicBezTo>
                      <a:pt x="85" y="42"/>
                      <a:pt x="83" y="45"/>
                      <a:pt x="79" y="45"/>
                    </a:cubicBezTo>
                    <a:cubicBezTo>
                      <a:pt x="74" y="45"/>
                      <a:pt x="59" y="31"/>
                      <a:pt x="50" y="12"/>
                    </a:cubicBezTo>
                    <a:cubicBezTo>
                      <a:pt x="49" y="10"/>
                      <a:pt x="48" y="9"/>
                      <a:pt x="45" y="9"/>
                    </a:cubicBezTo>
                    <a:cubicBezTo>
                      <a:pt x="45" y="9"/>
                      <a:pt x="45" y="9"/>
                      <a:pt x="44" y="9"/>
                    </a:cubicBezTo>
                    <a:lnTo>
                      <a:pt x="31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" name="Freeform 56">
                <a:extLst>
                  <a:ext uri="{FF2B5EF4-FFF2-40B4-BE49-F238E27FC236}">
                    <a16:creationId xmlns:a16="http://schemas.microsoft.com/office/drawing/2014/main" id="{A292EBFC-2EE6-44A3-AD4B-B6DBB29E516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60454" y="2257432"/>
                <a:ext cx="283331" cy="248988"/>
              </a:xfrm>
              <a:custGeom>
                <a:avLst/>
                <a:gdLst>
                  <a:gd name="T0" fmla="*/ 39 w 85"/>
                  <a:gd name="T1" fmla="*/ 20 h 74"/>
                  <a:gd name="T2" fmla="*/ 53 w 85"/>
                  <a:gd name="T3" fmla="*/ 35 h 74"/>
                  <a:gd name="T4" fmla="*/ 50 w 85"/>
                  <a:gd name="T5" fmla="*/ 56 h 74"/>
                  <a:gd name="T6" fmla="*/ 27 w 85"/>
                  <a:gd name="T7" fmla="*/ 68 h 74"/>
                  <a:gd name="T8" fmla="*/ 29 w 85"/>
                  <a:gd name="T9" fmla="*/ 58 h 74"/>
                  <a:gd name="T10" fmla="*/ 41 w 85"/>
                  <a:gd name="T11" fmla="*/ 53 h 74"/>
                  <a:gd name="T12" fmla="*/ 44 w 85"/>
                  <a:gd name="T13" fmla="*/ 36 h 74"/>
                  <a:gd name="T14" fmla="*/ 38 w 85"/>
                  <a:gd name="T15" fmla="*/ 28 h 74"/>
                  <a:gd name="T16" fmla="*/ 33 w 85"/>
                  <a:gd name="T17" fmla="*/ 28 h 74"/>
                  <a:gd name="T18" fmla="*/ 14 w 85"/>
                  <a:gd name="T19" fmla="*/ 67 h 74"/>
                  <a:gd name="T20" fmla="*/ 6 w 85"/>
                  <a:gd name="T21" fmla="*/ 61 h 74"/>
                  <a:gd name="T22" fmla="*/ 23 w 85"/>
                  <a:gd name="T23" fmla="*/ 30 h 74"/>
                  <a:gd name="T24" fmla="*/ 22 w 85"/>
                  <a:gd name="T25" fmla="*/ 30 h 74"/>
                  <a:gd name="T26" fmla="*/ 12 w 85"/>
                  <a:gd name="T27" fmla="*/ 31 h 74"/>
                  <a:gd name="T28" fmla="*/ 11 w 85"/>
                  <a:gd name="T29" fmla="*/ 22 h 74"/>
                  <a:gd name="T30" fmla="*/ 21 w 85"/>
                  <a:gd name="T31" fmla="*/ 22 h 74"/>
                  <a:gd name="T32" fmla="*/ 26 w 85"/>
                  <a:gd name="T33" fmla="*/ 21 h 74"/>
                  <a:gd name="T34" fmla="*/ 28 w 85"/>
                  <a:gd name="T35" fmla="*/ 6 h 74"/>
                  <a:gd name="T36" fmla="*/ 38 w 85"/>
                  <a:gd name="T37" fmla="*/ 7 h 74"/>
                  <a:gd name="T38" fmla="*/ 35 w 85"/>
                  <a:gd name="T39" fmla="*/ 20 h 74"/>
                  <a:gd name="T40" fmla="*/ 39 w 85"/>
                  <a:gd name="T41" fmla="*/ 20 h 74"/>
                  <a:gd name="T42" fmla="*/ 74 w 85"/>
                  <a:gd name="T43" fmla="*/ 41 h 74"/>
                  <a:gd name="T44" fmla="*/ 60 w 85"/>
                  <a:gd name="T45" fmla="*/ 25 h 74"/>
                  <a:gd name="T46" fmla="*/ 66 w 85"/>
                  <a:gd name="T47" fmla="*/ 19 h 74"/>
                  <a:gd name="T48" fmla="*/ 83 w 85"/>
                  <a:gd name="T49" fmla="*/ 37 h 74"/>
                  <a:gd name="T50" fmla="*/ 74 w 85"/>
                  <a:gd name="T51" fmla="*/ 41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5" h="74">
                    <a:moveTo>
                      <a:pt x="39" y="20"/>
                    </a:moveTo>
                    <a:cubicBezTo>
                      <a:pt x="47" y="19"/>
                      <a:pt x="53" y="24"/>
                      <a:pt x="53" y="35"/>
                    </a:cubicBezTo>
                    <a:cubicBezTo>
                      <a:pt x="53" y="41"/>
                      <a:pt x="52" y="50"/>
                      <a:pt x="50" y="56"/>
                    </a:cubicBezTo>
                    <a:cubicBezTo>
                      <a:pt x="46" y="66"/>
                      <a:pt x="37" y="70"/>
                      <a:pt x="27" y="68"/>
                    </a:cubicBezTo>
                    <a:cubicBezTo>
                      <a:pt x="20" y="65"/>
                      <a:pt x="23" y="57"/>
                      <a:pt x="29" y="58"/>
                    </a:cubicBezTo>
                    <a:cubicBezTo>
                      <a:pt x="34" y="59"/>
                      <a:pt x="38" y="58"/>
                      <a:pt x="41" y="53"/>
                    </a:cubicBezTo>
                    <a:cubicBezTo>
                      <a:pt x="43" y="48"/>
                      <a:pt x="44" y="41"/>
                      <a:pt x="44" y="36"/>
                    </a:cubicBezTo>
                    <a:cubicBezTo>
                      <a:pt x="44" y="30"/>
                      <a:pt x="42" y="28"/>
                      <a:pt x="38" y="28"/>
                    </a:cubicBezTo>
                    <a:cubicBezTo>
                      <a:pt x="36" y="28"/>
                      <a:pt x="35" y="28"/>
                      <a:pt x="33" y="28"/>
                    </a:cubicBezTo>
                    <a:cubicBezTo>
                      <a:pt x="28" y="43"/>
                      <a:pt x="22" y="56"/>
                      <a:pt x="14" y="67"/>
                    </a:cubicBezTo>
                    <a:cubicBezTo>
                      <a:pt x="10" y="74"/>
                      <a:pt x="0" y="68"/>
                      <a:pt x="6" y="61"/>
                    </a:cubicBezTo>
                    <a:cubicBezTo>
                      <a:pt x="13" y="54"/>
                      <a:pt x="19" y="43"/>
                      <a:pt x="23" y="30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18" y="31"/>
                      <a:pt x="14" y="31"/>
                      <a:pt x="12" y="31"/>
                    </a:cubicBezTo>
                    <a:cubicBezTo>
                      <a:pt x="5" y="31"/>
                      <a:pt x="5" y="23"/>
                      <a:pt x="11" y="22"/>
                    </a:cubicBezTo>
                    <a:cubicBezTo>
                      <a:pt x="14" y="22"/>
                      <a:pt x="17" y="22"/>
                      <a:pt x="21" y="22"/>
                    </a:cubicBezTo>
                    <a:cubicBezTo>
                      <a:pt x="26" y="21"/>
                      <a:pt x="26" y="21"/>
                      <a:pt x="26" y="21"/>
                    </a:cubicBezTo>
                    <a:cubicBezTo>
                      <a:pt x="27" y="17"/>
                      <a:pt x="28" y="11"/>
                      <a:pt x="28" y="6"/>
                    </a:cubicBezTo>
                    <a:cubicBezTo>
                      <a:pt x="29" y="0"/>
                      <a:pt x="39" y="0"/>
                      <a:pt x="38" y="7"/>
                    </a:cubicBezTo>
                    <a:cubicBezTo>
                      <a:pt x="38" y="10"/>
                      <a:pt x="37" y="16"/>
                      <a:pt x="35" y="20"/>
                    </a:cubicBezTo>
                    <a:lnTo>
                      <a:pt x="39" y="20"/>
                    </a:lnTo>
                    <a:close/>
                    <a:moveTo>
                      <a:pt x="74" y="41"/>
                    </a:moveTo>
                    <a:cubicBezTo>
                      <a:pt x="72" y="36"/>
                      <a:pt x="67" y="29"/>
                      <a:pt x="60" y="25"/>
                    </a:cubicBezTo>
                    <a:cubicBezTo>
                      <a:pt x="55" y="22"/>
                      <a:pt x="60" y="15"/>
                      <a:pt x="66" y="19"/>
                    </a:cubicBezTo>
                    <a:cubicBezTo>
                      <a:pt x="73" y="23"/>
                      <a:pt x="80" y="30"/>
                      <a:pt x="83" y="37"/>
                    </a:cubicBezTo>
                    <a:cubicBezTo>
                      <a:pt x="85" y="43"/>
                      <a:pt x="76" y="47"/>
                      <a:pt x="7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" name="Freeform 57">
                <a:extLst>
                  <a:ext uri="{FF2B5EF4-FFF2-40B4-BE49-F238E27FC236}">
                    <a16:creationId xmlns:a16="http://schemas.microsoft.com/office/drawing/2014/main" id="{4E46C7C8-ADD9-4792-9772-2582188D88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6748" y="2231675"/>
                <a:ext cx="148820" cy="297640"/>
              </a:xfrm>
              <a:custGeom>
                <a:avLst/>
                <a:gdLst>
                  <a:gd name="T0" fmla="*/ 12 w 45"/>
                  <a:gd name="T1" fmla="*/ 76 h 89"/>
                  <a:gd name="T2" fmla="*/ 29 w 45"/>
                  <a:gd name="T3" fmla="*/ 25 h 89"/>
                  <a:gd name="T4" fmla="*/ 14 w 45"/>
                  <a:gd name="T5" fmla="*/ 25 h 89"/>
                  <a:gd name="T6" fmla="*/ 11 w 45"/>
                  <a:gd name="T7" fmla="*/ 43 h 89"/>
                  <a:gd name="T8" fmla="*/ 1 w 45"/>
                  <a:gd name="T9" fmla="*/ 46 h 89"/>
                  <a:gd name="T10" fmla="*/ 3 w 45"/>
                  <a:gd name="T11" fmla="*/ 24 h 89"/>
                  <a:gd name="T12" fmla="*/ 7 w 45"/>
                  <a:gd name="T13" fmla="*/ 6 h 89"/>
                  <a:gd name="T14" fmla="*/ 16 w 45"/>
                  <a:gd name="T15" fmla="*/ 7 h 89"/>
                  <a:gd name="T16" fmla="*/ 14 w 45"/>
                  <a:gd name="T17" fmla="*/ 16 h 89"/>
                  <a:gd name="T18" fmla="*/ 15 w 45"/>
                  <a:gd name="T19" fmla="*/ 16 h 89"/>
                  <a:gd name="T20" fmla="*/ 38 w 45"/>
                  <a:gd name="T21" fmla="*/ 22 h 89"/>
                  <a:gd name="T22" fmla="*/ 19 w 45"/>
                  <a:gd name="T23" fmla="*/ 83 h 89"/>
                  <a:gd name="T24" fmla="*/ 12 w 45"/>
                  <a:gd name="T25" fmla="*/ 76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" h="89">
                    <a:moveTo>
                      <a:pt x="12" y="76"/>
                    </a:moveTo>
                    <a:cubicBezTo>
                      <a:pt x="27" y="66"/>
                      <a:pt x="36" y="45"/>
                      <a:pt x="29" y="25"/>
                    </a:cubicBezTo>
                    <a:cubicBezTo>
                      <a:pt x="26" y="16"/>
                      <a:pt x="17" y="19"/>
                      <a:pt x="14" y="25"/>
                    </a:cubicBezTo>
                    <a:cubicBezTo>
                      <a:pt x="11" y="31"/>
                      <a:pt x="11" y="35"/>
                      <a:pt x="11" y="43"/>
                    </a:cubicBezTo>
                    <a:cubicBezTo>
                      <a:pt x="12" y="53"/>
                      <a:pt x="2" y="53"/>
                      <a:pt x="1" y="46"/>
                    </a:cubicBezTo>
                    <a:cubicBezTo>
                      <a:pt x="0" y="38"/>
                      <a:pt x="2" y="29"/>
                      <a:pt x="3" y="24"/>
                    </a:cubicBezTo>
                    <a:cubicBezTo>
                      <a:pt x="4" y="19"/>
                      <a:pt x="6" y="12"/>
                      <a:pt x="7" y="6"/>
                    </a:cubicBezTo>
                    <a:cubicBezTo>
                      <a:pt x="8" y="0"/>
                      <a:pt x="17" y="2"/>
                      <a:pt x="16" y="7"/>
                    </a:cubicBezTo>
                    <a:cubicBezTo>
                      <a:pt x="16" y="11"/>
                      <a:pt x="15" y="14"/>
                      <a:pt x="14" y="16"/>
                    </a:cubicBezTo>
                    <a:cubicBezTo>
                      <a:pt x="13" y="19"/>
                      <a:pt x="14" y="18"/>
                      <a:pt x="15" y="16"/>
                    </a:cubicBezTo>
                    <a:cubicBezTo>
                      <a:pt x="22" y="7"/>
                      <a:pt x="34" y="11"/>
                      <a:pt x="38" y="22"/>
                    </a:cubicBezTo>
                    <a:cubicBezTo>
                      <a:pt x="45" y="41"/>
                      <a:pt x="42" y="67"/>
                      <a:pt x="19" y="83"/>
                    </a:cubicBezTo>
                    <a:cubicBezTo>
                      <a:pt x="11" y="89"/>
                      <a:pt x="4" y="81"/>
                      <a:pt x="12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" name="Freeform 58">
                <a:extLst>
                  <a:ext uri="{FF2B5EF4-FFF2-40B4-BE49-F238E27FC236}">
                    <a16:creationId xmlns:a16="http://schemas.microsoft.com/office/drawing/2014/main" id="{11038D5F-B479-4333-8D9B-35A651CD567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12806" y="2237399"/>
                <a:ext cx="274745" cy="269021"/>
              </a:xfrm>
              <a:custGeom>
                <a:avLst/>
                <a:gdLst>
                  <a:gd name="T0" fmla="*/ 77 w 83"/>
                  <a:gd name="T1" fmla="*/ 39 h 80"/>
                  <a:gd name="T2" fmla="*/ 74 w 83"/>
                  <a:gd name="T3" fmla="*/ 38 h 80"/>
                  <a:gd name="T4" fmla="*/ 45 w 83"/>
                  <a:gd name="T5" fmla="*/ 11 h 80"/>
                  <a:gd name="T6" fmla="*/ 42 w 83"/>
                  <a:gd name="T7" fmla="*/ 9 h 80"/>
                  <a:gd name="T8" fmla="*/ 39 w 83"/>
                  <a:gd name="T9" fmla="*/ 11 h 80"/>
                  <a:gd name="T10" fmla="*/ 10 w 83"/>
                  <a:gd name="T11" fmla="*/ 40 h 80"/>
                  <a:gd name="T12" fmla="*/ 6 w 83"/>
                  <a:gd name="T13" fmla="*/ 42 h 80"/>
                  <a:gd name="T14" fmla="*/ 0 w 83"/>
                  <a:gd name="T15" fmla="*/ 37 h 80"/>
                  <a:gd name="T16" fmla="*/ 3 w 83"/>
                  <a:gd name="T17" fmla="*/ 33 h 80"/>
                  <a:gd name="T18" fmla="*/ 33 w 83"/>
                  <a:gd name="T19" fmla="*/ 5 h 80"/>
                  <a:gd name="T20" fmla="*/ 41 w 83"/>
                  <a:gd name="T21" fmla="*/ 0 h 80"/>
                  <a:gd name="T22" fmla="*/ 50 w 83"/>
                  <a:gd name="T23" fmla="*/ 5 h 80"/>
                  <a:gd name="T24" fmla="*/ 81 w 83"/>
                  <a:gd name="T25" fmla="*/ 30 h 80"/>
                  <a:gd name="T26" fmla="*/ 83 w 83"/>
                  <a:gd name="T27" fmla="*/ 33 h 80"/>
                  <a:gd name="T28" fmla="*/ 77 w 83"/>
                  <a:gd name="T29" fmla="*/ 39 h 80"/>
                  <a:gd name="T30" fmla="*/ 59 w 83"/>
                  <a:gd name="T31" fmla="*/ 80 h 80"/>
                  <a:gd name="T32" fmla="*/ 42 w 83"/>
                  <a:gd name="T33" fmla="*/ 80 h 80"/>
                  <a:gd name="T34" fmla="*/ 26 w 83"/>
                  <a:gd name="T35" fmla="*/ 80 h 80"/>
                  <a:gd name="T36" fmla="*/ 15 w 83"/>
                  <a:gd name="T37" fmla="*/ 70 h 80"/>
                  <a:gd name="T38" fmla="*/ 15 w 83"/>
                  <a:gd name="T39" fmla="*/ 64 h 80"/>
                  <a:gd name="T40" fmla="*/ 15 w 83"/>
                  <a:gd name="T41" fmla="*/ 56 h 80"/>
                  <a:gd name="T42" fmla="*/ 26 w 83"/>
                  <a:gd name="T43" fmla="*/ 47 h 80"/>
                  <a:gd name="T44" fmla="*/ 40 w 83"/>
                  <a:gd name="T45" fmla="*/ 47 h 80"/>
                  <a:gd name="T46" fmla="*/ 59 w 83"/>
                  <a:gd name="T47" fmla="*/ 47 h 80"/>
                  <a:gd name="T48" fmla="*/ 69 w 83"/>
                  <a:gd name="T49" fmla="*/ 55 h 80"/>
                  <a:gd name="T50" fmla="*/ 69 w 83"/>
                  <a:gd name="T51" fmla="*/ 62 h 80"/>
                  <a:gd name="T52" fmla="*/ 69 w 83"/>
                  <a:gd name="T53" fmla="*/ 70 h 80"/>
                  <a:gd name="T54" fmla="*/ 59 w 83"/>
                  <a:gd name="T55" fmla="*/ 80 h 80"/>
                  <a:gd name="T56" fmla="*/ 27 w 83"/>
                  <a:gd name="T57" fmla="*/ 36 h 80"/>
                  <a:gd name="T58" fmla="*/ 22 w 83"/>
                  <a:gd name="T59" fmla="*/ 32 h 80"/>
                  <a:gd name="T60" fmla="*/ 27 w 83"/>
                  <a:gd name="T61" fmla="*/ 28 h 80"/>
                  <a:gd name="T62" fmla="*/ 59 w 83"/>
                  <a:gd name="T63" fmla="*/ 28 h 80"/>
                  <a:gd name="T64" fmla="*/ 63 w 83"/>
                  <a:gd name="T65" fmla="*/ 32 h 80"/>
                  <a:gd name="T66" fmla="*/ 59 w 83"/>
                  <a:gd name="T67" fmla="*/ 36 h 80"/>
                  <a:gd name="T68" fmla="*/ 27 w 83"/>
                  <a:gd name="T69" fmla="*/ 36 h 80"/>
                  <a:gd name="T70" fmla="*/ 60 w 83"/>
                  <a:gd name="T71" fmla="*/ 64 h 80"/>
                  <a:gd name="T72" fmla="*/ 55 w 83"/>
                  <a:gd name="T73" fmla="*/ 55 h 80"/>
                  <a:gd name="T74" fmla="*/ 43 w 83"/>
                  <a:gd name="T75" fmla="*/ 54 h 80"/>
                  <a:gd name="T76" fmla="*/ 28 w 83"/>
                  <a:gd name="T77" fmla="*/ 55 h 80"/>
                  <a:gd name="T78" fmla="*/ 24 w 83"/>
                  <a:gd name="T79" fmla="*/ 63 h 80"/>
                  <a:gd name="T80" fmla="*/ 29 w 83"/>
                  <a:gd name="T81" fmla="*/ 71 h 80"/>
                  <a:gd name="T82" fmla="*/ 42 w 83"/>
                  <a:gd name="T83" fmla="*/ 71 h 80"/>
                  <a:gd name="T84" fmla="*/ 56 w 83"/>
                  <a:gd name="T85" fmla="*/ 71 h 80"/>
                  <a:gd name="T86" fmla="*/ 60 w 83"/>
                  <a:gd name="T87" fmla="*/ 6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3" h="80">
                    <a:moveTo>
                      <a:pt x="77" y="39"/>
                    </a:moveTo>
                    <a:cubicBezTo>
                      <a:pt x="76" y="39"/>
                      <a:pt x="75" y="39"/>
                      <a:pt x="74" y="38"/>
                    </a:cubicBezTo>
                    <a:cubicBezTo>
                      <a:pt x="65" y="32"/>
                      <a:pt x="53" y="21"/>
                      <a:pt x="45" y="11"/>
                    </a:cubicBezTo>
                    <a:cubicBezTo>
                      <a:pt x="44" y="10"/>
                      <a:pt x="43" y="9"/>
                      <a:pt x="42" y="9"/>
                    </a:cubicBezTo>
                    <a:cubicBezTo>
                      <a:pt x="41" y="9"/>
                      <a:pt x="40" y="10"/>
                      <a:pt x="39" y="11"/>
                    </a:cubicBezTo>
                    <a:cubicBezTo>
                      <a:pt x="32" y="21"/>
                      <a:pt x="19" y="33"/>
                      <a:pt x="10" y="40"/>
                    </a:cubicBezTo>
                    <a:cubicBezTo>
                      <a:pt x="8" y="41"/>
                      <a:pt x="7" y="42"/>
                      <a:pt x="6" y="42"/>
                    </a:cubicBezTo>
                    <a:cubicBezTo>
                      <a:pt x="3" y="42"/>
                      <a:pt x="0" y="39"/>
                      <a:pt x="0" y="37"/>
                    </a:cubicBezTo>
                    <a:cubicBezTo>
                      <a:pt x="0" y="35"/>
                      <a:pt x="1" y="34"/>
                      <a:pt x="3" y="33"/>
                    </a:cubicBezTo>
                    <a:cubicBezTo>
                      <a:pt x="13" y="27"/>
                      <a:pt x="26" y="14"/>
                      <a:pt x="33" y="5"/>
                    </a:cubicBezTo>
                    <a:cubicBezTo>
                      <a:pt x="35" y="2"/>
                      <a:pt x="38" y="0"/>
                      <a:pt x="41" y="0"/>
                    </a:cubicBezTo>
                    <a:cubicBezTo>
                      <a:pt x="45" y="0"/>
                      <a:pt x="48" y="2"/>
                      <a:pt x="50" y="5"/>
                    </a:cubicBezTo>
                    <a:cubicBezTo>
                      <a:pt x="59" y="14"/>
                      <a:pt x="70" y="23"/>
                      <a:pt x="81" y="30"/>
                    </a:cubicBezTo>
                    <a:cubicBezTo>
                      <a:pt x="83" y="31"/>
                      <a:pt x="83" y="32"/>
                      <a:pt x="83" y="33"/>
                    </a:cubicBezTo>
                    <a:cubicBezTo>
                      <a:pt x="83" y="36"/>
                      <a:pt x="81" y="39"/>
                      <a:pt x="77" y="39"/>
                    </a:cubicBezTo>
                    <a:close/>
                    <a:moveTo>
                      <a:pt x="59" y="80"/>
                    </a:moveTo>
                    <a:cubicBezTo>
                      <a:pt x="53" y="80"/>
                      <a:pt x="47" y="80"/>
                      <a:pt x="42" y="80"/>
                    </a:cubicBezTo>
                    <a:cubicBezTo>
                      <a:pt x="37" y="80"/>
                      <a:pt x="31" y="80"/>
                      <a:pt x="26" y="80"/>
                    </a:cubicBezTo>
                    <a:cubicBezTo>
                      <a:pt x="19" y="79"/>
                      <a:pt x="15" y="75"/>
                      <a:pt x="15" y="70"/>
                    </a:cubicBezTo>
                    <a:cubicBezTo>
                      <a:pt x="15" y="68"/>
                      <a:pt x="15" y="66"/>
                      <a:pt x="15" y="64"/>
                    </a:cubicBezTo>
                    <a:cubicBezTo>
                      <a:pt x="15" y="61"/>
                      <a:pt x="15" y="58"/>
                      <a:pt x="15" y="56"/>
                    </a:cubicBezTo>
                    <a:cubicBezTo>
                      <a:pt x="15" y="52"/>
                      <a:pt x="18" y="47"/>
                      <a:pt x="26" y="47"/>
                    </a:cubicBezTo>
                    <a:cubicBezTo>
                      <a:pt x="30" y="47"/>
                      <a:pt x="35" y="47"/>
                      <a:pt x="40" y="47"/>
                    </a:cubicBezTo>
                    <a:cubicBezTo>
                      <a:pt x="46" y="47"/>
                      <a:pt x="53" y="47"/>
                      <a:pt x="59" y="47"/>
                    </a:cubicBezTo>
                    <a:cubicBezTo>
                      <a:pt x="65" y="47"/>
                      <a:pt x="69" y="51"/>
                      <a:pt x="69" y="55"/>
                    </a:cubicBezTo>
                    <a:cubicBezTo>
                      <a:pt x="69" y="57"/>
                      <a:pt x="69" y="60"/>
                      <a:pt x="69" y="62"/>
                    </a:cubicBezTo>
                    <a:cubicBezTo>
                      <a:pt x="69" y="65"/>
                      <a:pt x="69" y="67"/>
                      <a:pt x="69" y="70"/>
                    </a:cubicBezTo>
                    <a:cubicBezTo>
                      <a:pt x="69" y="75"/>
                      <a:pt x="65" y="79"/>
                      <a:pt x="59" y="80"/>
                    </a:cubicBezTo>
                    <a:close/>
                    <a:moveTo>
                      <a:pt x="27" y="36"/>
                    </a:moveTo>
                    <a:cubicBezTo>
                      <a:pt x="24" y="36"/>
                      <a:pt x="22" y="34"/>
                      <a:pt x="22" y="32"/>
                    </a:cubicBezTo>
                    <a:cubicBezTo>
                      <a:pt x="22" y="30"/>
                      <a:pt x="24" y="28"/>
                      <a:pt x="27" y="28"/>
                    </a:cubicBezTo>
                    <a:cubicBezTo>
                      <a:pt x="59" y="28"/>
                      <a:pt x="59" y="28"/>
                      <a:pt x="59" y="28"/>
                    </a:cubicBezTo>
                    <a:cubicBezTo>
                      <a:pt x="62" y="28"/>
                      <a:pt x="63" y="30"/>
                      <a:pt x="63" y="32"/>
                    </a:cubicBezTo>
                    <a:cubicBezTo>
                      <a:pt x="63" y="34"/>
                      <a:pt x="62" y="36"/>
                      <a:pt x="59" y="36"/>
                    </a:cubicBezTo>
                    <a:lnTo>
                      <a:pt x="27" y="36"/>
                    </a:lnTo>
                    <a:close/>
                    <a:moveTo>
                      <a:pt x="60" y="64"/>
                    </a:moveTo>
                    <a:cubicBezTo>
                      <a:pt x="60" y="56"/>
                      <a:pt x="60" y="55"/>
                      <a:pt x="55" y="55"/>
                    </a:cubicBezTo>
                    <a:cubicBezTo>
                      <a:pt x="52" y="55"/>
                      <a:pt x="48" y="54"/>
                      <a:pt x="43" y="54"/>
                    </a:cubicBezTo>
                    <a:cubicBezTo>
                      <a:pt x="38" y="54"/>
                      <a:pt x="33" y="55"/>
                      <a:pt x="28" y="55"/>
                    </a:cubicBezTo>
                    <a:cubicBezTo>
                      <a:pt x="24" y="55"/>
                      <a:pt x="24" y="58"/>
                      <a:pt x="24" y="63"/>
                    </a:cubicBezTo>
                    <a:cubicBezTo>
                      <a:pt x="24" y="70"/>
                      <a:pt x="25" y="71"/>
                      <a:pt x="29" y="71"/>
                    </a:cubicBezTo>
                    <a:cubicBezTo>
                      <a:pt x="33" y="71"/>
                      <a:pt x="37" y="71"/>
                      <a:pt x="42" y="71"/>
                    </a:cubicBezTo>
                    <a:cubicBezTo>
                      <a:pt x="47" y="71"/>
                      <a:pt x="51" y="71"/>
                      <a:pt x="56" y="71"/>
                    </a:cubicBezTo>
                    <a:cubicBezTo>
                      <a:pt x="60" y="71"/>
                      <a:pt x="60" y="68"/>
                      <a:pt x="60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" name="Freeform 59">
                <a:extLst>
                  <a:ext uri="{FF2B5EF4-FFF2-40B4-BE49-F238E27FC236}">
                    <a16:creationId xmlns:a16="http://schemas.microsoft.com/office/drawing/2014/main" id="{784758AE-8BB7-4AA8-8B65-FFD58EFF7E0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13307" y="2234536"/>
                <a:ext cx="243264" cy="271883"/>
              </a:xfrm>
              <a:custGeom>
                <a:avLst/>
                <a:gdLst>
                  <a:gd name="T0" fmla="*/ 39 w 73"/>
                  <a:gd name="T1" fmla="*/ 65 h 81"/>
                  <a:gd name="T2" fmla="*/ 47 w 73"/>
                  <a:gd name="T3" fmla="*/ 71 h 81"/>
                  <a:gd name="T4" fmla="*/ 62 w 73"/>
                  <a:gd name="T5" fmla="*/ 68 h 81"/>
                  <a:gd name="T6" fmla="*/ 66 w 73"/>
                  <a:gd name="T7" fmla="*/ 77 h 81"/>
                  <a:gd name="T8" fmla="*/ 44 w 73"/>
                  <a:gd name="T9" fmla="*/ 80 h 81"/>
                  <a:gd name="T10" fmla="*/ 31 w 73"/>
                  <a:gd name="T11" fmla="*/ 70 h 81"/>
                  <a:gd name="T12" fmla="*/ 16 w 73"/>
                  <a:gd name="T13" fmla="*/ 74 h 81"/>
                  <a:gd name="T14" fmla="*/ 8 w 73"/>
                  <a:gd name="T15" fmla="*/ 80 h 81"/>
                  <a:gd name="T16" fmla="*/ 4 w 73"/>
                  <a:gd name="T17" fmla="*/ 72 h 81"/>
                  <a:gd name="T18" fmla="*/ 16 w 73"/>
                  <a:gd name="T19" fmla="*/ 60 h 81"/>
                  <a:gd name="T20" fmla="*/ 25 w 73"/>
                  <a:gd name="T21" fmla="*/ 51 h 81"/>
                  <a:gd name="T22" fmla="*/ 40 w 73"/>
                  <a:gd name="T23" fmla="*/ 35 h 81"/>
                  <a:gd name="T24" fmla="*/ 40 w 73"/>
                  <a:gd name="T25" fmla="*/ 34 h 81"/>
                  <a:gd name="T26" fmla="*/ 20 w 73"/>
                  <a:gd name="T27" fmla="*/ 42 h 81"/>
                  <a:gd name="T28" fmla="*/ 17 w 73"/>
                  <a:gd name="T29" fmla="*/ 33 h 81"/>
                  <a:gd name="T30" fmla="*/ 34 w 73"/>
                  <a:gd name="T31" fmla="*/ 28 h 81"/>
                  <a:gd name="T32" fmla="*/ 42 w 73"/>
                  <a:gd name="T33" fmla="*/ 25 h 81"/>
                  <a:gd name="T34" fmla="*/ 51 w 73"/>
                  <a:gd name="T35" fmla="*/ 37 h 81"/>
                  <a:gd name="T36" fmla="*/ 27 w 73"/>
                  <a:gd name="T37" fmla="*/ 60 h 81"/>
                  <a:gd name="T38" fmla="*/ 39 w 73"/>
                  <a:gd name="T39" fmla="*/ 65 h 81"/>
                  <a:gd name="T40" fmla="*/ 27 w 73"/>
                  <a:gd name="T41" fmla="*/ 11 h 81"/>
                  <a:gd name="T42" fmla="*/ 34 w 73"/>
                  <a:gd name="T43" fmla="*/ 4 h 81"/>
                  <a:gd name="T44" fmla="*/ 46 w 73"/>
                  <a:gd name="T45" fmla="*/ 10 h 81"/>
                  <a:gd name="T46" fmla="*/ 42 w 73"/>
                  <a:gd name="T47" fmla="*/ 18 h 81"/>
                  <a:gd name="T48" fmla="*/ 27 w 73"/>
                  <a:gd name="T49" fmla="*/ 1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3" h="81">
                    <a:moveTo>
                      <a:pt x="39" y="65"/>
                    </a:moveTo>
                    <a:cubicBezTo>
                      <a:pt x="40" y="68"/>
                      <a:pt x="43" y="71"/>
                      <a:pt x="47" y="71"/>
                    </a:cubicBezTo>
                    <a:cubicBezTo>
                      <a:pt x="52" y="71"/>
                      <a:pt x="58" y="70"/>
                      <a:pt x="62" y="68"/>
                    </a:cubicBezTo>
                    <a:cubicBezTo>
                      <a:pt x="70" y="65"/>
                      <a:pt x="73" y="75"/>
                      <a:pt x="66" y="77"/>
                    </a:cubicBezTo>
                    <a:cubicBezTo>
                      <a:pt x="60" y="80"/>
                      <a:pt x="51" y="81"/>
                      <a:pt x="44" y="80"/>
                    </a:cubicBezTo>
                    <a:cubicBezTo>
                      <a:pt x="37" y="79"/>
                      <a:pt x="33" y="76"/>
                      <a:pt x="31" y="70"/>
                    </a:cubicBezTo>
                    <a:cubicBezTo>
                      <a:pt x="29" y="65"/>
                      <a:pt x="22" y="64"/>
                      <a:pt x="16" y="74"/>
                    </a:cubicBezTo>
                    <a:cubicBezTo>
                      <a:pt x="12" y="79"/>
                      <a:pt x="10" y="80"/>
                      <a:pt x="8" y="80"/>
                    </a:cubicBezTo>
                    <a:cubicBezTo>
                      <a:pt x="4" y="80"/>
                      <a:pt x="0" y="77"/>
                      <a:pt x="4" y="72"/>
                    </a:cubicBezTo>
                    <a:cubicBezTo>
                      <a:pt x="8" y="68"/>
                      <a:pt x="13" y="63"/>
                      <a:pt x="16" y="60"/>
                    </a:cubicBezTo>
                    <a:cubicBezTo>
                      <a:pt x="19" y="57"/>
                      <a:pt x="22" y="54"/>
                      <a:pt x="25" y="51"/>
                    </a:cubicBezTo>
                    <a:cubicBezTo>
                      <a:pt x="29" y="47"/>
                      <a:pt x="36" y="40"/>
                      <a:pt x="40" y="35"/>
                    </a:cubicBezTo>
                    <a:cubicBezTo>
                      <a:pt x="42" y="33"/>
                      <a:pt x="41" y="34"/>
                      <a:pt x="40" y="34"/>
                    </a:cubicBezTo>
                    <a:cubicBezTo>
                      <a:pt x="33" y="37"/>
                      <a:pt x="26" y="40"/>
                      <a:pt x="20" y="42"/>
                    </a:cubicBezTo>
                    <a:cubicBezTo>
                      <a:pt x="12" y="43"/>
                      <a:pt x="11" y="33"/>
                      <a:pt x="17" y="33"/>
                    </a:cubicBezTo>
                    <a:cubicBezTo>
                      <a:pt x="22" y="32"/>
                      <a:pt x="29" y="30"/>
                      <a:pt x="34" y="28"/>
                    </a:cubicBezTo>
                    <a:cubicBezTo>
                      <a:pt x="37" y="27"/>
                      <a:pt x="39" y="26"/>
                      <a:pt x="42" y="25"/>
                    </a:cubicBezTo>
                    <a:cubicBezTo>
                      <a:pt x="50" y="24"/>
                      <a:pt x="56" y="32"/>
                      <a:pt x="51" y="37"/>
                    </a:cubicBezTo>
                    <a:cubicBezTo>
                      <a:pt x="46" y="42"/>
                      <a:pt x="32" y="55"/>
                      <a:pt x="27" y="60"/>
                    </a:cubicBezTo>
                    <a:cubicBezTo>
                      <a:pt x="30" y="58"/>
                      <a:pt x="36" y="59"/>
                      <a:pt x="39" y="65"/>
                    </a:cubicBezTo>
                    <a:close/>
                    <a:moveTo>
                      <a:pt x="27" y="11"/>
                    </a:moveTo>
                    <a:cubicBezTo>
                      <a:pt x="22" y="7"/>
                      <a:pt x="28" y="0"/>
                      <a:pt x="34" y="4"/>
                    </a:cubicBezTo>
                    <a:cubicBezTo>
                      <a:pt x="37" y="6"/>
                      <a:pt x="41" y="8"/>
                      <a:pt x="46" y="10"/>
                    </a:cubicBezTo>
                    <a:cubicBezTo>
                      <a:pt x="53" y="12"/>
                      <a:pt x="48" y="21"/>
                      <a:pt x="42" y="18"/>
                    </a:cubicBezTo>
                    <a:cubicBezTo>
                      <a:pt x="36" y="16"/>
                      <a:pt x="29" y="12"/>
                      <a:pt x="27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" name="Freeform 60">
                <a:extLst>
                  <a:ext uri="{FF2B5EF4-FFF2-40B4-BE49-F238E27FC236}">
                    <a16:creationId xmlns:a16="http://schemas.microsoft.com/office/drawing/2014/main" id="{B0B59923-71C6-497E-BAD3-D11D9A742F3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90915" y="2263155"/>
                <a:ext cx="214645" cy="243264"/>
              </a:xfrm>
              <a:custGeom>
                <a:avLst/>
                <a:gdLst>
                  <a:gd name="T0" fmla="*/ 45 w 65"/>
                  <a:gd name="T1" fmla="*/ 59 h 73"/>
                  <a:gd name="T2" fmla="*/ 46 w 65"/>
                  <a:gd name="T3" fmla="*/ 40 h 73"/>
                  <a:gd name="T4" fmla="*/ 21 w 65"/>
                  <a:gd name="T5" fmla="*/ 42 h 73"/>
                  <a:gd name="T6" fmla="*/ 13 w 65"/>
                  <a:gd name="T7" fmla="*/ 49 h 73"/>
                  <a:gd name="T8" fmla="*/ 6 w 65"/>
                  <a:gd name="T9" fmla="*/ 43 h 73"/>
                  <a:gd name="T10" fmla="*/ 35 w 65"/>
                  <a:gd name="T11" fmla="*/ 12 h 73"/>
                  <a:gd name="T12" fmla="*/ 34 w 65"/>
                  <a:gd name="T13" fmla="*/ 11 h 73"/>
                  <a:gd name="T14" fmla="*/ 18 w 65"/>
                  <a:gd name="T15" fmla="*/ 16 h 73"/>
                  <a:gd name="T16" fmla="*/ 16 w 65"/>
                  <a:gd name="T17" fmla="*/ 7 h 73"/>
                  <a:gd name="T18" fmla="*/ 37 w 65"/>
                  <a:gd name="T19" fmla="*/ 3 h 73"/>
                  <a:gd name="T20" fmla="*/ 46 w 65"/>
                  <a:gd name="T21" fmla="*/ 13 h 73"/>
                  <a:gd name="T22" fmla="*/ 35 w 65"/>
                  <a:gd name="T23" fmla="*/ 23 h 73"/>
                  <a:gd name="T24" fmla="*/ 24 w 65"/>
                  <a:gd name="T25" fmla="*/ 34 h 73"/>
                  <a:gd name="T26" fmla="*/ 51 w 65"/>
                  <a:gd name="T27" fmla="*/ 33 h 73"/>
                  <a:gd name="T28" fmla="*/ 50 w 65"/>
                  <a:gd name="T29" fmla="*/ 66 h 73"/>
                  <a:gd name="T30" fmla="*/ 18 w 65"/>
                  <a:gd name="T31" fmla="*/ 68 h 73"/>
                  <a:gd name="T32" fmla="*/ 24 w 65"/>
                  <a:gd name="T33" fmla="*/ 49 h 73"/>
                  <a:gd name="T34" fmla="*/ 39 w 65"/>
                  <a:gd name="T35" fmla="*/ 62 h 73"/>
                  <a:gd name="T36" fmla="*/ 45 w 65"/>
                  <a:gd name="T37" fmla="*/ 59 h 73"/>
                  <a:gd name="T38" fmla="*/ 24 w 65"/>
                  <a:gd name="T39" fmla="*/ 56 h 73"/>
                  <a:gd name="T40" fmla="*/ 23 w 65"/>
                  <a:gd name="T41" fmla="*/ 62 h 73"/>
                  <a:gd name="T42" fmla="*/ 31 w 65"/>
                  <a:gd name="T43" fmla="*/ 64 h 73"/>
                  <a:gd name="T44" fmla="*/ 24 w 65"/>
                  <a:gd name="T45" fmla="*/ 56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5" h="73">
                    <a:moveTo>
                      <a:pt x="45" y="59"/>
                    </a:moveTo>
                    <a:cubicBezTo>
                      <a:pt x="52" y="53"/>
                      <a:pt x="52" y="44"/>
                      <a:pt x="46" y="40"/>
                    </a:cubicBezTo>
                    <a:cubicBezTo>
                      <a:pt x="41" y="37"/>
                      <a:pt x="31" y="36"/>
                      <a:pt x="21" y="42"/>
                    </a:cubicBezTo>
                    <a:cubicBezTo>
                      <a:pt x="17" y="44"/>
                      <a:pt x="15" y="46"/>
                      <a:pt x="13" y="49"/>
                    </a:cubicBezTo>
                    <a:cubicBezTo>
                      <a:pt x="10" y="54"/>
                      <a:pt x="0" y="48"/>
                      <a:pt x="6" y="43"/>
                    </a:cubicBezTo>
                    <a:cubicBezTo>
                      <a:pt x="16" y="32"/>
                      <a:pt x="24" y="25"/>
                      <a:pt x="35" y="12"/>
                    </a:cubicBezTo>
                    <a:cubicBezTo>
                      <a:pt x="36" y="10"/>
                      <a:pt x="35" y="11"/>
                      <a:pt x="34" y="11"/>
                    </a:cubicBezTo>
                    <a:cubicBezTo>
                      <a:pt x="32" y="12"/>
                      <a:pt x="25" y="14"/>
                      <a:pt x="18" y="16"/>
                    </a:cubicBezTo>
                    <a:cubicBezTo>
                      <a:pt x="11" y="17"/>
                      <a:pt x="9" y="8"/>
                      <a:pt x="16" y="7"/>
                    </a:cubicBezTo>
                    <a:cubicBezTo>
                      <a:pt x="22" y="6"/>
                      <a:pt x="31" y="4"/>
                      <a:pt x="37" y="3"/>
                    </a:cubicBezTo>
                    <a:cubicBezTo>
                      <a:pt x="44" y="0"/>
                      <a:pt x="51" y="7"/>
                      <a:pt x="46" y="13"/>
                    </a:cubicBezTo>
                    <a:cubicBezTo>
                      <a:pt x="43" y="16"/>
                      <a:pt x="39" y="20"/>
                      <a:pt x="35" y="23"/>
                    </a:cubicBezTo>
                    <a:cubicBezTo>
                      <a:pt x="31" y="27"/>
                      <a:pt x="28" y="30"/>
                      <a:pt x="24" y="34"/>
                    </a:cubicBezTo>
                    <a:cubicBezTo>
                      <a:pt x="33" y="29"/>
                      <a:pt x="44" y="29"/>
                      <a:pt x="51" y="33"/>
                    </a:cubicBezTo>
                    <a:cubicBezTo>
                      <a:pt x="65" y="42"/>
                      <a:pt x="60" y="58"/>
                      <a:pt x="50" y="66"/>
                    </a:cubicBezTo>
                    <a:cubicBezTo>
                      <a:pt x="41" y="73"/>
                      <a:pt x="26" y="73"/>
                      <a:pt x="18" y="68"/>
                    </a:cubicBezTo>
                    <a:cubicBezTo>
                      <a:pt x="8" y="62"/>
                      <a:pt x="13" y="50"/>
                      <a:pt x="24" y="49"/>
                    </a:cubicBezTo>
                    <a:cubicBezTo>
                      <a:pt x="32" y="49"/>
                      <a:pt x="39" y="54"/>
                      <a:pt x="39" y="62"/>
                    </a:cubicBezTo>
                    <a:cubicBezTo>
                      <a:pt x="41" y="62"/>
                      <a:pt x="43" y="61"/>
                      <a:pt x="45" y="59"/>
                    </a:cubicBezTo>
                    <a:close/>
                    <a:moveTo>
                      <a:pt x="24" y="56"/>
                    </a:moveTo>
                    <a:cubicBezTo>
                      <a:pt x="20" y="57"/>
                      <a:pt x="20" y="61"/>
                      <a:pt x="23" y="62"/>
                    </a:cubicBezTo>
                    <a:cubicBezTo>
                      <a:pt x="25" y="63"/>
                      <a:pt x="28" y="64"/>
                      <a:pt x="31" y="64"/>
                    </a:cubicBezTo>
                    <a:cubicBezTo>
                      <a:pt x="31" y="59"/>
                      <a:pt x="29" y="56"/>
                      <a:pt x="24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" name="Freeform 61">
                <a:extLst>
                  <a:ext uri="{FF2B5EF4-FFF2-40B4-BE49-F238E27FC236}">
                    <a16:creationId xmlns:a16="http://schemas.microsoft.com/office/drawing/2014/main" id="{171F45E6-6E2B-4DFF-B0D6-C7EBA89CE7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31316" y="2237399"/>
                <a:ext cx="283331" cy="280468"/>
              </a:xfrm>
              <a:custGeom>
                <a:avLst/>
                <a:gdLst>
                  <a:gd name="T0" fmla="*/ 15 w 85"/>
                  <a:gd name="T1" fmla="*/ 35 h 83"/>
                  <a:gd name="T2" fmla="*/ 4 w 85"/>
                  <a:gd name="T3" fmla="*/ 43 h 83"/>
                  <a:gd name="T4" fmla="*/ 0 w 85"/>
                  <a:gd name="T5" fmla="*/ 39 h 83"/>
                  <a:gd name="T6" fmla="*/ 2 w 85"/>
                  <a:gd name="T7" fmla="*/ 36 h 83"/>
                  <a:gd name="T8" fmla="*/ 24 w 85"/>
                  <a:gd name="T9" fmla="*/ 3 h 83"/>
                  <a:gd name="T10" fmla="*/ 29 w 85"/>
                  <a:gd name="T11" fmla="*/ 0 h 83"/>
                  <a:gd name="T12" fmla="*/ 34 w 85"/>
                  <a:gd name="T13" fmla="*/ 4 h 83"/>
                  <a:gd name="T14" fmla="*/ 25 w 85"/>
                  <a:gd name="T15" fmla="*/ 22 h 83"/>
                  <a:gd name="T16" fmla="*/ 23 w 85"/>
                  <a:gd name="T17" fmla="*/ 79 h 83"/>
                  <a:gd name="T18" fmla="*/ 19 w 85"/>
                  <a:gd name="T19" fmla="*/ 83 h 83"/>
                  <a:gd name="T20" fmla="*/ 14 w 85"/>
                  <a:gd name="T21" fmla="*/ 79 h 83"/>
                  <a:gd name="T22" fmla="*/ 14 w 85"/>
                  <a:gd name="T23" fmla="*/ 79 h 83"/>
                  <a:gd name="T24" fmla="*/ 15 w 85"/>
                  <a:gd name="T25" fmla="*/ 35 h 83"/>
                  <a:gd name="T26" fmla="*/ 52 w 85"/>
                  <a:gd name="T27" fmla="*/ 53 h 83"/>
                  <a:gd name="T28" fmla="*/ 41 w 85"/>
                  <a:gd name="T29" fmla="*/ 53 h 83"/>
                  <a:gd name="T30" fmla="*/ 31 w 85"/>
                  <a:gd name="T31" fmla="*/ 44 h 83"/>
                  <a:gd name="T32" fmla="*/ 30 w 85"/>
                  <a:gd name="T33" fmla="*/ 36 h 83"/>
                  <a:gd name="T34" fmla="*/ 31 w 85"/>
                  <a:gd name="T35" fmla="*/ 26 h 83"/>
                  <a:gd name="T36" fmla="*/ 41 w 85"/>
                  <a:gd name="T37" fmla="*/ 17 h 83"/>
                  <a:gd name="T38" fmla="*/ 52 w 85"/>
                  <a:gd name="T39" fmla="*/ 17 h 83"/>
                  <a:gd name="T40" fmla="*/ 52 w 85"/>
                  <a:gd name="T41" fmla="*/ 4 h 83"/>
                  <a:gd name="T42" fmla="*/ 57 w 85"/>
                  <a:gd name="T43" fmla="*/ 0 h 83"/>
                  <a:gd name="T44" fmla="*/ 62 w 85"/>
                  <a:gd name="T45" fmla="*/ 4 h 83"/>
                  <a:gd name="T46" fmla="*/ 62 w 85"/>
                  <a:gd name="T47" fmla="*/ 17 h 83"/>
                  <a:gd name="T48" fmla="*/ 75 w 85"/>
                  <a:gd name="T49" fmla="*/ 17 h 83"/>
                  <a:gd name="T50" fmla="*/ 85 w 85"/>
                  <a:gd name="T51" fmla="*/ 26 h 83"/>
                  <a:gd name="T52" fmla="*/ 85 w 85"/>
                  <a:gd name="T53" fmla="*/ 35 h 83"/>
                  <a:gd name="T54" fmla="*/ 85 w 85"/>
                  <a:gd name="T55" fmla="*/ 44 h 83"/>
                  <a:gd name="T56" fmla="*/ 74 w 85"/>
                  <a:gd name="T57" fmla="*/ 53 h 83"/>
                  <a:gd name="T58" fmla="*/ 62 w 85"/>
                  <a:gd name="T59" fmla="*/ 53 h 83"/>
                  <a:gd name="T60" fmla="*/ 62 w 85"/>
                  <a:gd name="T61" fmla="*/ 79 h 83"/>
                  <a:gd name="T62" fmla="*/ 57 w 85"/>
                  <a:gd name="T63" fmla="*/ 83 h 83"/>
                  <a:gd name="T64" fmla="*/ 52 w 85"/>
                  <a:gd name="T65" fmla="*/ 79 h 83"/>
                  <a:gd name="T66" fmla="*/ 52 w 85"/>
                  <a:gd name="T67" fmla="*/ 53 h 83"/>
                  <a:gd name="T68" fmla="*/ 52 w 85"/>
                  <a:gd name="T69" fmla="*/ 25 h 83"/>
                  <a:gd name="T70" fmla="*/ 44 w 85"/>
                  <a:gd name="T71" fmla="*/ 25 h 83"/>
                  <a:gd name="T72" fmla="*/ 40 w 85"/>
                  <a:gd name="T73" fmla="*/ 35 h 83"/>
                  <a:gd name="T74" fmla="*/ 45 w 85"/>
                  <a:gd name="T75" fmla="*/ 45 h 83"/>
                  <a:gd name="T76" fmla="*/ 52 w 85"/>
                  <a:gd name="T77" fmla="*/ 45 h 83"/>
                  <a:gd name="T78" fmla="*/ 52 w 85"/>
                  <a:gd name="T79" fmla="*/ 25 h 83"/>
                  <a:gd name="T80" fmla="*/ 62 w 85"/>
                  <a:gd name="T81" fmla="*/ 45 h 83"/>
                  <a:gd name="T82" fmla="*/ 76 w 85"/>
                  <a:gd name="T83" fmla="*/ 41 h 83"/>
                  <a:gd name="T84" fmla="*/ 76 w 85"/>
                  <a:gd name="T85" fmla="*/ 34 h 83"/>
                  <a:gd name="T86" fmla="*/ 76 w 85"/>
                  <a:gd name="T87" fmla="*/ 29 h 83"/>
                  <a:gd name="T88" fmla="*/ 62 w 85"/>
                  <a:gd name="T89" fmla="*/ 25 h 83"/>
                  <a:gd name="T90" fmla="*/ 62 w 85"/>
                  <a:gd name="T91" fmla="*/ 45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85" h="83">
                    <a:moveTo>
                      <a:pt x="15" y="35"/>
                    </a:moveTo>
                    <a:cubicBezTo>
                      <a:pt x="9" y="42"/>
                      <a:pt x="6" y="43"/>
                      <a:pt x="4" y="43"/>
                    </a:cubicBezTo>
                    <a:cubicBezTo>
                      <a:pt x="2" y="43"/>
                      <a:pt x="0" y="41"/>
                      <a:pt x="0" y="39"/>
                    </a:cubicBezTo>
                    <a:cubicBezTo>
                      <a:pt x="0" y="38"/>
                      <a:pt x="0" y="37"/>
                      <a:pt x="2" y="36"/>
                    </a:cubicBezTo>
                    <a:cubicBezTo>
                      <a:pt x="11" y="27"/>
                      <a:pt x="19" y="16"/>
                      <a:pt x="24" y="3"/>
                    </a:cubicBezTo>
                    <a:cubicBezTo>
                      <a:pt x="25" y="1"/>
                      <a:pt x="27" y="0"/>
                      <a:pt x="29" y="0"/>
                    </a:cubicBezTo>
                    <a:cubicBezTo>
                      <a:pt x="31" y="0"/>
                      <a:pt x="34" y="2"/>
                      <a:pt x="34" y="4"/>
                    </a:cubicBezTo>
                    <a:cubicBezTo>
                      <a:pt x="34" y="7"/>
                      <a:pt x="28" y="17"/>
                      <a:pt x="25" y="22"/>
                    </a:cubicBezTo>
                    <a:cubicBezTo>
                      <a:pt x="23" y="79"/>
                      <a:pt x="23" y="79"/>
                      <a:pt x="23" y="79"/>
                    </a:cubicBezTo>
                    <a:cubicBezTo>
                      <a:pt x="23" y="82"/>
                      <a:pt x="21" y="83"/>
                      <a:pt x="19" y="83"/>
                    </a:cubicBezTo>
                    <a:cubicBezTo>
                      <a:pt x="16" y="83"/>
                      <a:pt x="14" y="82"/>
                      <a:pt x="14" y="79"/>
                    </a:cubicBezTo>
                    <a:cubicBezTo>
                      <a:pt x="14" y="79"/>
                      <a:pt x="14" y="79"/>
                      <a:pt x="14" y="79"/>
                    </a:cubicBezTo>
                    <a:lnTo>
                      <a:pt x="15" y="35"/>
                    </a:lnTo>
                    <a:close/>
                    <a:moveTo>
                      <a:pt x="52" y="53"/>
                    </a:moveTo>
                    <a:cubicBezTo>
                      <a:pt x="49" y="53"/>
                      <a:pt x="45" y="53"/>
                      <a:pt x="41" y="53"/>
                    </a:cubicBezTo>
                    <a:cubicBezTo>
                      <a:pt x="34" y="53"/>
                      <a:pt x="31" y="49"/>
                      <a:pt x="31" y="44"/>
                    </a:cubicBezTo>
                    <a:cubicBezTo>
                      <a:pt x="30" y="41"/>
                      <a:pt x="30" y="39"/>
                      <a:pt x="30" y="36"/>
                    </a:cubicBezTo>
                    <a:cubicBezTo>
                      <a:pt x="30" y="33"/>
                      <a:pt x="30" y="29"/>
                      <a:pt x="31" y="26"/>
                    </a:cubicBezTo>
                    <a:cubicBezTo>
                      <a:pt x="31" y="22"/>
                      <a:pt x="33" y="17"/>
                      <a:pt x="41" y="17"/>
                    </a:cubicBezTo>
                    <a:cubicBezTo>
                      <a:pt x="45" y="17"/>
                      <a:pt x="48" y="17"/>
                      <a:pt x="52" y="17"/>
                    </a:cubicBezTo>
                    <a:cubicBezTo>
                      <a:pt x="52" y="4"/>
                      <a:pt x="52" y="4"/>
                      <a:pt x="52" y="4"/>
                    </a:cubicBezTo>
                    <a:cubicBezTo>
                      <a:pt x="52" y="1"/>
                      <a:pt x="55" y="0"/>
                      <a:pt x="57" y="0"/>
                    </a:cubicBezTo>
                    <a:cubicBezTo>
                      <a:pt x="59" y="0"/>
                      <a:pt x="62" y="1"/>
                      <a:pt x="62" y="4"/>
                    </a:cubicBezTo>
                    <a:cubicBezTo>
                      <a:pt x="62" y="17"/>
                      <a:pt x="62" y="17"/>
                      <a:pt x="62" y="17"/>
                    </a:cubicBezTo>
                    <a:cubicBezTo>
                      <a:pt x="66" y="17"/>
                      <a:pt x="71" y="17"/>
                      <a:pt x="75" y="17"/>
                    </a:cubicBezTo>
                    <a:cubicBezTo>
                      <a:pt x="80" y="17"/>
                      <a:pt x="84" y="22"/>
                      <a:pt x="85" y="26"/>
                    </a:cubicBezTo>
                    <a:cubicBezTo>
                      <a:pt x="85" y="29"/>
                      <a:pt x="85" y="32"/>
                      <a:pt x="85" y="35"/>
                    </a:cubicBezTo>
                    <a:cubicBezTo>
                      <a:pt x="85" y="38"/>
                      <a:pt x="85" y="41"/>
                      <a:pt x="85" y="44"/>
                    </a:cubicBezTo>
                    <a:cubicBezTo>
                      <a:pt x="84" y="48"/>
                      <a:pt x="80" y="53"/>
                      <a:pt x="74" y="53"/>
                    </a:cubicBezTo>
                    <a:cubicBezTo>
                      <a:pt x="70" y="53"/>
                      <a:pt x="66" y="53"/>
                      <a:pt x="62" y="53"/>
                    </a:cubicBezTo>
                    <a:cubicBezTo>
                      <a:pt x="62" y="79"/>
                      <a:pt x="62" y="79"/>
                      <a:pt x="62" y="79"/>
                    </a:cubicBezTo>
                    <a:cubicBezTo>
                      <a:pt x="62" y="82"/>
                      <a:pt x="59" y="83"/>
                      <a:pt x="57" y="83"/>
                    </a:cubicBezTo>
                    <a:cubicBezTo>
                      <a:pt x="55" y="83"/>
                      <a:pt x="52" y="82"/>
                      <a:pt x="52" y="79"/>
                    </a:cubicBezTo>
                    <a:lnTo>
                      <a:pt x="52" y="53"/>
                    </a:lnTo>
                    <a:close/>
                    <a:moveTo>
                      <a:pt x="52" y="25"/>
                    </a:moveTo>
                    <a:cubicBezTo>
                      <a:pt x="50" y="25"/>
                      <a:pt x="47" y="25"/>
                      <a:pt x="44" y="25"/>
                    </a:cubicBezTo>
                    <a:cubicBezTo>
                      <a:pt x="40" y="25"/>
                      <a:pt x="40" y="28"/>
                      <a:pt x="40" y="35"/>
                    </a:cubicBezTo>
                    <a:cubicBezTo>
                      <a:pt x="40" y="42"/>
                      <a:pt x="40" y="45"/>
                      <a:pt x="45" y="45"/>
                    </a:cubicBezTo>
                    <a:cubicBezTo>
                      <a:pt x="47" y="45"/>
                      <a:pt x="50" y="45"/>
                      <a:pt x="52" y="45"/>
                    </a:cubicBezTo>
                    <a:lnTo>
                      <a:pt x="52" y="25"/>
                    </a:lnTo>
                    <a:close/>
                    <a:moveTo>
                      <a:pt x="62" y="45"/>
                    </a:moveTo>
                    <a:cubicBezTo>
                      <a:pt x="72" y="45"/>
                      <a:pt x="75" y="45"/>
                      <a:pt x="76" y="41"/>
                    </a:cubicBezTo>
                    <a:cubicBezTo>
                      <a:pt x="76" y="39"/>
                      <a:pt x="76" y="37"/>
                      <a:pt x="76" y="34"/>
                    </a:cubicBezTo>
                    <a:cubicBezTo>
                      <a:pt x="76" y="32"/>
                      <a:pt x="76" y="31"/>
                      <a:pt x="76" y="29"/>
                    </a:cubicBezTo>
                    <a:cubicBezTo>
                      <a:pt x="75" y="25"/>
                      <a:pt x="73" y="25"/>
                      <a:pt x="62" y="25"/>
                    </a:cubicBezTo>
                    <a:lnTo>
                      <a:pt x="62" y="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" name="Freeform 62">
                <a:extLst>
                  <a:ext uri="{FF2B5EF4-FFF2-40B4-BE49-F238E27FC236}">
                    <a16:creationId xmlns:a16="http://schemas.microsoft.com/office/drawing/2014/main" id="{41C5896F-D9E1-4AE3-B010-F7BCC3C8A98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57576" y="2243123"/>
                <a:ext cx="260436" cy="274744"/>
              </a:xfrm>
              <a:custGeom>
                <a:avLst/>
                <a:gdLst>
                  <a:gd name="T0" fmla="*/ 0 w 78"/>
                  <a:gd name="T1" fmla="*/ 78 h 82"/>
                  <a:gd name="T2" fmla="*/ 0 w 78"/>
                  <a:gd name="T3" fmla="*/ 9 h 82"/>
                  <a:gd name="T4" fmla="*/ 26 w 78"/>
                  <a:gd name="T5" fmla="*/ 0 h 82"/>
                  <a:gd name="T6" fmla="*/ 35 w 78"/>
                  <a:gd name="T7" fmla="*/ 17 h 82"/>
                  <a:gd name="T8" fmla="*/ 9 w 78"/>
                  <a:gd name="T9" fmla="*/ 32 h 82"/>
                  <a:gd name="T10" fmla="*/ 9 w 78"/>
                  <a:gd name="T11" fmla="*/ 78 h 82"/>
                  <a:gd name="T12" fmla="*/ 27 w 78"/>
                  <a:gd name="T13" fmla="*/ 13 h 82"/>
                  <a:gd name="T14" fmla="*/ 18 w 78"/>
                  <a:gd name="T15" fmla="*/ 7 h 82"/>
                  <a:gd name="T16" fmla="*/ 9 w 78"/>
                  <a:gd name="T17" fmla="*/ 13 h 82"/>
                  <a:gd name="T18" fmla="*/ 9 w 78"/>
                  <a:gd name="T19" fmla="*/ 19 h 82"/>
                  <a:gd name="T20" fmla="*/ 17 w 78"/>
                  <a:gd name="T21" fmla="*/ 25 h 82"/>
                  <a:gd name="T22" fmla="*/ 27 w 78"/>
                  <a:gd name="T23" fmla="*/ 19 h 82"/>
                  <a:gd name="T24" fmla="*/ 47 w 78"/>
                  <a:gd name="T25" fmla="*/ 71 h 82"/>
                  <a:gd name="T26" fmla="*/ 30 w 78"/>
                  <a:gd name="T27" fmla="*/ 71 h 82"/>
                  <a:gd name="T28" fmla="*/ 20 w 78"/>
                  <a:gd name="T29" fmla="*/ 58 h 82"/>
                  <a:gd name="T30" fmla="*/ 30 w 78"/>
                  <a:gd name="T31" fmla="*/ 36 h 82"/>
                  <a:gd name="T32" fmla="*/ 47 w 78"/>
                  <a:gd name="T33" fmla="*/ 36 h 82"/>
                  <a:gd name="T34" fmla="*/ 56 w 78"/>
                  <a:gd name="T35" fmla="*/ 55 h 82"/>
                  <a:gd name="T36" fmla="*/ 47 w 78"/>
                  <a:gd name="T37" fmla="*/ 71 h 82"/>
                  <a:gd name="T38" fmla="*/ 38 w 78"/>
                  <a:gd name="T39" fmla="*/ 64 h 82"/>
                  <a:gd name="T40" fmla="*/ 48 w 78"/>
                  <a:gd name="T41" fmla="*/ 56 h 82"/>
                  <a:gd name="T42" fmla="*/ 48 w 78"/>
                  <a:gd name="T43" fmla="*/ 50 h 82"/>
                  <a:gd name="T44" fmla="*/ 39 w 78"/>
                  <a:gd name="T45" fmla="*/ 43 h 82"/>
                  <a:gd name="T46" fmla="*/ 28 w 78"/>
                  <a:gd name="T47" fmla="*/ 47 h 82"/>
                  <a:gd name="T48" fmla="*/ 48 w 78"/>
                  <a:gd name="T49" fmla="*/ 50 h 82"/>
                  <a:gd name="T50" fmla="*/ 42 w 78"/>
                  <a:gd name="T51" fmla="*/ 23 h 82"/>
                  <a:gd name="T52" fmla="*/ 42 w 78"/>
                  <a:gd name="T53" fmla="*/ 7 h 82"/>
                  <a:gd name="T54" fmla="*/ 60 w 78"/>
                  <a:gd name="T55" fmla="*/ 0 h 82"/>
                  <a:gd name="T56" fmla="*/ 77 w 78"/>
                  <a:gd name="T57" fmla="*/ 8 h 82"/>
                  <a:gd name="T58" fmla="*/ 77 w 78"/>
                  <a:gd name="T59" fmla="*/ 57 h 82"/>
                  <a:gd name="T60" fmla="*/ 63 w 78"/>
                  <a:gd name="T61" fmla="*/ 82 h 82"/>
                  <a:gd name="T62" fmla="*/ 57 w 78"/>
                  <a:gd name="T63" fmla="*/ 72 h 82"/>
                  <a:gd name="T64" fmla="*/ 63 w 78"/>
                  <a:gd name="T65" fmla="*/ 73 h 82"/>
                  <a:gd name="T66" fmla="*/ 69 w 78"/>
                  <a:gd name="T67" fmla="*/ 55 h 82"/>
                  <a:gd name="T68" fmla="*/ 68 w 78"/>
                  <a:gd name="T69" fmla="*/ 32 h 82"/>
                  <a:gd name="T70" fmla="*/ 68 w 78"/>
                  <a:gd name="T71" fmla="*/ 13 h 82"/>
                  <a:gd name="T72" fmla="*/ 50 w 78"/>
                  <a:gd name="T73" fmla="*/ 10 h 82"/>
                  <a:gd name="T74" fmla="*/ 68 w 78"/>
                  <a:gd name="T75" fmla="*/ 13 h 82"/>
                  <a:gd name="T76" fmla="*/ 50 w 78"/>
                  <a:gd name="T77" fmla="*/ 19 h 82"/>
                  <a:gd name="T78" fmla="*/ 61 w 78"/>
                  <a:gd name="T79" fmla="*/ 25 h 82"/>
                  <a:gd name="T80" fmla="*/ 68 w 78"/>
                  <a:gd name="T81" fmla="*/ 19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82">
                    <a:moveTo>
                      <a:pt x="4" y="82"/>
                    </a:moveTo>
                    <a:cubicBezTo>
                      <a:pt x="2" y="82"/>
                      <a:pt x="0" y="81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60"/>
                      <a:pt x="0" y="30"/>
                      <a:pt x="0" y="9"/>
                    </a:cubicBezTo>
                    <a:cubicBezTo>
                      <a:pt x="0" y="0"/>
                      <a:pt x="7" y="0"/>
                      <a:pt x="17" y="0"/>
                    </a:cubicBezTo>
                    <a:cubicBezTo>
                      <a:pt x="21" y="0"/>
                      <a:pt x="24" y="0"/>
                      <a:pt x="26" y="0"/>
                    </a:cubicBezTo>
                    <a:cubicBezTo>
                      <a:pt x="31" y="0"/>
                      <a:pt x="35" y="3"/>
                      <a:pt x="35" y="7"/>
                    </a:cubicBezTo>
                    <a:cubicBezTo>
                      <a:pt x="35" y="11"/>
                      <a:pt x="35" y="14"/>
                      <a:pt x="35" y="17"/>
                    </a:cubicBezTo>
                    <a:cubicBezTo>
                      <a:pt x="35" y="30"/>
                      <a:pt x="35" y="32"/>
                      <a:pt x="16" y="32"/>
                    </a:cubicBezTo>
                    <a:cubicBezTo>
                      <a:pt x="14" y="32"/>
                      <a:pt x="11" y="32"/>
                      <a:pt x="9" y="32"/>
                    </a:cubicBezTo>
                    <a:cubicBezTo>
                      <a:pt x="9" y="34"/>
                      <a:pt x="9" y="37"/>
                      <a:pt x="9" y="40"/>
                    </a:cubicBezTo>
                    <a:cubicBezTo>
                      <a:pt x="9" y="51"/>
                      <a:pt x="9" y="64"/>
                      <a:pt x="9" y="78"/>
                    </a:cubicBezTo>
                    <a:cubicBezTo>
                      <a:pt x="9" y="81"/>
                      <a:pt x="7" y="82"/>
                      <a:pt x="4" y="82"/>
                    </a:cubicBezTo>
                    <a:close/>
                    <a:moveTo>
                      <a:pt x="27" y="13"/>
                    </a:moveTo>
                    <a:cubicBezTo>
                      <a:pt x="27" y="12"/>
                      <a:pt x="27" y="11"/>
                      <a:pt x="27" y="10"/>
                    </a:cubicBezTo>
                    <a:cubicBezTo>
                      <a:pt x="26" y="7"/>
                      <a:pt x="26" y="7"/>
                      <a:pt x="18" y="7"/>
                    </a:cubicBezTo>
                    <a:cubicBezTo>
                      <a:pt x="10" y="7"/>
                      <a:pt x="10" y="7"/>
                      <a:pt x="9" y="10"/>
                    </a:cubicBezTo>
                    <a:cubicBezTo>
                      <a:pt x="9" y="11"/>
                      <a:pt x="9" y="12"/>
                      <a:pt x="9" y="13"/>
                    </a:cubicBezTo>
                    <a:lnTo>
                      <a:pt x="27" y="13"/>
                    </a:lnTo>
                    <a:close/>
                    <a:moveTo>
                      <a:pt x="9" y="19"/>
                    </a:moveTo>
                    <a:cubicBezTo>
                      <a:pt x="9" y="25"/>
                      <a:pt x="9" y="25"/>
                      <a:pt x="9" y="25"/>
                    </a:cubicBezTo>
                    <a:cubicBezTo>
                      <a:pt x="11" y="25"/>
                      <a:pt x="14" y="25"/>
                      <a:pt x="17" y="25"/>
                    </a:cubicBezTo>
                    <a:cubicBezTo>
                      <a:pt x="26" y="25"/>
                      <a:pt x="26" y="25"/>
                      <a:pt x="27" y="22"/>
                    </a:cubicBezTo>
                    <a:cubicBezTo>
                      <a:pt x="27" y="21"/>
                      <a:pt x="27" y="20"/>
                      <a:pt x="27" y="19"/>
                    </a:cubicBezTo>
                    <a:lnTo>
                      <a:pt x="9" y="19"/>
                    </a:lnTo>
                    <a:close/>
                    <a:moveTo>
                      <a:pt x="47" y="71"/>
                    </a:moveTo>
                    <a:cubicBezTo>
                      <a:pt x="44" y="71"/>
                      <a:pt x="41" y="72"/>
                      <a:pt x="38" y="72"/>
                    </a:cubicBezTo>
                    <a:cubicBezTo>
                      <a:pt x="36" y="72"/>
                      <a:pt x="33" y="71"/>
                      <a:pt x="30" y="71"/>
                    </a:cubicBezTo>
                    <a:cubicBezTo>
                      <a:pt x="24" y="71"/>
                      <a:pt x="21" y="67"/>
                      <a:pt x="21" y="62"/>
                    </a:cubicBezTo>
                    <a:cubicBezTo>
                      <a:pt x="20" y="61"/>
                      <a:pt x="20" y="59"/>
                      <a:pt x="20" y="58"/>
                    </a:cubicBezTo>
                    <a:cubicBezTo>
                      <a:pt x="20" y="53"/>
                      <a:pt x="21" y="48"/>
                      <a:pt x="21" y="45"/>
                    </a:cubicBezTo>
                    <a:cubicBezTo>
                      <a:pt x="21" y="40"/>
                      <a:pt x="24" y="36"/>
                      <a:pt x="30" y="36"/>
                    </a:cubicBezTo>
                    <a:cubicBezTo>
                      <a:pt x="32" y="36"/>
                      <a:pt x="35" y="36"/>
                      <a:pt x="38" y="36"/>
                    </a:cubicBezTo>
                    <a:cubicBezTo>
                      <a:pt x="41" y="36"/>
                      <a:pt x="44" y="36"/>
                      <a:pt x="47" y="36"/>
                    </a:cubicBezTo>
                    <a:cubicBezTo>
                      <a:pt x="51" y="36"/>
                      <a:pt x="55" y="40"/>
                      <a:pt x="55" y="44"/>
                    </a:cubicBezTo>
                    <a:cubicBezTo>
                      <a:pt x="56" y="47"/>
                      <a:pt x="56" y="51"/>
                      <a:pt x="56" y="55"/>
                    </a:cubicBezTo>
                    <a:cubicBezTo>
                      <a:pt x="56" y="58"/>
                      <a:pt x="56" y="60"/>
                      <a:pt x="56" y="62"/>
                    </a:cubicBezTo>
                    <a:cubicBezTo>
                      <a:pt x="56" y="67"/>
                      <a:pt x="52" y="71"/>
                      <a:pt x="47" y="71"/>
                    </a:cubicBezTo>
                    <a:close/>
                    <a:moveTo>
                      <a:pt x="28" y="56"/>
                    </a:moveTo>
                    <a:cubicBezTo>
                      <a:pt x="28" y="64"/>
                      <a:pt x="28" y="64"/>
                      <a:pt x="38" y="64"/>
                    </a:cubicBezTo>
                    <a:cubicBezTo>
                      <a:pt x="45" y="64"/>
                      <a:pt x="48" y="64"/>
                      <a:pt x="48" y="60"/>
                    </a:cubicBezTo>
                    <a:cubicBezTo>
                      <a:pt x="48" y="59"/>
                      <a:pt x="48" y="58"/>
                      <a:pt x="48" y="56"/>
                    </a:cubicBezTo>
                    <a:lnTo>
                      <a:pt x="28" y="56"/>
                    </a:lnTo>
                    <a:close/>
                    <a:moveTo>
                      <a:pt x="48" y="50"/>
                    </a:moveTo>
                    <a:cubicBezTo>
                      <a:pt x="48" y="48"/>
                      <a:pt x="48" y="47"/>
                      <a:pt x="48" y="47"/>
                    </a:cubicBezTo>
                    <a:cubicBezTo>
                      <a:pt x="48" y="43"/>
                      <a:pt x="46" y="43"/>
                      <a:pt x="39" y="43"/>
                    </a:cubicBezTo>
                    <a:cubicBezTo>
                      <a:pt x="37" y="43"/>
                      <a:pt x="34" y="43"/>
                      <a:pt x="32" y="43"/>
                    </a:cubicBezTo>
                    <a:cubicBezTo>
                      <a:pt x="29" y="43"/>
                      <a:pt x="28" y="45"/>
                      <a:pt x="28" y="47"/>
                    </a:cubicBezTo>
                    <a:cubicBezTo>
                      <a:pt x="28" y="48"/>
                      <a:pt x="28" y="49"/>
                      <a:pt x="28" y="50"/>
                    </a:cubicBezTo>
                    <a:lnTo>
                      <a:pt x="48" y="50"/>
                    </a:lnTo>
                    <a:close/>
                    <a:moveTo>
                      <a:pt x="61" y="32"/>
                    </a:moveTo>
                    <a:cubicBezTo>
                      <a:pt x="50" y="32"/>
                      <a:pt x="42" y="32"/>
                      <a:pt x="42" y="23"/>
                    </a:cubicBezTo>
                    <a:cubicBezTo>
                      <a:pt x="42" y="22"/>
                      <a:pt x="42" y="19"/>
                      <a:pt x="42" y="17"/>
                    </a:cubicBezTo>
                    <a:cubicBezTo>
                      <a:pt x="42" y="14"/>
                      <a:pt x="42" y="11"/>
                      <a:pt x="42" y="7"/>
                    </a:cubicBezTo>
                    <a:cubicBezTo>
                      <a:pt x="42" y="3"/>
                      <a:pt x="46" y="0"/>
                      <a:pt x="50" y="0"/>
                    </a:cubicBezTo>
                    <a:cubicBezTo>
                      <a:pt x="52" y="0"/>
                      <a:pt x="56" y="0"/>
                      <a:pt x="60" y="0"/>
                    </a:cubicBezTo>
                    <a:cubicBezTo>
                      <a:pt x="63" y="0"/>
                      <a:pt x="66" y="0"/>
                      <a:pt x="67" y="0"/>
                    </a:cubicBezTo>
                    <a:cubicBezTo>
                      <a:pt x="74" y="0"/>
                      <a:pt x="77" y="4"/>
                      <a:pt x="77" y="8"/>
                    </a:cubicBezTo>
                    <a:cubicBezTo>
                      <a:pt x="77" y="11"/>
                      <a:pt x="77" y="13"/>
                      <a:pt x="77" y="15"/>
                    </a:cubicBezTo>
                    <a:cubicBezTo>
                      <a:pt x="77" y="30"/>
                      <a:pt x="77" y="45"/>
                      <a:pt x="77" y="57"/>
                    </a:cubicBezTo>
                    <a:cubicBezTo>
                      <a:pt x="77" y="61"/>
                      <a:pt x="78" y="65"/>
                      <a:pt x="78" y="69"/>
                    </a:cubicBezTo>
                    <a:cubicBezTo>
                      <a:pt x="78" y="76"/>
                      <a:pt x="74" y="82"/>
                      <a:pt x="63" y="82"/>
                    </a:cubicBezTo>
                    <a:cubicBezTo>
                      <a:pt x="57" y="82"/>
                      <a:pt x="53" y="81"/>
                      <a:pt x="53" y="76"/>
                    </a:cubicBezTo>
                    <a:cubicBezTo>
                      <a:pt x="53" y="74"/>
                      <a:pt x="54" y="72"/>
                      <a:pt x="57" y="72"/>
                    </a:cubicBezTo>
                    <a:cubicBezTo>
                      <a:pt x="57" y="72"/>
                      <a:pt x="57" y="72"/>
                      <a:pt x="58" y="72"/>
                    </a:cubicBezTo>
                    <a:cubicBezTo>
                      <a:pt x="59" y="73"/>
                      <a:pt x="61" y="73"/>
                      <a:pt x="63" y="73"/>
                    </a:cubicBezTo>
                    <a:cubicBezTo>
                      <a:pt x="66" y="73"/>
                      <a:pt x="68" y="72"/>
                      <a:pt x="68" y="67"/>
                    </a:cubicBezTo>
                    <a:cubicBezTo>
                      <a:pt x="68" y="63"/>
                      <a:pt x="69" y="59"/>
                      <a:pt x="69" y="55"/>
                    </a:cubicBezTo>
                    <a:cubicBezTo>
                      <a:pt x="69" y="48"/>
                      <a:pt x="68" y="42"/>
                      <a:pt x="68" y="36"/>
                    </a:cubicBezTo>
                    <a:cubicBezTo>
                      <a:pt x="68" y="34"/>
                      <a:pt x="68" y="33"/>
                      <a:pt x="68" y="32"/>
                    </a:cubicBezTo>
                    <a:cubicBezTo>
                      <a:pt x="67" y="32"/>
                      <a:pt x="64" y="32"/>
                      <a:pt x="61" y="32"/>
                    </a:cubicBezTo>
                    <a:close/>
                    <a:moveTo>
                      <a:pt x="68" y="13"/>
                    </a:moveTo>
                    <a:cubicBezTo>
                      <a:pt x="68" y="7"/>
                      <a:pt x="68" y="7"/>
                      <a:pt x="59" y="7"/>
                    </a:cubicBezTo>
                    <a:cubicBezTo>
                      <a:pt x="52" y="7"/>
                      <a:pt x="50" y="7"/>
                      <a:pt x="50" y="10"/>
                    </a:cubicBezTo>
                    <a:cubicBezTo>
                      <a:pt x="50" y="11"/>
                      <a:pt x="50" y="12"/>
                      <a:pt x="50" y="13"/>
                    </a:cubicBezTo>
                    <a:lnTo>
                      <a:pt x="68" y="13"/>
                    </a:lnTo>
                    <a:close/>
                    <a:moveTo>
                      <a:pt x="68" y="19"/>
                    </a:moveTo>
                    <a:cubicBezTo>
                      <a:pt x="50" y="19"/>
                      <a:pt x="50" y="19"/>
                      <a:pt x="50" y="19"/>
                    </a:cubicBezTo>
                    <a:cubicBezTo>
                      <a:pt x="50" y="20"/>
                      <a:pt x="50" y="21"/>
                      <a:pt x="50" y="22"/>
                    </a:cubicBezTo>
                    <a:cubicBezTo>
                      <a:pt x="50" y="25"/>
                      <a:pt x="51" y="25"/>
                      <a:pt x="61" y="25"/>
                    </a:cubicBezTo>
                    <a:cubicBezTo>
                      <a:pt x="64" y="25"/>
                      <a:pt x="67" y="25"/>
                      <a:pt x="68" y="25"/>
                    </a:cubicBezTo>
                    <a:lnTo>
                      <a:pt x="68" y="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" name="Freeform 63">
                <a:extLst>
                  <a:ext uri="{FF2B5EF4-FFF2-40B4-BE49-F238E27FC236}">
                    <a16:creationId xmlns:a16="http://schemas.microsoft.com/office/drawing/2014/main" id="{DC93DE75-A4B8-4363-9A55-8E2AD42B2E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49492" y="2245984"/>
                <a:ext cx="303364" cy="260436"/>
              </a:xfrm>
              <a:custGeom>
                <a:avLst/>
                <a:gdLst>
                  <a:gd name="T0" fmla="*/ 39 w 91"/>
                  <a:gd name="T1" fmla="*/ 24 h 78"/>
                  <a:gd name="T2" fmla="*/ 54 w 91"/>
                  <a:gd name="T3" fmla="*/ 39 h 78"/>
                  <a:gd name="T4" fmla="*/ 50 w 91"/>
                  <a:gd name="T5" fmla="*/ 60 h 78"/>
                  <a:gd name="T6" fmla="*/ 28 w 91"/>
                  <a:gd name="T7" fmla="*/ 72 h 78"/>
                  <a:gd name="T8" fmla="*/ 29 w 91"/>
                  <a:gd name="T9" fmla="*/ 62 h 78"/>
                  <a:gd name="T10" fmla="*/ 41 w 91"/>
                  <a:gd name="T11" fmla="*/ 57 h 78"/>
                  <a:gd name="T12" fmla="*/ 44 w 91"/>
                  <a:gd name="T13" fmla="*/ 40 h 78"/>
                  <a:gd name="T14" fmla="*/ 38 w 91"/>
                  <a:gd name="T15" fmla="*/ 32 h 78"/>
                  <a:gd name="T16" fmla="*/ 33 w 91"/>
                  <a:gd name="T17" fmla="*/ 32 h 78"/>
                  <a:gd name="T18" fmla="*/ 15 w 91"/>
                  <a:gd name="T19" fmla="*/ 71 h 78"/>
                  <a:gd name="T20" fmla="*/ 6 w 91"/>
                  <a:gd name="T21" fmla="*/ 65 h 78"/>
                  <a:gd name="T22" fmla="*/ 23 w 91"/>
                  <a:gd name="T23" fmla="*/ 34 h 78"/>
                  <a:gd name="T24" fmla="*/ 22 w 91"/>
                  <a:gd name="T25" fmla="*/ 34 h 78"/>
                  <a:gd name="T26" fmla="*/ 12 w 91"/>
                  <a:gd name="T27" fmla="*/ 35 h 78"/>
                  <a:gd name="T28" fmla="*/ 12 w 91"/>
                  <a:gd name="T29" fmla="*/ 26 h 78"/>
                  <a:gd name="T30" fmla="*/ 21 w 91"/>
                  <a:gd name="T31" fmla="*/ 26 h 78"/>
                  <a:gd name="T32" fmla="*/ 26 w 91"/>
                  <a:gd name="T33" fmla="*/ 25 h 78"/>
                  <a:gd name="T34" fmla="*/ 29 w 91"/>
                  <a:gd name="T35" fmla="*/ 10 h 78"/>
                  <a:gd name="T36" fmla="*/ 39 w 91"/>
                  <a:gd name="T37" fmla="*/ 11 h 78"/>
                  <a:gd name="T38" fmla="*/ 36 w 91"/>
                  <a:gd name="T39" fmla="*/ 24 h 78"/>
                  <a:gd name="T40" fmla="*/ 39 w 91"/>
                  <a:gd name="T41" fmla="*/ 24 h 78"/>
                  <a:gd name="T42" fmla="*/ 74 w 91"/>
                  <a:gd name="T43" fmla="*/ 45 h 78"/>
                  <a:gd name="T44" fmla="*/ 61 w 91"/>
                  <a:gd name="T45" fmla="*/ 29 h 78"/>
                  <a:gd name="T46" fmla="*/ 66 w 91"/>
                  <a:gd name="T47" fmla="*/ 23 h 78"/>
                  <a:gd name="T48" fmla="*/ 83 w 91"/>
                  <a:gd name="T49" fmla="*/ 41 h 78"/>
                  <a:gd name="T50" fmla="*/ 74 w 91"/>
                  <a:gd name="T51" fmla="*/ 45 h 78"/>
                  <a:gd name="T52" fmla="*/ 66 w 91"/>
                  <a:gd name="T53" fmla="*/ 16 h 78"/>
                  <a:gd name="T54" fmla="*/ 69 w 91"/>
                  <a:gd name="T55" fmla="*/ 10 h 78"/>
                  <a:gd name="T56" fmla="*/ 78 w 91"/>
                  <a:gd name="T57" fmla="*/ 15 h 78"/>
                  <a:gd name="T58" fmla="*/ 74 w 91"/>
                  <a:gd name="T59" fmla="*/ 21 h 78"/>
                  <a:gd name="T60" fmla="*/ 66 w 91"/>
                  <a:gd name="T61" fmla="*/ 16 h 78"/>
                  <a:gd name="T62" fmla="*/ 74 w 91"/>
                  <a:gd name="T63" fmla="*/ 7 h 78"/>
                  <a:gd name="T64" fmla="*/ 76 w 91"/>
                  <a:gd name="T65" fmla="*/ 1 h 78"/>
                  <a:gd name="T66" fmla="*/ 87 w 91"/>
                  <a:gd name="T67" fmla="*/ 6 h 78"/>
                  <a:gd name="T68" fmla="*/ 82 w 91"/>
                  <a:gd name="T69" fmla="*/ 12 h 78"/>
                  <a:gd name="T70" fmla="*/ 74 w 91"/>
                  <a:gd name="T71" fmla="*/ 7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1" h="78">
                    <a:moveTo>
                      <a:pt x="39" y="24"/>
                    </a:moveTo>
                    <a:cubicBezTo>
                      <a:pt x="47" y="23"/>
                      <a:pt x="53" y="28"/>
                      <a:pt x="54" y="39"/>
                    </a:cubicBezTo>
                    <a:cubicBezTo>
                      <a:pt x="54" y="45"/>
                      <a:pt x="53" y="54"/>
                      <a:pt x="50" y="60"/>
                    </a:cubicBezTo>
                    <a:cubicBezTo>
                      <a:pt x="46" y="70"/>
                      <a:pt x="37" y="74"/>
                      <a:pt x="28" y="72"/>
                    </a:cubicBezTo>
                    <a:cubicBezTo>
                      <a:pt x="20" y="69"/>
                      <a:pt x="23" y="61"/>
                      <a:pt x="29" y="62"/>
                    </a:cubicBezTo>
                    <a:cubicBezTo>
                      <a:pt x="35" y="63"/>
                      <a:pt x="39" y="62"/>
                      <a:pt x="41" y="57"/>
                    </a:cubicBezTo>
                    <a:cubicBezTo>
                      <a:pt x="43" y="52"/>
                      <a:pt x="44" y="45"/>
                      <a:pt x="44" y="40"/>
                    </a:cubicBezTo>
                    <a:cubicBezTo>
                      <a:pt x="44" y="34"/>
                      <a:pt x="42" y="32"/>
                      <a:pt x="38" y="32"/>
                    </a:cubicBezTo>
                    <a:cubicBezTo>
                      <a:pt x="36" y="32"/>
                      <a:pt x="35" y="32"/>
                      <a:pt x="33" y="32"/>
                    </a:cubicBezTo>
                    <a:cubicBezTo>
                      <a:pt x="29" y="47"/>
                      <a:pt x="22" y="60"/>
                      <a:pt x="15" y="71"/>
                    </a:cubicBezTo>
                    <a:cubicBezTo>
                      <a:pt x="10" y="78"/>
                      <a:pt x="0" y="72"/>
                      <a:pt x="6" y="65"/>
                    </a:cubicBezTo>
                    <a:cubicBezTo>
                      <a:pt x="13" y="58"/>
                      <a:pt x="19" y="47"/>
                      <a:pt x="23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18" y="35"/>
                      <a:pt x="14" y="35"/>
                      <a:pt x="12" y="35"/>
                    </a:cubicBezTo>
                    <a:cubicBezTo>
                      <a:pt x="5" y="35"/>
                      <a:pt x="6" y="27"/>
                      <a:pt x="12" y="26"/>
                    </a:cubicBezTo>
                    <a:cubicBezTo>
                      <a:pt x="15" y="26"/>
                      <a:pt x="18" y="26"/>
                      <a:pt x="21" y="26"/>
                    </a:cubicBezTo>
                    <a:cubicBezTo>
                      <a:pt x="26" y="25"/>
                      <a:pt x="26" y="25"/>
                      <a:pt x="26" y="25"/>
                    </a:cubicBezTo>
                    <a:cubicBezTo>
                      <a:pt x="27" y="21"/>
                      <a:pt x="28" y="15"/>
                      <a:pt x="29" y="10"/>
                    </a:cubicBezTo>
                    <a:cubicBezTo>
                      <a:pt x="30" y="4"/>
                      <a:pt x="39" y="4"/>
                      <a:pt x="39" y="11"/>
                    </a:cubicBezTo>
                    <a:cubicBezTo>
                      <a:pt x="38" y="14"/>
                      <a:pt x="37" y="20"/>
                      <a:pt x="36" y="24"/>
                    </a:cubicBezTo>
                    <a:lnTo>
                      <a:pt x="39" y="24"/>
                    </a:lnTo>
                    <a:close/>
                    <a:moveTo>
                      <a:pt x="74" y="45"/>
                    </a:moveTo>
                    <a:cubicBezTo>
                      <a:pt x="72" y="40"/>
                      <a:pt x="68" y="33"/>
                      <a:pt x="61" y="29"/>
                    </a:cubicBezTo>
                    <a:cubicBezTo>
                      <a:pt x="56" y="26"/>
                      <a:pt x="60" y="19"/>
                      <a:pt x="66" y="23"/>
                    </a:cubicBezTo>
                    <a:cubicBezTo>
                      <a:pt x="74" y="27"/>
                      <a:pt x="81" y="34"/>
                      <a:pt x="83" y="41"/>
                    </a:cubicBezTo>
                    <a:cubicBezTo>
                      <a:pt x="85" y="47"/>
                      <a:pt x="77" y="51"/>
                      <a:pt x="74" y="45"/>
                    </a:cubicBezTo>
                    <a:close/>
                    <a:moveTo>
                      <a:pt x="66" y="16"/>
                    </a:moveTo>
                    <a:cubicBezTo>
                      <a:pt x="61" y="14"/>
                      <a:pt x="64" y="8"/>
                      <a:pt x="69" y="10"/>
                    </a:cubicBezTo>
                    <a:cubicBezTo>
                      <a:pt x="71" y="10"/>
                      <a:pt x="76" y="13"/>
                      <a:pt x="78" y="15"/>
                    </a:cubicBezTo>
                    <a:cubicBezTo>
                      <a:pt x="82" y="19"/>
                      <a:pt x="77" y="25"/>
                      <a:pt x="74" y="21"/>
                    </a:cubicBezTo>
                    <a:cubicBezTo>
                      <a:pt x="72" y="20"/>
                      <a:pt x="67" y="17"/>
                      <a:pt x="66" y="16"/>
                    </a:cubicBezTo>
                    <a:close/>
                    <a:moveTo>
                      <a:pt x="74" y="7"/>
                    </a:moveTo>
                    <a:cubicBezTo>
                      <a:pt x="69" y="6"/>
                      <a:pt x="72" y="0"/>
                      <a:pt x="76" y="1"/>
                    </a:cubicBezTo>
                    <a:cubicBezTo>
                      <a:pt x="79" y="1"/>
                      <a:pt x="84" y="4"/>
                      <a:pt x="87" y="6"/>
                    </a:cubicBezTo>
                    <a:cubicBezTo>
                      <a:pt x="91" y="9"/>
                      <a:pt x="85" y="16"/>
                      <a:pt x="82" y="12"/>
                    </a:cubicBezTo>
                    <a:cubicBezTo>
                      <a:pt x="81" y="11"/>
                      <a:pt x="76" y="8"/>
                      <a:pt x="7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" name="Freeform 64">
                <a:extLst>
                  <a:ext uri="{FF2B5EF4-FFF2-40B4-BE49-F238E27FC236}">
                    <a16:creationId xmlns:a16="http://schemas.microsoft.com/office/drawing/2014/main" id="{E7AD4969-8FAF-4E2A-AA38-D5E30C86831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72888" y="2294637"/>
                <a:ext cx="246125" cy="188887"/>
              </a:xfrm>
              <a:custGeom>
                <a:avLst/>
                <a:gdLst>
                  <a:gd name="T0" fmla="*/ 11 w 74"/>
                  <a:gd name="T1" fmla="*/ 49 h 56"/>
                  <a:gd name="T2" fmla="*/ 1 w 74"/>
                  <a:gd name="T3" fmla="*/ 18 h 56"/>
                  <a:gd name="T4" fmla="*/ 0 w 74"/>
                  <a:gd name="T5" fmla="*/ 8 h 56"/>
                  <a:gd name="T6" fmla="*/ 10 w 74"/>
                  <a:gd name="T7" fmla="*/ 8 h 56"/>
                  <a:gd name="T8" fmla="*/ 10 w 74"/>
                  <a:gd name="T9" fmla="*/ 16 h 56"/>
                  <a:gd name="T10" fmla="*/ 18 w 74"/>
                  <a:gd name="T11" fmla="*/ 41 h 56"/>
                  <a:gd name="T12" fmla="*/ 23 w 74"/>
                  <a:gd name="T13" fmla="*/ 41 h 56"/>
                  <a:gd name="T14" fmla="*/ 27 w 74"/>
                  <a:gd name="T15" fmla="*/ 35 h 56"/>
                  <a:gd name="T16" fmla="*/ 35 w 74"/>
                  <a:gd name="T17" fmla="*/ 38 h 56"/>
                  <a:gd name="T18" fmla="*/ 32 w 74"/>
                  <a:gd name="T19" fmla="*/ 46 h 56"/>
                  <a:gd name="T20" fmla="*/ 11 w 74"/>
                  <a:gd name="T21" fmla="*/ 49 h 56"/>
                  <a:gd name="T22" fmla="*/ 63 w 74"/>
                  <a:gd name="T23" fmla="*/ 32 h 56"/>
                  <a:gd name="T24" fmla="*/ 53 w 74"/>
                  <a:gd name="T25" fmla="*/ 14 h 56"/>
                  <a:gd name="T26" fmla="*/ 59 w 74"/>
                  <a:gd name="T27" fmla="*/ 8 h 56"/>
                  <a:gd name="T28" fmla="*/ 73 w 74"/>
                  <a:gd name="T29" fmla="*/ 30 h 56"/>
                  <a:gd name="T30" fmla="*/ 63 w 74"/>
                  <a:gd name="T31" fmla="*/ 3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4" h="56">
                    <a:moveTo>
                      <a:pt x="11" y="49"/>
                    </a:moveTo>
                    <a:cubicBezTo>
                      <a:pt x="5" y="42"/>
                      <a:pt x="1" y="30"/>
                      <a:pt x="1" y="18"/>
                    </a:cubicBezTo>
                    <a:cubicBezTo>
                      <a:pt x="0" y="13"/>
                      <a:pt x="0" y="11"/>
                      <a:pt x="0" y="8"/>
                    </a:cubicBezTo>
                    <a:cubicBezTo>
                      <a:pt x="0" y="2"/>
                      <a:pt x="10" y="0"/>
                      <a:pt x="10" y="8"/>
                    </a:cubicBezTo>
                    <a:cubicBezTo>
                      <a:pt x="10" y="11"/>
                      <a:pt x="10" y="12"/>
                      <a:pt x="10" y="16"/>
                    </a:cubicBezTo>
                    <a:cubicBezTo>
                      <a:pt x="10" y="26"/>
                      <a:pt x="12" y="36"/>
                      <a:pt x="18" y="41"/>
                    </a:cubicBezTo>
                    <a:cubicBezTo>
                      <a:pt x="20" y="43"/>
                      <a:pt x="21" y="43"/>
                      <a:pt x="23" y="41"/>
                    </a:cubicBezTo>
                    <a:cubicBezTo>
                      <a:pt x="25" y="39"/>
                      <a:pt x="26" y="36"/>
                      <a:pt x="27" y="35"/>
                    </a:cubicBezTo>
                    <a:cubicBezTo>
                      <a:pt x="29" y="29"/>
                      <a:pt x="37" y="33"/>
                      <a:pt x="35" y="38"/>
                    </a:cubicBezTo>
                    <a:cubicBezTo>
                      <a:pt x="34" y="41"/>
                      <a:pt x="33" y="44"/>
                      <a:pt x="32" y="46"/>
                    </a:cubicBezTo>
                    <a:cubicBezTo>
                      <a:pt x="25" y="56"/>
                      <a:pt x="17" y="55"/>
                      <a:pt x="11" y="49"/>
                    </a:cubicBezTo>
                    <a:close/>
                    <a:moveTo>
                      <a:pt x="63" y="32"/>
                    </a:moveTo>
                    <a:cubicBezTo>
                      <a:pt x="62" y="24"/>
                      <a:pt x="58" y="17"/>
                      <a:pt x="53" y="14"/>
                    </a:cubicBezTo>
                    <a:cubicBezTo>
                      <a:pt x="48" y="10"/>
                      <a:pt x="53" y="3"/>
                      <a:pt x="59" y="8"/>
                    </a:cubicBezTo>
                    <a:cubicBezTo>
                      <a:pt x="66" y="13"/>
                      <a:pt x="73" y="22"/>
                      <a:pt x="73" y="30"/>
                    </a:cubicBezTo>
                    <a:cubicBezTo>
                      <a:pt x="74" y="37"/>
                      <a:pt x="65" y="39"/>
                      <a:pt x="63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" name="Freeform 65">
                <a:extLst>
                  <a:ext uri="{FF2B5EF4-FFF2-40B4-BE49-F238E27FC236}">
                    <a16:creationId xmlns:a16="http://schemas.microsoft.com/office/drawing/2014/main" id="{61CDFCEB-BC19-4630-B25E-492F5ECEE19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0528" y="2228812"/>
                <a:ext cx="186026" cy="300503"/>
              </a:xfrm>
              <a:custGeom>
                <a:avLst/>
                <a:gdLst>
                  <a:gd name="T0" fmla="*/ 26 w 56"/>
                  <a:gd name="T1" fmla="*/ 28 h 90"/>
                  <a:gd name="T2" fmla="*/ 11 w 56"/>
                  <a:gd name="T3" fmla="*/ 29 h 90"/>
                  <a:gd name="T4" fmla="*/ 12 w 56"/>
                  <a:gd name="T5" fmla="*/ 20 h 90"/>
                  <a:gd name="T6" fmla="*/ 27 w 56"/>
                  <a:gd name="T7" fmla="*/ 20 h 90"/>
                  <a:gd name="T8" fmla="*/ 27 w 56"/>
                  <a:gd name="T9" fmla="*/ 7 h 90"/>
                  <a:gd name="T10" fmla="*/ 36 w 56"/>
                  <a:gd name="T11" fmla="*/ 7 h 90"/>
                  <a:gd name="T12" fmla="*/ 36 w 56"/>
                  <a:gd name="T13" fmla="*/ 18 h 90"/>
                  <a:gd name="T14" fmla="*/ 42 w 56"/>
                  <a:gd name="T15" fmla="*/ 17 h 90"/>
                  <a:gd name="T16" fmla="*/ 43 w 56"/>
                  <a:gd name="T17" fmla="*/ 25 h 90"/>
                  <a:gd name="T18" fmla="*/ 36 w 56"/>
                  <a:gd name="T19" fmla="*/ 27 h 90"/>
                  <a:gd name="T20" fmla="*/ 36 w 56"/>
                  <a:gd name="T21" fmla="*/ 37 h 90"/>
                  <a:gd name="T22" fmla="*/ 43 w 56"/>
                  <a:gd name="T23" fmla="*/ 35 h 90"/>
                  <a:gd name="T24" fmla="*/ 45 w 56"/>
                  <a:gd name="T25" fmla="*/ 44 h 90"/>
                  <a:gd name="T26" fmla="*/ 36 w 56"/>
                  <a:gd name="T27" fmla="*/ 47 h 90"/>
                  <a:gd name="T28" fmla="*/ 37 w 56"/>
                  <a:gd name="T29" fmla="*/ 56 h 90"/>
                  <a:gd name="T30" fmla="*/ 37 w 56"/>
                  <a:gd name="T31" fmla="*/ 65 h 90"/>
                  <a:gd name="T32" fmla="*/ 49 w 56"/>
                  <a:gd name="T33" fmla="*/ 72 h 90"/>
                  <a:gd name="T34" fmla="*/ 44 w 56"/>
                  <a:gd name="T35" fmla="*/ 80 h 90"/>
                  <a:gd name="T36" fmla="*/ 37 w 56"/>
                  <a:gd name="T37" fmla="*/ 75 h 90"/>
                  <a:gd name="T38" fmla="*/ 10 w 56"/>
                  <a:gd name="T39" fmla="*/ 84 h 90"/>
                  <a:gd name="T40" fmla="*/ 10 w 56"/>
                  <a:gd name="T41" fmla="*/ 64 h 90"/>
                  <a:gd name="T42" fmla="*/ 29 w 56"/>
                  <a:gd name="T43" fmla="*/ 63 h 90"/>
                  <a:gd name="T44" fmla="*/ 28 w 56"/>
                  <a:gd name="T45" fmla="*/ 56 h 90"/>
                  <a:gd name="T46" fmla="*/ 28 w 56"/>
                  <a:gd name="T47" fmla="*/ 48 h 90"/>
                  <a:gd name="T48" fmla="*/ 10 w 56"/>
                  <a:gd name="T49" fmla="*/ 49 h 90"/>
                  <a:gd name="T50" fmla="*/ 12 w 56"/>
                  <a:gd name="T51" fmla="*/ 40 h 90"/>
                  <a:gd name="T52" fmla="*/ 27 w 56"/>
                  <a:gd name="T53" fmla="*/ 39 h 90"/>
                  <a:gd name="T54" fmla="*/ 27 w 56"/>
                  <a:gd name="T55" fmla="*/ 28 h 90"/>
                  <a:gd name="T56" fmla="*/ 26 w 56"/>
                  <a:gd name="T57" fmla="*/ 28 h 90"/>
                  <a:gd name="T58" fmla="*/ 13 w 56"/>
                  <a:gd name="T59" fmla="*/ 71 h 90"/>
                  <a:gd name="T60" fmla="*/ 13 w 56"/>
                  <a:gd name="T61" fmla="*/ 77 h 90"/>
                  <a:gd name="T62" fmla="*/ 28 w 56"/>
                  <a:gd name="T63" fmla="*/ 71 h 90"/>
                  <a:gd name="T64" fmla="*/ 13 w 56"/>
                  <a:gd name="T65" fmla="*/ 71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6" h="90">
                    <a:moveTo>
                      <a:pt x="26" y="28"/>
                    </a:moveTo>
                    <a:cubicBezTo>
                      <a:pt x="21" y="29"/>
                      <a:pt x="16" y="30"/>
                      <a:pt x="11" y="29"/>
                    </a:cubicBezTo>
                    <a:cubicBezTo>
                      <a:pt x="3" y="29"/>
                      <a:pt x="3" y="19"/>
                      <a:pt x="12" y="20"/>
                    </a:cubicBezTo>
                    <a:cubicBezTo>
                      <a:pt x="16" y="21"/>
                      <a:pt x="20" y="21"/>
                      <a:pt x="27" y="20"/>
                    </a:cubicBezTo>
                    <a:cubicBezTo>
                      <a:pt x="26" y="15"/>
                      <a:pt x="26" y="10"/>
                      <a:pt x="27" y="7"/>
                    </a:cubicBezTo>
                    <a:cubicBezTo>
                      <a:pt x="27" y="0"/>
                      <a:pt x="37" y="1"/>
                      <a:pt x="36" y="7"/>
                    </a:cubicBezTo>
                    <a:cubicBezTo>
                      <a:pt x="36" y="10"/>
                      <a:pt x="36" y="14"/>
                      <a:pt x="36" y="18"/>
                    </a:cubicBezTo>
                    <a:cubicBezTo>
                      <a:pt x="38" y="18"/>
                      <a:pt x="40" y="17"/>
                      <a:pt x="42" y="17"/>
                    </a:cubicBezTo>
                    <a:cubicBezTo>
                      <a:pt x="49" y="15"/>
                      <a:pt x="51" y="24"/>
                      <a:pt x="43" y="25"/>
                    </a:cubicBezTo>
                    <a:cubicBezTo>
                      <a:pt x="40" y="26"/>
                      <a:pt x="38" y="26"/>
                      <a:pt x="36" y="27"/>
                    </a:cubicBezTo>
                    <a:cubicBezTo>
                      <a:pt x="36" y="30"/>
                      <a:pt x="36" y="34"/>
                      <a:pt x="36" y="37"/>
                    </a:cubicBezTo>
                    <a:cubicBezTo>
                      <a:pt x="38" y="37"/>
                      <a:pt x="40" y="36"/>
                      <a:pt x="43" y="35"/>
                    </a:cubicBezTo>
                    <a:cubicBezTo>
                      <a:pt x="50" y="33"/>
                      <a:pt x="54" y="42"/>
                      <a:pt x="45" y="44"/>
                    </a:cubicBezTo>
                    <a:cubicBezTo>
                      <a:pt x="42" y="45"/>
                      <a:pt x="39" y="46"/>
                      <a:pt x="36" y="47"/>
                    </a:cubicBezTo>
                    <a:cubicBezTo>
                      <a:pt x="36" y="50"/>
                      <a:pt x="36" y="53"/>
                      <a:pt x="37" y="56"/>
                    </a:cubicBezTo>
                    <a:cubicBezTo>
                      <a:pt x="37" y="58"/>
                      <a:pt x="37" y="62"/>
                      <a:pt x="37" y="65"/>
                    </a:cubicBezTo>
                    <a:cubicBezTo>
                      <a:pt x="42" y="67"/>
                      <a:pt x="46" y="69"/>
                      <a:pt x="49" y="72"/>
                    </a:cubicBezTo>
                    <a:cubicBezTo>
                      <a:pt x="56" y="77"/>
                      <a:pt x="50" y="86"/>
                      <a:pt x="44" y="80"/>
                    </a:cubicBezTo>
                    <a:cubicBezTo>
                      <a:pt x="42" y="78"/>
                      <a:pt x="39" y="77"/>
                      <a:pt x="37" y="75"/>
                    </a:cubicBezTo>
                    <a:cubicBezTo>
                      <a:pt x="33" y="83"/>
                      <a:pt x="21" y="90"/>
                      <a:pt x="10" y="84"/>
                    </a:cubicBezTo>
                    <a:cubicBezTo>
                      <a:pt x="1" y="79"/>
                      <a:pt x="0" y="69"/>
                      <a:pt x="10" y="64"/>
                    </a:cubicBezTo>
                    <a:cubicBezTo>
                      <a:pt x="16" y="62"/>
                      <a:pt x="23" y="61"/>
                      <a:pt x="29" y="63"/>
                    </a:cubicBezTo>
                    <a:cubicBezTo>
                      <a:pt x="29" y="61"/>
                      <a:pt x="28" y="59"/>
                      <a:pt x="28" y="56"/>
                    </a:cubicBezTo>
                    <a:cubicBezTo>
                      <a:pt x="28" y="54"/>
                      <a:pt x="28" y="51"/>
                      <a:pt x="28" y="48"/>
                    </a:cubicBezTo>
                    <a:cubicBezTo>
                      <a:pt x="20" y="50"/>
                      <a:pt x="15" y="50"/>
                      <a:pt x="10" y="49"/>
                    </a:cubicBezTo>
                    <a:cubicBezTo>
                      <a:pt x="3" y="48"/>
                      <a:pt x="5" y="39"/>
                      <a:pt x="12" y="40"/>
                    </a:cubicBezTo>
                    <a:cubicBezTo>
                      <a:pt x="15" y="41"/>
                      <a:pt x="20" y="41"/>
                      <a:pt x="27" y="39"/>
                    </a:cubicBezTo>
                    <a:cubicBezTo>
                      <a:pt x="27" y="36"/>
                      <a:pt x="27" y="32"/>
                      <a:pt x="27" y="28"/>
                    </a:cubicBezTo>
                    <a:lnTo>
                      <a:pt x="26" y="28"/>
                    </a:lnTo>
                    <a:close/>
                    <a:moveTo>
                      <a:pt x="13" y="71"/>
                    </a:moveTo>
                    <a:cubicBezTo>
                      <a:pt x="11" y="72"/>
                      <a:pt x="10" y="75"/>
                      <a:pt x="13" y="77"/>
                    </a:cubicBezTo>
                    <a:cubicBezTo>
                      <a:pt x="19" y="79"/>
                      <a:pt x="26" y="77"/>
                      <a:pt x="28" y="71"/>
                    </a:cubicBezTo>
                    <a:cubicBezTo>
                      <a:pt x="23" y="70"/>
                      <a:pt x="18" y="69"/>
                      <a:pt x="13" y="7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" name="Freeform 66">
                <a:extLst>
                  <a:ext uri="{FF2B5EF4-FFF2-40B4-BE49-F238E27FC236}">
                    <a16:creationId xmlns:a16="http://schemas.microsoft.com/office/drawing/2014/main" id="{4D7A8BF0-0747-4621-8796-DABEB518544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96621" y="2234536"/>
                <a:ext cx="271884" cy="294779"/>
              </a:xfrm>
              <a:custGeom>
                <a:avLst/>
                <a:gdLst>
                  <a:gd name="T0" fmla="*/ 28 w 82"/>
                  <a:gd name="T1" fmla="*/ 54 h 88"/>
                  <a:gd name="T2" fmla="*/ 35 w 82"/>
                  <a:gd name="T3" fmla="*/ 35 h 88"/>
                  <a:gd name="T4" fmla="*/ 44 w 82"/>
                  <a:gd name="T5" fmla="*/ 35 h 88"/>
                  <a:gd name="T6" fmla="*/ 43 w 82"/>
                  <a:gd name="T7" fmla="*/ 27 h 88"/>
                  <a:gd name="T8" fmla="*/ 22 w 82"/>
                  <a:gd name="T9" fmla="*/ 30 h 88"/>
                  <a:gd name="T10" fmla="*/ 8 w 82"/>
                  <a:gd name="T11" fmla="*/ 32 h 88"/>
                  <a:gd name="T12" fmla="*/ 7 w 82"/>
                  <a:gd name="T13" fmla="*/ 23 h 88"/>
                  <a:gd name="T14" fmla="*/ 21 w 82"/>
                  <a:gd name="T15" fmla="*/ 21 h 88"/>
                  <a:gd name="T16" fmla="*/ 43 w 82"/>
                  <a:gd name="T17" fmla="*/ 18 h 88"/>
                  <a:gd name="T18" fmla="*/ 43 w 82"/>
                  <a:gd name="T19" fmla="*/ 16 h 88"/>
                  <a:gd name="T20" fmla="*/ 43 w 82"/>
                  <a:gd name="T21" fmla="*/ 7 h 88"/>
                  <a:gd name="T22" fmla="*/ 53 w 82"/>
                  <a:gd name="T23" fmla="*/ 7 h 88"/>
                  <a:gd name="T24" fmla="*/ 52 w 82"/>
                  <a:gd name="T25" fmla="*/ 16 h 88"/>
                  <a:gd name="T26" fmla="*/ 52 w 82"/>
                  <a:gd name="T27" fmla="*/ 17 h 88"/>
                  <a:gd name="T28" fmla="*/ 60 w 82"/>
                  <a:gd name="T29" fmla="*/ 17 h 88"/>
                  <a:gd name="T30" fmla="*/ 74 w 82"/>
                  <a:gd name="T31" fmla="*/ 17 h 88"/>
                  <a:gd name="T32" fmla="*/ 74 w 82"/>
                  <a:gd name="T33" fmla="*/ 27 h 88"/>
                  <a:gd name="T34" fmla="*/ 59 w 82"/>
                  <a:gd name="T35" fmla="*/ 26 h 88"/>
                  <a:gd name="T36" fmla="*/ 52 w 82"/>
                  <a:gd name="T37" fmla="*/ 26 h 88"/>
                  <a:gd name="T38" fmla="*/ 52 w 82"/>
                  <a:gd name="T39" fmla="*/ 35 h 88"/>
                  <a:gd name="T40" fmla="*/ 53 w 82"/>
                  <a:gd name="T41" fmla="*/ 41 h 88"/>
                  <a:gd name="T42" fmla="*/ 41 w 82"/>
                  <a:gd name="T43" fmla="*/ 83 h 88"/>
                  <a:gd name="T44" fmla="*/ 34 w 82"/>
                  <a:gd name="T45" fmla="*/ 75 h 88"/>
                  <a:gd name="T46" fmla="*/ 45 w 82"/>
                  <a:gd name="T47" fmla="*/ 61 h 88"/>
                  <a:gd name="T48" fmla="*/ 28 w 82"/>
                  <a:gd name="T49" fmla="*/ 54 h 88"/>
                  <a:gd name="T50" fmla="*/ 44 w 82"/>
                  <a:gd name="T51" fmla="*/ 43 h 88"/>
                  <a:gd name="T52" fmla="*/ 38 w 82"/>
                  <a:gd name="T53" fmla="*/ 43 h 88"/>
                  <a:gd name="T54" fmla="*/ 35 w 82"/>
                  <a:gd name="T55" fmla="*/ 50 h 88"/>
                  <a:gd name="T56" fmla="*/ 46 w 82"/>
                  <a:gd name="T57" fmla="*/ 49 h 88"/>
                  <a:gd name="T58" fmla="*/ 45 w 82"/>
                  <a:gd name="T59" fmla="*/ 45 h 88"/>
                  <a:gd name="T60" fmla="*/ 44 w 82"/>
                  <a:gd name="T61" fmla="*/ 43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2" h="88">
                    <a:moveTo>
                      <a:pt x="28" y="54"/>
                    </a:moveTo>
                    <a:cubicBezTo>
                      <a:pt x="24" y="44"/>
                      <a:pt x="29" y="37"/>
                      <a:pt x="35" y="35"/>
                    </a:cubicBezTo>
                    <a:cubicBezTo>
                      <a:pt x="38" y="35"/>
                      <a:pt x="41" y="34"/>
                      <a:pt x="44" y="35"/>
                    </a:cubicBezTo>
                    <a:cubicBezTo>
                      <a:pt x="43" y="33"/>
                      <a:pt x="43" y="30"/>
                      <a:pt x="43" y="27"/>
                    </a:cubicBezTo>
                    <a:cubicBezTo>
                      <a:pt x="35" y="28"/>
                      <a:pt x="27" y="29"/>
                      <a:pt x="22" y="30"/>
                    </a:cubicBezTo>
                    <a:cubicBezTo>
                      <a:pt x="15" y="31"/>
                      <a:pt x="11" y="32"/>
                      <a:pt x="8" y="32"/>
                    </a:cubicBezTo>
                    <a:cubicBezTo>
                      <a:pt x="1" y="33"/>
                      <a:pt x="0" y="24"/>
                      <a:pt x="7" y="23"/>
                    </a:cubicBezTo>
                    <a:cubicBezTo>
                      <a:pt x="11" y="22"/>
                      <a:pt x="17" y="21"/>
                      <a:pt x="21" y="21"/>
                    </a:cubicBezTo>
                    <a:cubicBezTo>
                      <a:pt x="26" y="20"/>
                      <a:pt x="35" y="19"/>
                      <a:pt x="43" y="18"/>
                    </a:cubicBezTo>
                    <a:cubicBezTo>
                      <a:pt x="43" y="17"/>
                      <a:pt x="43" y="17"/>
                      <a:pt x="43" y="16"/>
                    </a:cubicBezTo>
                    <a:cubicBezTo>
                      <a:pt x="43" y="10"/>
                      <a:pt x="43" y="10"/>
                      <a:pt x="43" y="7"/>
                    </a:cubicBezTo>
                    <a:cubicBezTo>
                      <a:pt x="43" y="0"/>
                      <a:pt x="52" y="1"/>
                      <a:pt x="53" y="7"/>
                    </a:cubicBezTo>
                    <a:cubicBezTo>
                      <a:pt x="53" y="9"/>
                      <a:pt x="53" y="13"/>
                      <a:pt x="52" y="16"/>
                    </a:cubicBezTo>
                    <a:cubicBezTo>
                      <a:pt x="52" y="16"/>
                      <a:pt x="52" y="17"/>
                      <a:pt x="52" y="17"/>
                    </a:cubicBezTo>
                    <a:cubicBezTo>
                      <a:pt x="55" y="17"/>
                      <a:pt x="58" y="17"/>
                      <a:pt x="60" y="17"/>
                    </a:cubicBezTo>
                    <a:cubicBezTo>
                      <a:pt x="64" y="17"/>
                      <a:pt x="68" y="17"/>
                      <a:pt x="74" y="17"/>
                    </a:cubicBezTo>
                    <a:cubicBezTo>
                      <a:pt x="82" y="17"/>
                      <a:pt x="82" y="27"/>
                      <a:pt x="74" y="27"/>
                    </a:cubicBezTo>
                    <a:cubicBezTo>
                      <a:pt x="67" y="26"/>
                      <a:pt x="65" y="26"/>
                      <a:pt x="59" y="26"/>
                    </a:cubicBezTo>
                    <a:cubicBezTo>
                      <a:pt x="57" y="26"/>
                      <a:pt x="55" y="26"/>
                      <a:pt x="52" y="26"/>
                    </a:cubicBezTo>
                    <a:cubicBezTo>
                      <a:pt x="52" y="29"/>
                      <a:pt x="52" y="32"/>
                      <a:pt x="52" y="35"/>
                    </a:cubicBezTo>
                    <a:cubicBezTo>
                      <a:pt x="52" y="36"/>
                      <a:pt x="53" y="38"/>
                      <a:pt x="53" y="41"/>
                    </a:cubicBezTo>
                    <a:cubicBezTo>
                      <a:pt x="61" y="54"/>
                      <a:pt x="51" y="74"/>
                      <a:pt x="41" y="83"/>
                    </a:cubicBezTo>
                    <a:cubicBezTo>
                      <a:pt x="34" y="88"/>
                      <a:pt x="26" y="81"/>
                      <a:pt x="34" y="75"/>
                    </a:cubicBezTo>
                    <a:cubicBezTo>
                      <a:pt x="39" y="72"/>
                      <a:pt x="43" y="66"/>
                      <a:pt x="45" y="61"/>
                    </a:cubicBezTo>
                    <a:cubicBezTo>
                      <a:pt x="39" y="64"/>
                      <a:pt x="31" y="62"/>
                      <a:pt x="28" y="54"/>
                    </a:cubicBezTo>
                    <a:close/>
                    <a:moveTo>
                      <a:pt x="44" y="43"/>
                    </a:moveTo>
                    <a:cubicBezTo>
                      <a:pt x="42" y="42"/>
                      <a:pt x="40" y="42"/>
                      <a:pt x="38" y="43"/>
                    </a:cubicBezTo>
                    <a:cubicBezTo>
                      <a:pt x="35" y="44"/>
                      <a:pt x="34" y="47"/>
                      <a:pt x="35" y="50"/>
                    </a:cubicBezTo>
                    <a:cubicBezTo>
                      <a:pt x="36" y="56"/>
                      <a:pt x="45" y="56"/>
                      <a:pt x="46" y="49"/>
                    </a:cubicBezTo>
                    <a:cubicBezTo>
                      <a:pt x="46" y="47"/>
                      <a:pt x="46" y="46"/>
                      <a:pt x="45" y="45"/>
                    </a:cubicBezTo>
                    <a:cubicBezTo>
                      <a:pt x="45" y="45"/>
                      <a:pt x="44" y="44"/>
                      <a:pt x="44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06B7131-9CB5-42C4-AF53-D8FB4B8A7978}"/>
              </a:ext>
            </a:extLst>
          </p:cNvPr>
          <p:cNvSpPr txBox="1"/>
          <p:nvPr/>
        </p:nvSpPr>
        <p:spPr>
          <a:xfrm>
            <a:off x="468171" y="2582843"/>
            <a:ext cx="3621237" cy="39208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お互いの介護についての悩みや不安を共有し、</a:t>
            </a:r>
            <a:br>
              <a:rPr lang="en-US" altLang="ja-JP" sz="1400" dirty="0">
                <a:latin typeface="+mn-ea"/>
                <a:cs typeface="メイリオ" panose="020B0604030504040204" pitchFamily="50" charset="-128"/>
              </a:rPr>
            </a:b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情報交換などより良い介護方法を知る機会</a:t>
            </a:r>
            <a:br>
              <a:rPr lang="en-US" altLang="ja-JP" sz="1400" dirty="0">
                <a:latin typeface="+mn-ea"/>
                <a:cs typeface="メイリオ" panose="020B0604030504040204" pitchFamily="50" charset="-128"/>
              </a:rPr>
            </a:b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でもあります。ぜひご利用ください。</a:t>
            </a:r>
          </a:p>
        </p:txBody>
      </p: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16567EA7-68BD-4410-B668-26A98FA4561C}"/>
              </a:ext>
            </a:extLst>
          </p:cNvPr>
          <p:cNvGrpSpPr>
            <a:grpSpLocks noChangeAspect="1"/>
          </p:cNvGrpSpPr>
          <p:nvPr/>
        </p:nvGrpSpPr>
        <p:grpSpPr>
          <a:xfrm>
            <a:off x="527873" y="702170"/>
            <a:ext cx="4924531" cy="828000"/>
            <a:chOff x="1982788" y="5045076"/>
            <a:chExt cx="3597275" cy="604838"/>
          </a:xfrm>
          <a:solidFill>
            <a:schemeClr val="accent4"/>
          </a:solidFill>
          <a:effectLst>
            <a:outerShdw blurRad="50800" dist="38100" dir="2700000" algn="tl" rotWithShape="0">
              <a:schemeClr val="accent4">
                <a:alpha val="40000"/>
              </a:schemeClr>
            </a:outerShdw>
          </a:effectLst>
        </p:grpSpPr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96F4A0C8-41EB-4FCE-8D9E-E3EB8F3534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82788" y="5062538"/>
              <a:ext cx="577850" cy="584200"/>
            </a:xfrm>
            <a:custGeom>
              <a:avLst/>
              <a:gdLst>
                <a:gd name="T0" fmla="*/ 293 w 314"/>
                <a:gd name="T1" fmla="*/ 140 h 315"/>
                <a:gd name="T2" fmla="*/ 167 w 314"/>
                <a:gd name="T3" fmla="*/ 39 h 315"/>
                <a:gd name="T4" fmla="*/ 157 w 314"/>
                <a:gd name="T5" fmla="*/ 33 h 315"/>
                <a:gd name="T6" fmla="*/ 148 w 314"/>
                <a:gd name="T7" fmla="*/ 39 h 315"/>
                <a:gd name="T8" fmla="*/ 34 w 314"/>
                <a:gd name="T9" fmla="*/ 146 h 315"/>
                <a:gd name="T10" fmla="*/ 19 w 314"/>
                <a:gd name="T11" fmla="*/ 151 h 315"/>
                <a:gd name="T12" fmla="*/ 0 w 314"/>
                <a:gd name="T13" fmla="*/ 132 h 315"/>
                <a:gd name="T14" fmla="*/ 11 w 314"/>
                <a:gd name="T15" fmla="*/ 116 h 315"/>
                <a:gd name="T16" fmla="*/ 124 w 314"/>
                <a:gd name="T17" fmla="*/ 16 h 315"/>
                <a:gd name="T18" fmla="*/ 155 w 314"/>
                <a:gd name="T19" fmla="*/ 0 h 315"/>
                <a:gd name="T20" fmla="*/ 189 w 314"/>
                <a:gd name="T21" fmla="*/ 16 h 315"/>
                <a:gd name="T22" fmla="*/ 304 w 314"/>
                <a:gd name="T23" fmla="*/ 105 h 315"/>
                <a:gd name="T24" fmla="*/ 314 w 314"/>
                <a:gd name="T25" fmla="*/ 120 h 315"/>
                <a:gd name="T26" fmla="*/ 293 w 314"/>
                <a:gd name="T27" fmla="*/ 140 h 315"/>
                <a:gd name="T28" fmla="*/ 94 w 314"/>
                <a:gd name="T29" fmla="*/ 118 h 315"/>
                <a:gd name="T30" fmla="*/ 111 w 314"/>
                <a:gd name="T31" fmla="*/ 102 h 315"/>
                <a:gd name="T32" fmla="*/ 130 w 314"/>
                <a:gd name="T33" fmla="*/ 118 h 315"/>
                <a:gd name="T34" fmla="*/ 130 w 314"/>
                <a:gd name="T35" fmla="*/ 127 h 315"/>
                <a:gd name="T36" fmla="*/ 130 w 314"/>
                <a:gd name="T37" fmla="*/ 176 h 315"/>
                <a:gd name="T38" fmla="*/ 19 w 314"/>
                <a:gd name="T39" fmla="*/ 315 h 315"/>
                <a:gd name="T40" fmla="*/ 0 w 314"/>
                <a:gd name="T41" fmla="*/ 297 h 315"/>
                <a:gd name="T42" fmla="*/ 12 w 314"/>
                <a:gd name="T43" fmla="*/ 280 h 315"/>
                <a:gd name="T44" fmla="*/ 94 w 314"/>
                <a:gd name="T45" fmla="*/ 174 h 315"/>
                <a:gd name="T46" fmla="*/ 94 w 314"/>
                <a:gd name="T47" fmla="*/ 118 h 315"/>
                <a:gd name="T48" fmla="*/ 187 w 314"/>
                <a:gd name="T49" fmla="*/ 115 h 315"/>
                <a:gd name="T50" fmla="*/ 205 w 314"/>
                <a:gd name="T51" fmla="*/ 99 h 315"/>
                <a:gd name="T52" fmla="*/ 224 w 314"/>
                <a:gd name="T53" fmla="*/ 115 h 315"/>
                <a:gd name="T54" fmla="*/ 224 w 314"/>
                <a:gd name="T55" fmla="*/ 295 h 315"/>
                <a:gd name="T56" fmla="*/ 206 w 314"/>
                <a:gd name="T57" fmla="*/ 312 h 315"/>
                <a:gd name="T58" fmla="*/ 187 w 314"/>
                <a:gd name="T59" fmla="*/ 295 h 315"/>
                <a:gd name="T60" fmla="*/ 187 w 314"/>
                <a:gd name="T61" fmla="*/ 115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4" h="315">
                  <a:moveTo>
                    <a:pt x="293" y="140"/>
                  </a:moveTo>
                  <a:cubicBezTo>
                    <a:pt x="271" y="140"/>
                    <a:pt x="194" y="70"/>
                    <a:pt x="167" y="39"/>
                  </a:cubicBezTo>
                  <a:cubicBezTo>
                    <a:pt x="164" y="35"/>
                    <a:pt x="161" y="33"/>
                    <a:pt x="157" y="33"/>
                  </a:cubicBezTo>
                  <a:cubicBezTo>
                    <a:pt x="155" y="33"/>
                    <a:pt x="152" y="35"/>
                    <a:pt x="148" y="39"/>
                  </a:cubicBezTo>
                  <a:cubicBezTo>
                    <a:pt x="120" y="76"/>
                    <a:pt x="72" y="121"/>
                    <a:pt x="34" y="146"/>
                  </a:cubicBezTo>
                  <a:cubicBezTo>
                    <a:pt x="28" y="149"/>
                    <a:pt x="23" y="151"/>
                    <a:pt x="19" y="151"/>
                  </a:cubicBezTo>
                  <a:cubicBezTo>
                    <a:pt x="8" y="151"/>
                    <a:pt x="0" y="142"/>
                    <a:pt x="0" y="132"/>
                  </a:cubicBezTo>
                  <a:cubicBezTo>
                    <a:pt x="0" y="126"/>
                    <a:pt x="3" y="120"/>
                    <a:pt x="11" y="116"/>
                  </a:cubicBezTo>
                  <a:cubicBezTo>
                    <a:pt x="52" y="95"/>
                    <a:pt x="97" y="51"/>
                    <a:pt x="124" y="16"/>
                  </a:cubicBezTo>
                  <a:cubicBezTo>
                    <a:pt x="132" y="5"/>
                    <a:pt x="143" y="0"/>
                    <a:pt x="155" y="0"/>
                  </a:cubicBezTo>
                  <a:cubicBezTo>
                    <a:pt x="166" y="0"/>
                    <a:pt x="179" y="5"/>
                    <a:pt x="189" y="16"/>
                  </a:cubicBezTo>
                  <a:cubicBezTo>
                    <a:pt x="223" y="53"/>
                    <a:pt x="262" y="83"/>
                    <a:pt x="304" y="105"/>
                  </a:cubicBezTo>
                  <a:cubicBezTo>
                    <a:pt x="311" y="108"/>
                    <a:pt x="314" y="114"/>
                    <a:pt x="314" y="120"/>
                  </a:cubicBezTo>
                  <a:cubicBezTo>
                    <a:pt x="314" y="130"/>
                    <a:pt x="305" y="140"/>
                    <a:pt x="293" y="140"/>
                  </a:cubicBezTo>
                  <a:close/>
                  <a:moveTo>
                    <a:pt x="94" y="118"/>
                  </a:moveTo>
                  <a:cubicBezTo>
                    <a:pt x="94" y="107"/>
                    <a:pt x="102" y="102"/>
                    <a:pt x="111" y="102"/>
                  </a:cubicBezTo>
                  <a:cubicBezTo>
                    <a:pt x="121" y="102"/>
                    <a:pt x="130" y="108"/>
                    <a:pt x="130" y="118"/>
                  </a:cubicBezTo>
                  <a:cubicBezTo>
                    <a:pt x="130" y="120"/>
                    <a:pt x="130" y="123"/>
                    <a:pt x="130" y="127"/>
                  </a:cubicBezTo>
                  <a:cubicBezTo>
                    <a:pt x="130" y="141"/>
                    <a:pt x="130" y="167"/>
                    <a:pt x="130" y="176"/>
                  </a:cubicBezTo>
                  <a:cubicBezTo>
                    <a:pt x="127" y="299"/>
                    <a:pt x="24" y="315"/>
                    <a:pt x="19" y="315"/>
                  </a:cubicBezTo>
                  <a:cubicBezTo>
                    <a:pt x="6" y="315"/>
                    <a:pt x="0" y="306"/>
                    <a:pt x="0" y="297"/>
                  </a:cubicBezTo>
                  <a:cubicBezTo>
                    <a:pt x="0" y="289"/>
                    <a:pt x="4" y="282"/>
                    <a:pt x="12" y="280"/>
                  </a:cubicBezTo>
                  <a:cubicBezTo>
                    <a:pt x="79" y="266"/>
                    <a:pt x="94" y="212"/>
                    <a:pt x="94" y="174"/>
                  </a:cubicBezTo>
                  <a:cubicBezTo>
                    <a:pt x="94" y="163"/>
                    <a:pt x="94" y="130"/>
                    <a:pt x="94" y="118"/>
                  </a:cubicBezTo>
                  <a:close/>
                  <a:moveTo>
                    <a:pt x="187" y="115"/>
                  </a:moveTo>
                  <a:cubicBezTo>
                    <a:pt x="187" y="104"/>
                    <a:pt x="196" y="99"/>
                    <a:pt x="205" y="99"/>
                  </a:cubicBezTo>
                  <a:cubicBezTo>
                    <a:pt x="215" y="99"/>
                    <a:pt x="224" y="105"/>
                    <a:pt x="224" y="115"/>
                  </a:cubicBezTo>
                  <a:cubicBezTo>
                    <a:pt x="224" y="295"/>
                    <a:pt x="224" y="295"/>
                    <a:pt x="224" y="295"/>
                  </a:cubicBezTo>
                  <a:cubicBezTo>
                    <a:pt x="224" y="307"/>
                    <a:pt x="215" y="312"/>
                    <a:pt x="206" y="312"/>
                  </a:cubicBezTo>
                  <a:cubicBezTo>
                    <a:pt x="196" y="312"/>
                    <a:pt x="187" y="307"/>
                    <a:pt x="187" y="295"/>
                  </a:cubicBezTo>
                  <a:lnTo>
                    <a:pt x="187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15D81A22-3215-40FE-8A71-EE1D15689B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08263" y="5053013"/>
              <a:ext cx="593725" cy="582613"/>
            </a:xfrm>
            <a:custGeom>
              <a:avLst/>
              <a:gdLst>
                <a:gd name="T0" fmla="*/ 15 w 322"/>
                <a:gd name="T1" fmla="*/ 58 h 314"/>
                <a:gd name="T2" fmla="*/ 113 w 322"/>
                <a:gd name="T3" fmla="*/ 88 h 314"/>
                <a:gd name="T4" fmla="*/ 61 w 322"/>
                <a:gd name="T5" fmla="*/ 309 h 314"/>
                <a:gd name="T6" fmla="*/ 11 w 322"/>
                <a:gd name="T7" fmla="*/ 252 h 314"/>
                <a:gd name="T8" fmla="*/ 59 w 322"/>
                <a:gd name="T9" fmla="*/ 199 h 314"/>
                <a:gd name="T10" fmla="*/ 115 w 322"/>
                <a:gd name="T11" fmla="*/ 253 h 314"/>
                <a:gd name="T12" fmla="*/ 29 w 322"/>
                <a:gd name="T13" fmla="*/ 38 h 314"/>
                <a:gd name="T14" fmla="*/ 99 w 322"/>
                <a:gd name="T15" fmla="*/ 10 h 314"/>
                <a:gd name="T16" fmla="*/ 29 w 322"/>
                <a:gd name="T17" fmla="*/ 38 h 314"/>
                <a:gd name="T18" fmla="*/ 301 w 322"/>
                <a:gd name="T19" fmla="*/ 178 h 314"/>
                <a:gd name="T20" fmla="*/ 172 w 322"/>
                <a:gd name="T21" fmla="*/ 200 h 314"/>
                <a:gd name="T22" fmla="*/ 125 w 322"/>
                <a:gd name="T23" fmla="*/ 147 h 314"/>
                <a:gd name="T24" fmla="*/ 100 w 322"/>
                <a:gd name="T25" fmla="*/ 134 h 314"/>
                <a:gd name="T26" fmla="*/ 30 w 322"/>
                <a:gd name="T27" fmla="*/ 106 h 314"/>
                <a:gd name="T28" fmla="*/ 114 w 322"/>
                <a:gd name="T29" fmla="*/ 123 h 314"/>
                <a:gd name="T30" fmla="*/ 173 w 322"/>
                <a:gd name="T31" fmla="*/ 60 h 314"/>
                <a:gd name="T32" fmla="*/ 137 w 322"/>
                <a:gd name="T33" fmla="*/ 50 h 314"/>
                <a:gd name="T34" fmla="*/ 173 w 322"/>
                <a:gd name="T35" fmla="*/ 23 h 314"/>
                <a:gd name="T36" fmla="*/ 203 w 322"/>
                <a:gd name="T37" fmla="*/ 12 h 314"/>
                <a:gd name="T38" fmla="*/ 238 w 322"/>
                <a:gd name="T39" fmla="*/ 12 h 314"/>
                <a:gd name="T40" fmla="*/ 268 w 322"/>
                <a:gd name="T41" fmla="*/ 23 h 314"/>
                <a:gd name="T42" fmla="*/ 305 w 322"/>
                <a:gd name="T43" fmla="*/ 50 h 314"/>
                <a:gd name="T44" fmla="*/ 254 w 322"/>
                <a:gd name="T45" fmla="*/ 69 h 314"/>
                <a:gd name="T46" fmla="*/ 240 w 322"/>
                <a:gd name="T47" fmla="*/ 79 h 314"/>
                <a:gd name="T48" fmla="*/ 295 w 322"/>
                <a:gd name="T49" fmla="*/ 101 h 314"/>
                <a:gd name="T50" fmla="*/ 237 w 322"/>
                <a:gd name="T51" fmla="*/ 114 h 314"/>
                <a:gd name="T52" fmla="*/ 284 w 322"/>
                <a:gd name="T53" fmla="*/ 132 h 314"/>
                <a:gd name="T54" fmla="*/ 284 w 322"/>
                <a:gd name="T55" fmla="*/ 146 h 314"/>
                <a:gd name="T56" fmla="*/ 237 w 322"/>
                <a:gd name="T57" fmla="*/ 164 h 314"/>
                <a:gd name="T58" fmla="*/ 30 w 322"/>
                <a:gd name="T59" fmla="*/ 152 h 314"/>
                <a:gd name="T60" fmla="*/ 100 w 322"/>
                <a:gd name="T61" fmla="*/ 181 h 314"/>
                <a:gd name="T62" fmla="*/ 84 w 322"/>
                <a:gd name="T63" fmla="*/ 235 h 314"/>
                <a:gd name="T64" fmla="*/ 41 w 322"/>
                <a:gd name="T65" fmla="*/ 272 h 314"/>
                <a:gd name="T66" fmla="*/ 85 w 322"/>
                <a:gd name="T67" fmla="*/ 254 h 314"/>
                <a:gd name="T68" fmla="*/ 138 w 322"/>
                <a:gd name="T69" fmla="*/ 213 h 314"/>
                <a:gd name="T70" fmla="*/ 252 w 322"/>
                <a:gd name="T71" fmla="*/ 273 h 314"/>
                <a:gd name="T72" fmla="*/ 305 w 322"/>
                <a:gd name="T73" fmla="*/ 310 h 314"/>
                <a:gd name="T74" fmla="*/ 111 w 322"/>
                <a:gd name="T75" fmla="*/ 299 h 314"/>
                <a:gd name="T76" fmla="*/ 156 w 322"/>
                <a:gd name="T77" fmla="*/ 239 h 314"/>
                <a:gd name="T78" fmla="*/ 166 w 322"/>
                <a:gd name="T79" fmla="*/ 132 h 314"/>
                <a:gd name="T80" fmla="*/ 209 w 322"/>
                <a:gd name="T81" fmla="*/ 132 h 314"/>
                <a:gd name="T82" fmla="*/ 166 w 322"/>
                <a:gd name="T83" fmla="*/ 167 h 314"/>
                <a:gd name="T84" fmla="*/ 209 w 322"/>
                <a:gd name="T85" fmla="*/ 101 h 314"/>
                <a:gd name="T86" fmla="*/ 167 w 322"/>
                <a:gd name="T87" fmla="*/ 114 h 314"/>
                <a:gd name="T88" fmla="*/ 238 w 322"/>
                <a:gd name="T89" fmla="*/ 50 h 314"/>
                <a:gd name="T90" fmla="*/ 189 w 322"/>
                <a:gd name="T91" fmla="*/ 69 h 314"/>
                <a:gd name="T92" fmla="*/ 184 w 322"/>
                <a:gd name="T93" fmla="*/ 79 h 314"/>
                <a:gd name="T94" fmla="*/ 226 w 322"/>
                <a:gd name="T95" fmla="*/ 59 h 314"/>
                <a:gd name="T96" fmla="*/ 238 w 322"/>
                <a:gd name="T97" fmla="*/ 50 h 314"/>
                <a:gd name="T98" fmla="*/ 186 w 322"/>
                <a:gd name="T99" fmla="*/ 23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2" h="314">
                  <a:moveTo>
                    <a:pt x="15" y="88"/>
                  </a:moveTo>
                  <a:cubicBezTo>
                    <a:pt x="5" y="88"/>
                    <a:pt x="0" y="80"/>
                    <a:pt x="0" y="73"/>
                  </a:cubicBezTo>
                  <a:cubicBezTo>
                    <a:pt x="0" y="66"/>
                    <a:pt x="5" y="58"/>
                    <a:pt x="15" y="58"/>
                  </a:cubicBezTo>
                  <a:cubicBezTo>
                    <a:pt x="113" y="58"/>
                    <a:pt x="113" y="58"/>
                    <a:pt x="113" y="58"/>
                  </a:cubicBezTo>
                  <a:cubicBezTo>
                    <a:pt x="123" y="58"/>
                    <a:pt x="128" y="65"/>
                    <a:pt x="128" y="73"/>
                  </a:cubicBezTo>
                  <a:cubicBezTo>
                    <a:pt x="128" y="80"/>
                    <a:pt x="123" y="88"/>
                    <a:pt x="113" y="88"/>
                  </a:cubicBezTo>
                  <a:lnTo>
                    <a:pt x="15" y="88"/>
                  </a:lnTo>
                  <a:close/>
                  <a:moveTo>
                    <a:pt x="84" y="308"/>
                  </a:moveTo>
                  <a:cubicBezTo>
                    <a:pt x="77" y="309"/>
                    <a:pt x="69" y="309"/>
                    <a:pt x="61" y="309"/>
                  </a:cubicBezTo>
                  <a:cubicBezTo>
                    <a:pt x="53" y="309"/>
                    <a:pt x="46" y="309"/>
                    <a:pt x="38" y="308"/>
                  </a:cubicBezTo>
                  <a:cubicBezTo>
                    <a:pt x="22" y="307"/>
                    <a:pt x="12" y="296"/>
                    <a:pt x="12" y="280"/>
                  </a:cubicBezTo>
                  <a:cubicBezTo>
                    <a:pt x="12" y="271"/>
                    <a:pt x="11" y="261"/>
                    <a:pt x="11" y="252"/>
                  </a:cubicBezTo>
                  <a:cubicBezTo>
                    <a:pt x="11" y="243"/>
                    <a:pt x="12" y="235"/>
                    <a:pt x="12" y="227"/>
                  </a:cubicBezTo>
                  <a:cubicBezTo>
                    <a:pt x="12" y="213"/>
                    <a:pt x="21" y="200"/>
                    <a:pt x="38" y="199"/>
                  </a:cubicBezTo>
                  <a:cubicBezTo>
                    <a:pt x="45" y="199"/>
                    <a:pt x="52" y="199"/>
                    <a:pt x="59" y="199"/>
                  </a:cubicBezTo>
                  <a:cubicBezTo>
                    <a:pt x="68" y="199"/>
                    <a:pt x="77" y="199"/>
                    <a:pt x="86" y="199"/>
                  </a:cubicBezTo>
                  <a:cubicBezTo>
                    <a:pt x="99" y="200"/>
                    <a:pt x="114" y="209"/>
                    <a:pt x="114" y="225"/>
                  </a:cubicBezTo>
                  <a:cubicBezTo>
                    <a:pt x="115" y="233"/>
                    <a:pt x="115" y="243"/>
                    <a:pt x="115" y="253"/>
                  </a:cubicBezTo>
                  <a:cubicBezTo>
                    <a:pt x="115" y="262"/>
                    <a:pt x="115" y="272"/>
                    <a:pt x="114" y="280"/>
                  </a:cubicBezTo>
                  <a:cubicBezTo>
                    <a:pt x="114" y="296"/>
                    <a:pt x="102" y="307"/>
                    <a:pt x="84" y="308"/>
                  </a:cubicBezTo>
                  <a:close/>
                  <a:moveTo>
                    <a:pt x="29" y="38"/>
                  </a:moveTo>
                  <a:cubicBezTo>
                    <a:pt x="19" y="38"/>
                    <a:pt x="15" y="31"/>
                    <a:pt x="15" y="24"/>
                  </a:cubicBezTo>
                  <a:cubicBezTo>
                    <a:pt x="15" y="17"/>
                    <a:pt x="19" y="10"/>
                    <a:pt x="29" y="10"/>
                  </a:cubicBezTo>
                  <a:cubicBezTo>
                    <a:pt x="99" y="10"/>
                    <a:pt x="99" y="10"/>
                    <a:pt x="99" y="10"/>
                  </a:cubicBezTo>
                  <a:cubicBezTo>
                    <a:pt x="109" y="10"/>
                    <a:pt x="114" y="17"/>
                    <a:pt x="114" y="24"/>
                  </a:cubicBezTo>
                  <a:cubicBezTo>
                    <a:pt x="114" y="31"/>
                    <a:pt x="109" y="38"/>
                    <a:pt x="99" y="38"/>
                  </a:cubicBezTo>
                  <a:lnTo>
                    <a:pt x="29" y="38"/>
                  </a:lnTo>
                  <a:close/>
                  <a:moveTo>
                    <a:pt x="237" y="164"/>
                  </a:moveTo>
                  <a:cubicBezTo>
                    <a:pt x="237" y="178"/>
                    <a:pt x="237" y="178"/>
                    <a:pt x="237" y="178"/>
                  </a:cubicBezTo>
                  <a:cubicBezTo>
                    <a:pt x="259" y="178"/>
                    <a:pt x="282" y="178"/>
                    <a:pt x="301" y="178"/>
                  </a:cubicBezTo>
                  <a:cubicBezTo>
                    <a:pt x="308" y="178"/>
                    <a:pt x="312" y="183"/>
                    <a:pt x="312" y="189"/>
                  </a:cubicBezTo>
                  <a:cubicBezTo>
                    <a:pt x="312" y="194"/>
                    <a:pt x="308" y="200"/>
                    <a:pt x="301" y="200"/>
                  </a:cubicBezTo>
                  <a:cubicBezTo>
                    <a:pt x="198" y="200"/>
                    <a:pt x="189" y="200"/>
                    <a:pt x="172" y="200"/>
                  </a:cubicBezTo>
                  <a:cubicBezTo>
                    <a:pt x="152" y="199"/>
                    <a:pt x="138" y="192"/>
                    <a:pt x="138" y="172"/>
                  </a:cubicBezTo>
                  <a:cubicBezTo>
                    <a:pt x="138" y="164"/>
                    <a:pt x="138" y="151"/>
                    <a:pt x="138" y="138"/>
                  </a:cubicBezTo>
                  <a:cubicBezTo>
                    <a:pt x="131" y="147"/>
                    <a:pt x="126" y="147"/>
                    <a:pt x="125" y="147"/>
                  </a:cubicBezTo>
                  <a:cubicBezTo>
                    <a:pt x="117" y="147"/>
                    <a:pt x="109" y="140"/>
                    <a:pt x="109" y="132"/>
                  </a:cubicBezTo>
                  <a:cubicBezTo>
                    <a:pt x="109" y="132"/>
                    <a:pt x="109" y="132"/>
                    <a:pt x="109" y="131"/>
                  </a:cubicBezTo>
                  <a:cubicBezTo>
                    <a:pt x="106" y="133"/>
                    <a:pt x="104" y="134"/>
                    <a:pt x="100" y="134"/>
                  </a:cubicBezTo>
                  <a:cubicBezTo>
                    <a:pt x="30" y="134"/>
                    <a:pt x="30" y="134"/>
                    <a:pt x="30" y="134"/>
                  </a:cubicBezTo>
                  <a:cubicBezTo>
                    <a:pt x="20" y="134"/>
                    <a:pt x="15" y="127"/>
                    <a:pt x="15" y="120"/>
                  </a:cubicBezTo>
                  <a:cubicBezTo>
                    <a:pt x="15" y="113"/>
                    <a:pt x="20" y="106"/>
                    <a:pt x="30" y="106"/>
                  </a:cubicBezTo>
                  <a:cubicBezTo>
                    <a:pt x="100" y="106"/>
                    <a:pt x="100" y="106"/>
                    <a:pt x="100" y="106"/>
                  </a:cubicBezTo>
                  <a:cubicBezTo>
                    <a:pt x="109" y="106"/>
                    <a:pt x="114" y="113"/>
                    <a:pt x="114" y="120"/>
                  </a:cubicBezTo>
                  <a:cubicBezTo>
                    <a:pt x="114" y="121"/>
                    <a:pt x="114" y="122"/>
                    <a:pt x="114" y="123"/>
                  </a:cubicBezTo>
                  <a:cubicBezTo>
                    <a:pt x="132" y="108"/>
                    <a:pt x="146" y="89"/>
                    <a:pt x="157" y="66"/>
                  </a:cubicBezTo>
                  <a:cubicBezTo>
                    <a:pt x="159" y="61"/>
                    <a:pt x="164" y="59"/>
                    <a:pt x="168" y="59"/>
                  </a:cubicBezTo>
                  <a:cubicBezTo>
                    <a:pt x="170" y="59"/>
                    <a:pt x="172" y="60"/>
                    <a:pt x="173" y="60"/>
                  </a:cubicBezTo>
                  <a:cubicBezTo>
                    <a:pt x="173" y="59"/>
                    <a:pt x="173" y="58"/>
                    <a:pt x="173" y="57"/>
                  </a:cubicBezTo>
                  <a:cubicBezTo>
                    <a:pt x="173" y="50"/>
                    <a:pt x="173" y="50"/>
                    <a:pt x="173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28" y="50"/>
                    <a:pt x="123" y="43"/>
                    <a:pt x="123" y="37"/>
                  </a:cubicBezTo>
                  <a:cubicBezTo>
                    <a:pt x="123" y="30"/>
                    <a:pt x="128" y="23"/>
                    <a:pt x="137" y="23"/>
                  </a:cubicBezTo>
                  <a:cubicBezTo>
                    <a:pt x="173" y="23"/>
                    <a:pt x="173" y="23"/>
                    <a:pt x="173" y="23"/>
                  </a:cubicBezTo>
                  <a:cubicBezTo>
                    <a:pt x="173" y="12"/>
                    <a:pt x="173" y="12"/>
                    <a:pt x="173" y="12"/>
                  </a:cubicBezTo>
                  <a:cubicBezTo>
                    <a:pt x="173" y="4"/>
                    <a:pt x="181" y="0"/>
                    <a:pt x="188" y="0"/>
                  </a:cubicBezTo>
                  <a:cubicBezTo>
                    <a:pt x="195" y="0"/>
                    <a:pt x="203" y="4"/>
                    <a:pt x="203" y="12"/>
                  </a:cubicBezTo>
                  <a:cubicBezTo>
                    <a:pt x="203" y="23"/>
                    <a:pt x="203" y="23"/>
                    <a:pt x="203" y="23"/>
                  </a:cubicBezTo>
                  <a:cubicBezTo>
                    <a:pt x="238" y="23"/>
                    <a:pt x="238" y="23"/>
                    <a:pt x="238" y="23"/>
                  </a:cubicBezTo>
                  <a:cubicBezTo>
                    <a:pt x="238" y="12"/>
                    <a:pt x="238" y="12"/>
                    <a:pt x="238" y="12"/>
                  </a:cubicBezTo>
                  <a:cubicBezTo>
                    <a:pt x="238" y="4"/>
                    <a:pt x="245" y="0"/>
                    <a:pt x="253" y="0"/>
                  </a:cubicBezTo>
                  <a:cubicBezTo>
                    <a:pt x="260" y="0"/>
                    <a:pt x="268" y="4"/>
                    <a:pt x="268" y="12"/>
                  </a:cubicBezTo>
                  <a:cubicBezTo>
                    <a:pt x="268" y="23"/>
                    <a:pt x="268" y="23"/>
                    <a:pt x="268" y="23"/>
                  </a:cubicBezTo>
                  <a:cubicBezTo>
                    <a:pt x="305" y="23"/>
                    <a:pt x="305" y="23"/>
                    <a:pt x="305" y="23"/>
                  </a:cubicBezTo>
                  <a:cubicBezTo>
                    <a:pt x="315" y="23"/>
                    <a:pt x="319" y="30"/>
                    <a:pt x="319" y="37"/>
                  </a:cubicBezTo>
                  <a:cubicBezTo>
                    <a:pt x="319" y="43"/>
                    <a:pt x="315" y="50"/>
                    <a:pt x="305" y="50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68" y="57"/>
                    <a:pt x="268" y="57"/>
                    <a:pt x="268" y="57"/>
                  </a:cubicBezTo>
                  <a:cubicBezTo>
                    <a:pt x="268" y="65"/>
                    <a:pt x="261" y="69"/>
                    <a:pt x="254" y="69"/>
                  </a:cubicBezTo>
                  <a:cubicBezTo>
                    <a:pt x="249" y="69"/>
                    <a:pt x="245" y="68"/>
                    <a:pt x="242" y="65"/>
                  </a:cubicBezTo>
                  <a:cubicBezTo>
                    <a:pt x="243" y="66"/>
                    <a:pt x="244" y="68"/>
                    <a:pt x="244" y="69"/>
                  </a:cubicBezTo>
                  <a:cubicBezTo>
                    <a:pt x="244" y="71"/>
                    <a:pt x="241" y="75"/>
                    <a:pt x="240" y="79"/>
                  </a:cubicBezTo>
                  <a:cubicBezTo>
                    <a:pt x="260" y="79"/>
                    <a:pt x="280" y="79"/>
                    <a:pt x="296" y="79"/>
                  </a:cubicBezTo>
                  <a:cubicBezTo>
                    <a:pt x="303" y="79"/>
                    <a:pt x="306" y="85"/>
                    <a:pt x="306" y="91"/>
                  </a:cubicBezTo>
                  <a:cubicBezTo>
                    <a:pt x="306" y="96"/>
                    <a:pt x="303" y="101"/>
                    <a:pt x="295" y="101"/>
                  </a:cubicBezTo>
                  <a:cubicBezTo>
                    <a:pt x="295" y="101"/>
                    <a:pt x="295" y="101"/>
                    <a:pt x="295" y="101"/>
                  </a:cubicBezTo>
                  <a:cubicBezTo>
                    <a:pt x="279" y="101"/>
                    <a:pt x="258" y="101"/>
                    <a:pt x="237" y="101"/>
                  </a:cubicBezTo>
                  <a:cubicBezTo>
                    <a:pt x="237" y="114"/>
                    <a:pt x="237" y="114"/>
                    <a:pt x="237" y="114"/>
                  </a:cubicBezTo>
                  <a:cubicBezTo>
                    <a:pt x="284" y="114"/>
                    <a:pt x="284" y="114"/>
                    <a:pt x="284" y="114"/>
                  </a:cubicBezTo>
                  <a:cubicBezTo>
                    <a:pt x="290" y="114"/>
                    <a:pt x="293" y="119"/>
                    <a:pt x="293" y="123"/>
                  </a:cubicBezTo>
                  <a:cubicBezTo>
                    <a:pt x="293" y="128"/>
                    <a:pt x="290" y="132"/>
                    <a:pt x="284" y="132"/>
                  </a:cubicBezTo>
                  <a:cubicBezTo>
                    <a:pt x="237" y="132"/>
                    <a:pt x="237" y="132"/>
                    <a:pt x="237" y="132"/>
                  </a:cubicBezTo>
                  <a:cubicBezTo>
                    <a:pt x="237" y="146"/>
                    <a:pt x="237" y="146"/>
                    <a:pt x="237" y="146"/>
                  </a:cubicBezTo>
                  <a:cubicBezTo>
                    <a:pt x="284" y="146"/>
                    <a:pt x="284" y="146"/>
                    <a:pt x="284" y="146"/>
                  </a:cubicBezTo>
                  <a:cubicBezTo>
                    <a:pt x="290" y="146"/>
                    <a:pt x="293" y="151"/>
                    <a:pt x="293" y="155"/>
                  </a:cubicBezTo>
                  <a:cubicBezTo>
                    <a:pt x="293" y="160"/>
                    <a:pt x="290" y="164"/>
                    <a:pt x="284" y="164"/>
                  </a:cubicBezTo>
                  <a:lnTo>
                    <a:pt x="237" y="164"/>
                  </a:lnTo>
                  <a:close/>
                  <a:moveTo>
                    <a:pt x="30" y="181"/>
                  </a:moveTo>
                  <a:cubicBezTo>
                    <a:pt x="20" y="181"/>
                    <a:pt x="15" y="174"/>
                    <a:pt x="15" y="167"/>
                  </a:cubicBezTo>
                  <a:cubicBezTo>
                    <a:pt x="15" y="159"/>
                    <a:pt x="20" y="152"/>
                    <a:pt x="30" y="152"/>
                  </a:cubicBezTo>
                  <a:cubicBezTo>
                    <a:pt x="100" y="152"/>
                    <a:pt x="100" y="152"/>
                    <a:pt x="100" y="152"/>
                  </a:cubicBezTo>
                  <a:cubicBezTo>
                    <a:pt x="109" y="152"/>
                    <a:pt x="114" y="159"/>
                    <a:pt x="114" y="167"/>
                  </a:cubicBezTo>
                  <a:cubicBezTo>
                    <a:pt x="114" y="174"/>
                    <a:pt x="109" y="181"/>
                    <a:pt x="100" y="181"/>
                  </a:cubicBezTo>
                  <a:lnTo>
                    <a:pt x="30" y="181"/>
                  </a:lnTo>
                  <a:close/>
                  <a:moveTo>
                    <a:pt x="85" y="254"/>
                  </a:moveTo>
                  <a:cubicBezTo>
                    <a:pt x="85" y="247"/>
                    <a:pt x="85" y="240"/>
                    <a:pt x="84" y="235"/>
                  </a:cubicBezTo>
                  <a:cubicBezTo>
                    <a:pt x="84" y="226"/>
                    <a:pt x="75" y="225"/>
                    <a:pt x="63" y="225"/>
                  </a:cubicBezTo>
                  <a:cubicBezTo>
                    <a:pt x="41" y="225"/>
                    <a:pt x="41" y="226"/>
                    <a:pt x="41" y="253"/>
                  </a:cubicBezTo>
                  <a:cubicBezTo>
                    <a:pt x="41" y="260"/>
                    <a:pt x="41" y="267"/>
                    <a:pt x="41" y="272"/>
                  </a:cubicBezTo>
                  <a:cubicBezTo>
                    <a:pt x="41" y="280"/>
                    <a:pt x="49" y="281"/>
                    <a:pt x="62" y="281"/>
                  </a:cubicBezTo>
                  <a:cubicBezTo>
                    <a:pt x="77" y="281"/>
                    <a:pt x="84" y="279"/>
                    <a:pt x="84" y="272"/>
                  </a:cubicBezTo>
                  <a:cubicBezTo>
                    <a:pt x="85" y="267"/>
                    <a:pt x="85" y="260"/>
                    <a:pt x="85" y="254"/>
                  </a:cubicBezTo>
                  <a:close/>
                  <a:moveTo>
                    <a:pt x="138" y="239"/>
                  </a:moveTo>
                  <a:cubicBezTo>
                    <a:pt x="131" y="239"/>
                    <a:pt x="127" y="232"/>
                    <a:pt x="127" y="226"/>
                  </a:cubicBezTo>
                  <a:cubicBezTo>
                    <a:pt x="127" y="219"/>
                    <a:pt x="131" y="213"/>
                    <a:pt x="138" y="213"/>
                  </a:cubicBezTo>
                  <a:cubicBezTo>
                    <a:pt x="138" y="213"/>
                    <a:pt x="254" y="212"/>
                    <a:pt x="262" y="212"/>
                  </a:cubicBezTo>
                  <a:cubicBezTo>
                    <a:pt x="280" y="212"/>
                    <a:pt x="288" y="220"/>
                    <a:pt x="288" y="230"/>
                  </a:cubicBezTo>
                  <a:cubicBezTo>
                    <a:pt x="288" y="246"/>
                    <a:pt x="263" y="265"/>
                    <a:pt x="252" y="273"/>
                  </a:cubicBezTo>
                  <a:cubicBezTo>
                    <a:pt x="268" y="277"/>
                    <a:pt x="287" y="279"/>
                    <a:pt x="309" y="280"/>
                  </a:cubicBezTo>
                  <a:cubicBezTo>
                    <a:pt x="317" y="280"/>
                    <a:pt x="322" y="287"/>
                    <a:pt x="322" y="294"/>
                  </a:cubicBezTo>
                  <a:cubicBezTo>
                    <a:pt x="322" y="302"/>
                    <a:pt x="316" y="310"/>
                    <a:pt x="305" y="310"/>
                  </a:cubicBezTo>
                  <a:cubicBezTo>
                    <a:pt x="293" y="310"/>
                    <a:pt x="249" y="305"/>
                    <a:pt x="219" y="292"/>
                  </a:cubicBezTo>
                  <a:cubicBezTo>
                    <a:pt x="183" y="308"/>
                    <a:pt x="133" y="314"/>
                    <a:pt x="126" y="314"/>
                  </a:cubicBezTo>
                  <a:cubicBezTo>
                    <a:pt x="117" y="314"/>
                    <a:pt x="111" y="306"/>
                    <a:pt x="111" y="299"/>
                  </a:cubicBezTo>
                  <a:cubicBezTo>
                    <a:pt x="111" y="292"/>
                    <a:pt x="115" y="286"/>
                    <a:pt x="125" y="285"/>
                  </a:cubicBezTo>
                  <a:cubicBezTo>
                    <a:pt x="151" y="283"/>
                    <a:pt x="172" y="280"/>
                    <a:pt x="189" y="275"/>
                  </a:cubicBezTo>
                  <a:cubicBezTo>
                    <a:pt x="176" y="264"/>
                    <a:pt x="165" y="253"/>
                    <a:pt x="156" y="239"/>
                  </a:cubicBezTo>
                  <a:lnTo>
                    <a:pt x="138" y="239"/>
                  </a:lnTo>
                  <a:close/>
                  <a:moveTo>
                    <a:pt x="209" y="132"/>
                  </a:moveTo>
                  <a:cubicBezTo>
                    <a:pt x="166" y="132"/>
                    <a:pt x="166" y="132"/>
                    <a:pt x="166" y="132"/>
                  </a:cubicBezTo>
                  <a:cubicBezTo>
                    <a:pt x="166" y="137"/>
                    <a:pt x="166" y="141"/>
                    <a:pt x="166" y="146"/>
                  </a:cubicBezTo>
                  <a:cubicBezTo>
                    <a:pt x="209" y="146"/>
                    <a:pt x="209" y="146"/>
                    <a:pt x="209" y="146"/>
                  </a:cubicBezTo>
                  <a:lnTo>
                    <a:pt x="209" y="132"/>
                  </a:lnTo>
                  <a:close/>
                  <a:moveTo>
                    <a:pt x="209" y="164"/>
                  </a:moveTo>
                  <a:cubicBezTo>
                    <a:pt x="166" y="164"/>
                    <a:pt x="166" y="164"/>
                    <a:pt x="166" y="164"/>
                  </a:cubicBezTo>
                  <a:cubicBezTo>
                    <a:pt x="166" y="167"/>
                    <a:pt x="166" y="167"/>
                    <a:pt x="166" y="167"/>
                  </a:cubicBezTo>
                  <a:cubicBezTo>
                    <a:pt x="166" y="178"/>
                    <a:pt x="172" y="178"/>
                    <a:pt x="209" y="178"/>
                  </a:cubicBezTo>
                  <a:lnTo>
                    <a:pt x="209" y="164"/>
                  </a:lnTo>
                  <a:close/>
                  <a:moveTo>
                    <a:pt x="209" y="101"/>
                  </a:moveTo>
                  <a:cubicBezTo>
                    <a:pt x="178" y="101"/>
                    <a:pt x="178" y="101"/>
                    <a:pt x="178" y="101"/>
                  </a:cubicBezTo>
                  <a:cubicBezTo>
                    <a:pt x="172" y="101"/>
                    <a:pt x="168" y="104"/>
                    <a:pt x="167" y="112"/>
                  </a:cubicBezTo>
                  <a:cubicBezTo>
                    <a:pt x="167" y="114"/>
                    <a:pt x="167" y="114"/>
                    <a:pt x="167" y="114"/>
                  </a:cubicBezTo>
                  <a:cubicBezTo>
                    <a:pt x="209" y="114"/>
                    <a:pt x="209" y="114"/>
                    <a:pt x="209" y="114"/>
                  </a:cubicBezTo>
                  <a:lnTo>
                    <a:pt x="209" y="101"/>
                  </a:lnTo>
                  <a:close/>
                  <a:moveTo>
                    <a:pt x="238" y="50"/>
                  </a:moveTo>
                  <a:cubicBezTo>
                    <a:pt x="203" y="50"/>
                    <a:pt x="203" y="50"/>
                    <a:pt x="203" y="50"/>
                  </a:cubicBezTo>
                  <a:cubicBezTo>
                    <a:pt x="203" y="57"/>
                    <a:pt x="203" y="57"/>
                    <a:pt x="203" y="57"/>
                  </a:cubicBezTo>
                  <a:cubicBezTo>
                    <a:pt x="203" y="65"/>
                    <a:pt x="196" y="69"/>
                    <a:pt x="189" y="69"/>
                  </a:cubicBezTo>
                  <a:cubicBezTo>
                    <a:pt x="187" y="69"/>
                    <a:pt x="186" y="69"/>
                    <a:pt x="185" y="69"/>
                  </a:cubicBezTo>
                  <a:cubicBezTo>
                    <a:pt x="185" y="70"/>
                    <a:pt x="186" y="72"/>
                    <a:pt x="186" y="74"/>
                  </a:cubicBezTo>
                  <a:cubicBezTo>
                    <a:pt x="186" y="76"/>
                    <a:pt x="185" y="78"/>
                    <a:pt x="184" y="79"/>
                  </a:cubicBezTo>
                  <a:cubicBezTo>
                    <a:pt x="192" y="79"/>
                    <a:pt x="200" y="79"/>
                    <a:pt x="208" y="79"/>
                  </a:cubicBezTo>
                  <a:cubicBezTo>
                    <a:pt x="210" y="75"/>
                    <a:pt x="211" y="71"/>
                    <a:pt x="213" y="65"/>
                  </a:cubicBezTo>
                  <a:cubicBezTo>
                    <a:pt x="215" y="61"/>
                    <a:pt x="220" y="59"/>
                    <a:pt x="226" y="59"/>
                  </a:cubicBezTo>
                  <a:cubicBezTo>
                    <a:pt x="231" y="59"/>
                    <a:pt x="237" y="60"/>
                    <a:pt x="240" y="63"/>
                  </a:cubicBezTo>
                  <a:cubicBezTo>
                    <a:pt x="239" y="61"/>
                    <a:pt x="238" y="60"/>
                    <a:pt x="238" y="57"/>
                  </a:cubicBezTo>
                  <a:lnTo>
                    <a:pt x="238" y="50"/>
                  </a:lnTo>
                  <a:close/>
                  <a:moveTo>
                    <a:pt x="248" y="238"/>
                  </a:moveTo>
                  <a:cubicBezTo>
                    <a:pt x="248" y="236"/>
                    <a:pt x="245" y="236"/>
                    <a:pt x="243" y="236"/>
                  </a:cubicBezTo>
                  <a:cubicBezTo>
                    <a:pt x="186" y="236"/>
                    <a:pt x="186" y="236"/>
                    <a:pt x="186" y="236"/>
                  </a:cubicBezTo>
                  <a:cubicBezTo>
                    <a:pt x="195" y="246"/>
                    <a:pt x="205" y="254"/>
                    <a:pt x="219" y="261"/>
                  </a:cubicBezTo>
                  <a:cubicBezTo>
                    <a:pt x="236" y="251"/>
                    <a:pt x="248" y="240"/>
                    <a:pt x="248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EAEE1CD-4A3C-48FC-8C28-DC4EC40837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8663" y="5045076"/>
              <a:ext cx="557212" cy="593725"/>
            </a:xfrm>
            <a:custGeom>
              <a:avLst/>
              <a:gdLst>
                <a:gd name="T0" fmla="*/ 214 w 303"/>
                <a:gd name="T1" fmla="*/ 174 h 320"/>
                <a:gd name="T2" fmla="*/ 269 w 303"/>
                <a:gd name="T3" fmla="*/ 138 h 320"/>
                <a:gd name="T4" fmla="*/ 280 w 303"/>
                <a:gd name="T5" fmla="*/ 169 h 320"/>
                <a:gd name="T6" fmla="*/ 291 w 303"/>
                <a:gd name="T7" fmla="*/ 259 h 320"/>
                <a:gd name="T8" fmla="*/ 284 w 303"/>
                <a:gd name="T9" fmla="*/ 293 h 320"/>
                <a:gd name="T10" fmla="*/ 173 w 303"/>
                <a:gd name="T11" fmla="*/ 120 h 320"/>
                <a:gd name="T12" fmla="*/ 137 w 303"/>
                <a:gd name="T13" fmla="*/ 136 h 320"/>
                <a:gd name="T14" fmla="*/ 122 w 303"/>
                <a:gd name="T15" fmla="*/ 320 h 320"/>
                <a:gd name="T16" fmla="*/ 102 w 303"/>
                <a:gd name="T17" fmla="*/ 285 h 320"/>
                <a:gd name="T18" fmla="*/ 121 w 303"/>
                <a:gd name="T19" fmla="*/ 288 h 320"/>
                <a:gd name="T20" fmla="*/ 153 w 303"/>
                <a:gd name="T21" fmla="*/ 228 h 320"/>
                <a:gd name="T22" fmla="*/ 0 w 303"/>
                <a:gd name="T23" fmla="*/ 285 h 320"/>
                <a:gd name="T24" fmla="*/ 146 w 303"/>
                <a:gd name="T25" fmla="*/ 200 h 320"/>
                <a:gd name="T26" fmla="*/ 19 w 303"/>
                <a:gd name="T27" fmla="*/ 240 h 320"/>
                <a:gd name="T28" fmla="*/ 17 w 303"/>
                <a:gd name="T29" fmla="*/ 212 h 320"/>
                <a:gd name="T30" fmla="*/ 114 w 303"/>
                <a:gd name="T31" fmla="*/ 152 h 320"/>
                <a:gd name="T32" fmla="*/ 10 w 303"/>
                <a:gd name="T33" fmla="*/ 172 h 320"/>
                <a:gd name="T34" fmla="*/ 117 w 303"/>
                <a:gd name="T35" fmla="*/ 120 h 320"/>
                <a:gd name="T36" fmla="*/ 67 w 303"/>
                <a:gd name="T37" fmla="*/ 121 h 320"/>
                <a:gd name="T38" fmla="*/ 67 w 303"/>
                <a:gd name="T39" fmla="*/ 93 h 320"/>
                <a:gd name="T40" fmla="*/ 242 w 303"/>
                <a:gd name="T41" fmla="*/ 108 h 320"/>
                <a:gd name="T42" fmla="*/ 227 w 303"/>
                <a:gd name="T43" fmla="*/ 121 h 320"/>
                <a:gd name="T44" fmla="*/ 167 w 303"/>
                <a:gd name="T45" fmla="*/ 39 h 320"/>
                <a:gd name="T46" fmla="*/ 293 w 303"/>
                <a:gd name="T47" fmla="*/ 75 h 320"/>
                <a:gd name="T48" fmla="*/ 274 w 303"/>
                <a:gd name="T49" fmla="*/ 119 h 320"/>
                <a:gd name="T50" fmla="*/ 257 w 303"/>
                <a:gd name="T51" fmla="*/ 104 h 320"/>
                <a:gd name="T52" fmla="*/ 138 w 303"/>
                <a:gd name="T53" fmla="*/ 67 h 320"/>
                <a:gd name="T54" fmla="*/ 37 w 303"/>
                <a:gd name="T55" fmla="*/ 86 h 320"/>
                <a:gd name="T56" fmla="*/ 37 w 303"/>
                <a:gd name="T57" fmla="*/ 105 h 320"/>
                <a:gd name="T58" fmla="*/ 3 w 303"/>
                <a:gd name="T59" fmla="*/ 104 h 320"/>
                <a:gd name="T60" fmla="*/ 3 w 303"/>
                <a:gd name="T61" fmla="*/ 73 h 320"/>
                <a:gd name="T62" fmla="*/ 130 w 303"/>
                <a:gd name="T63" fmla="*/ 39 h 320"/>
                <a:gd name="T64" fmla="*/ 130 w 303"/>
                <a:gd name="T65" fmla="*/ 16 h 320"/>
                <a:gd name="T66" fmla="*/ 167 w 303"/>
                <a:gd name="T67" fmla="*/ 16 h 320"/>
                <a:gd name="T68" fmla="*/ 167 w 303"/>
                <a:gd name="T69" fmla="*/ 3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3" h="320">
                  <a:moveTo>
                    <a:pt x="203" y="120"/>
                  </a:moveTo>
                  <a:cubicBezTo>
                    <a:pt x="204" y="138"/>
                    <a:pt x="208" y="156"/>
                    <a:pt x="214" y="174"/>
                  </a:cubicBezTo>
                  <a:cubicBezTo>
                    <a:pt x="230" y="164"/>
                    <a:pt x="246" y="152"/>
                    <a:pt x="259" y="142"/>
                  </a:cubicBezTo>
                  <a:cubicBezTo>
                    <a:pt x="262" y="139"/>
                    <a:pt x="265" y="138"/>
                    <a:pt x="269" y="138"/>
                  </a:cubicBezTo>
                  <a:cubicBezTo>
                    <a:pt x="279" y="138"/>
                    <a:pt x="288" y="147"/>
                    <a:pt x="288" y="156"/>
                  </a:cubicBezTo>
                  <a:cubicBezTo>
                    <a:pt x="288" y="161"/>
                    <a:pt x="286" y="165"/>
                    <a:pt x="280" y="169"/>
                  </a:cubicBezTo>
                  <a:cubicBezTo>
                    <a:pt x="263" y="181"/>
                    <a:pt x="244" y="192"/>
                    <a:pt x="226" y="200"/>
                  </a:cubicBezTo>
                  <a:cubicBezTo>
                    <a:pt x="241" y="227"/>
                    <a:pt x="263" y="249"/>
                    <a:pt x="291" y="259"/>
                  </a:cubicBezTo>
                  <a:cubicBezTo>
                    <a:pt x="300" y="262"/>
                    <a:pt x="303" y="268"/>
                    <a:pt x="303" y="274"/>
                  </a:cubicBezTo>
                  <a:cubicBezTo>
                    <a:pt x="303" y="283"/>
                    <a:pt x="295" y="293"/>
                    <a:pt x="284" y="293"/>
                  </a:cubicBezTo>
                  <a:cubicBezTo>
                    <a:pt x="281" y="293"/>
                    <a:pt x="278" y="292"/>
                    <a:pt x="275" y="291"/>
                  </a:cubicBezTo>
                  <a:cubicBezTo>
                    <a:pt x="215" y="269"/>
                    <a:pt x="179" y="182"/>
                    <a:pt x="173" y="120"/>
                  </a:cubicBezTo>
                  <a:cubicBezTo>
                    <a:pt x="158" y="120"/>
                    <a:pt x="158" y="120"/>
                    <a:pt x="158" y="120"/>
                  </a:cubicBezTo>
                  <a:cubicBezTo>
                    <a:pt x="150" y="126"/>
                    <a:pt x="143" y="131"/>
                    <a:pt x="137" y="136"/>
                  </a:cubicBezTo>
                  <a:cubicBezTo>
                    <a:pt x="168" y="163"/>
                    <a:pt x="186" y="211"/>
                    <a:pt x="186" y="249"/>
                  </a:cubicBezTo>
                  <a:cubicBezTo>
                    <a:pt x="186" y="282"/>
                    <a:pt x="171" y="320"/>
                    <a:pt x="122" y="320"/>
                  </a:cubicBezTo>
                  <a:cubicBezTo>
                    <a:pt x="99" y="320"/>
                    <a:pt x="87" y="313"/>
                    <a:pt x="87" y="300"/>
                  </a:cubicBezTo>
                  <a:cubicBezTo>
                    <a:pt x="87" y="292"/>
                    <a:pt x="92" y="285"/>
                    <a:pt x="102" y="285"/>
                  </a:cubicBezTo>
                  <a:cubicBezTo>
                    <a:pt x="103" y="285"/>
                    <a:pt x="105" y="285"/>
                    <a:pt x="106" y="286"/>
                  </a:cubicBezTo>
                  <a:cubicBezTo>
                    <a:pt x="112" y="287"/>
                    <a:pt x="117" y="288"/>
                    <a:pt x="121" y="288"/>
                  </a:cubicBezTo>
                  <a:cubicBezTo>
                    <a:pt x="145" y="288"/>
                    <a:pt x="154" y="271"/>
                    <a:pt x="154" y="243"/>
                  </a:cubicBezTo>
                  <a:cubicBezTo>
                    <a:pt x="154" y="238"/>
                    <a:pt x="153" y="233"/>
                    <a:pt x="153" y="228"/>
                  </a:cubicBezTo>
                  <a:cubicBezTo>
                    <a:pt x="87" y="284"/>
                    <a:pt x="25" y="299"/>
                    <a:pt x="15" y="299"/>
                  </a:cubicBezTo>
                  <a:cubicBezTo>
                    <a:pt x="5" y="299"/>
                    <a:pt x="0" y="292"/>
                    <a:pt x="0" y="285"/>
                  </a:cubicBezTo>
                  <a:cubicBezTo>
                    <a:pt x="0" y="277"/>
                    <a:pt x="5" y="270"/>
                    <a:pt x="14" y="269"/>
                  </a:cubicBezTo>
                  <a:cubicBezTo>
                    <a:pt x="64" y="260"/>
                    <a:pt x="103" y="236"/>
                    <a:pt x="146" y="200"/>
                  </a:cubicBezTo>
                  <a:cubicBezTo>
                    <a:pt x="144" y="195"/>
                    <a:pt x="142" y="190"/>
                    <a:pt x="140" y="185"/>
                  </a:cubicBezTo>
                  <a:cubicBezTo>
                    <a:pt x="73" y="232"/>
                    <a:pt x="19" y="240"/>
                    <a:pt x="19" y="240"/>
                  </a:cubicBezTo>
                  <a:cubicBezTo>
                    <a:pt x="9" y="240"/>
                    <a:pt x="4" y="233"/>
                    <a:pt x="4" y="226"/>
                  </a:cubicBezTo>
                  <a:cubicBezTo>
                    <a:pt x="4" y="220"/>
                    <a:pt x="8" y="213"/>
                    <a:pt x="17" y="212"/>
                  </a:cubicBezTo>
                  <a:cubicBezTo>
                    <a:pt x="59" y="203"/>
                    <a:pt x="92" y="189"/>
                    <a:pt x="126" y="164"/>
                  </a:cubicBezTo>
                  <a:cubicBezTo>
                    <a:pt x="122" y="160"/>
                    <a:pt x="118" y="155"/>
                    <a:pt x="114" y="152"/>
                  </a:cubicBezTo>
                  <a:cubicBezTo>
                    <a:pt x="77" y="174"/>
                    <a:pt x="32" y="186"/>
                    <a:pt x="26" y="186"/>
                  </a:cubicBezTo>
                  <a:cubicBezTo>
                    <a:pt x="16" y="186"/>
                    <a:pt x="10" y="179"/>
                    <a:pt x="10" y="172"/>
                  </a:cubicBezTo>
                  <a:cubicBezTo>
                    <a:pt x="10" y="165"/>
                    <a:pt x="15" y="159"/>
                    <a:pt x="23" y="157"/>
                  </a:cubicBezTo>
                  <a:cubicBezTo>
                    <a:pt x="63" y="148"/>
                    <a:pt x="88" y="138"/>
                    <a:pt x="117" y="120"/>
                  </a:cubicBezTo>
                  <a:cubicBezTo>
                    <a:pt x="67" y="121"/>
                    <a:pt x="67" y="121"/>
                    <a:pt x="67" y="121"/>
                  </a:cubicBezTo>
                  <a:cubicBezTo>
                    <a:pt x="67" y="121"/>
                    <a:pt x="67" y="121"/>
                    <a:pt x="67" y="121"/>
                  </a:cubicBezTo>
                  <a:cubicBezTo>
                    <a:pt x="57" y="121"/>
                    <a:pt x="52" y="114"/>
                    <a:pt x="52" y="108"/>
                  </a:cubicBezTo>
                  <a:cubicBezTo>
                    <a:pt x="52" y="100"/>
                    <a:pt x="57" y="93"/>
                    <a:pt x="67" y="93"/>
                  </a:cubicBezTo>
                  <a:cubicBezTo>
                    <a:pt x="227" y="93"/>
                    <a:pt x="227" y="93"/>
                    <a:pt x="227" y="93"/>
                  </a:cubicBezTo>
                  <a:cubicBezTo>
                    <a:pt x="237" y="93"/>
                    <a:pt x="242" y="100"/>
                    <a:pt x="242" y="108"/>
                  </a:cubicBezTo>
                  <a:cubicBezTo>
                    <a:pt x="242" y="114"/>
                    <a:pt x="238" y="121"/>
                    <a:pt x="228" y="121"/>
                  </a:cubicBezTo>
                  <a:cubicBezTo>
                    <a:pt x="227" y="121"/>
                    <a:pt x="227" y="121"/>
                    <a:pt x="227" y="121"/>
                  </a:cubicBezTo>
                  <a:lnTo>
                    <a:pt x="203" y="120"/>
                  </a:lnTo>
                  <a:close/>
                  <a:moveTo>
                    <a:pt x="167" y="39"/>
                  </a:moveTo>
                  <a:cubicBezTo>
                    <a:pt x="196" y="39"/>
                    <a:pt x="225" y="40"/>
                    <a:pt x="253" y="40"/>
                  </a:cubicBezTo>
                  <a:cubicBezTo>
                    <a:pt x="273" y="40"/>
                    <a:pt x="292" y="55"/>
                    <a:pt x="293" y="75"/>
                  </a:cubicBezTo>
                  <a:cubicBezTo>
                    <a:pt x="293" y="80"/>
                    <a:pt x="293" y="86"/>
                    <a:pt x="293" y="92"/>
                  </a:cubicBezTo>
                  <a:cubicBezTo>
                    <a:pt x="293" y="104"/>
                    <a:pt x="293" y="119"/>
                    <a:pt x="274" y="119"/>
                  </a:cubicBezTo>
                  <a:cubicBezTo>
                    <a:pt x="266" y="119"/>
                    <a:pt x="257" y="114"/>
                    <a:pt x="257" y="104"/>
                  </a:cubicBezTo>
                  <a:cubicBezTo>
                    <a:pt x="257" y="104"/>
                    <a:pt x="257" y="104"/>
                    <a:pt x="257" y="104"/>
                  </a:cubicBezTo>
                  <a:cubicBezTo>
                    <a:pt x="257" y="72"/>
                    <a:pt x="257" y="68"/>
                    <a:pt x="234" y="68"/>
                  </a:cubicBezTo>
                  <a:cubicBezTo>
                    <a:pt x="206" y="67"/>
                    <a:pt x="171" y="67"/>
                    <a:pt x="138" y="67"/>
                  </a:cubicBezTo>
                  <a:cubicBezTo>
                    <a:pt x="110" y="67"/>
                    <a:pt x="83" y="67"/>
                    <a:pt x="61" y="68"/>
                  </a:cubicBezTo>
                  <a:cubicBezTo>
                    <a:pt x="41" y="68"/>
                    <a:pt x="39" y="73"/>
                    <a:pt x="37" y="86"/>
                  </a:cubicBezTo>
                  <a:cubicBezTo>
                    <a:pt x="37" y="86"/>
                    <a:pt x="37" y="86"/>
                    <a:pt x="37" y="105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7" y="114"/>
                    <a:pt x="28" y="120"/>
                    <a:pt x="20" y="120"/>
                  </a:cubicBezTo>
                  <a:cubicBezTo>
                    <a:pt x="11" y="120"/>
                    <a:pt x="3" y="115"/>
                    <a:pt x="3" y="104"/>
                  </a:cubicBezTo>
                  <a:cubicBezTo>
                    <a:pt x="3" y="100"/>
                    <a:pt x="2" y="95"/>
                    <a:pt x="2" y="90"/>
                  </a:cubicBezTo>
                  <a:cubicBezTo>
                    <a:pt x="2" y="84"/>
                    <a:pt x="3" y="79"/>
                    <a:pt x="3" y="73"/>
                  </a:cubicBezTo>
                  <a:cubicBezTo>
                    <a:pt x="3" y="57"/>
                    <a:pt x="16" y="40"/>
                    <a:pt x="44" y="40"/>
                  </a:cubicBezTo>
                  <a:cubicBezTo>
                    <a:pt x="71" y="40"/>
                    <a:pt x="100" y="39"/>
                    <a:pt x="130" y="39"/>
                  </a:cubicBezTo>
                  <a:cubicBezTo>
                    <a:pt x="130" y="16"/>
                    <a:pt x="130" y="16"/>
                    <a:pt x="130" y="16"/>
                  </a:cubicBezTo>
                  <a:cubicBezTo>
                    <a:pt x="130" y="16"/>
                    <a:pt x="130" y="16"/>
                    <a:pt x="130" y="16"/>
                  </a:cubicBezTo>
                  <a:cubicBezTo>
                    <a:pt x="130" y="5"/>
                    <a:pt x="139" y="0"/>
                    <a:pt x="148" y="0"/>
                  </a:cubicBezTo>
                  <a:cubicBezTo>
                    <a:pt x="158" y="0"/>
                    <a:pt x="167" y="5"/>
                    <a:pt x="167" y="16"/>
                  </a:cubicBezTo>
                  <a:cubicBezTo>
                    <a:pt x="167" y="16"/>
                    <a:pt x="167" y="16"/>
                    <a:pt x="167" y="16"/>
                  </a:cubicBezTo>
                  <a:lnTo>
                    <a:pt x="167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B6A0E9C9-A3F7-4A3D-BFCF-C1920E44D9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75088" y="5046663"/>
              <a:ext cx="608012" cy="588963"/>
            </a:xfrm>
            <a:custGeom>
              <a:avLst/>
              <a:gdLst>
                <a:gd name="T0" fmla="*/ 87 w 330"/>
                <a:gd name="T1" fmla="*/ 87 h 317"/>
                <a:gd name="T2" fmla="*/ 105 w 330"/>
                <a:gd name="T3" fmla="*/ 120 h 317"/>
                <a:gd name="T4" fmla="*/ 142 w 330"/>
                <a:gd name="T5" fmla="*/ 154 h 317"/>
                <a:gd name="T6" fmla="*/ 50 w 330"/>
                <a:gd name="T7" fmla="*/ 287 h 317"/>
                <a:gd name="T8" fmla="*/ 71 w 330"/>
                <a:gd name="T9" fmla="*/ 273 h 317"/>
                <a:gd name="T10" fmla="*/ 111 w 330"/>
                <a:gd name="T11" fmla="*/ 161 h 317"/>
                <a:gd name="T12" fmla="*/ 82 w 330"/>
                <a:gd name="T13" fmla="*/ 149 h 317"/>
                <a:gd name="T14" fmla="*/ 19 w 330"/>
                <a:gd name="T15" fmla="*/ 313 h 317"/>
                <a:gd name="T16" fmla="*/ 4 w 330"/>
                <a:gd name="T17" fmla="*/ 288 h 317"/>
                <a:gd name="T18" fmla="*/ 30 w 330"/>
                <a:gd name="T19" fmla="*/ 88 h 317"/>
                <a:gd name="T20" fmla="*/ 30 w 330"/>
                <a:gd name="T21" fmla="*/ 56 h 317"/>
                <a:gd name="T22" fmla="*/ 66 w 330"/>
                <a:gd name="T23" fmla="*/ 57 h 317"/>
                <a:gd name="T24" fmla="*/ 83 w 330"/>
                <a:gd name="T25" fmla="*/ 0 h 317"/>
                <a:gd name="T26" fmla="*/ 101 w 330"/>
                <a:gd name="T27" fmla="*/ 57 h 317"/>
                <a:gd name="T28" fmla="*/ 133 w 330"/>
                <a:gd name="T29" fmla="*/ 56 h 317"/>
                <a:gd name="T30" fmla="*/ 133 w 330"/>
                <a:gd name="T31" fmla="*/ 88 h 317"/>
                <a:gd name="T32" fmla="*/ 191 w 330"/>
                <a:gd name="T33" fmla="*/ 77 h 317"/>
                <a:gd name="T34" fmla="*/ 134 w 330"/>
                <a:gd name="T35" fmla="*/ 108 h 317"/>
                <a:gd name="T36" fmla="*/ 184 w 330"/>
                <a:gd name="T37" fmla="*/ 12 h 317"/>
                <a:gd name="T38" fmla="*/ 217 w 330"/>
                <a:gd name="T39" fmla="*/ 17 h 317"/>
                <a:gd name="T40" fmla="*/ 309 w 330"/>
                <a:gd name="T41" fmla="*/ 45 h 317"/>
                <a:gd name="T42" fmla="*/ 309 w 330"/>
                <a:gd name="T43" fmla="*/ 77 h 317"/>
                <a:gd name="T44" fmla="*/ 306 w 330"/>
                <a:gd name="T45" fmla="*/ 216 h 317"/>
                <a:gd name="T46" fmla="*/ 318 w 330"/>
                <a:gd name="T47" fmla="*/ 282 h 317"/>
                <a:gd name="T48" fmla="*/ 311 w 330"/>
                <a:gd name="T49" fmla="*/ 314 h 317"/>
                <a:gd name="T50" fmla="*/ 153 w 330"/>
                <a:gd name="T51" fmla="*/ 317 h 317"/>
                <a:gd name="T52" fmla="*/ 147 w 330"/>
                <a:gd name="T53" fmla="*/ 286 h 317"/>
                <a:gd name="T54" fmla="*/ 164 w 330"/>
                <a:gd name="T55" fmla="*/ 216 h 317"/>
                <a:gd name="T56" fmla="*/ 149 w 330"/>
                <a:gd name="T57" fmla="*/ 202 h 317"/>
                <a:gd name="T58" fmla="*/ 216 w 330"/>
                <a:gd name="T59" fmla="*/ 187 h 317"/>
                <a:gd name="T60" fmla="*/ 199 w 330"/>
                <a:gd name="T61" fmla="*/ 150 h 317"/>
                <a:gd name="T62" fmla="*/ 152 w 330"/>
                <a:gd name="T63" fmla="*/ 165 h 317"/>
                <a:gd name="T64" fmla="*/ 191 w 330"/>
                <a:gd name="T65" fmla="*/ 92 h 317"/>
                <a:gd name="T66" fmla="*/ 222 w 330"/>
                <a:gd name="T67" fmla="*/ 99 h 317"/>
                <a:gd name="T68" fmla="*/ 290 w 330"/>
                <a:gd name="T69" fmla="*/ 121 h 317"/>
                <a:gd name="T70" fmla="*/ 290 w 330"/>
                <a:gd name="T71" fmla="*/ 150 h 317"/>
                <a:gd name="T72" fmla="*/ 248 w 330"/>
                <a:gd name="T73" fmla="*/ 187 h 317"/>
                <a:gd name="T74" fmla="*/ 320 w 330"/>
                <a:gd name="T75" fmla="*/ 202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30" h="317">
                  <a:moveTo>
                    <a:pt x="132" y="88"/>
                  </a:moveTo>
                  <a:cubicBezTo>
                    <a:pt x="87" y="87"/>
                    <a:pt x="87" y="87"/>
                    <a:pt x="87" y="87"/>
                  </a:cubicBezTo>
                  <a:cubicBezTo>
                    <a:pt x="86" y="98"/>
                    <a:pt x="86" y="109"/>
                    <a:pt x="85" y="121"/>
                  </a:cubicBezTo>
                  <a:cubicBezTo>
                    <a:pt x="92" y="120"/>
                    <a:pt x="99" y="120"/>
                    <a:pt x="105" y="120"/>
                  </a:cubicBezTo>
                  <a:cubicBezTo>
                    <a:pt x="120" y="120"/>
                    <a:pt x="142" y="121"/>
                    <a:pt x="142" y="152"/>
                  </a:cubicBezTo>
                  <a:cubicBezTo>
                    <a:pt x="142" y="153"/>
                    <a:pt x="142" y="153"/>
                    <a:pt x="142" y="154"/>
                  </a:cubicBezTo>
                  <a:cubicBezTo>
                    <a:pt x="140" y="228"/>
                    <a:pt x="137" y="308"/>
                    <a:pt x="82" y="308"/>
                  </a:cubicBezTo>
                  <a:cubicBezTo>
                    <a:pt x="63" y="308"/>
                    <a:pt x="50" y="301"/>
                    <a:pt x="50" y="287"/>
                  </a:cubicBezTo>
                  <a:cubicBezTo>
                    <a:pt x="50" y="279"/>
                    <a:pt x="55" y="271"/>
                    <a:pt x="64" y="271"/>
                  </a:cubicBezTo>
                  <a:cubicBezTo>
                    <a:pt x="66" y="271"/>
                    <a:pt x="68" y="272"/>
                    <a:pt x="71" y="273"/>
                  </a:cubicBezTo>
                  <a:cubicBezTo>
                    <a:pt x="75" y="275"/>
                    <a:pt x="78" y="275"/>
                    <a:pt x="81" y="275"/>
                  </a:cubicBezTo>
                  <a:cubicBezTo>
                    <a:pt x="88" y="275"/>
                    <a:pt x="109" y="275"/>
                    <a:pt x="111" y="161"/>
                  </a:cubicBezTo>
                  <a:cubicBezTo>
                    <a:pt x="111" y="153"/>
                    <a:pt x="107" y="149"/>
                    <a:pt x="101" y="149"/>
                  </a:cubicBezTo>
                  <a:cubicBezTo>
                    <a:pt x="101" y="149"/>
                    <a:pt x="101" y="149"/>
                    <a:pt x="82" y="149"/>
                  </a:cubicBezTo>
                  <a:cubicBezTo>
                    <a:pt x="76" y="208"/>
                    <a:pt x="64" y="267"/>
                    <a:pt x="32" y="306"/>
                  </a:cubicBezTo>
                  <a:cubicBezTo>
                    <a:pt x="28" y="311"/>
                    <a:pt x="23" y="313"/>
                    <a:pt x="19" y="313"/>
                  </a:cubicBezTo>
                  <a:cubicBezTo>
                    <a:pt x="9" y="313"/>
                    <a:pt x="0" y="306"/>
                    <a:pt x="0" y="297"/>
                  </a:cubicBezTo>
                  <a:cubicBezTo>
                    <a:pt x="0" y="294"/>
                    <a:pt x="1" y="291"/>
                    <a:pt x="4" y="288"/>
                  </a:cubicBezTo>
                  <a:cubicBezTo>
                    <a:pt x="43" y="239"/>
                    <a:pt x="52" y="158"/>
                    <a:pt x="55" y="87"/>
                  </a:cubicBezTo>
                  <a:cubicBezTo>
                    <a:pt x="30" y="88"/>
                    <a:pt x="30" y="88"/>
                    <a:pt x="30" y="88"/>
                  </a:cubicBezTo>
                  <a:cubicBezTo>
                    <a:pt x="28" y="88"/>
                    <a:pt x="13" y="88"/>
                    <a:pt x="13" y="73"/>
                  </a:cubicBezTo>
                  <a:cubicBezTo>
                    <a:pt x="13" y="65"/>
                    <a:pt x="19" y="56"/>
                    <a:pt x="30" y="56"/>
                  </a:cubicBezTo>
                  <a:cubicBezTo>
                    <a:pt x="30" y="56"/>
                    <a:pt x="30" y="56"/>
                    <a:pt x="30" y="56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5"/>
                    <a:pt x="74" y="0"/>
                    <a:pt x="83" y="0"/>
                  </a:cubicBezTo>
                  <a:cubicBezTo>
                    <a:pt x="92" y="0"/>
                    <a:pt x="101" y="5"/>
                    <a:pt x="101" y="17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133" y="56"/>
                    <a:pt x="133" y="56"/>
                    <a:pt x="133" y="56"/>
                  </a:cubicBezTo>
                  <a:cubicBezTo>
                    <a:pt x="133" y="56"/>
                    <a:pt x="133" y="56"/>
                    <a:pt x="133" y="56"/>
                  </a:cubicBezTo>
                  <a:cubicBezTo>
                    <a:pt x="144" y="56"/>
                    <a:pt x="148" y="64"/>
                    <a:pt x="148" y="72"/>
                  </a:cubicBezTo>
                  <a:cubicBezTo>
                    <a:pt x="148" y="80"/>
                    <a:pt x="143" y="88"/>
                    <a:pt x="133" y="88"/>
                  </a:cubicBezTo>
                  <a:lnTo>
                    <a:pt x="132" y="88"/>
                  </a:lnTo>
                  <a:close/>
                  <a:moveTo>
                    <a:pt x="191" y="77"/>
                  </a:moveTo>
                  <a:cubicBezTo>
                    <a:pt x="166" y="121"/>
                    <a:pt x="159" y="123"/>
                    <a:pt x="151" y="123"/>
                  </a:cubicBezTo>
                  <a:cubicBezTo>
                    <a:pt x="142" y="123"/>
                    <a:pt x="134" y="117"/>
                    <a:pt x="134" y="108"/>
                  </a:cubicBezTo>
                  <a:cubicBezTo>
                    <a:pt x="134" y="105"/>
                    <a:pt x="135" y="101"/>
                    <a:pt x="138" y="98"/>
                  </a:cubicBezTo>
                  <a:cubicBezTo>
                    <a:pt x="159" y="71"/>
                    <a:pt x="174" y="42"/>
                    <a:pt x="184" y="12"/>
                  </a:cubicBezTo>
                  <a:cubicBezTo>
                    <a:pt x="187" y="5"/>
                    <a:pt x="193" y="1"/>
                    <a:pt x="199" y="1"/>
                  </a:cubicBezTo>
                  <a:cubicBezTo>
                    <a:pt x="208" y="1"/>
                    <a:pt x="217" y="8"/>
                    <a:pt x="217" y="17"/>
                  </a:cubicBezTo>
                  <a:cubicBezTo>
                    <a:pt x="217" y="23"/>
                    <a:pt x="208" y="43"/>
                    <a:pt x="206" y="46"/>
                  </a:cubicBezTo>
                  <a:cubicBezTo>
                    <a:pt x="309" y="45"/>
                    <a:pt x="309" y="45"/>
                    <a:pt x="309" y="45"/>
                  </a:cubicBezTo>
                  <a:cubicBezTo>
                    <a:pt x="319" y="45"/>
                    <a:pt x="324" y="53"/>
                    <a:pt x="324" y="61"/>
                  </a:cubicBezTo>
                  <a:cubicBezTo>
                    <a:pt x="324" y="69"/>
                    <a:pt x="319" y="77"/>
                    <a:pt x="309" y="77"/>
                  </a:cubicBezTo>
                  <a:lnTo>
                    <a:pt x="191" y="77"/>
                  </a:lnTo>
                  <a:close/>
                  <a:moveTo>
                    <a:pt x="306" y="216"/>
                  </a:moveTo>
                  <a:cubicBezTo>
                    <a:pt x="254" y="215"/>
                    <a:pt x="254" y="215"/>
                    <a:pt x="254" y="215"/>
                  </a:cubicBezTo>
                  <a:cubicBezTo>
                    <a:pt x="264" y="244"/>
                    <a:pt x="287" y="270"/>
                    <a:pt x="318" y="282"/>
                  </a:cubicBezTo>
                  <a:cubicBezTo>
                    <a:pt x="327" y="285"/>
                    <a:pt x="330" y="291"/>
                    <a:pt x="330" y="297"/>
                  </a:cubicBezTo>
                  <a:cubicBezTo>
                    <a:pt x="330" y="306"/>
                    <a:pt x="323" y="314"/>
                    <a:pt x="311" y="314"/>
                  </a:cubicBezTo>
                  <a:cubicBezTo>
                    <a:pt x="296" y="314"/>
                    <a:pt x="257" y="291"/>
                    <a:pt x="235" y="244"/>
                  </a:cubicBezTo>
                  <a:cubicBezTo>
                    <a:pt x="210" y="303"/>
                    <a:pt x="160" y="317"/>
                    <a:pt x="153" y="317"/>
                  </a:cubicBezTo>
                  <a:cubicBezTo>
                    <a:pt x="142" y="317"/>
                    <a:pt x="135" y="309"/>
                    <a:pt x="135" y="301"/>
                  </a:cubicBezTo>
                  <a:cubicBezTo>
                    <a:pt x="135" y="295"/>
                    <a:pt x="139" y="289"/>
                    <a:pt x="147" y="286"/>
                  </a:cubicBezTo>
                  <a:cubicBezTo>
                    <a:pt x="183" y="274"/>
                    <a:pt x="205" y="245"/>
                    <a:pt x="213" y="215"/>
                  </a:cubicBezTo>
                  <a:cubicBezTo>
                    <a:pt x="164" y="216"/>
                    <a:pt x="164" y="216"/>
                    <a:pt x="164" y="216"/>
                  </a:cubicBezTo>
                  <a:cubicBezTo>
                    <a:pt x="163" y="216"/>
                    <a:pt x="163" y="216"/>
                    <a:pt x="163" y="216"/>
                  </a:cubicBezTo>
                  <a:cubicBezTo>
                    <a:pt x="153" y="216"/>
                    <a:pt x="149" y="209"/>
                    <a:pt x="149" y="202"/>
                  </a:cubicBezTo>
                  <a:cubicBezTo>
                    <a:pt x="149" y="194"/>
                    <a:pt x="154" y="187"/>
                    <a:pt x="164" y="187"/>
                  </a:cubicBezTo>
                  <a:cubicBezTo>
                    <a:pt x="216" y="187"/>
                    <a:pt x="216" y="187"/>
                    <a:pt x="216" y="187"/>
                  </a:cubicBezTo>
                  <a:cubicBezTo>
                    <a:pt x="216" y="177"/>
                    <a:pt x="216" y="161"/>
                    <a:pt x="216" y="150"/>
                  </a:cubicBezTo>
                  <a:cubicBezTo>
                    <a:pt x="199" y="150"/>
                    <a:pt x="199" y="150"/>
                    <a:pt x="199" y="150"/>
                  </a:cubicBezTo>
                  <a:cubicBezTo>
                    <a:pt x="185" y="172"/>
                    <a:pt x="179" y="180"/>
                    <a:pt x="169" y="180"/>
                  </a:cubicBezTo>
                  <a:cubicBezTo>
                    <a:pt x="161" y="180"/>
                    <a:pt x="152" y="173"/>
                    <a:pt x="152" y="165"/>
                  </a:cubicBezTo>
                  <a:cubicBezTo>
                    <a:pt x="152" y="162"/>
                    <a:pt x="153" y="159"/>
                    <a:pt x="156" y="155"/>
                  </a:cubicBezTo>
                  <a:cubicBezTo>
                    <a:pt x="173" y="139"/>
                    <a:pt x="186" y="112"/>
                    <a:pt x="191" y="92"/>
                  </a:cubicBezTo>
                  <a:cubicBezTo>
                    <a:pt x="192" y="87"/>
                    <a:pt x="198" y="84"/>
                    <a:pt x="203" y="84"/>
                  </a:cubicBezTo>
                  <a:cubicBezTo>
                    <a:pt x="212" y="84"/>
                    <a:pt x="222" y="90"/>
                    <a:pt x="222" y="99"/>
                  </a:cubicBezTo>
                  <a:cubicBezTo>
                    <a:pt x="222" y="101"/>
                    <a:pt x="222" y="105"/>
                    <a:pt x="214" y="121"/>
                  </a:cubicBezTo>
                  <a:cubicBezTo>
                    <a:pt x="290" y="121"/>
                    <a:pt x="290" y="121"/>
                    <a:pt x="290" y="121"/>
                  </a:cubicBezTo>
                  <a:cubicBezTo>
                    <a:pt x="300" y="121"/>
                    <a:pt x="305" y="128"/>
                    <a:pt x="305" y="136"/>
                  </a:cubicBezTo>
                  <a:cubicBezTo>
                    <a:pt x="305" y="143"/>
                    <a:pt x="300" y="150"/>
                    <a:pt x="290" y="150"/>
                  </a:cubicBezTo>
                  <a:cubicBezTo>
                    <a:pt x="249" y="150"/>
                    <a:pt x="249" y="150"/>
                    <a:pt x="249" y="150"/>
                  </a:cubicBezTo>
                  <a:cubicBezTo>
                    <a:pt x="249" y="161"/>
                    <a:pt x="248" y="177"/>
                    <a:pt x="248" y="187"/>
                  </a:cubicBezTo>
                  <a:cubicBezTo>
                    <a:pt x="306" y="187"/>
                    <a:pt x="306" y="187"/>
                    <a:pt x="306" y="187"/>
                  </a:cubicBezTo>
                  <a:cubicBezTo>
                    <a:pt x="315" y="187"/>
                    <a:pt x="320" y="194"/>
                    <a:pt x="320" y="202"/>
                  </a:cubicBezTo>
                  <a:cubicBezTo>
                    <a:pt x="320" y="208"/>
                    <a:pt x="315" y="216"/>
                    <a:pt x="306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0CB93F8B-41EA-4182-B6E2-3D9158343D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49775" y="5299076"/>
              <a:ext cx="387350" cy="350838"/>
            </a:xfrm>
            <a:custGeom>
              <a:avLst/>
              <a:gdLst>
                <a:gd name="T0" fmla="*/ 181 w 211"/>
                <a:gd name="T1" fmla="*/ 82 h 189"/>
                <a:gd name="T2" fmla="*/ 114 w 211"/>
                <a:gd name="T3" fmla="*/ 23 h 189"/>
                <a:gd name="T4" fmla="*/ 114 w 211"/>
                <a:gd name="T5" fmla="*/ 23 h 189"/>
                <a:gd name="T6" fmla="*/ 122 w 211"/>
                <a:gd name="T7" fmla="*/ 35 h 189"/>
                <a:gd name="T8" fmla="*/ 122 w 211"/>
                <a:gd name="T9" fmla="*/ 36 h 189"/>
                <a:gd name="T10" fmla="*/ 61 w 211"/>
                <a:gd name="T11" fmla="*/ 150 h 189"/>
                <a:gd name="T12" fmla="*/ 39 w 211"/>
                <a:gd name="T13" fmla="*/ 160 h 189"/>
                <a:gd name="T14" fmla="*/ 0 w 211"/>
                <a:gd name="T15" fmla="*/ 105 h 189"/>
                <a:gd name="T16" fmla="*/ 116 w 211"/>
                <a:gd name="T17" fmla="*/ 0 h 189"/>
                <a:gd name="T18" fmla="*/ 211 w 211"/>
                <a:gd name="T19" fmla="*/ 84 h 189"/>
                <a:gd name="T20" fmla="*/ 204 w 211"/>
                <a:gd name="T21" fmla="*/ 116 h 189"/>
                <a:gd name="T22" fmla="*/ 97 w 211"/>
                <a:gd name="T23" fmla="*/ 189 h 189"/>
                <a:gd name="T24" fmla="*/ 80 w 211"/>
                <a:gd name="T25" fmla="*/ 175 h 189"/>
                <a:gd name="T26" fmla="*/ 96 w 211"/>
                <a:gd name="T27" fmla="*/ 160 h 189"/>
                <a:gd name="T28" fmla="*/ 181 w 211"/>
                <a:gd name="T29" fmla="*/ 82 h 189"/>
                <a:gd name="T30" fmla="*/ 98 w 211"/>
                <a:gd name="T31" fmla="*/ 24 h 189"/>
                <a:gd name="T32" fmla="*/ 26 w 211"/>
                <a:gd name="T33" fmla="*/ 104 h 189"/>
                <a:gd name="T34" fmla="*/ 41 w 211"/>
                <a:gd name="T35" fmla="*/ 128 h 189"/>
                <a:gd name="T36" fmla="*/ 47 w 211"/>
                <a:gd name="T37" fmla="*/ 126 h 189"/>
                <a:gd name="T38" fmla="*/ 92 w 211"/>
                <a:gd name="T39" fmla="*/ 36 h 189"/>
                <a:gd name="T40" fmla="*/ 98 w 211"/>
                <a:gd name="T41" fmla="*/ 24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1" h="189">
                  <a:moveTo>
                    <a:pt x="181" y="82"/>
                  </a:moveTo>
                  <a:cubicBezTo>
                    <a:pt x="181" y="50"/>
                    <a:pt x="156" y="23"/>
                    <a:pt x="114" y="23"/>
                  </a:cubicBezTo>
                  <a:cubicBezTo>
                    <a:pt x="114" y="23"/>
                    <a:pt x="114" y="23"/>
                    <a:pt x="114" y="23"/>
                  </a:cubicBezTo>
                  <a:cubicBezTo>
                    <a:pt x="118" y="25"/>
                    <a:pt x="122" y="29"/>
                    <a:pt x="122" y="35"/>
                  </a:cubicBezTo>
                  <a:cubicBezTo>
                    <a:pt x="122" y="35"/>
                    <a:pt x="122" y="36"/>
                    <a:pt x="122" y="36"/>
                  </a:cubicBezTo>
                  <a:cubicBezTo>
                    <a:pt x="122" y="66"/>
                    <a:pt x="92" y="119"/>
                    <a:pt x="61" y="150"/>
                  </a:cubicBezTo>
                  <a:cubicBezTo>
                    <a:pt x="53" y="157"/>
                    <a:pt x="46" y="160"/>
                    <a:pt x="39" y="160"/>
                  </a:cubicBezTo>
                  <a:cubicBezTo>
                    <a:pt x="18" y="160"/>
                    <a:pt x="0" y="137"/>
                    <a:pt x="0" y="105"/>
                  </a:cubicBezTo>
                  <a:cubicBezTo>
                    <a:pt x="0" y="53"/>
                    <a:pt x="51" y="0"/>
                    <a:pt x="116" y="0"/>
                  </a:cubicBezTo>
                  <a:cubicBezTo>
                    <a:pt x="174" y="0"/>
                    <a:pt x="211" y="39"/>
                    <a:pt x="211" y="84"/>
                  </a:cubicBezTo>
                  <a:cubicBezTo>
                    <a:pt x="211" y="94"/>
                    <a:pt x="209" y="105"/>
                    <a:pt x="204" y="116"/>
                  </a:cubicBezTo>
                  <a:cubicBezTo>
                    <a:pt x="179" y="180"/>
                    <a:pt x="101" y="189"/>
                    <a:pt x="97" y="189"/>
                  </a:cubicBezTo>
                  <a:cubicBezTo>
                    <a:pt x="86" y="189"/>
                    <a:pt x="80" y="182"/>
                    <a:pt x="80" y="175"/>
                  </a:cubicBezTo>
                  <a:cubicBezTo>
                    <a:pt x="80" y="169"/>
                    <a:pt x="85" y="163"/>
                    <a:pt x="96" y="160"/>
                  </a:cubicBezTo>
                  <a:cubicBezTo>
                    <a:pt x="148" y="152"/>
                    <a:pt x="181" y="120"/>
                    <a:pt x="181" y="82"/>
                  </a:cubicBezTo>
                  <a:close/>
                  <a:moveTo>
                    <a:pt x="98" y="24"/>
                  </a:moveTo>
                  <a:cubicBezTo>
                    <a:pt x="62" y="31"/>
                    <a:pt x="26" y="69"/>
                    <a:pt x="26" y="104"/>
                  </a:cubicBezTo>
                  <a:cubicBezTo>
                    <a:pt x="26" y="125"/>
                    <a:pt x="40" y="128"/>
                    <a:pt x="41" y="128"/>
                  </a:cubicBezTo>
                  <a:cubicBezTo>
                    <a:pt x="43" y="128"/>
                    <a:pt x="45" y="127"/>
                    <a:pt x="47" y="126"/>
                  </a:cubicBezTo>
                  <a:cubicBezTo>
                    <a:pt x="55" y="118"/>
                    <a:pt x="91" y="75"/>
                    <a:pt x="92" y="36"/>
                  </a:cubicBezTo>
                  <a:cubicBezTo>
                    <a:pt x="92" y="31"/>
                    <a:pt x="95" y="26"/>
                    <a:pt x="98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8B4BF780-61EF-4CDF-9CDF-E2054F29B1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95863" y="5057776"/>
              <a:ext cx="584200" cy="571500"/>
            </a:xfrm>
            <a:custGeom>
              <a:avLst/>
              <a:gdLst>
                <a:gd name="T0" fmla="*/ 168 w 317"/>
                <a:gd name="T1" fmla="*/ 41 h 308"/>
                <a:gd name="T2" fmla="*/ 159 w 317"/>
                <a:gd name="T3" fmla="*/ 35 h 308"/>
                <a:gd name="T4" fmla="*/ 150 w 317"/>
                <a:gd name="T5" fmla="*/ 41 h 308"/>
                <a:gd name="T6" fmla="*/ 35 w 317"/>
                <a:gd name="T7" fmla="*/ 149 h 308"/>
                <a:gd name="T8" fmla="*/ 20 w 317"/>
                <a:gd name="T9" fmla="*/ 154 h 308"/>
                <a:gd name="T10" fmla="*/ 0 w 317"/>
                <a:gd name="T11" fmla="*/ 135 h 308"/>
                <a:gd name="T12" fmla="*/ 11 w 317"/>
                <a:gd name="T13" fmla="*/ 118 h 308"/>
                <a:gd name="T14" fmla="*/ 125 w 317"/>
                <a:gd name="T15" fmla="*/ 17 h 308"/>
                <a:gd name="T16" fmla="*/ 157 w 317"/>
                <a:gd name="T17" fmla="*/ 0 h 308"/>
                <a:gd name="T18" fmla="*/ 190 w 317"/>
                <a:gd name="T19" fmla="*/ 17 h 308"/>
                <a:gd name="T20" fmla="*/ 307 w 317"/>
                <a:gd name="T21" fmla="*/ 107 h 308"/>
                <a:gd name="T22" fmla="*/ 317 w 317"/>
                <a:gd name="T23" fmla="*/ 122 h 308"/>
                <a:gd name="T24" fmla="*/ 296 w 317"/>
                <a:gd name="T25" fmla="*/ 144 h 308"/>
                <a:gd name="T26" fmla="*/ 168 w 317"/>
                <a:gd name="T27" fmla="*/ 41 h 308"/>
                <a:gd name="T28" fmla="*/ 150 w 317"/>
                <a:gd name="T29" fmla="*/ 196 h 308"/>
                <a:gd name="T30" fmla="*/ 124 w 317"/>
                <a:gd name="T31" fmla="*/ 266 h 308"/>
                <a:gd name="T32" fmla="*/ 221 w 317"/>
                <a:gd name="T33" fmla="*/ 255 h 308"/>
                <a:gd name="T34" fmla="*/ 195 w 317"/>
                <a:gd name="T35" fmla="*/ 234 h 308"/>
                <a:gd name="T36" fmla="*/ 187 w 317"/>
                <a:gd name="T37" fmla="*/ 222 h 308"/>
                <a:gd name="T38" fmla="*/ 204 w 317"/>
                <a:gd name="T39" fmla="*/ 207 h 308"/>
                <a:gd name="T40" fmla="*/ 290 w 317"/>
                <a:gd name="T41" fmla="*/ 289 h 308"/>
                <a:gd name="T42" fmla="*/ 270 w 317"/>
                <a:gd name="T43" fmla="*/ 308 h 308"/>
                <a:gd name="T44" fmla="*/ 255 w 317"/>
                <a:gd name="T45" fmla="*/ 299 h 308"/>
                <a:gd name="T46" fmla="*/ 243 w 317"/>
                <a:gd name="T47" fmla="*/ 280 h 308"/>
                <a:gd name="T48" fmla="*/ 50 w 317"/>
                <a:gd name="T49" fmla="*/ 305 h 308"/>
                <a:gd name="T50" fmla="*/ 33 w 317"/>
                <a:gd name="T51" fmla="*/ 287 h 308"/>
                <a:gd name="T52" fmla="*/ 48 w 317"/>
                <a:gd name="T53" fmla="*/ 270 h 308"/>
                <a:gd name="T54" fmla="*/ 86 w 317"/>
                <a:gd name="T55" fmla="*/ 269 h 308"/>
                <a:gd name="T56" fmla="*/ 112 w 317"/>
                <a:gd name="T57" fmla="*/ 197 h 308"/>
                <a:gd name="T58" fmla="*/ 44 w 317"/>
                <a:gd name="T59" fmla="*/ 197 h 308"/>
                <a:gd name="T60" fmla="*/ 27 w 317"/>
                <a:gd name="T61" fmla="*/ 182 h 308"/>
                <a:gd name="T62" fmla="*/ 44 w 317"/>
                <a:gd name="T63" fmla="*/ 165 h 308"/>
                <a:gd name="T64" fmla="*/ 272 w 317"/>
                <a:gd name="T65" fmla="*/ 165 h 308"/>
                <a:gd name="T66" fmla="*/ 290 w 317"/>
                <a:gd name="T67" fmla="*/ 181 h 308"/>
                <a:gd name="T68" fmla="*/ 272 w 317"/>
                <a:gd name="T69" fmla="*/ 197 h 308"/>
                <a:gd name="T70" fmla="*/ 150 w 317"/>
                <a:gd name="T71" fmla="*/ 196 h 308"/>
                <a:gd name="T72" fmla="*/ 109 w 317"/>
                <a:gd name="T73" fmla="*/ 130 h 308"/>
                <a:gd name="T74" fmla="*/ 92 w 317"/>
                <a:gd name="T75" fmla="*/ 114 h 308"/>
                <a:gd name="T76" fmla="*/ 109 w 317"/>
                <a:gd name="T77" fmla="*/ 98 h 308"/>
                <a:gd name="T78" fmla="*/ 212 w 317"/>
                <a:gd name="T79" fmla="*/ 98 h 308"/>
                <a:gd name="T80" fmla="*/ 229 w 317"/>
                <a:gd name="T81" fmla="*/ 114 h 308"/>
                <a:gd name="T82" fmla="*/ 212 w 317"/>
                <a:gd name="T83" fmla="*/ 130 h 308"/>
                <a:gd name="T84" fmla="*/ 109 w 317"/>
                <a:gd name="T85" fmla="*/ 13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308">
                  <a:moveTo>
                    <a:pt x="168" y="41"/>
                  </a:moveTo>
                  <a:cubicBezTo>
                    <a:pt x="164" y="37"/>
                    <a:pt x="162" y="35"/>
                    <a:pt x="159" y="35"/>
                  </a:cubicBezTo>
                  <a:cubicBezTo>
                    <a:pt x="157" y="35"/>
                    <a:pt x="154" y="37"/>
                    <a:pt x="150" y="41"/>
                  </a:cubicBezTo>
                  <a:cubicBezTo>
                    <a:pt x="121" y="79"/>
                    <a:pt x="73" y="124"/>
                    <a:pt x="35" y="149"/>
                  </a:cubicBezTo>
                  <a:cubicBezTo>
                    <a:pt x="29" y="153"/>
                    <a:pt x="24" y="154"/>
                    <a:pt x="20" y="154"/>
                  </a:cubicBezTo>
                  <a:cubicBezTo>
                    <a:pt x="8" y="154"/>
                    <a:pt x="0" y="145"/>
                    <a:pt x="0" y="135"/>
                  </a:cubicBezTo>
                  <a:cubicBezTo>
                    <a:pt x="0" y="129"/>
                    <a:pt x="4" y="122"/>
                    <a:pt x="11" y="118"/>
                  </a:cubicBezTo>
                  <a:cubicBezTo>
                    <a:pt x="53" y="97"/>
                    <a:pt x="98" y="53"/>
                    <a:pt x="125" y="17"/>
                  </a:cubicBezTo>
                  <a:cubicBezTo>
                    <a:pt x="134" y="6"/>
                    <a:pt x="145" y="0"/>
                    <a:pt x="157" y="0"/>
                  </a:cubicBezTo>
                  <a:cubicBezTo>
                    <a:pt x="168" y="0"/>
                    <a:pt x="180" y="5"/>
                    <a:pt x="190" y="17"/>
                  </a:cubicBezTo>
                  <a:cubicBezTo>
                    <a:pt x="226" y="55"/>
                    <a:pt x="264" y="85"/>
                    <a:pt x="307" y="107"/>
                  </a:cubicBezTo>
                  <a:cubicBezTo>
                    <a:pt x="314" y="111"/>
                    <a:pt x="317" y="116"/>
                    <a:pt x="317" y="122"/>
                  </a:cubicBezTo>
                  <a:cubicBezTo>
                    <a:pt x="317" y="133"/>
                    <a:pt x="308" y="144"/>
                    <a:pt x="296" y="144"/>
                  </a:cubicBezTo>
                  <a:cubicBezTo>
                    <a:pt x="276" y="144"/>
                    <a:pt x="208" y="86"/>
                    <a:pt x="168" y="41"/>
                  </a:cubicBezTo>
                  <a:close/>
                  <a:moveTo>
                    <a:pt x="150" y="196"/>
                  </a:moveTo>
                  <a:cubicBezTo>
                    <a:pt x="144" y="217"/>
                    <a:pt x="135" y="243"/>
                    <a:pt x="124" y="266"/>
                  </a:cubicBezTo>
                  <a:cubicBezTo>
                    <a:pt x="157" y="264"/>
                    <a:pt x="190" y="260"/>
                    <a:pt x="221" y="255"/>
                  </a:cubicBezTo>
                  <a:cubicBezTo>
                    <a:pt x="213" y="248"/>
                    <a:pt x="204" y="241"/>
                    <a:pt x="195" y="234"/>
                  </a:cubicBezTo>
                  <a:cubicBezTo>
                    <a:pt x="189" y="231"/>
                    <a:pt x="187" y="227"/>
                    <a:pt x="187" y="222"/>
                  </a:cubicBezTo>
                  <a:cubicBezTo>
                    <a:pt x="187" y="215"/>
                    <a:pt x="195" y="207"/>
                    <a:pt x="204" y="207"/>
                  </a:cubicBezTo>
                  <a:cubicBezTo>
                    <a:pt x="225" y="207"/>
                    <a:pt x="290" y="268"/>
                    <a:pt x="290" y="289"/>
                  </a:cubicBezTo>
                  <a:cubicBezTo>
                    <a:pt x="290" y="300"/>
                    <a:pt x="280" y="308"/>
                    <a:pt x="270" y="308"/>
                  </a:cubicBezTo>
                  <a:cubicBezTo>
                    <a:pt x="264" y="308"/>
                    <a:pt x="259" y="305"/>
                    <a:pt x="255" y="299"/>
                  </a:cubicBezTo>
                  <a:cubicBezTo>
                    <a:pt x="252" y="292"/>
                    <a:pt x="248" y="286"/>
                    <a:pt x="243" y="280"/>
                  </a:cubicBezTo>
                  <a:cubicBezTo>
                    <a:pt x="159" y="298"/>
                    <a:pt x="57" y="305"/>
                    <a:pt x="50" y="305"/>
                  </a:cubicBezTo>
                  <a:cubicBezTo>
                    <a:pt x="39" y="305"/>
                    <a:pt x="33" y="295"/>
                    <a:pt x="33" y="287"/>
                  </a:cubicBezTo>
                  <a:cubicBezTo>
                    <a:pt x="33" y="279"/>
                    <a:pt x="38" y="271"/>
                    <a:pt x="48" y="270"/>
                  </a:cubicBezTo>
                  <a:cubicBezTo>
                    <a:pt x="60" y="270"/>
                    <a:pt x="73" y="270"/>
                    <a:pt x="86" y="269"/>
                  </a:cubicBezTo>
                  <a:cubicBezTo>
                    <a:pt x="96" y="248"/>
                    <a:pt x="106" y="220"/>
                    <a:pt x="112" y="197"/>
                  </a:cubicBezTo>
                  <a:cubicBezTo>
                    <a:pt x="44" y="197"/>
                    <a:pt x="44" y="197"/>
                    <a:pt x="44" y="197"/>
                  </a:cubicBezTo>
                  <a:cubicBezTo>
                    <a:pt x="32" y="197"/>
                    <a:pt x="27" y="189"/>
                    <a:pt x="27" y="182"/>
                  </a:cubicBezTo>
                  <a:cubicBezTo>
                    <a:pt x="27" y="173"/>
                    <a:pt x="33" y="165"/>
                    <a:pt x="44" y="165"/>
                  </a:cubicBezTo>
                  <a:cubicBezTo>
                    <a:pt x="272" y="165"/>
                    <a:pt x="272" y="165"/>
                    <a:pt x="272" y="165"/>
                  </a:cubicBezTo>
                  <a:cubicBezTo>
                    <a:pt x="284" y="165"/>
                    <a:pt x="290" y="173"/>
                    <a:pt x="290" y="181"/>
                  </a:cubicBezTo>
                  <a:cubicBezTo>
                    <a:pt x="290" y="189"/>
                    <a:pt x="284" y="197"/>
                    <a:pt x="272" y="197"/>
                  </a:cubicBezTo>
                  <a:lnTo>
                    <a:pt x="150" y="196"/>
                  </a:lnTo>
                  <a:close/>
                  <a:moveTo>
                    <a:pt x="109" y="130"/>
                  </a:moveTo>
                  <a:cubicBezTo>
                    <a:pt x="98" y="130"/>
                    <a:pt x="92" y="122"/>
                    <a:pt x="92" y="114"/>
                  </a:cubicBezTo>
                  <a:cubicBezTo>
                    <a:pt x="92" y="106"/>
                    <a:pt x="98" y="98"/>
                    <a:pt x="109" y="98"/>
                  </a:cubicBezTo>
                  <a:cubicBezTo>
                    <a:pt x="212" y="98"/>
                    <a:pt x="212" y="98"/>
                    <a:pt x="212" y="98"/>
                  </a:cubicBezTo>
                  <a:cubicBezTo>
                    <a:pt x="224" y="98"/>
                    <a:pt x="229" y="106"/>
                    <a:pt x="229" y="114"/>
                  </a:cubicBezTo>
                  <a:cubicBezTo>
                    <a:pt x="229" y="122"/>
                    <a:pt x="224" y="130"/>
                    <a:pt x="212" y="130"/>
                  </a:cubicBezTo>
                  <a:lnTo>
                    <a:pt x="109" y="1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398" name="正方形/長方形 1397">
            <a:extLst>
              <a:ext uri="{FF2B5EF4-FFF2-40B4-BE49-F238E27FC236}">
                <a16:creationId xmlns:a16="http://schemas.microsoft.com/office/drawing/2014/main" id="{986746C5-B2E0-4DBD-AB2E-F38AEFCFA157}"/>
              </a:ext>
            </a:extLst>
          </p:cNvPr>
          <p:cNvSpPr/>
          <p:nvPr/>
        </p:nvSpPr>
        <p:spPr>
          <a:xfrm>
            <a:off x="468171" y="4169928"/>
            <a:ext cx="5314088" cy="119325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t" anchorCtr="0"/>
          <a:lstStyle/>
          <a:p>
            <a:pPr marL="144000" indent="-144000">
              <a:spcAft>
                <a:spcPts val="600"/>
              </a:spcAft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100" spc="-5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ご都合に合わせ、どちらの会場でも参加できます。途中での入退室も自由です。</a:t>
            </a:r>
          </a:p>
          <a:p>
            <a:pPr marL="144000" indent="-144000">
              <a:spcAft>
                <a:spcPts val="600"/>
              </a:spcAft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1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会で話された内容は、他では話さないことがルールです。</a:t>
            </a:r>
          </a:p>
          <a:p>
            <a:pPr marL="144000" indent="-144000">
              <a:spcAft>
                <a:spcPts val="600"/>
              </a:spcAft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1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1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1</a:t>
            </a:r>
            <a:r>
              <a:rPr lang="ja-JP" altLang="en-US" sz="11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回の定例開催ですが、都合により日程が変更になる場合があります。</a:t>
            </a:r>
          </a:p>
          <a:p>
            <a:pPr marL="144000" indent="-144000">
              <a:spcAft>
                <a:spcPts val="600"/>
              </a:spcAft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1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高齢者相談センターの職員が、必要に応じて介護サービスの紹介やアドバイスをしています。</a:t>
            </a:r>
            <a:endParaRPr lang="en-US" altLang="ja-JP" sz="11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400" name="正方形/長方形 1399">
            <a:extLst>
              <a:ext uri="{FF2B5EF4-FFF2-40B4-BE49-F238E27FC236}">
                <a16:creationId xmlns:a16="http://schemas.microsoft.com/office/drawing/2014/main" id="{A241E91A-AFFB-4D42-8FBA-5A51BCCE4A26}"/>
              </a:ext>
            </a:extLst>
          </p:cNvPr>
          <p:cNvSpPr/>
          <p:nvPr/>
        </p:nvSpPr>
        <p:spPr>
          <a:xfrm>
            <a:off x="0" y="9947188"/>
            <a:ext cx="7560000" cy="742859"/>
          </a:xfrm>
          <a:prstGeom prst="rect">
            <a:avLst/>
          </a:prstGeom>
          <a:pattFill prst="ltVert">
            <a:fgClr>
              <a:schemeClr val="accent3">
                <a:lumMod val="60000"/>
                <a:lumOff val="40000"/>
              </a:schemeClr>
            </a:fgClr>
            <a:bgClr>
              <a:schemeClr val="accent4">
                <a:lumMod val="20000"/>
                <a:lumOff val="80000"/>
              </a:schemeClr>
            </a:bgClr>
          </a:pattFill>
          <a:ln>
            <a:noFill/>
          </a:ln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100" dirty="0"/>
          </a:p>
        </p:txBody>
      </p:sp>
      <p:grpSp>
        <p:nvGrpSpPr>
          <p:cNvPr id="1463" name="グループ化 1462">
            <a:extLst>
              <a:ext uri="{FF2B5EF4-FFF2-40B4-BE49-F238E27FC236}">
                <a16:creationId xmlns:a16="http://schemas.microsoft.com/office/drawing/2014/main" id="{45F9E982-0F4C-46EF-80C1-BD97DE93766E}"/>
              </a:ext>
            </a:extLst>
          </p:cNvPr>
          <p:cNvGrpSpPr/>
          <p:nvPr/>
        </p:nvGrpSpPr>
        <p:grpSpPr>
          <a:xfrm>
            <a:off x="760386" y="6080809"/>
            <a:ext cx="2088000" cy="1079999"/>
            <a:chOff x="5035188" y="5988261"/>
            <a:chExt cx="2088000" cy="1079999"/>
          </a:xfrm>
        </p:grpSpPr>
        <p:sp>
          <p:nvSpPr>
            <p:cNvPr id="1402" name="四角形: 角を丸くする 1401">
              <a:extLst>
                <a:ext uri="{FF2B5EF4-FFF2-40B4-BE49-F238E27FC236}">
                  <a16:creationId xmlns:a16="http://schemas.microsoft.com/office/drawing/2014/main" id="{B5E462EE-F3A0-4493-9BA2-7B2927315453}"/>
                </a:ext>
              </a:extLst>
            </p:cNvPr>
            <p:cNvSpPr/>
            <p:nvPr/>
          </p:nvSpPr>
          <p:spPr>
            <a:xfrm>
              <a:off x="5035188" y="5988261"/>
              <a:ext cx="2088000" cy="216000"/>
            </a:xfrm>
            <a:prstGeom prst="roundRect">
              <a:avLst>
                <a:gd name="adj" fmla="val 50000"/>
              </a:avLst>
            </a:prstGeom>
            <a:solidFill>
              <a:srgbClr val="FF6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80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+mn-ea"/>
                  <a:cs typeface="Meiryo UI" panose="020B0604030504040204" pitchFamily="50" charset="-128"/>
                </a:rPr>
                <a:t>絆の会</a:t>
              </a:r>
              <a:endParaRPr kumimoji="1" lang="ja-JP" altLang="en-US" sz="12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1405" name="テキスト ボックス 1404">
              <a:extLst>
                <a:ext uri="{FF2B5EF4-FFF2-40B4-BE49-F238E27FC236}">
                  <a16:creationId xmlns:a16="http://schemas.microsoft.com/office/drawing/2014/main" id="{1CF51ED1-596F-49AE-9064-8DF972AECBD7}"/>
                </a:ext>
              </a:extLst>
            </p:cNvPr>
            <p:cNvSpPr txBox="1"/>
            <p:nvPr/>
          </p:nvSpPr>
          <p:spPr>
            <a:xfrm>
              <a:off x="5035188" y="6204260"/>
              <a:ext cx="2088000" cy="864000"/>
            </a:xfrm>
            <a:prstGeom prst="rect">
              <a:avLst/>
            </a:prstGeom>
            <a:noFill/>
          </p:spPr>
          <p:txBody>
            <a:bodyPr wrap="square" lIns="108000" tIns="72000" rIns="0" bIns="0" rtlCol="0">
              <a:noAutofit/>
            </a:bodyPr>
            <a:lstStyle/>
            <a:p>
              <a:pPr marL="324000" indent="-360000">
                <a:spcAft>
                  <a:spcPts val="300"/>
                </a:spcAft>
              </a:pPr>
              <a:r>
                <a:rPr lang="ja-JP" altLang="en-US" sz="1000" b="1" dirty="0">
                  <a:latin typeface="+mn-ea"/>
                  <a:cs typeface="メイリオ" panose="020B0604030504040204" pitchFamily="50" charset="-128"/>
                </a:rPr>
                <a:t>日時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：毎月第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4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金曜</a:t>
              </a:r>
              <a:br>
                <a:rPr lang="en-US" altLang="ja-JP" sz="1000" dirty="0">
                  <a:latin typeface="+mn-ea"/>
                  <a:cs typeface="メイリオ" panose="020B0604030504040204" pitchFamily="50" charset="-128"/>
                </a:rPr>
              </a:b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14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00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～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15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00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　　</a:t>
              </a:r>
            </a:p>
            <a:p>
              <a:pPr marL="324000" indent="-360000">
                <a:spcAft>
                  <a:spcPts val="300"/>
                </a:spcAft>
              </a:pPr>
              <a:r>
                <a:rPr lang="ja-JP" altLang="en-US" sz="1000" b="1" dirty="0">
                  <a:latin typeface="+mn-ea"/>
                  <a:cs typeface="メイリオ" panose="020B0604030504040204" pitchFamily="50" charset="-128"/>
                </a:rPr>
                <a:t>担当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：赤坂地区高齢者相談センター</a:t>
              </a:r>
              <a:endParaRPr lang="en-US" altLang="ja-JP" sz="1000" dirty="0">
                <a:latin typeface="+mn-ea"/>
                <a:cs typeface="メイリオ" panose="020B0604030504040204" pitchFamily="50" charset="-128"/>
              </a:endParaRPr>
            </a:p>
            <a:p>
              <a:pPr marL="324000" indent="-360000">
                <a:spcAft>
                  <a:spcPts val="300"/>
                </a:spcAft>
              </a:pPr>
              <a:r>
                <a:rPr lang="ja-JP" altLang="en-US" sz="1200" dirty="0">
                  <a:solidFill>
                    <a:srgbClr val="FF6600"/>
                  </a:solidFill>
                  <a:latin typeface="+mn-ea"/>
                  <a:cs typeface="メイリオ" panose="020B0604030504040204" pitchFamily="50" charset="-128"/>
                </a:rPr>
                <a:t>☎</a:t>
              </a:r>
              <a:r>
                <a:rPr lang="en-US" altLang="ja-JP" sz="1400" b="1" dirty="0">
                  <a:solidFill>
                    <a:srgbClr val="FF6600"/>
                  </a:solidFill>
                  <a:latin typeface="+mn-ea"/>
                  <a:cs typeface="メイリオ" panose="020B0604030504040204" pitchFamily="50" charset="-128"/>
                </a:rPr>
                <a:t>03-</a:t>
              </a:r>
              <a:r>
                <a:rPr lang="ja-JP" altLang="en-US" sz="1400" b="1" dirty="0">
                  <a:solidFill>
                    <a:srgbClr val="FF6600"/>
                  </a:solidFill>
                  <a:latin typeface="+mn-ea"/>
                  <a:cs typeface="メイリオ" panose="020B0604030504040204" pitchFamily="50" charset="-128"/>
                </a:rPr>
                <a:t>５４１０</a:t>
              </a:r>
              <a:r>
                <a:rPr lang="en-US" altLang="ja-JP" sz="1400" b="1" dirty="0">
                  <a:solidFill>
                    <a:srgbClr val="FF6600"/>
                  </a:solidFill>
                  <a:latin typeface="+mn-ea"/>
                  <a:cs typeface="メイリオ" panose="020B0604030504040204" pitchFamily="50" charset="-128"/>
                </a:rPr>
                <a:t>-341</a:t>
              </a:r>
              <a:r>
                <a:rPr lang="ja-JP" altLang="en-US" sz="1400" b="1">
                  <a:solidFill>
                    <a:srgbClr val="FF6600"/>
                  </a:solidFill>
                  <a:latin typeface="+mn-ea"/>
                  <a:cs typeface="メイリオ" panose="020B0604030504040204" pitchFamily="50" charset="-128"/>
                </a:rPr>
                <a:t>５</a:t>
              </a:r>
              <a:endParaRPr lang="en-US" altLang="ja-JP" sz="1200" b="1" dirty="0">
                <a:solidFill>
                  <a:srgbClr val="FF6600"/>
                </a:solidFill>
                <a:latin typeface="+mn-ea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459" name="グループ化 1458">
            <a:extLst>
              <a:ext uri="{FF2B5EF4-FFF2-40B4-BE49-F238E27FC236}">
                <a16:creationId xmlns:a16="http://schemas.microsoft.com/office/drawing/2014/main" id="{35CA66B7-BF25-4AEC-9DBA-891F2BA0B011}"/>
              </a:ext>
            </a:extLst>
          </p:cNvPr>
          <p:cNvGrpSpPr/>
          <p:nvPr/>
        </p:nvGrpSpPr>
        <p:grpSpPr>
          <a:xfrm>
            <a:off x="709454" y="7302809"/>
            <a:ext cx="2088000" cy="1263809"/>
            <a:chOff x="468313" y="6678707"/>
            <a:chExt cx="2088000" cy="1263809"/>
          </a:xfrm>
        </p:grpSpPr>
        <p:sp>
          <p:nvSpPr>
            <p:cNvPr id="1403" name="四角形: 角を丸くする 1402">
              <a:extLst>
                <a:ext uri="{FF2B5EF4-FFF2-40B4-BE49-F238E27FC236}">
                  <a16:creationId xmlns:a16="http://schemas.microsoft.com/office/drawing/2014/main" id="{1EB133A6-AC35-4E4C-B1AA-4A339A9D7900}"/>
                </a:ext>
              </a:extLst>
            </p:cNvPr>
            <p:cNvSpPr/>
            <p:nvPr/>
          </p:nvSpPr>
          <p:spPr>
            <a:xfrm>
              <a:off x="468313" y="6678707"/>
              <a:ext cx="2088000" cy="216000"/>
            </a:xfrm>
            <a:prstGeom prst="roundRect">
              <a:avLst>
                <a:gd name="adj" fmla="val 50000"/>
              </a:avLst>
            </a:prstGeom>
            <a:solidFill>
              <a:srgbClr val="CC66F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80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+mn-ea"/>
                  <a:cs typeface="Meiryo UI" panose="020B0604030504040204" pitchFamily="50" charset="-128"/>
                </a:rPr>
                <a:t>南麻布ホッと・ネット</a:t>
              </a:r>
              <a:endParaRPr kumimoji="1" lang="ja-JP" altLang="en-US" sz="12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1412" name="テキスト ボックス 1411">
              <a:extLst>
                <a:ext uri="{FF2B5EF4-FFF2-40B4-BE49-F238E27FC236}">
                  <a16:creationId xmlns:a16="http://schemas.microsoft.com/office/drawing/2014/main" id="{50F8493A-D96D-412E-AE1A-34748D55AC26}"/>
                </a:ext>
              </a:extLst>
            </p:cNvPr>
            <p:cNvSpPr txBox="1"/>
            <p:nvPr/>
          </p:nvSpPr>
          <p:spPr>
            <a:xfrm>
              <a:off x="468313" y="6898516"/>
              <a:ext cx="2088000" cy="1044000"/>
            </a:xfrm>
            <a:prstGeom prst="rect">
              <a:avLst/>
            </a:prstGeom>
            <a:noFill/>
          </p:spPr>
          <p:txBody>
            <a:bodyPr wrap="square" lIns="108000" tIns="72000" rIns="0" bIns="0" rtlCol="0">
              <a:noAutofit/>
            </a:bodyPr>
            <a:lstStyle/>
            <a:p>
              <a:pPr marL="432000" indent="-504000">
                <a:spcAft>
                  <a:spcPts val="300"/>
                </a:spcAft>
              </a:pPr>
              <a:r>
                <a:rPr lang="ja-JP" altLang="en-US" sz="1000" b="1" dirty="0">
                  <a:latin typeface="+mn-ea"/>
                </a:rPr>
                <a:t>日時：毎月</a:t>
              </a:r>
              <a:r>
                <a:rPr lang="ja-JP" altLang="en-US" sz="1000" dirty="0">
                  <a:latin typeface="+mn-ea"/>
                </a:rPr>
                <a:t>第</a:t>
              </a:r>
              <a:r>
                <a:rPr lang="en-US" altLang="ja-JP" sz="1000" dirty="0">
                  <a:latin typeface="+mn-ea"/>
                </a:rPr>
                <a:t>4</a:t>
              </a:r>
              <a:r>
                <a:rPr lang="ja-JP" altLang="en-US" sz="1000" dirty="0">
                  <a:latin typeface="+mn-ea"/>
                </a:rPr>
                <a:t>木曜</a:t>
              </a:r>
              <a:endParaRPr lang="en-US" altLang="ja-JP" sz="1000" dirty="0">
                <a:latin typeface="+mn-ea"/>
              </a:endParaRPr>
            </a:p>
            <a:p>
              <a:pPr marL="432000" indent="-504000">
                <a:spcAft>
                  <a:spcPts val="300"/>
                </a:spcAft>
              </a:pPr>
              <a:r>
                <a:rPr lang="ja-JP" altLang="en-US" sz="1000" dirty="0">
                  <a:latin typeface="+mn-ea"/>
                </a:rPr>
                <a:t>　　　　</a:t>
              </a:r>
              <a:r>
                <a:rPr lang="en-US" altLang="ja-JP" sz="1000" dirty="0">
                  <a:latin typeface="+mn-ea"/>
                </a:rPr>
                <a:t>13</a:t>
              </a:r>
              <a:r>
                <a:rPr lang="ja-JP" altLang="en-US" sz="1000" dirty="0">
                  <a:latin typeface="+mn-ea"/>
                </a:rPr>
                <a:t>：</a:t>
              </a:r>
              <a:r>
                <a:rPr lang="en-US" altLang="ja-JP" sz="1000" dirty="0">
                  <a:latin typeface="+mn-ea"/>
                </a:rPr>
                <a:t>30</a:t>
              </a:r>
              <a:r>
                <a:rPr lang="ja-JP" altLang="en-US" sz="1000" dirty="0">
                  <a:latin typeface="+mn-ea"/>
                </a:rPr>
                <a:t>～</a:t>
              </a:r>
              <a:r>
                <a:rPr lang="en-US" altLang="ja-JP" sz="1000" dirty="0">
                  <a:latin typeface="+mn-ea"/>
                </a:rPr>
                <a:t>14</a:t>
              </a:r>
              <a:r>
                <a:rPr lang="ja-JP" altLang="en-US" sz="1000" dirty="0">
                  <a:latin typeface="+mn-ea"/>
                </a:rPr>
                <a:t>：</a:t>
              </a:r>
              <a:r>
                <a:rPr lang="en-US" altLang="ja-JP" sz="1000" dirty="0">
                  <a:latin typeface="+mn-ea"/>
                </a:rPr>
                <a:t>30</a:t>
              </a:r>
            </a:p>
            <a:p>
              <a:pPr marL="324000" indent="-360000">
                <a:spcAft>
                  <a:spcPts val="300"/>
                </a:spcAft>
              </a:pPr>
              <a:r>
                <a:rPr lang="ja-JP" altLang="en-US" sz="1000" b="1" dirty="0">
                  <a:latin typeface="+mn-ea"/>
                </a:rPr>
                <a:t>担当：</a:t>
              </a:r>
              <a:r>
                <a:rPr lang="ja-JP" altLang="en-US" sz="1000" dirty="0">
                  <a:latin typeface="+mn-ea"/>
                </a:rPr>
                <a:t>麻布地区高齢者相談センター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　</a:t>
              </a:r>
              <a:endParaRPr lang="en-US" altLang="ja-JP" sz="1000" dirty="0">
                <a:latin typeface="+mn-ea"/>
                <a:cs typeface="メイリオ" panose="020B0604030504040204" pitchFamily="50" charset="-128"/>
              </a:endParaRPr>
            </a:p>
            <a:p>
              <a:pPr marL="360000" indent="-468000">
                <a:spcAft>
                  <a:spcPts val="300"/>
                </a:spcAft>
              </a:pPr>
              <a:r>
                <a:rPr lang="ja-JP" altLang="en-US" sz="1200" dirty="0">
                  <a:solidFill>
                    <a:srgbClr val="CC00FF"/>
                  </a:solidFill>
                  <a:latin typeface="+mn-ea"/>
                  <a:cs typeface="メイリオ" panose="020B0604030504040204" pitchFamily="50" charset="-128"/>
                </a:rPr>
                <a:t>☎</a:t>
              </a:r>
              <a:r>
                <a:rPr lang="en-US" altLang="ja-JP" sz="1400" b="1" dirty="0">
                  <a:solidFill>
                    <a:srgbClr val="CC00FF"/>
                  </a:solidFill>
                  <a:latin typeface="+mn-ea"/>
                  <a:cs typeface="メイリオ" panose="020B0604030504040204" pitchFamily="50" charset="-128"/>
                </a:rPr>
                <a:t>03-3453-8032</a:t>
              </a:r>
              <a:endParaRPr lang="en-US" altLang="ja-JP" sz="1200" b="1" dirty="0">
                <a:solidFill>
                  <a:srgbClr val="CC00FF"/>
                </a:solidFill>
                <a:latin typeface="+mn-ea"/>
                <a:cs typeface="メイリオ" panose="020B0604030504040204" pitchFamily="50" charset="-128"/>
              </a:endParaRPr>
            </a:p>
          </p:txBody>
        </p:sp>
      </p:grpSp>
      <p:sp>
        <p:nvSpPr>
          <p:cNvPr id="1418" name="台形 1417">
            <a:extLst>
              <a:ext uri="{FF2B5EF4-FFF2-40B4-BE49-F238E27FC236}">
                <a16:creationId xmlns:a16="http://schemas.microsoft.com/office/drawing/2014/main" id="{3CD39000-BB70-4DD3-B687-BA78A5CD8528}"/>
              </a:ext>
            </a:extLst>
          </p:cNvPr>
          <p:cNvSpPr/>
          <p:nvPr/>
        </p:nvSpPr>
        <p:spPr>
          <a:xfrm rot="734392">
            <a:off x="6119069" y="4887901"/>
            <a:ext cx="135510" cy="145849"/>
          </a:xfrm>
          <a:prstGeom prst="trapezoid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grpSp>
        <p:nvGrpSpPr>
          <p:cNvPr id="1460" name="グループ化 1459">
            <a:extLst>
              <a:ext uri="{FF2B5EF4-FFF2-40B4-BE49-F238E27FC236}">
                <a16:creationId xmlns:a16="http://schemas.microsoft.com/office/drawing/2014/main" id="{B9C11B1B-AE6F-4004-9E65-9004E06B51F4}"/>
              </a:ext>
            </a:extLst>
          </p:cNvPr>
          <p:cNvGrpSpPr/>
          <p:nvPr/>
        </p:nvGrpSpPr>
        <p:grpSpPr>
          <a:xfrm>
            <a:off x="855474" y="8649266"/>
            <a:ext cx="2113623" cy="1192131"/>
            <a:chOff x="442690" y="8344526"/>
            <a:chExt cx="2113623" cy="1192131"/>
          </a:xfrm>
        </p:grpSpPr>
        <p:sp>
          <p:nvSpPr>
            <p:cNvPr id="1404" name="四角形: 角を丸くする 1403">
              <a:extLst>
                <a:ext uri="{FF2B5EF4-FFF2-40B4-BE49-F238E27FC236}">
                  <a16:creationId xmlns:a16="http://schemas.microsoft.com/office/drawing/2014/main" id="{C4B2CFCA-F044-4031-8FCE-8FB633484CFD}"/>
                </a:ext>
              </a:extLst>
            </p:cNvPr>
            <p:cNvSpPr/>
            <p:nvPr/>
          </p:nvSpPr>
          <p:spPr>
            <a:xfrm>
              <a:off x="442690" y="8344526"/>
              <a:ext cx="2088000" cy="216000"/>
            </a:xfrm>
            <a:prstGeom prst="roundRect">
              <a:avLst>
                <a:gd name="adj" fmla="val 50000"/>
              </a:avLst>
            </a:prstGeom>
            <a:solidFill>
              <a:srgbClr val="FF0066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80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+mn-ea"/>
                  <a:cs typeface="Meiryo UI" panose="020B0604030504040204" pitchFamily="50" charset="-128"/>
                </a:rPr>
                <a:t>高輪地区みんなで語ろう会</a:t>
              </a:r>
            </a:p>
          </p:txBody>
        </p:sp>
        <p:sp>
          <p:nvSpPr>
            <p:cNvPr id="1425" name="テキスト ボックス 1424">
              <a:extLst>
                <a:ext uri="{FF2B5EF4-FFF2-40B4-BE49-F238E27FC236}">
                  <a16:creationId xmlns:a16="http://schemas.microsoft.com/office/drawing/2014/main" id="{E788C7EB-83CC-4EDA-92AF-3BBC9F3C6572}"/>
                </a:ext>
              </a:extLst>
            </p:cNvPr>
            <p:cNvSpPr txBox="1"/>
            <p:nvPr/>
          </p:nvSpPr>
          <p:spPr>
            <a:xfrm>
              <a:off x="468313" y="8564657"/>
              <a:ext cx="2088000" cy="972000"/>
            </a:xfrm>
            <a:prstGeom prst="rect">
              <a:avLst/>
            </a:prstGeom>
            <a:noFill/>
          </p:spPr>
          <p:txBody>
            <a:bodyPr wrap="square" lIns="108000" tIns="72000" rIns="0" bIns="0" rtlCol="0">
              <a:noAutofit/>
            </a:bodyPr>
            <a:lstStyle/>
            <a:p>
              <a:pPr marL="324000" indent="-360000">
                <a:spcAft>
                  <a:spcPts val="300"/>
                </a:spcAft>
              </a:pPr>
              <a:r>
                <a:rPr lang="ja-JP" altLang="en-US" sz="1000" b="1" dirty="0">
                  <a:latin typeface="+mn-ea"/>
                  <a:cs typeface="メイリオ" panose="020B0604030504040204" pitchFamily="50" charset="-128"/>
                </a:rPr>
                <a:t>日時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：毎月第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3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木曜</a:t>
              </a:r>
              <a:br>
                <a:rPr lang="en-US" altLang="ja-JP" sz="1000" dirty="0">
                  <a:latin typeface="+mn-ea"/>
                  <a:cs typeface="メイリオ" panose="020B0604030504040204" pitchFamily="50" charset="-128"/>
                </a:rPr>
              </a:b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14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00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～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15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00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　　</a:t>
              </a:r>
            </a:p>
            <a:p>
              <a:pPr marL="324000" indent="-360000">
                <a:spcAft>
                  <a:spcPts val="300"/>
                </a:spcAft>
              </a:pPr>
              <a:r>
                <a:rPr lang="ja-JP" altLang="en-US" sz="1000" b="1" dirty="0">
                  <a:latin typeface="+mn-ea"/>
                  <a:cs typeface="メイリオ" panose="020B0604030504040204" pitchFamily="50" charset="-128"/>
                </a:rPr>
                <a:t>担当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：高輪地区高齢者相談センター</a:t>
              </a:r>
              <a:endParaRPr lang="en-US" altLang="ja-JP" sz="1000" dirty="0">
                <a:latin typeface="+mn-ea"/>
                <a:cs typeface="メイリオ" panose="020B0604030504040204" pitchFamily="50" charset="-128"/>
              </a:endParaRPr>
            </a:p>
            <a:p>
              <a:pPr marL="324000" indent="-360000">
                <a:spcAft>
                  <a:spcPts val="300"/>
                </a:spcAft>
              </a:pPr>
              <a:r>
                <a:rPr lang="ja-JP" altLang="en-US" sz="1200" dirty="0">
                  <a:solidFill>
                    <a:srgbClr val="FF0066"/>
                  </a:solidFill>
                  <a:latin typeface="+mn-ea"/>
                  <a:cs typeface="メイリオ" panose="020B0604030504040204" pitchFamily="50" charset="-128"/>
                </a:rPr>
                <a:t>☎</a:t>
              </a:r>
              <a:r>
                <a:rPr lang="en-US" altLang="ja-JP" sz="1400" b="1" dirty="0">
                  <a:solidFill>
                    <a:srgbClr val="FF0066"/>
                  </a:solidFill>
                  <a:latin typeface="+mn-ea"/>
                  <a:cs typeface="メイリオ" panose="020B0604030504040204" pitchFamily="50" charset="-128"/>
                </a:rPr>
                <a:t>03-3449-9669</a:t>
              </a:r>
              <a:endParaRPr lang="en-US" altLang="ja-JP" sz="1200" b="1" dirty="0">
                <a:solidFill>
                  <a:srgbClr val="FF0066"/>
                </a:solidFill>
                <a:latin typeface="+mn-ea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461" name="グループ化 1460">
            <a:extLst>
              <a:ext uri="{FF2B5EF4-FFF2-40B4-BE49-F238E27FC236}">
                <a16:creationId xmlns:a16="http://schemas.microsoft.com/office/drawing/2014/main" id="{D843A0FC-016E-4794-A516-323D9285DD72}"/>
              </a:ext>
            </a:extLst>
          </p:cNvPr>
          <p:cNvGrpSpPr/>
          <p:nvPr/>
        </p:nvGrpSpPr>
        <p:grpSpPr>
          <a:xfrm>
            <a:off x="4808895" y="7741520"/>
            <a:ext cx="2532023" cy="1181177"/>
            <a:chOff x="5012604" y="8211910"/>
            <a:chExt cx="2297063" cy="1181177"/>
          </a:xfrm>
        </p:grpSpPr>
        <p:sp>
          <p:nvSpPr>
            <p:cNvPr id="1430" name="四角形: 角を丸くする 1429">
              <a:extLst>
                <a:ext uri="{FF2B5EF4-FFF2-40B4-BE49-F238E27FC236}">
                  <a16:creationId xmlns:a16="http://schemas.microsoft.com/office/drawing/2014/main" id="{6E93C5DE-BCD0-4C1B-B080-ADB6E2B651C1}"/>
                </a:ext>
              </a:extLst>
            </p:cNvPr>
            <p:cNvSpPr/>
            <p:nvPr/>
          </p:nvSpPr>
          <p:spPr>
            <a:xfrm>
              <a:off x="5012604" y="8211910"/>
              <a:ext cx="2088000" cy="216000"/>
            </a:xfrm>
            <a:prstGeom prst="roundRect">
              <a:avLst>
                <a:gd name="adj" fmla="val 50000"/>
              </a:avLst>
            </a:prstGeom>
            <a:solidFill>
              <a:srgbClr val="00CCF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8000"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+mn-ea"/>
                  <a:cs typeface="Meiryo UI" panose="020B0604030504040204" pitchFamily="50" charset="-128"/>
                </a:rPr>
                <a:t>かいごカフェ</a:t>
              </a:r>
            </a:p>
          </p:txBody>
        </p:sp>
        <p:sp>
          <p:nvSpPr>
            <p:cNvPr id="1431" name="テキスト ボックス 1430">
              <a:extLst>
                <a:ext uri="{FF2B5EF4-FFF2-40B4-BE49-F238E27FC236}">
                  <a16:creationId xmlns:a16="http://schemas.microsoft.com/office/drawing/2014/main" id="{7504A0E5-55A8-4C97-B570-DF65B0254457}"/>
                </a:ext>
              </a:extLst>
            </p:cNvPr>
            <p:cNvSpPr txBox="1"/>
            <p:nvPr/>
          </p:nvSpPr>
          <p:spPr>
            <a:xfrm>
              <a:off x="5062416" y="8421087"/>
              <a:ext cx="2247251" cy="972000"/>
            </a:xfrm>
            <a:prstGeom prst="rect">
              <a:avLst/>
            </a:prstGeom>
            <a:noFill/>
          </p:spPr>
          <p:txBody>
            <a:bodyPr wrap="square" lIns="108000" tIns="72000" rIns="0" bIns="0" rtlCol="0">
              <a:noAutofit/>
            </a:bodyPr>
            <a:lstStyle/>
            <a:p>
              <a:pPr marL="324000" indent="-360000">
                <a:spcAft>
                  <a:spcPts val="300"/>
                </a:spcAft>
              </a:pPr>
              <a:r>
                <a:rPr lang="ja-JP" altLang="en-US" sz="1000" b="1" dirty="0">
                  <a:latin typeface="+mn-ea"/>
                  <a:cs typeface="メイリオ" panose="020B0604030504040204" pitchFamily="50" charset="-128"/>
                </a:rPr>
                <a:t>日時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：毎月第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2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金曜</a:t>
              </a:r>
              <a:br>
                <a:rPr lang="en-US" altLang="ja-JP" sz="1000" dirty="0">
                  <a:latin typeface="+mn-ea"/>
                  <a:cs typeface="メイリオ" panose="020B0604030504040204" pitchFamily="50" charset="-128"/>
                </a:rPr>
              </a:b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14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00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～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15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：１５　　</a:t>
              </a:r>
            </a:p>
            <a:p>
              <a:pPr marL="324000" indent="-360000">
                <a:spcAft>
                  <a:spcPts val="300"/>
                </a:spcAft>
              </a:pPr>
              <a:r>
                <a:rPr lang="ja-JP" altLang="en-US" sz="1000" b="1" dirty="0">
                  <a:latin typeface="+mn-ea"/>
                  <a:cs typeface="メイリオ" panose="020B0604030504040204" pitchFamily="50" charset="-128"/>
                </a:rPr>
                <a:t>担当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：芝浦港南地区高齢者相談センター</a:t>
              </a:r>
              <a:endParaRPr lang="en-US" altLang="ja-JP" sz="1000" dirty="0">
                <a:latin typeface="+mn-ea"/>
                <a:cs typeface="メイリオ" panose="020B0604030504040204" pitchFamily="50" charset="-128"/>
              </a:endParaRPr>
            </a:p>
            <a:p>
              <a:pPr marL="324000" indent="-360000">
                <a:spcAft>
                  <a:spcPts val="300"/>
                </a:spcAft>
              </a:pPr>
              <a:r>
                <a:rPr lang="ja-JP" altLang="en-US" sz="1200" dirty="0">
                  <a:solidFill>
                    <a:srgbClr val="00CCFF"/>
                  </a:solidFill>
                  <a:latin typeface="+mn-ea"/>
                  <a:cs typeface="メイリオ" panose="020B0604030504040204" pitchFamily="50" charset="-128"/>
                </a:rPr>
                <a:t>☎</a:t>
              </a:r>
              <a:r>
                <a:rPr lang="en-US" altLang="ja-JP" sz="1400" b="1" dirty="0">
                  <a:solidFill>
                    <a:srgbClr val="00CCFF"/>
                  </a:solidFill>
                  <a:latin typeface="+mn-ea"/>
                  <a:cs typeface="メイリオ" panose="020B0604030504040204" pitchFamily="50" charset="-128"/>
                </a:rPr>
                <a:t>03-3450-5905</a:t>
              </a:r>
              <a:endParaRPr lang="en-US" altLang="ja-JP" sz="1200" b="1" dirty="0">
                <a:solidFill>
                  <a:srgbClr val="00CCFF"/>
                </a:solidFill>
                <a:latin typeface="+mn-ea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462" name="グループ化 1461">
            <a:extLst>
              <a:ext uri="{FF2B5EF4-FFF2-40B4-BE49-F238E27FC236}">
                <a16:creationId xmlns:a16="http://schemas.microsoft.com/office/drawing/2014/main" id="{CF3A5F4C-1D4C-4CFE-AF2F-6EC883647D6B}"/>
              </a:ext>
            </a:extLst>
          </p:cNvPr>
          <p:cNvGrpSpPr/>
          <p:nvPr/>
        </p:nvGrpSpPr>
        <p:grpSpPr>
          <a:xfrm>
            <a:off x="4710478" y="6307925"/>
            <a:ext cx="2088000" cy="1116388"/>
            <a:chOff x="5012604" y="7063483"/>
            <a:chExt cx="2088000" cy="1116388"/>
          </a:xfrm>
        </p:grpSpPr>
        <p:sp>
          <p:nvSpPr>
            <p:cNvPr id="1429" name="四角形: 角を丸くする 1428">
              <a:extLst>
                <a:ext uri="{FF2B5EF4-FFF2-40B4-BE49-F238E27FC236}">
                  <a16:creationId xmlns:a16="http://schemas.microsoft.com/office/drawing/2014/main" id="{5C91E21F-FEF1-4ECB-B627-415E0C1CFA42}"/>
                </a:ext>
              </a:extLst>
            </p:cNvPr>
            <p:cNvSpPr/>
            <p:nvPr/>
          </p:nvSpPr>
          <p:spPr>
            <a:xfrm>
              <a:off x="5012604" y="7063483"/>
              <a:ext cx="2088000" cy="216000"/>
            </a:xfrm>
            <a:prstGeom prst="roundRect">
              <a:avLst>
                <a:gd name="adj" fmla="val 50000"/>
              </a:avLst>
            </a:prstGeom>
            <a:solidFill>
              <a:srgbClr val="00CC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80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+mn-ea"/>
                  <a:cs typeface="Meiryo UI" panose="020B0604030504040204" pitchFamily="50" charset="-128"/>
                </a:rPr>
                <a:t>芝地区　介護家族の会</a:t>
              </a:r>
              <a:endParaRPr kumimoji="1" lang="ja-JP" altLang="en-US" sz="12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1432" name="テキスト ボックス 1431">
              <a:extLst>
                <a:ext uri="{FF2B5EF4-FFF2-40B4-BE49-F238E27FC236}">
                  <a16:creationId xmlns:a16="http://schemas.microsoft.com/office/drawing/2014/main" id="{07770511-0C58-476F-A39F-3C6BE70FA879}"/>
                </a:ext>
              </a:extLst>
            </p:cNvPr>
            <p:cNvSpPr txBox="1"/>
            <p:nvPr/>
          </p:nvSpPr>
          <p:spPr>
            <a:xfrm>
              <a:off x="5012604" y="7315871"/>
              <a:ext cx="2088000" cy="864000"/>
            </a:xfrm>
            <a:prstGeom prst="rect">
              <a:avLst/>
            </a:prstGeom>
            <a:noFill/>
          </p:spPr>
          <p:txBody>
            <a:bodyPr wrap="square" lIns="108000" tIns="72000" rIns="0" bIns="0" rtlCol="0">
              <a:noAutofit/>
            </a:bodyPr>
            <a:lstStyle/>
            <a:p>
              <a:pPr marL="324000" indent="-360000">
                <a:spcAft>
                  <a:spcPts val="300"/>
                </a:spcAft>
              </a:pPr>
              <a:r>
                <a:rPr lang="ja-JP" altLang="en-US" sz="1000" b="1" dirty="0">
                  <a:latin typeface="+mn-ea"/>
                  <a:cs typeface="メイリオ" panose="020B0604030504040204" pitchFamily="50" charset="-128"/>
                </a:rPr>
                <a:t>日時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：毎月第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3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水曜</a:t>
              </a:r>
              <a:br>
                <a:rPr lang="en-US" altLang="ja-JP" sz="1000" dirty="0">
                  <a:latin typeface="+mn-ea"/>
                  <a:cs typeface="メイリオ" panose="020B0604030504040204" pitchFamily="50" charset="-128"/>
                </a:rPr>
              </a:b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14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00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～</a:t>
              </a:r>
              <a:r>
                <a:rPr lang="en-US" altLang="ja-JP" sz="1000" dirty="0">
                  <a:latin typeface="+mn-ea"/>
                  <a:cs typeface="メイリオ" panose="020B0604030504040204" pitchFamily="50" charset="-128"/>
                </a:rPr>
                <a:t>15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：００　　</a:t>
              </a:r>
            </a:p>
            <a:p>
              <a:pPr marL="324000" indent="-360000">
                <a:spcAft>
                  <a:spcPts val="300"/>
                </a:spcAft>
              </a:pPr>
              <a:r>
                <a:rPr lang="ja-JP" altLang="en-US" sz="1000" b="1" dirty="0">
                  <a:latin typeface="+mn-ea"/>
                  <a:cs typeface="メイリオ" panose="020B0604030504040204" pitchFamily="50" charset="-128"/>
                </a:rPr>
                <a:t>担当</a:t>
              </a:r>
              <a:r>
                <a:rPr lang="ja-JP" altLang="en-US" sz="1000" dirty="0">
                  <a:latin typeface="+mn-ea"/>
                  <a:cs typeface="メイリオ" panose="020B0604030504040204" pitchFamily="50" charset="-128"/>
                </a:rPr>
                <a:t>：芝地区高齢者相談センター</a:t>
              </a:r>
              <a:endParaRPr lang="en-US" altLang="ja-JP" sz="1000" dirty="0">
                <a:latin typeface="+mn-ea"/>
                <a:cs typeface="メイリオ" panose="020B0604030504040204" pitchFamily="50" charset="-128"/>
              </a:endParaRPr>
            </a:p>
            <a:p>
              <a:pPr marL="324000" indent="-360000">
                <a:spcAft>
                  <a:spcPts val="300"/>
                </a:spcAft>
              </a:pPr>
              <a:r>
                <a:rPr lang="ja-JP" altLang="en-US" sz="1200" dirty="0">
                  <a:solidFill>
                    <a:srgbClr val="00CC00"/>
                  </a:solidFill>
                  <a:latin typeface="+mn-ea"/>
                  <a:cs typeface="メイリオ" panose="020B0604030504040204" pitchFamily="50" charset="-128"/>
                </a:rPr>
                <a:t>☎</a:t>
              </a:r>
              <a:r>
                <a:rPr lang="en-US" altLang="ja-JP" sz="1400" b="1" dirty="0">
                  <a:solidFill>
                    <a:srgbClr val="00CC00"/>
                  </a:solidFill>
                  <a:latin typeface="+mn-ea"/>
                  <a:cs typeface="メイリオ" panose="020B0604030504040204" pitchFamily="50" charset="-128"/>
                </a:rPr>
                <a:t>03-5232-0840</a:t>
              </a:r>
              <a:endParaRPr lang="en-US" altLang="ja-JP" sz="1200" b="1" dirty="0">
                <a:solidFill>
                  <a:srgbClr val="00CC00"/>
                </a:solidFill>
                <a:latin typeface="+mn-ea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453" name="グループ化 1452">
            <a:extLst>
              <a:ext uri="{FF2B5EF4-FFF2-40B4-BE49-F238E27FC236}">
                <a16:creationId xmlns:a16="http://schemas.microsoft.com/office/drawing/2014/main" id="{44766A7D-B351-4667-B180-C5E872557215}"/>
              </a:ext>
            </a:extLst>
          </p:cNvPr>
          <p:cNvGrpSpPr/>
          <p:nvPr/>
        </p:nvGrpSpPr>
        <p:grpSpPr>
          <a:xfrm>
            <a:off x="778499" y="10097210"/>
            <a:ext cx="5954541" cy="396000"/>
            <a:chOff x="468313" y="9991427"/>
            <a:chExt cx="4566875" cy="396000"/>
          </a:xfrm>
        </p:grpSpPr>
        <p:sp>
          <p:nvSpPr>
            <p:cNvPr id="1450" name="四角形: 角を丸くする 1449">
              <a:extLst>
                <a:ext uri="{FF2B5EF4-FFF2-40B4-BE49-F238E27FC236}">
                  <a16:creationId xmlns:a16="http://schemas.microsoft.com/office/drawing/2014/main" id="{B67E80A7-BF44-4B14-9A95-C8449B88BD68}"/>
                </a:ext>
              </a:extLst>
            </p:cNvPr>
            <p:cNvSpPr/>
            <p:nvPr/>
          </p:nvSpPr>
          <p:spPr>
            <a:xfrm>
              <a:off x="468313" y="9991427"/>
              <a:ext cx="828000" cy="396000"/>
            </a:xfrm>
            <a:prstGeom prst="roundRect">
              <a:avLst>
                <a:gd name="adj" fmla="val 8308"/>
              </a:avLst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accent4"/>
                  </a:solidFill>
                  <a:latin typeface="+mn-ea"/>
                  <a:cs typeface="Meiryo UI" panose="020B0604030504040204" pitchFamily="50" charset="-128"/>
                </a:rPr>
                <a:t>担当</a:t>
              </a:r>
              <a:endParaRPr kumimoji="1" lang="ja-JP" altLang="en-US" sz="1200" b="1" dirty="0">
                <a:solidFill>
                  <a:schemeClr val="accent4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1451" name="テキスト ボックス 1450">
              <a:extLst>
                <a:ext uri="{FF2B5EF4-FFF2-40B4-BE49-F238E27FC236}">
                  <a16:creationId xmlns:a16="http://schemas.microsoft.com/office/drawing/2014/main" id="{CE22B5C6-F914-4D1C-8B97-F9B7951DEBED}"/>
                </a:ext>
              </a:extLst>
            </p:cNvPr>
            <p:cNvSpPr txBox="1"/>
            <p:nvPr/>
          </p:nvSpPr>
          <p:spPr>
            <a:xfrm>
              <a:off x="1295445" y="9991427"/>
              <a:ext cx="3739743" cy="396000"/>
            </a:xfrm>
            <a:prstGeom prst="rect">
              <a:avLst/>
            </a:prstGeom>
            <a:noFill/>
          </p:spPr>
          <p:txBody>
            <a:bodyPr wrap="none" lIns="72000" tIns="0" rIns="0" bIns="0" rtlCol="0">
              <a:noAutofit/>
            </a:bodyPr>
            <a:lstStyle/>
            <a:p>
              <a:r>
                <a:rPr lang="zh-TW" altLang="en-US" sz="1200" dirty="0">
                  <a:latin typeface="+mn-ea"/>
                  <a:cs typeface="メイリオ" panose="020B0604030504040204" pitchFamily="50" charset="-128"/>
                </a:rPr>
                <a:t>港区 保健福祉支援部 高齢者支援課 高齢者相談支援係</a:t>
              </a:r>
              <a:br>
                <a:rPr lang="en-US" altLang="zh-TW" sz="1200" dirty="0">
                  <a:latin typeface="+mn-ea"/>
                  <a:cs typeface="メイリオ" panose="020B0604030504040204" pitchFamily="50" charset="-128"/>
                </a:rPr>
              </a:br>
              <a:r>
                <a:rPr lang="en-US" altLang="zh-TW" sz="1200" dirty="0">
                  <a:latin typeface="+mn-ea"/>
                  <a:cs typeface="メイリオ" panose="020B0604030504040204" pitchFamily="50" charset="-128"/>
                </a:rPr>
                <a:t>    </a:t>
              </a:r>
              <a:r>
                <a:rPr lang="ja-JP" altLang="en-US" sz="1200" dirty="0">
                  <a:latin typeface="+mn-ea"/>
                  <a:cs typeface="メイリオ" panose="020B0604030504040204" pitchFamily="50" charset="-128"/>
                </a:rPr>
                <a:t>　</a:t>
              </a:r>
              <a:r>
                <a:rPr lang="en-US" altLang="zh-TW" sz="1400" b="1" dirty="0">
                  <a:solidFill>
                    <a:schemeClr val="accent4"/>
                  </a:solidFill>
                  <a:latin typeface="+mn-ea"/>
                  <a:cs typeface="メイリオ" panose="020B0604030504040204" pitchFamily="50" charset="-128"/>
                </a:rPr>
                <a:t>03-</a:t>
              </a:r>
              <a:r>
                <a:rPr lang="zh-TW" altLang="en-US" sz="1400" b="1" dirty="0">
                  <a:solidFill>
                    <a:schemeClr val="accent4"/>
                  </a:solidFill>
                  <a:latin typeface="+mn-ea"/>
                  <a:cs typeface="メイリオ" panose="020B0604030504040204" pitchFamily="50" charset="-128"/>
                </a:rPr>
                <a:t>３５７８－２４</a:t>
              </a:r>
              <a:r>
                <a:rPr lang="ja-JP" altLang="en-US" sz="1400" b="1">
                  <a:solidFill>
                    <a:schemeClr val="accent4"/>
                  </a:solidFill>
                  <a:latin typeface="+mn-ea"/>
                  <a:cs typeface="メイリオ" panose="020B0604030504040204" pitchFamily="50" charset="-128"/>
                </a:rPr>
                <a:t>１０</a:t>
              </a:r>
              <a:endParaRPr kumimoji="1" lang="ja-JP" altLang="en-US" sz="1200" b="1" dirty="0">
                <a:solidFill>
                  <a:schemeClr val="accent4"/>
                </a:solidFill>
                <a:latin typeface="+mn-ea"/>
                <a:cs typeface="メイリオ" panose="020B0604030504040204" pitchFamily="50" charset="-128"/>
              </a:endParaRPr>
            </a:p>
          </p:txBody>
        </p:sp>
        <p:sp>
          <p:nvSpPr>
            <p:cNvPr id="1452" name="Freeform 2045">
              <a:extLst>
                <a:ext uri="{FF2B5EF4-FFF2-40B4-BE49-F238E27FC236}">
                  <a16:creationId xmlns:a16="http://schemas.microsoft.com/office/drawing/2014/main" id="{2EB9F64B-F55E-43AF-BE89-64787807B3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02628" y="10224544"/>
              <a:ext cx="144000" cy="144000"/>
            </a:xfrm>
            <a:custGeom>
              <a:avLst/>
              <a:gdLst>
                <a:gd name="T0" fmla="*/ 29 w 144"/>
                <a:gd name="T1" fmla="*/ 62 h 144"/>
                <a:gd name="T2" fmla="*/ 82 w 144"/>
                <a:gd name="T3" fmla="*/ 115 h 144"/>
                <a:gd name="T4" fmla="*/ 99 w 144"/>
                <a:gd name="T5" fmla="*/ 97 h 144"/>
                <a:gd name="T6" fmla="*/ 107 w 144"/>
                <a:gd name="T7" fmla="*/ 95 h 144"/>
                <a:gd name="T8" fmla="*/ 136 w 144"/>
                <a:gd name="T9" fmla="*/ 100 h 144"/>
                <a:gd name="T10" fmla="*/ 144 w 144"/>
                <a:gd name="T11" fmla="*/ 108 h 144"/>
                <a:gd name="T12" fmla="*/ 144 w 144"/>
                <a:gd name="T13" fmla="*/ 136 h 144"/>
                <a:gd name="T14" fmla="*/ 136 w 144"/>
                <a:gd name="T15" fmla="*/ 144 h 144"/>
                <a:gd name="T16" fmla="*/ 0 w 144"/>
                <a:gd name="T17" fmla="*/ 8 h 144"/>
                <a:gd name="T18" fmla="*/ 8 w 144"/>
                <a:gd name="T19" fmla="*/ 0 h 144"/>
                <a:gd name="T20" fmla="*/ 36 w 144"/>
                <a:gd name="T21" fmla="*/ 0 h 144"/>
                <a:gd name="T22" fmla="*/ 44 w 144"/>
                <a:gd name="T23" fmla="*/ 8 h 144"/>
                <a:gd name="T24" fmla="*/ 49 w 144"/>
                <a:gd name="T25" fmla="*/ 37 h 144"/>
                <a:gd name="T26" fmla="*/ 47 w 144"/>
                <a:gd name="T27" fmla="*/ 45 h 144"/>
                <a:gd name="T28" fmla="*/ 29 w 144"/>
                <a:gd name="T29" fmla="*/ 6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4" h="144">
                  <a:moveTo>
                    <a:pt x="29" y="62"/>
                  </a:moveTo>
                  <a:cubicBezTo>
                    <a:pt x="41" y="85"/>
                    <a:pt x="59" y="104"/>
                    <a:pt x="82" y="115"/>
                  </a:cubicBezTo>
                  <a:cubicBezTo>
                    <a:pt x="99" y="97"/>
                    <a:pt x="99" y="97"/>
                    <a:pt x="99" y="97"/>
                  </a:cubicBezTo>
                  <a:cubicBezTo>
                    <a:pt x="102" y="95"/>
                    <a:pt x="105" y="95"/>
                    <a:pt x="107" y="95"/>
                  </a:cubicBezTo>
                  <a:cubicBezTo>
                    <a:pt x="116" y="98"/>
                    <a:pt x="126" y="100"/>
                    <a:pt x="136" y="100"/>
                  </a:cubicBezTo>
                  <a:cubicBezTo>
                    <a:pt x="140" y="100"/>
                    <a:pt x="144" y="104"/>
                    <a:pt x="144" y="108"/>
                  </a:cubicBezTo>
                  <a:cubicBezTo>
                    <a:pt x="144" y="136"/>
                    <a:pt x="144" y="136"/>
                    <a:pt x="144" y="136"/>
                  </a:cubicBezTo>
                  <a:cubicBezTo>
                    <a:pt x="144" y="140"/>
                    <a:pt x="140" y="144"/>
                    <a:pt x="136" y="144"/>
                  </a:cubicBezTo>
                  <a:cubicBezTo>
                    <a:pt x="61" y="144"/>
                    <a:pt x="0" y="8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0" y="0"/>
                    <a:pt x="44" y="4"/>
                    <a:pt x="44" y="8"/>
                  </a:cubicBezTo>
                  <a:cubicBezTo>
                    <a:pt x="44" y="18"/>
                    <a:pt x="46" y="28"/>
                    <a:pt x="49" y="37"/>
                  </a:cubicBezTo>
                  <a:cubicBezTo>
                    <a:pt x="49" y="39"/>
                    <a:pt x="49" y="42"/>
                    <a:pt x="47" y="45"/>
                  </a:cubicBezTo>
                  <a:lnTo>
                    <a:pt x="29" y="6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49506" tIns="24753" rIns="49506" bIns="24753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79"/>
            </a:p>
          </p:txBody>
        </p:sp>
      </p:grpSp>
      <p:sp>
        <p:nvSpPr>
          <p:cNvPr id="1470" name="Freeform 21523">
            <a:extLst>
              <a:ext uri="{FF2B5EF4-FFF2-40B4-BE49-F238E27FC236}">
                <a16:creationId xmlns:a16="http://schemas.microsoft.com/office/drawing/2014/main" id="{F4A7202C-AFCF-40AF-BECD-A3E111C7224A}"/>
              </a:ext>
            </a:extLst>
          </p:cNvPr>
          <p:cNvSpPr>
            <a:spLocks/>
          </p:cNvSpPr>
          <p:nvPr/>
        </p:nvSpPr>
        <p:spPr bwMode="auto">
          <a:xfrm>
            <a:off x="590479" y="3882711"/>
            <a:ext cx="877402" cy="209333"/>
          </a:xfrm>
          <a:custGeom>
            <a:avLst/>
            <a:gdLst>
              <a:gd name="T0" fmla="*/ 682 w 682"/>
              <a:gd name="T1" fmla="*/ 0 h 195"/>
              <a:gd name="T2" fmla="*/ 0 w 682"/>
              <a:gd name="T3" fmla="*/ 0 h 195"/>
              <a:gd name="T4" fmla="*/ 0 w 682"/>
              <a:gd name="T5" fmla="*/ 98 h 195"/>
              <a:gd name="T6" fmla="*/ 0 w 682"/>
              <a:gd name="T7" fmla="*/ 195 h 195"/>
              <a:gd name="T8" fmla="*/ 682 w 682"/>
              <a:gd name="T9" fmla="*/ 195 h 195"/>
              <a:gd name="T10" fmla="*/ 634 w 682"/>
              <a:gd name="T11" fmla="*/ 98 h 195"/>
              <a:gd name="T12" fmla="*/ 682 w 682"/>
              <a:gd name="T13" fmla="*/ 0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2" h="195">
                <a:moveTo>
                  <a:pt x="682" y="0"/>
                </a:moveTo>
                <a:lnTo>
                  <a:pt x="0" y="0"/>
                </a:lnTo>
                <a:lnTo>
                  <a:pt x="0" y="98"/>
                </a:lnTo>
                <a:lnTo>
                  <a:pt x="0" y="195"/>
                </a:lnTo>
                <a:lnTo>
                  <a:pt x="682" y="195"/>
                </a:lnTo>
                <a:lnTo>
                  <a:pt x="634" y="98"/>
                </a:lnTo>
                <a:lnTo>
                  <a:pt x="68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81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1" name="Freeform 21523">
            <a:extLst>
              <a:ext uri="{FF2B5EF4-FFF2-40B4-BE49-F238E27FC236}">
                <a16:creationId xmlns:a16="http://schemas.microsoft.com/office/drawing/2014/main" id="{D8F9D860-FC86-40B1-B8B4-A2A0FDFA3F87}"/>
              </a:ext>
            </a:extLst>
          </p:cNvPr>
          <p:cNvSpPr>
            <a:spLocks/>
          </p:cNvSpPr>
          <p:nvPr/>
        </p:nvSpPr>
        <p:spPr bwMode="auto">
          <a:xfrm>
            <a:off x="562551" y="3882713"/>
            <a:ext cx="907828" cy="216216"/>
          </a:xfrm>
          <a:custGeom>
            <a:avLst/>
            <a:gdLst>
              <a:gd name="T0" fmla="*/ 682 w 682"/>
              <a:gd name="T1" fmla="*/ 0 h 195"/>
              <a:gd name="T2" fmla="*/ 0 w 682"/>
              <a:gd name="T3" fmla="*/ 0 h 195"/>
              <a:gd name="T4" fmla="*/ 0 w 682"/>
              <a:gd name="T5" fmla="*/ 98 h 195"/>
              <a:gd name="T6" fmla="*/ 0 w 682"/>
              <a:gd name="T7" fmla="*/ 195 h 195"/>
              <a:gd name="T8" fmla="*/ 682 w 682"/>
              <a:gd name="T9" fmla="*/ 195 h 195"/>
              <a:gd name="T10" fmla="*/ 634 w 682"/>
              <a:gd name="T11" fmla="*/ 98 h 195"/>
              <a:gd name="T12" fmla="*/ 682 w 682"/>
              <a:gd name="T13" fmla="*/ 0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2" h="195">
                <a:moveTo>
                  <a:pt x="682" y="0"/>
                </a:moveTo>
                <a:lnTo>
                  <a:pt x="0" y="0"/>
                </a:lnTo>
                <a:lnTo>
                  <a:pt x="0" y="98"/>
                </a:lnTo>
                <a:lnTo>
                  <a:pt x="0" y="195"/>
                </a:lnTo>
                <a:lnTo>
                  <a:pt x="682" y="195"/>
                </a:lnTo>
                <a:lnTo>
                  <a:pt x="634" y="98"/>
                </a:lnTo>
                <a:lnTo>
                  <a:pt x="682" y="0"/>
                </a:lnTo>
                <a:close/>
              </a:path>
            </a:pathLst>
          </a:custGeom>
          <a:noFill/>
          <a:ln>
            <a:solidFill>
              <a:schemeClr val="accent4"/>
            </a:solidFill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000" b="1" dirty="0">
                <a:solidFill>
                  <a:schemeClr val="accent4"/>
                </a:solidFill>
              </a:rPr>
              <a:t>参加について</a:t>
            </a: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AAA1EEF-6E90-464E-A1E2-43D472D9276D}"/>
              </a:ext>
            </a:extLst>
          </p:cNvPr>
          <p:cNvSpPr/>
          <p:nvPr/>
        </p:nvSpPr>
        <p:spPr>
          <a:xfrm>
            <a:off x="576887" y="5597664"/>
            <a:ext cx="6417035" cy="37727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t" anchorCtr="0"/>
          <a:lstStyle/>
          <a:p>
            <a:pPr>
              <a:spcAft>
                <a:spcPts val="6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altLang="ja-JP" sz="11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事前予約が必要な会場があります。詳しい日時や会場は各高齢者相談センターへお問合せください。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178820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KUYO_A4縦">
  <a:themeElements>
    <a:clrScheme name="ポップ">
      <a:dk1>
        <a:sysClr val="windowText" lastClr="000000"/>
      </a:dk1>
      <a:lt1>
        <a:sysClr val="window" lastClr="FFFFFF"/>
      </a:lt1>
      <a:dk2>
        <a:srgbClr val="0080EA"/>
      </a:dk2>
      <a:lt2>
        <a:srgbClr val="D7F6FF"/>
      </a:lt2>
      <a:accent1>
        <a:srgbClr val="1AB39F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港区">
      <a:majorFont>
        <a:latin typeface="Arial"/>
        <a:ea typeface="Meiryo UI"/>
        <a:cs typeface=""/>
      </a:majorFont>
      <a:minorFont>
        <a:latin typeface="BIZ UDPゴシック"/>
        <a:ea typeface="BIZ UDPゴシック"/>
        <a:cs typeface="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lIns="0" tIns="0" rIns="0" bIns="0" rtlCol="0" anchor="ctr"/>
      <a:lstStyle>
        <a:defPPr algn="ctr">
          <a:defRPr kumimoji="1" sz="1200" dirty="0" smtClean="0">
            <a:solidFill>
              <a:schemeClr val="tx1"/>
            </a:solidFill>
            <a:latin typeface="+mn-ea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kumimoji="1" sz="1200" dirty="0" smtClean="0">
            <a:latin typeface="+mn-ea"/>
            <a:cs typeface="メイリオ" panose="020B0604030504040204" pitchFamily="50" charset="-128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301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メイリオ</vt:lpstr>
      <vt:lpstr>Arial</vt:lpstr>
      <vt:lpstr>Wingdings</vt:lpstr>
      <vt:lpstr>KOKUYO_A4縦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タイトル□□□□□□□□□□□</dc:title>
  <dc:creator>user01</dc:creator>
  <cp:lastModifiedBy>加藤　純子</cp:lastModifiedBy>
  <cp:revision>140</cp:revision>
  <cp:lastPrinted>2025-03-30T13:20:34Z</cp:lastPrinted>
  <dcterms:created xsi:type="dcterms:W3CDTF">2017-09-29T11:43:19Z</dcterms:created>
  <dcterms:modified xsi:type="dcterms:W3CDTF">2025-04-30T01:15:15Z</dcterms:modified>
</cp:coreProperties>
</file>