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6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65" userDrawn="1">
          <p15:clr>
            <a:srgbClr val="A4A3A4"/>
          </p15:clr>
        </p15:guide>
        <p15:guide id="4" orient="horz" pos="4255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60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B03"/>
    <a:srgbClr val="F5960B"/>
    <a:srgbClr val="FFFFB9"/>
    <a:srgbClr val="CF2E92"/>
    <a:srgbClr val="1DA1F2"/>
    <a:srgbClr val="3C5A99"/>
    <a:srgbClr val="00B900"/>
    <a:srgbClr val="4C4C4C"/>
    <a:srgbClr val="3B5998"/>
    <a:srgbClr val="A4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>
      <p:cViewPr varScale="1">
        <p:scale>
          <a:sx n="61" d="100"/>
          <a:sy n="61" d="100"/>
        </p:scale>
        <p:origin x="34" y="408"/>
      </p:cViewPr>
      <p:guideLst>
        <p:guide orient="horz" pos="2160"/>
        <p:guide pos="3119"/>
        <p:guide orient="horz" pos="65"/>
        <p:guide orient="horz" pos="4255"/>
        <p:guide pos="149"/>
        <p:guide pos="60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236644" y="104345"/>
            <a:ext cx="9432710" cy="6649774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607446" rtl="0" eaLnBrk="1" latinLnBrk="0" hangingPunct="1">
        <a:spcBef>
          <a:spcPct val="0"/>
        </a:spcBef>
        <a:buNone/>
        <a:defRPr kumimoji="1" sz="1796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607446" rtl="0" eaLnBrk="1" latinLnBrk="0" hangingPunct="1">
        <a:spcBef>
          <a:spcPct val="20000"/>
        </a:spcBef>
        <a:spcAft>
          <a:spcPts val="398"/>
        </a:spcAft>
        <a:buFont typeface="Arial" pitchFamily="34" charset="0"/>
        <a:buNone/>
        <a:defRPr kumimoji="1" sz="1411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indent="-121489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5930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106302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366753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70474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6pPr>
      <a:lvl7pPr marL="197419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7pPr>
      <a:lvl8pPr marL="227791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8pPr>
      <a:lvl9pPr marL="2581642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2pPr>
      <a:lvl3pPr marL="60744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911167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5pPr>
      <a:lvl6pPr marL="1518613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6pPr>
      <a:lvl7pPr marL="182233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7pPr>
      <a:lvl8pPr marL="212606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8pPr>
      <a:lvl9pPr marL="2429781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6" userDrawn="1">
          <p15:clr>
            <a:srgbClr val="F26B43"/>
          </p15:clr>
        </p15:guide>
        <p15:guide id="2" orient="horz" pos="182" userDrawn="1">
          <p15:clr>
            <a:srgbClr val="F26B43"/>
          </p15:clr>
        </p15:guide>
        <p15:guide id="3" orient="horz" pos="4138" userDrawn="1">
          <p15:clr>
            <a:srgbClr val="F26B43"/>
          </p15:clr>
        </p15:guide>
        <p15:guide id="4" pos="58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22B5B6-A320-4B37-9B13-489A07F0A1D5}"/>
              </a:ext>
            </a:extLst>
          </p:cNvPr>
          <p:cNvGrpSpPr/>
          <p:nvPr/>
        </p:nvGrpSpPr>
        <p:grpSpPr>
          <a:xfrm>
            <a:off x="83196" y="0"/>
            <a:ext cx="4898816" cy="2945278"/>
            <a:chOff x="-1" y="-2"/>
            <a:chExt cx="7638523" cy="5038954"/>
          </a:xfrm>
        </p:grpSpPr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41B24C7C-9303-4FD5-95B1-E9265F6A2228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C43A0F8-F670-4AB1-8823-BBBFD1494A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3427D4EA-3816-4624-BB48-2516BCDDC5D9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40B3D4AE-900C-4F9C-9CC5-862F51D664D2}"/>
                </a:ext>
              </a:extLst>
            </p:cNvPr>
            <p:cNvSpPr txBox="1"/>
            <p:nvPr/>
          </p:nvSpPr>
          <p:spPr>
            <a:xfrm>
              <a:off x="775743" y="3376543"/>
              <a:ext cx="5939776" cy="166240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303" name="グループ化 302">
              <a:extLst>
                <a:ext uri="{FF2B5EF4-FFF2-40B4-BE49-F238E27FC236}">
                  <a16:creationId xmlns:a16="http://schemas.microsoft.com/office/drawing/2014/main" id="{25A296DF-FC85-4FF6-8E9E-39BDD7957AE7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304" name="テキスト ボックス 303">
                <a:extLst>
                  <a:ext uri="{FF2B5EF4-FFF2-40B4-BE49-F238E27FC236}">
                    <a16:creationId xmlns:a16="http://schemas.microsoft.com/office/drawing/2014/main" id="{AAABD0E5-DC3F-4B52-AE56-7A08E49E6E57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05" name="二等辺三角形 304">
                <a:extLst>
                  <a:ext uri="{FF2B5EF4-FFF2-40B4-BE49-F238E27FC236}">
                    <a16:creationId xmlns:a16="http://schemas.microsoft.com/office/drawing/2014/main" id="{E0D23FB9-A6E0-4927-85D8-5FD86E463F6D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75" name="Freeform 6">
              <a:extLst>
                <a:ext uri="{FF2B5EF4-FFF2-40B4-BE49-F238E27FC236}">
                  <a16:creationId xmlns:a16="http://schemas.microsoft.com/office/drawing/2014/main" id="{ECDA6EBE-ED6E-4043-8509-DF646225ADB3}"/>
                </a:ext>
              </a:extLst>
            </p:cNvPr>
            <p:cNvSpPr>
              <a:spLocks/>
            </p:cNvSpPr>
            <p:nvPr/>
          </p:nvSpPr>
          <p:spPr bwMode="gray">
            <a:xfrm rot="16200000">
              <a:off x="6534787" y="4561550"/>
              <a:ext cx="294316" cy="234581"/>
            </a:xfrm>
            <a:custGeom>
              <a:avLst/>
              <a:gdLst>
                <a:gd name="T0" fmla="*/ 443 w 466"/>
                <a:gd name="T1" fmla="*/ 189 h 372"/>
                <a:gd name="T2" fmla="*/ 331 w 466"/>
                <a:gd name="T3" fmla="*/ 189 h 372"/>
                <a:gd name="T4" fmla="*/ 323 w 466"/>
                <a:gd name="T5" fmla="*/ 192 h 372"/>
                <a:gd name="T6" fmla="*/ 320 w 466"/>
                <a:gd name="T7" fmla="*/ 200 h 372"/>
                <a:gd name="T8" fmla="*/ 323 w 466"/>
                <a:gd name="T9" fmla="*/ 208 h 372"/>
                <a:gd name="T10" fmla="*/ 331 w 466"/>
                <a:gd name="T11" fmla="*/ 212 h 372"/>
                <a:gd name="T12" fmla="*/ 337 w 466"/>
                <a:gd name="T13" fmla="*/ 213 h 372"/>
                <a:gd name="T14" fmla="*/ 344 w 466"/>
                <a:gd name="T15" fmla="*/ 220 h 372"/>
                <a:gd name="T16" fmla="*/ 346 w 466"/>
                <a:gd name="T17" fmla="*/ 227 h 372"/>
                <a:gd name="T18" fmla="*/ 343 w 466"/>
                <a:gd name="T19" fmla="*/ 244 h 372"/>
                <a:gd name="T20" fmla="*/ 340 w 466"/>
                <a:gd name="T21" fmla="*/ 248 h 372"/>
                <a:gd name="T22" fmla="*/ 334 w 466"/>
                <a:gd name="T23" fmla="*/ 250 h 372"/>
                <a:gd name="T24" fmla="*/ 325 w 466"/>
                <a:gd name="T25" fmla="*/ 259 h 372"/>
                <a:gd name="T26" fmla="*/ 329 w 466"/>
                <a:gd name="T27" fmla="*/ 270 h 372"/>
                <a:gd name="T28" fmla="*/ 338 w 466"/>
                <a:gd name="T29" fmla="*/ 288 h 372"/>
                <a:gd name="T30" fmla="*/ 314 w 466"/>
                <a:gd name="T31" fmla="*/ 311 h 372"/>
                <a:gd name="T32" fmla="*/ 309 w 466"/>
                <a:gd name="T33" fmla="*/ 311 h 372"/>
                <a:gd name="T34" fmla="*/ 298 w 466"/>
                <a:gd name="T35" fmla="*/ 319 h 372"/>
                <a:gd name="T36" fmla="*/ 301 w 466"/>
                <a:gd name="T37" fmla="*/ 331 h 372"/>
                <a:gd name="T38" fmla="*/ 309 w 466"/>
                <a:gd name="T39" fmla="*/ 349 h 372"/>
                <a:gd name="T40" fmla="*/ 286 w 466"/>
                <a:gd name="T41" fmla="*/ 372 h 372"/>
                <a:gd name="T42" fmla="*/ 120 w 466"/>
                <a:gd name="T43" fmla="*/ 372 h 372"/>
                <a:gd name="T44" fmla="*/ 35 w 466"/>
                <a:gd name="T45" fmla="*/ 337 h 372"/>
                <a:gd name="T46" fmla="*/ 0 w 466"/>
                <a:gd name="T47" fmla="*/ 252 h 372"/>
                <a:gd name="T48" fmla="*/ 16 w 466"/>
                <a:gd name="T49" fmla="*/ 195 h 372"/>
                <a:gd name="T50" fmla="*/ 58 w 466"/>
                <a:gd name="T51" fmla="*/ 149 h 372"/>
                <a:gd name="T52" fmla="*/ 113 w 466"/>
                <a:gd name="T53" fmla="*/ 100 h 372"/>
                <a:gd name="T54" fmla="*/ 113 w 466"/>
                <a:gd name="T55" fmla="*/ 100 h 372"/>
                <a:gd name="T56" fmla="*/ 224 w 466"/>
                <a:gd name="T57" fmla="*/ 7 h 372"/>
                <a:gd name="T58" fmla="*/ 242 w 466"/>
                <a:gd name="T59" fmla="*/ 0 h 372"/>
                <a:gd name="T60" fmla="*/ 264 w 466"/>
                <a:gd name="T61" fmla="*/ 10 h 372"/>
                <a:gd name="T62" fmla="*/ 270 w 466"/>
                <a:gd name="T63" fmla="*/ 28 h 372"/>
                <a:gd name="T64" fmla="*/ 260 w 466"/>
                <a:gd name="T65" fmla="*/ 50 h 372"/>
                <a:gd name="T66" fmla="*/ 205 w 466"/>
                <a:gd name="T67" fmla="*/ 96 h 372"/>
                <a:gd name="T68" fmla="*/ 203 w 466"/>
                <a:gd name="T69" fmla="*/ 98 h 372"/>
                <a:gd name="T70" fmla="*/ 198 w 466"/>
                <a:gd name="T71" fmla="*/ 108 h 372"/>
                <a:gd name="T72" fmla="*/ 196 w 466"/>
                <a:gd name="T73" fmla="*/ 118 h 372"/>
                <a:gd name="T74" fmla="*/ 201 w 466"/>
                <a:gd name="T75" fmla="*/ 132 h 372"/>
                <a:gd name="T76" fmla="*/ 209 w 466"/>
                <a:gd name="T77" fmla="*/ 138 h 372"/>
                <a:gd name="T78" fmla="*/ 221 w 466"/>
                <a:gd name="T79" fmla="*/ 141 h 372"/>
                <a:gd name="T80" fmla="*/ 232 w 466"/>
                <a:gd name="T81" fmla="*/ 142 h 372"/>
                <a:gd name="T82" fmla="*/ 273 w 466"/>
                <a:gd name="T83" fmla="*/ 142 h 372"/>
                <a:gd name="T84" fmla="*/ 443 w 466"/>
                <a:gd name="T85" fmla="*/ 142 h 372"/>
                <a:gd name="T86" fmla="*/ 466 w 466"/>
                <a:gd name="T87" fmla="*/ 166 h 372"/>
                <a:gd name="T88" fmla="*/ 443 w 466"/>
                <a:gd name="T89" fmla="*/ 189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6" h="372">
                  <a:moveTo>
                    <a:pt x="443" y="189"/>
                  </a:moveTo>
                  <a:cubicBezTo>
                    <a:pt x="331" y="189"/>
                    <a:pt x="331" y="189"/>
                    <a:pt x="331" y="189"/>
                  </a:cubicBezTo>
                  <a:cubicBezTo>
                    <a:pt x="328" y="189"/>
                    <a:pt x="325" y="190"/>
                    <a:pt x="323" y="192"/>
                  </a:cubicBezTo>
                  <a:cubicBezTo>
                    <a:pt x="321" y="194"/>
                    <a:pt x="320" y="197"/>
                    <a:pt x="320" y="200"/>
                  </a:cubicBezTo>
                  <a:cubicBezTo>
                    <a:pt x="320" y="203"/>
                    <a:pt x="321" y="206"/>
                    <a:pt x="323" y="208"/>
                  </a:cubicBezTo>
                  <a:cubicBezTo>
                    <a:pt x="325" y="210"/>
                    <a:pt x="328" y="212"/>
                    <a:pt x="331" y="212"/>
                  </a:cubicBezTo>
                  <a:cubicBezTo>
                    <a:pt x="334" y="212"/>
                    <a:pt x="335" y="212"/>
                    <a:pt x="337" y="213"/>
                  </a:cubicBezTo>
                  <a:cubicBezTo>
                    <a:pt x="340" y="214"/>
                    <a:pt x="342" y="217"/>
                    <a:pt x="344" y="220"/>
                  </a:cubicBezTo>
                  <a:cubicBezTo>
                    <a:pt x="346" y="223"/>
                    <a:pt x="346" y="226"/>
                    <a:pt x="346" y="227"/>
                  </a:cubicBezTo>
                  <a:cubicBezTo>
                    <a:pt x="346" y="235"/>
                    <a:pt x="345" y="241"/>
                    <a:pt x="343" y="244"/>
                  </a:cubicBezTo>
                  <a:cubicBezTo>
                    <a:pt x="342" y="246"/>
                    <a:pt x="341" y="247"/>
                    <a:pt x="340" y="248"/>
                  </a:cubicBezTo>
                  <a:cubicBezTo>
                    <a:pt x="338" y="249"/>
                    <a:pt x="337" y="250"/>
                    <a:pt x="334" y="250"/>
                  </a:cubicBezTo>
                  <a:cubicBezTo>
                    <a:pt x="330" y="251"/>
                    <a:pt x="326" y="254"/>
                    <a:pt x="325" y="259"/>
                  </a:cubicBezTo>
                  <a:cubicBezTo>
                    <a:pt x="324" y="263"/>
                    <a:pt x="326" y="267"/>
                    <a:pt x="329" y="270"/>
                  </a:cubicBezTo>
                  <a:cubicBezTo>
                    <a:pt x="335" y="275"/>
                    <a:pt x="338" y="281"/>
                    <a:pt x="338" y="288"/>
                  </a:cubicBezTo>
                  <a:cubicBezTo>
                    <a:pt x="338" y="301"/>
                    <a:pt x="327" y="311"/>
                    <a:pt x="314" y="311"/>
                  </a:cubicBezTo>
                  <a:cubicBezTo>
                    <a:pt x="309" y="311"/>
                    <a:pt x="309" y="311"/>
                    <a:pt x="309" y="311"/>
                  </a:cubicBezTo>
                  <a:cubicBezTo>
                    <a:pt x="304" y="311"/>
                    <a:pt x="300" y="314"/>
                    <a:pt x="298" y="319"/>
                  </a:cubicBezTo>
                  <a:cubicBezTo>
                    <a:pt x="297" y="323"/>
                    <a:pt x="298" y="328"/>
                    <a:pt x="301" y="331"/>
                  </a:cubicBezTo>
                  <a:cubicBezTo>
                    <a:pt x="306" y="336"/>
                    <a:pt x="309" y="342"/>
                    <a:pt x="309" y="349"/>
                  </a:cubicBezTo>
                  <a:cubicBezTo>
                    <a:pt x="309" y="362"/>
                    <a:pt x="299" y="372"/>
                    <a:pt x="286" y="372"/>
                  </a:cubicBezTo>
                  <a:cubicBezTo>
                    <a:pt x="120" y="372"/>
                    <a:pt x="120" y="372"/>
                    <a:pt x="120" y="372"/>
                  </a:cubicBezTo>
                  <a:cubicBezTo>
                    <a:pt x="87" y="372"/>
                    <a:pt x="57" y="359"/>
                    <a:pt x="35" y="337"/>
                  </a:cubicBezTo>
                  <a:cubicBezTo>
                    <a:pt x="13" y="315"/>
                    <a:pt x="0" y="285"/>
                    <a:pt x="0" y="252"/>
                  </a:cubicBezTo>
                  <a:cubicBezTo>
                    <a:pt x="0" y="229"/>
                    <a:pt x="6" y="212"/>
                    <a:pt x="16" y="195"/>
                  </a:cubicBezTo>
                  <a:cubicBezTo>
                    <a:pt x="26" y="179"/>
                    <a:pt x="41" y="165"/>
                    <a:pt x="58" y="149"/>
                  </a:cubicBezTo>
                  <a:cubicBezTo>
                    <a:pt x="78" y="131"/>
                    <a:pt x="91" y="118"/>
                    <a:pt x="113" y="100"/>
                  </a:cubicBezTo>
                  <a:cubicBezTo>
                    <a:pt x="113" y="100"/>
                    <a:pt x="113" y="100"/>
                    <a:pt x="113" y="100"/>
                  </a:cubicBezTo>
                  <a:cubicBezTo>
                    <a:pt x="224" y="7"/>
                    <a:pt x="224" y="7"/>
                    <a:pt x="224" y="7"/>
                  </a:cubicBezTo>
                  <a:cubicBezTo>
                    <a:pt x="229" y="2"/>
                    <a:pt x="235" y="0"/>
                    <a:pt x="242" y="0"/>
                  </a:cubicBezTo>
                  <a:cubicBezTo>
                    <a:pt x="250" y="0"/>
                    <a:pt x="258" y="3"/>
                    <a:pt x="264" y="10"/>
                  </a:cubicBezTo>
                  <a:cubicBezTo>
                    <a:pt x="268" y="15"/>
                    <a:pt x="270" y="22"/>
                    <a:pt x="270" y="28"/>
                  </a:cubicBezTo>
                  <a:cubicBezTo>
                    <a:pt x="270" y="36"/>
                    <a:pt x="267" y="44"/>
                    <a:pt x="260" y="5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4" y="97"/>
                    <a:pt x="204" y="97"/>
                    <a:pt x="203" y="98"/>
                  </a:cubicBezTo>
                  <a:cubicBezTo>
                    <a:pt x="201" y="101"/>
                    <a:pt x="199" y="105"/>
                    <a:pt x="198" y="108"/>
                  </a:cubicBezTo>
                  <a:cubicBezTo>
                    <a:pt x="196" y="111"/>
                    <a:pt x="196" y="114"/>
                    <a:pt x="196" y="118"/>
                  </a:cubicBezTo>
                  <a:cubicBezTo>
                    <a:pt x="196" y="123"/>
                    <a:pt x="198" y="129"/>
                    <a:pt x="201" y="132"/>
                  </a:cubicBezTo>
                  <a:cubicBezTo>
                    <a:pt x="204" y="135"/>
                    <a:pt x="206" y="137"/>
                    <a:pt x="209" y="138"/>
                  </a:cubicBezTo>
                  <a:cubicBezTo>
                    <a:pt x="213" y="140"/>
                    <a:pt x="217" y="141"/>
                    <a:pt x="221" y="141"/>
                  </a:cubicBezTo>
                  <a:cubicBezTo>
                    <a:pt x="225" y="142"/>
                    <a:pt x="229" y="142"/>
                    <a:pt x="232" y="142"/>
                  </a:cubicBezTo>
                  <a:cubicBezTo>
                    <a:pt x="235" y="142"/>
                    <a:pt x="270" y="142"/>
                    <a:pt x="273" y="142"/>
                  </a:cubicBezTo>
                  <a:cubicBezTo>
                    <a:pt x="443" y="142"/>
                    <a:pt x="443" y="142"/>
                    <a:pt x="443" y="142"/>
                  </a:cubicBezTo>
                  <a:cubicBezTo>
                    <a:pt x="456" y="142"/>
                    <a:pt x="466" y="153"/>
                    <a:pt x="466" y="166"/>
                  </a:cubicBezTo>
                  <a:cubicBezTo>
                    <a:pt x="466" y="178"/>
                    <a:pt x="456" y="189"/>
                    <a:pt x="443" y="1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1466" tIns="20733" rIns="41466" bIns="20733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816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BD56C5B-FCE1-4150-836E-B192396B3C04}"/>
              </a:ext>
            </a:extLst>
          </p:cNvPr>
          <p:cNvGrpSpPr/>
          <p:nvPr/>
        </p:nvGrpSpPr>
        <p:grpSpPr>
          <a:xfrm>
            <a:off x="5019268" y="1"/>
            <a:ext cx="4898816" cy="2925131"/>
            <a:chOff x="-1" y="-2"/>
            <a:chExt cx="7638523" cy="5016218"/>
          </a:xfrm>
        </p:grpSpPr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B20AA0CF-3AB9-466A-8BCB-2077A5E1B350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29E1E131-564B-4A92-9CF2-3ED01A1D32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F1F27394-AAB5-422A-9D33-AD0D68237F5E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0F5EAFBE-7DF8-4D1F-A84D-540FED43C056}"/>
                </a:ext>
              </a:extLst>
            </p:cNvPr>
            <p:cNvSpPr txBox="1"/>
            <p:nvPr/>
          </p:nvSpPr>
          <p:spPr>
            <a:xfrm>
              <a:off x="787540" y="3353806"/>
              <a:ext cx="5939776" cy="16624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EF0FA0EA-CB2E-48F4-A6CB-A44D1A0B5228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3B8947C5-9C04-40C4-AC83-D8A9FEAB3FEA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1" name="二等辺三角形 80">
                <a:extLst>
                  <a:ext uri="{FF2B5EF4-FFF2-40B4-BE49-F238E27FC236}">
                    <a16:creationId xmlns:a16="http://schemas.microsoft.com/office/drawing/2014/main" id="{94788E7A-B72E-407D-9FF6-EB4F946C5F50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B55A7561-E30D-4CCE-845C-124EA5F52387}"/>
                </a:ext>
              </a:extLst>
            </p:cNvPr>
            <p:cNvGrpSpPr/>
            <p:nvPr/>
          </p:nvGrpSpPr>
          <p:grpSpPr>
            <a:xfrm>
              <a:off x="4605113" y="2382727"/>
              <a:ext cx="2194123" cy="2443271"/>
              <a:chOff x="1148761" y="5544205"/>
              <a:chExt cx="2194123" cy="2443271"/>
            </a:xfrm>
          </p:grpSpPr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FB091967-2458-41AB-B280-9008EE2EEB4A}"/>
                  </a:ext>
                </a:extLst>
              </p:cNvPr>
              <p:cNvSpPr/>
              <p:nvPr/>
            </p:nvSpPr>
            <p:spPr>
              <a:xfrm>
                <a:off x="1148761" y="5544205"/>
                <a:ext cx="1799519" cy="2016002"/>
              </a:xfrm>
              <a:prstGeom prst="rect">
                <a:avLst/>
              </a:prstGeom>
              <a:noFill/>
            </p:spPr>
            <p:txBody>
              <a:bodyPr lIns="69264" tIns="138527" rIns="69264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834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72" name="Freeform 6">
                <a:extLst>
                  <a:ext uri="{FF2B5EF4-FFF2-40B4-BE49-F238E27FC236}">
                    <a16:creationId xmlns:a16="http://schemas.microsoft.com/office/drawing/2014/main" id="{A68496D5-2952-4E7D-B8D0-DF2C431F521B}"/>
                  </a:ext>
                </a:extLst>
              </p:cNvPr>
              <p:cNvSpPr>
                <a:spLocks/>
              </p:cNvSpPr>
              <p:nvPr/>
            </p:nvSpPr>
            <p:spPr bwMode="gray">
              <a:xfrm rot="16200000">
                <a:off x="3078436" y="7723027"/>
                <a:ext cx="294316" cy="234581"/>
              </a:xfrm>
              <a:custGeom>
                <a:avLst/>
                <a:gdLst>
                  <a:gd name="T0" fmla="*/ 443 w 466"/>
                  <a:gd name="T1" fmla="*/ 189 h 372"/>
                  <a:gd name="T2" fmla="*/ 331 w 466"/>
                  <a:gd name="T3" fmla="*/ 189 h 372"/>
                  <a:gd name="T4" fmla="*/ 323 w 466"/>
                  <a:gd name="T5" fmla="*/ 192 h 372"/>
                  <a:gd name="T6" fmla="*/ 320 w 466"/>
                  <a:gd name="T7" fmla="*/ 200 h 372"/>
                  <a:gd name="T8" fmla="*/ 323 w 466"/>
                  <a:gd name="T9" fmla="*/ 208 h 372"/>
                  <a:gd name="T10" fmla="*/ 331 w 466"/>
                  <a:gd name="T11" fmla="*/ 212 h 372"/>
                  <a:gd name="T12" fmla="*/ 337 w 466"/>
                  <a:gd name="T13" fmla="*/ 213 h 372"/>
                  <a:gd name="T14" fmla="*/ 344 w 466"/>
                  <a:gd name="T15" fmla="*/ 220 h 372"/>
                  <a:gd name="T16" fmla="*/ 346 w 466"/>
                  <a:gd name="T17" fmla="*/ 227 h 372"/>
                  <a:gd name="T18" fmla="*/ 343 w 466"/>
                  <a:gd name="T19" fmla="*/ 244 h 372"/>
                  <a:gd name="T20" fmla="*/ 340 w 466"/>
                  <a:gd name="T21" fmla="*/ 248 h 372"/>
                  <a:gd name="T22" fmla="*/ 334 w 466"/>
                  <a:gd name="T23" fmla="*/ 250 h 372"/>
                  <a:gd name="T24" fmla="*/ 325 w 466"/>
                  <a:gd name="T25" fmla="*/ 259 h 372"/>
                  <a:gd name="T26" fmla="*/ 329 w 466"/>
                  <a:gd name="T27" fmla="*/ 270 h 372"/>
                  <a:gd name="T28" fmla="*/ 338 w 466"/>
                  <a:gd name="T29" fmla="*/ 288 h 372"/>
                  <a:gd name="T30" fmla="*/ 314 w 466"/>
                  <a:gd name="T31" fmla="*/ 311 h 372"/>
                  <a:gd name="T32" fmla="*/ 309 w 466"/>
                  <a:gd name="T33" fmla="*/ 311 h 372"/>
                  <a:gd name="T34" fmla="*/ 298 w 466"/>
                  <a:gd name="T35" fmla="*/ 319 h 372"/>
                  <a:gd name="T36" fmla="*/ 301 w 466"/>
                  <a:gd name="T37" fmla="*/ 331 h 372"/>
                  <a:gd name="T38" fmla="*/ 309 w 466"/>
                  <a:gd name="T39" fmla="*/ 349 h 372"/>
                  <a:gd name="T40" fmla="*/ 286 w 466"/>
                  <a:gd name="T41" fmla="*/ 372 h 372"/>
                  <a:gd name="T42" fmla="*/ 120 w 466"/>
                  <a:gd name="T43" fmla="*/ 372 h 372"/>
                  <a:gd name="T44" fmla="*/ 35 w 466"/>
                  <a:gd name="T45" fmla="*/ 337 h 372"/>
                  <a:gd name="T46" fmla="*/ 0 w 466"/>
                  <a:gd name="T47" fmla="*/ 252 h 372"/>
                  <a:gd name="T48" fmla="*/ 16 w 466"/>
                  <a:gd name="T49" fmla="*/ 195 h 372"/>
                  <a:gd name="T50" fmla="*/ 58 w 466"/>
                  <a:gd name="T51" fmla="*/ 149 h 372"/>
                  <a:gd name="T52" fmla="*/ 113 w 466"/>
                  <a:gd name="T53" fmla="*/ 100 h 372"/>
                  <a:gd name="T54" fmla="*/ 113 w 466"/>
                  <a:gd name="T55" fmla="*/ 100 h 372"/>
                  <a:gd name="T56" fmla="*/ 224 w 466"/>
                  <a:gd name="T57" fmla="*/ 7 h 372"/>
                  <a:gd name="T58" fmla="*/ 242 w 466"/>
                  <a:gd name="T59" fmla="*/ 0 h 372"/>
                  <a:gd name="T60" fmla="*/ 264 w 466"/>
                  <a:gd name="T61" fmla="*/ 10 h 372"/>
                  <a:gd name="T62" fmla="*/ 270 w 466"/>
                  <a:gd name="T63" fmla="*/ 28 h 372"/>
                  <a:gd name="T64" fmla="*/ 260 w 466"/>
                  <a:gd name="T65" fmla="*/ 50 h 372"/>
                  <a:gd name="T66" fmla="*/ 205 w 466"/>
                  <a:gd name="T67" fmla="*/ 96 h 372"/>
                  <a:gd name="T68" fmla="*/ 203 w 466"/>
                  <a:gd name="T69" fmla="*/ 98 h 372"/>
                  <a:gd name="T70" fmla="*/ 198 w 466"/>
                  <a:gd name="T71" fmla="*/ 108 h 372"/>
                  <a:gd name="T72" fmla="*/ 196 w 466"/>
                  <a:gd name="T73" fmla="*/ 118 h 372"/>
                  <a:gd name="T74" fmla="*/ 201 w 466"/>
                  <a:gd name="T75" fmla="*/ 132 h 372"/>
                  <a:gd name="T76" fmla="*/ 209 w 466"/>
                  <a:gd name="T77" fmla="*/ 138 h 372"/>
                  <a:gd name="T78" fmla="*/ 221 w 466"/>
                  <a:gd name="T79" fmla="*/ 141 h 372"/>
                  <a:gd name="T80" fmla="*/ 232 w 466"/>
                  <a:gd name="T81" fmla="*/ 142 h 372"/>
                  <a:gd name="T82" fmla="*/ 273 w 466"/>
                  <a:gd name="T83" fmla="*/ 142 h 372"/>
                  <a:gd name="T84" fmla="*/ 443 w 466"/>
                  <a:gd name="T85" fmla="*/ 142 h 372"/>
                  <a:gd name="T86" fmla="*/ 466 w 466"/>
                  <a:gd name="T87" fmla="*/ 166 h 372"/>
                  <a:gd name="T88" fmla="*/ 443 w 466"/>
                  <a:gd name="T89" fmla="*/ 189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6" h="372">
                    <a:moveTo>
                      <a:pt x="443" y="189"/>
                    </a:moveTo>
                    <a:cubicBezTo>
                      <a:pt x="331" y="189"/>
                      <a:pt x="331" y="189"/>
                      <a:pt x="331" y="189"/>
                    </a:cubicBezTo>
                    <a:cubicBezTo>
                      <a:pt x="328" y="189"/>
                      <a:pt x="325" y="190"/>
                      <a:pt x="323" y="192"/>
                    </a:cubicBezTo>
                    <a:cubicBezTo>
                      <a:pt x="321" y="194"/>
                      <a:pt x="320" y="197"/>
                      <a:pt x="320" y="200"/>
                    </a:cubicBezTo>
                    <a:cubicBezTo>
                      <a:pt x="320" y="203"/>
                      <a:pt x="321" y="206"/>
                      <a:pt x="323" y="208"/>
                    </a:cubicBezTo>
                    <a:cubicBezTo>
                      <a:pt x="325" y="210"/>
                      <a:pt x="328" y="212"/>
                      <a:pt x="331" y="212"/>
                    </a:cubicBezTo>
                    <a:cubicBezTo>
                      <a:pt x="334" y="212"/>
                      <a:pt x="335" y="212"/>
                      <a:pt x="337" y="213"/>
                    </a:cubicBezTo>
                    <a:cubicBezTo>
                      <a:pt x="340" y="214"/>
                      <a:pt x="342" y="217"/>
                      <a:pt x="344" y="220"/>
                    </a:cubicBezTo>
                    <a:cubicBezTo>
                      <a:pt x="346" y="223"/>
                      <a:pt x="346" y="226"/>
                      <a:pt x="346" y="227"/>
                    </a:cubicBezTo>
                    <a:cubicBezTo>
                      <a:pt x="346" y="235"/>
                      <a:pt x="345" y="241"/>
                      <a:pt x="343" y="244"/>
                    </a:cubicBezTo>
                    <a:cubicBezTo>
                      <a:pt x="342" y="246"/>
                      <a:pt x="341" y="247"/>
                      <a:pt x="340" y="248"/>
                    </a:cubicBezTo>
                    <a:cubicBezTo>
                      <a:pt x="338" y="249"/>
                      <a:pt x="337" y="250"/>
                      <a:pt x="334" y="250"/>
                    </a:cubicBezTo>
                    <a:cubicBezTo>
                      <a:pt x="330" y="251"/>
                      <a:pt x="326" y="254"/>
                      <a:pt x="325" y="259"/>
                    </a:cubicBezTo>
                    <a:cubicBezTo>
                      <a:pt x="324" y="263"/>
                      <a:pt x="326" y="267"/>
                      <a:pt x="329" y="270"/>
                    </a:cubicBezTo>
                    <a:cubicBezTo>
                      <a:pt x="335" y="275"/>
                      <a:pt x="338" y="281"/>
                      <a:pt x="338" y="288"/>
                    </a:cubicBezTo>
                    <a:cubicBezTo>
                      <a:pt x="338" y="301"/>
                      <a:pt x="327" y="311"/>
                      <a:pt x="314" y="311"/>
                    </a:cubicBezTo>
                    <a:cubicBezTo>
                      <a:pt x="309" y="311"/>
                      <a:pt x="309" y="311"/>
                      <a:pt x="309" y="311"/>
                    </a:cubicBezTo>
                    <a:cubicBezTo>
                      <a:pt x="304" y="311"/>
                      <a:pt x="300" y="314"/>
                      <a:pt x="298" y="319"/>
                    </a:cubicBezTo>
                    <a:cubicBezTo>
                      <a:pt x="297" y="323"/>
                      <a:pt x="298" y="328"/>
                      <a:pt x="301" y="331"/>
                    </a:cubicBezTo>
                    <a:cubicBezTo>
                      <a:pt x="306" y="336"/>
                      <a:pt x="309" y="342"/>
                      <a:pt x="309" y="349"/>
                    </a:cubicBezTo>
                    <a:cubicBezTo>
                      <a:pt x="309" y="362"/>
                      <a:pt x="299" y="372"/>
                      <a:pt x="286" y="372"/>
                    </a:cubicBezTo>
                    <a:cubicBezTo>
                      <a:pt x="120" y="372"/>
                      <a:pt x="120" y="372"/>
                      <a:pt x="120" y="372"/>
                    </a:cubicBezTo>
                    <a:cubicBezTo>
                      <a:pt x="87" y="372"/>
                      <a:pt x="57" y="359"/>
                      <a:pt x="35" y="337"/>
                    </a:cubicBezTo>
                    <a:cubicBezTo>
                      <a:pt x="13" y="315"/>
                      <a:pt x="0" y="285"/>
                      <a:pt x="0" y="252"/>
                    </a:cubicBezTo>
                    <a:cubicBezTo>
                      <a:pt x="0" y="229"/>
                      <a:pt x="6" y="212"/>
                      <a:pt x="16" y="195"/>
                    </a:cubicBezTo>
                    <a:cubicBezTo>
                      <a:pt x="26" y="179"/>
                      <a:pt x="41" y="165"/>
                      <a:pt x="58" y="149"/>
                    </a:cubicBezTo>
                    <a:cubicBezTo>
                      <a:pt x="78" y="131"/>
                      <a:pt x="91" y="118"/>
                      <a:pt x="113" y="100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224" y="7"/>
                      <a:pt x="224" y="7"/>
                      <a:pt x="224" y="7"/>
                    </a:cubicBezTo>
                    <a:cubicBezTo>
                      <a:pt x="229" y="2"/>
                      <a:pt x="235" y="0"/>
                      <a:pt x="242" y="0"/>
                    </a:cubicBezTo>
                    <a:cubicBezTo>
                      <a:pt x="250" y="0"/>
                      <a:pt x="258" y="3"/>
                      <a:pt x="264" y="10"/>
                    </a:cubicBezTo>
                    <a:cubicBezTo>
                      <a:pt x="268" y="15"/>
                      <a:pt x="270" y="22"/>
                      <a:pt x="270" y="28"/>
                    </a:cubicBezTo>
                    <a:cubicBezTo>
                      <a:pt x="270" y="36"/>
                      <a:pt x="267" y="44"/>
                      <a:pt x="260" y="50"/>
                    </a:cubicBezTo>
                    <a:cubicBezTo>
                      <a:pt x="205" y="96"/>
                      <a:pt x="205" y="96"/>
                      <a:pt x="205" y="96"/>
                    </a:cubicBezTo>
                    <a:cubicBezTo>
                      <a:pt x="204" y="97"/>
                      <a:pt x="204" y="97"/>
                      <a:pt x="203" y="98"/>
                    </a:cubicBezTo>
                    <a:cubicBezTo>
                      <a:pt x="201" y="101"/>
                      <a:pt x="199" y="105"/>
                      <a:pt x="198" y="108"/>
                    </a:cubicBezTo>
                    <a:cubicBezTo>
                      <a:pt x="196" y="111"/>
                      <a:pt x="196" y="114"/>
                      <a:pt x="196" y="118"/>
                    </a:cubicBezTo>
                    <a:cubicBezTo>
                      <a:pt x="196" y="123"/>
                      <a:pt x="198" y="129"/>
                      <a:pt x="201" y="132"/>
                    </a:cubicBezTo>
                    <a:cubicBezTo>
                      <a:pt x="204" y="135"/>
                      <a:pt x="206" y="137"/>
                      <a:pt x="209" y="138"/>
                    </a:cubicBezTo>
                    <a:cubicBezTo>
                      <a:pt x="213" y="140"/>
                      <a:pt x="217" y="141"/>
                      <a:pt x="221" y="141"/>
                    </a:cubicBezTo>
                    <a:cubicBezTo>
                      <a:pt x="225" y="142"/>
                      <a:pt x="229" y="142"/>
                      <a:pt x="232" y="142"/>
                    </a:cubicBezTo>
                    <a:cubicBezTo>
                      <a:pt x="235" y="142"/>
                      <a:pt x="270" y="142"/>
                      <a:pt x="273" y="142"/>
                    </a:cubicBezTo>
                    <a:cubicBezTo>
                      <a:pt x="443" y="142"/>
                      <a:pt x="443" y="142"/>
                      <a:pt x="443" y="142"/>
                    </a:cubicBezTo>
                    <a:cubicBezTo>
                      <a:pt x="456" y="142"/>
                      <a:pt x="466" y="153"/>
                      <a:pt x="466" y="166"/>
                    </a:cubicBezTo>
                    <a:cubicBezTo>
                      <a:pt x="466" y="178"/>
                      <a:pt x="456" y="189"/>
                      <a:pt x="443" y="1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1466" tIns="20733" rIns="41466" bIns="20733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816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</p:grpSp>
      <p:sp>
        <p:nvSpPr>
          <p:cNvPr id="88" name="Freeform 6">
            <a:extLst>
              <a:ext uri="{FF2B5EF4-FFF2-40B4-BE49-F238E27FC236}">
                <a16:creationId xmlns:a16="http://schemas.microsoft.com/office/drawing/2014/main" id="{E38541A7-552F-4FFF-A9E0-D55115C06F1C}"/>
              </a:ext>
            </a:extLst>
          </p:cNvPr>
          <p:cNvSpPr>
            <a:spLocks/>
          </p:cNvSpPr>
          <p:nvPr/>
        </p:nvSpPr>
        <p:spPr bwMode="gray">
          <a:xfrm rot="16200000">
            <a:off x="3459713" y="6290555"/>
            <a:ext cx="294316" cy="234581"/>
          </a:xfrm>
          <a:custGeom>
            <a:avLst/>
            <a:gdLst>
              <a:gd name="T0" fmla="*/ 443 w 466"/>
              <a:gd name="T1" fmla="*/ 189 h 372"/>
              <a:gd name="T2" fmla="*/ 331 w 466"/>
              <a:gd name="T3" fmla="*/ 189 h 372"/>
              <a:gd name="T4" fmla="*/ 323 w 466"/>
              <a:gd name="T5" fmla="*/ 192 h 372"/>
              <a:gd name="T6" fmla="*/ 320 w 466"/>
              <a:gd name="T7" fmla="*/ 200 h 372"/>
              <a:gd name="T8" fmla="*/ 323 w 466"/>
              <a:gd name="T9" fmla="*/ 208 h 372"/>
              <a:gd name="T10" fmla="*/ 331 w 466"/>
              <a:gd name="T11" fmla="*/ 212 h 372"/>
              <a:gd name="T12" fmla="*/ 337 w 466"/>
              <a:gd name="T13" fmla="*/ 213 h 372"/>
              <a:gd name="T14" fmla="*/ 344 w 466"/>
              <a:gd name="T15" fmla="*/ 220 h 372"/>
              <a:gd name="T16" fmla="*/ 346 w 466"/>
              <a:gd name="T17" fmla="*/ 227 h 372"/>
              <a:gd name="T18" fmla="*/ 343 w 466"/>
              <a:gd name="T19" fmla="*/ 244 h 372"/>
              <a:gd name="T20" fmla="*/ 340 w 466"/>
              <a:gd name="T21" fmla="*/ 248 h 372"/>
              <a:gd name="T22" fmla="*/ 334 w 466"/>
              <a:gd name="T23" fmla="*/ 250 h 372"/>
              <a:gd name="T24" fmla="*/ 325 w 466"/>
              <a:gd name="T25" fmla="*/ 259 h 372"/>
              <a:gd name="T26" fmla="*/ 329 w 466"/>
              <a:gd name="T27" fmla="*/ 270 h 372"/>
              <a:gd name="T28" fmla="*/ 338 w 466"/>
              <a:gd name="T29" fmla="*/ 288 h 372"/>
              <a:gd name="T30" fmla="*/ 314 w 466"/>
              <a:gd name="T31" fmla="*/ 311 h 372"/>
              <a:gd name="T32" fmla="*/ 309 w 466"/>
              <a:gd name="T33" fmla="*/ 311 h 372"/>
              <a:gd name="T34" fmla="*/ 298 w 466"/>
              <a:gd name="T35" fmla="*/ 319 h 372"/>
              <a:gd name="T36" fmla="*/ 301 w 466"/>
              <a:gd name="T37" fmla="*/ 331 h 372"/>
              <a:gd name="T38" fmla="*/ 309 w 466"/>
              <a:gd name="T39" fmla="*/ 349 h 372"/>
              <a:gd name="T40" fmla="*/ 286 w 466"/>
              <a:gd name="T41" fmla="*/ 372 h 372"/>
              <a:gd name="T42" fmla="*/ 120 w 466"/>
              <a:gd name="T43" fmla="*/ 372 h 372"/>
              <a:gd name="T44" fmla="*/ 35 w 466"/>
              <a:gd name="T45" fmla="*/ 337 h 372"/>
              <a:gd name="T46" fmla="*/ 0 w 466"/>
              <a:gd name="T47" fmla="*/ 252 h 372"/>
              <a:gd name="T48" fmla="*/ 16 w 466"/>
              <a:gd name="T49" fmla="*/ 195 h 372"/>
              <a:gd name="T50" fmla="*/ 58 w 466"/>
              <a:gd name="T51" fmla="*/ 149 h 372"/>
              <a:gd name="T52" fmla="*/ 113 w 466"/>
              <a:gd name="T53" fmla="*/ 100 h 372"/>
              <a:gd name="T54" fmla="*/ 113 w 466"/>
              <a:gd name="T55" fmla="*/ 100 h 372"/>
              <a:gd name="T56" fmla="*/ 224 w 466"/>
              <a:gd name="T57" fmla="*/ 7 h 372"/>
              <a:gd name="T58" fmla="*/ 242 w 466"/>
              <a:gd name="T59" fmla="*/ 0 h 372"/>
              <a:gd name="T60" fmla="*/ 264 w 466"/>
              <a:gd name="T61" fmla="*/ 10 h 372"/>
              <a:gd name="T62" fmla="*/ 270 w 466"/>
              <a:gd name="T63" fmla="*/ 28 h 372"/>
              <a:gd name="T64" fmla="*/ 260 w 466"/>
              <a:gd name="T65" fmla="*/ 50 h 372"/>
              <a:gd name="T66" fmla="*/ 205 w 466"/>
              <a:gd name="T67" fmla="*/ 96 h 372"/>
              <a:gd name="T68" fmla="*/ 203 w 466"/>
              <a:gd name="T69" fmla="*/ 98 h 372"/>
              <a:gd name="T70" fmla="*/ 198 w 466"/>
              <a:gd name="T71" fmla="*/ 108 h 372"/>
              <a:gd name="T72" fmla="*/ 196 w 466"/>
              <a:gd name="T73" fmla="*/ 118 h 372"/>
              <a:gd name="T74" fmla="*/ 201 w 466"/>
              <a:gd name="T75" fmla="*/ 132 h 372"/>
              <a:gd name="T76" fmla="*/ 209 w 466"/>
              <a:gd name="T77" fmla="*/ 138 h 372"/>
              <a:gd name="T78" fmla="*/ 221 w 466"/>
              <a:gd name="T79" fmla="*/ 141 h 372"/>
              <a:gd name="T80" fmla="*/ 232 w 466"/>
              <a:gd name="T81" fmla="*/ 142 h 372"/>
              <a:gd name="T82" fmla="*/ 273 w 466"/>
              <a:gd name="T83" fmla="*/ 142 h 372"/>
              <a:gd name="T84" fmla="*/ 443 w 466"/>
              <a:gd name="T85" fmla="*/ 142 h 372"/>
              <a:gd name="T86" fmla="*/ 466 w 466"/>
              <a:gd name="T87" fmla="*/ 166 h 372"/>
              <a:gd name="T88" fmla="*/ 443 w 466"/>
              <a:gd name="T89" fmla="*/ 189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6" h="372">
                <a:moveTo>
                  <a:pt x="443" y="189"/>
                </a:moveTo>
                <a:cubicBezTo>
                  <a:pt x="331" y="189"/>
                  <a:pt x="331" y="189"/>
                  <a:pt x="331" y="189"/>
                </a:cubicBezTo>
                <a:cubicBezTo>
                  <a:pt x="328" y="189"/>
                  <a:pt x="325" y="190"/>
                  <a:pt x="323" y="192"/>
                </a:cubicBezTo>
                <a:cubicBezTo>
                  <a:pt x="321" y="194"/>
                  <a:pt x="320" y="197"/>
                  <a:pt x="320" y="200"/>
                </a:cubicBezTo>
                <a:cubicBezTo>
                  <a:pt x="320" y="203"/>
                  <a:pt x="321" y="206"/>
                  <a:pt x="323" y="208"/>
                </a:cubicBezTo>
                <a:cubicBezTo>
                  <a:pt x="325" y="210"/>
                  <a:pt x="328" y="212"/>
                  <a:pt x="331" y="212"/>
                </a:cubicBezTo>
                <a:cubicBezTo>
                  <a:pt x="334" y="212"/>
                  <a:pt x="335" y="212"/>
                  <a:pt x="337" y="213"/>
                </a:cubicBezTo>
                <a:cubicBezTo>
                  <a:pt x="340" y="214"/>
                  <a:pt x="342" y="217"/>
                  <a:pt x="344" y="220"/>
                </a:cubicBezTo>
                <a:cubicBezTo>
                  <a:pt x="346" y="223"/>
                  <a:pt x="346" y="226"/>
                  <a:pt x="346" y="227"/>
                </a:cubicBezTo>
                <a:cubicBezTo>
                  <a:pt x="346" y="235"/>
                  <a:pt x="345" y="241"/>
                  <a:pt x="343" y="244"/>
                </a:cubicBezTo>
                <a:cubicBezTo>
                  <a:pt x="342" y="246"/>
                  <a:pt x="341" y="247"/>
                  <a:pt x="340" y="248"/>
                </a:cubicBezTo>
                <a:cubicBezTo>
                  <a:pt x="338" y="249"/>
                  <a:pt x="337" y="250"/>
                  <a:pt x="334" y="250"/>
                </a:cubicBezTo>
                <a:cubicBezTo>
                  <a:pt x="330" y="251"/>
                  <a:pt x="326" y="254"/>
                  <a:pt x="325" y="259"/>
                </a:cubicBezTo>
                <a:cubicBezTo>
                  <a:pt x="324" y="263"/>
                  <a:pt x="326" y="267"/>
                  <a:pt x="329" y="270"/>
                </a:cubicBezTo>
                <a:cubicBezTo>
                  <a:pt x="335" y="275"/>
                  <a:pt x="338" y="281"/>
                  <a:pt x="338" y="288"/>
                </a:cubicBezTo>
                <a:cubicBezTo>
                  <a:pt x="338" y="301"/>
                  <a:pt x="327" y="311"/>
                  <a:pt x="314" y="311"/>
                </a:cubicBezTo>
                <a:cubicBezTo>
                  <a:pt x="309" y="311"/>
                  <a:pt x="309" y="311"/>
                  <a:pt x="309" y="311"/>
                </a:cubicBezTo>
                <a:cubicBezTo>
                  <a:pt x="304" y="311"/>
                  <a:pt x="300" y="314"/>
                  <a:pt x="298" y="319"/>
                </a:cubicBezTo>
                <a:cubicBezTo>
                  <a:pt x="297" y="323"/>
                  <a:pt x="298" y="328"/>
                  <a:pt x="301" y="331"/>
                </a:cubicBezTo>
                <a:cubicBezTo>
                  <a:pt x="306" y="336"/>
                  <a:pt x="309" y="342"/>
                  <a:pt x="309" y="349"/>
                </a:cubicBezTo>
                <a:cubicBezTo>
                  <a:pt x="309" y="362"/>
                  <a:pt x="299" y="372"/>
                  <a:pt x="286" y="372"/>
                </a:cubicBezTo>
                <a:cubicBezTo>
                  <a:pt x="120" y="372"/>
                  <a:pt x="120" y="372"/>
                  <a:pt x="120" y="372"/>
                </a:cubicBezTo>
                <a:cubicBezTo>
                  <a:pt x="87" y="372"/>
                  <a:pt x="57" y="359"/>
                  <a:pt x="35" y="337"/>
                </a:cubicBezTo>
                <a:cubicBezTo>
                  <a:pt x="13" y="315"/>
                  <a:pt x="0" y="285"/>
                  <a:pt x="0" y="252"/>
                </a:cubicBezTo>
                <a:cubicBezTo>
                  <a:pt x="0" y="229"/>
                  <a:pt x="6" y="212"/>
                  <a:pt x="16" y="195"/>
                </a:cubicBezTo>
                <a:cubicBezTo>
                  <a:pt x="26" y="179"/>
                  <a:pt x="41" y="165"/>
                  <a:pt x="58" y="149"/>
                </a:cubicBezTo>
                <a:cubicBezTo>
                  <a:pt x="78" y="131"/>
                  <a:pt x="91" y="118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224" y="7"/>
                  <a:pt x="224" y="7"/>
                  <a:pt x="224" y="7"/>
                </a:cubicBezTo>
                <a:cubicBezTo>
                  <a:pt x="229" y="2"/>
                  <a:pt x="235" y="0"/>
                  <a:pt x="242" y="0"/>
                </a:cubicBezTo>
                <a:cubicBezTo>
                  <a:pt x="250" y="0"/>
                  <a:pt x="258" y="3"/>
                  <a:pt x="264" y="10"/>
                </a:cubicBezTo>
                <a:cubicBezTo>
                  <a:pt x="268" y="15"/>
                  <a:pt x="270" y="22"/>
                  <a:pt x="270" y="28"/>
                </a:cubicBezTo>
                <a:cubicBezTo>
                  <a:pt x="270" y="36"/>
                  <a:pt x="267" y="44"/>
                  <a:pt x="260" y="5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4" y="97"/>
                  <a:pt x="204" y="97"/>
                  <a:pt x="203" y="98"/>
                </a:cubicBezTo>
                <a:cubicBezTo>
                  <a:pt x="201" y="101"/>
                  <a:pt x="199" y="105"/>
                  <a:pt x="198" y="108"/>
                </a:cubicBezTo>
                <a:cubicBezTo>
                  <a:pt x="196" y="111"/>
                  <a:pt x="196" y="114"/>
                  <a:pt x="196" y="118"/>
                </a:cubicBezTo>
                <a:cubicBezTo>
                  <a:pt x="196" y="123"/>
                  <a:pt x="198" y="129"/>
                  <a:pt x="201" y="132"/>
                </a:cubicBezTo>
                <a:cubicBezTo>
                  <a:pt x="204" y="135"/>
                  <a:pt x="206" y="137"/>
                  <a:pt x="209" y="138"/>
                </a:cubicBezTo>
                <a:cubicBezTo>
                  <a:pt x="213" y="140"/>
                  <a:pt x="217" y="141"/>
                  <a:pt x="221" y="141"/>
                </a:cubicBezTo>
                <a:cubicBezTo>
                  <a:pt x="225" y="142"/>
                  <a:pt x="229" y="142"/>
                  <a:pt x="232" y="142"/>
                </a:cubicBezTo>
                <a:cubicBezTo>
                  <a:pt x="235" y="142"/>
                  <a:pt x="270" y="142"/>
                  <a:pt x="273" y="142"/>
                </a:cubicBezTo>
                <a:cubicBezTo>
                  <a:pt x="443" y="142"/>
                  <a:pt x="443" y="142"/>
                  <a:pt x="443" y="142"/>
                </a:cubicBezTo>
                <a:cubicBezTo>
                  <a:pt x="456" y="142"/>
                  <a:pt x="466" y="153"/>
                  <a:pt x="466" y="166"/>
                </a:cubicBezTo>
                <a:cubicBezTo>
                  <a:pt x="466" y="178"/>
                  <a:pt x="456" y="189"/>
                  <a:pt x="443" y="1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A9B885D5-08E1-4A9A-9F6D-7DC34D7F86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17181" y="3447564"/>
            <a:ext cx="4898815" cy="3151915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36AF20C2-53CF-472C-BC48-2C10A1AAE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4930657" y="3414257"/>
            <a:ext cx="4898815" cy="3151915"/>
          </a:xfrm>
          <a:prstGeom prst="rect">
            <a:avLst/>
          </a:prstGeom>
        </p:spPr>
      </p:pic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6D415AAE-4087-4B29-8935-0ED73EDB1190}"/>
              </a:ext>
            </a:extLst>
          </p:cNvPr>
          <p:cNvGrpSpPr/>
          <p:nvPr/>
        </p:nvGrpSpPr>
        <p:grpSpPr>
          <a:xfrm>
            <a:off x="931739" y="2985694"/>
            <a:ext cx="2880000" cy="3456001"/>
            <a:chOff x="756615" y="6786549"/>
            <a:chExt cx="2880000" cy="3456001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05C73DA4-A020-4A53-8BA6-079AF0A21454}"/>
                </a:ext>
              </a:extLst>
            </p:cNvPr>
            <p:cNvGrpSpPr/>
            <p:nvPr/>
          </p:nvGrpSpPr>
          <p:grpSpPr>
            <a:xfrm>
              <a:off x="756615" y="6786549"/>
              <a:ext cx="2880000" cy="3456001"/>
              <a:chOff x="193076" y="6992775"/>
              <a:chExt cx="2342228" cy="1564785"/>
            </a:xfrm>
          </p:grpSpPr>
          <p:sp>
            <p:nvSpPr>
              <p:cNvPr id="90" name="四角形: 上の 2 つの角を丸める 89">
                <a:extLst>
                  <a:ext uri="{FF2B5EF4-FFF2-40B4-BE49-F238E27FC236}">
                    <a16:creationId xmlns:a16="http://schemas.microsoft.com/office/drawing/2014/main" id="{23E560D6-B3ED-4CD5-8862-87C2AD21CBFB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chemeClr val="tx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ja-JP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X</a:t>
                </a:r>
                <a:r>
                  <a:rPr lang="ja-JP" altLang="en-US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（旧</a:t>
                </a:r>
                <a:r>
                  <a:rPr lang="en-US" altLang="ja-JP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Twitter</a:t>
                </a:r>
                <a:r>
                  <a:rPr lang="ja-JP" altLang="en-US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）</a:t>
                </a:r>
                <a:endParaRPr lang="en-US" altLang="zh-TW" sz="28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10" name="四角形: 角を丸くする 109">
                <a:extLst>
                  <a:ext uri="{FF2B5EF4-FFF2-40B4-BE49-F238E27FC236}">
                    <a16:creationId xmlns:a16="http://schemas.microsoft.com/office/drawing/2014/main" id="{3C76FADB-99B3-4EC0-9CFD-7088FAAC2A6C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28" name="正方形/長方形 127">
                <a:extLst>
                  <a:ext uri="{FF2B5EF4-FFF2-40B4-BE49-F238E27FC236}">
                    <a16:creationId xmlns:a16="http://schemas.microsoft.com/office/drawing/2014/main" id="{E116D120-C519-4D05-B51C-9AEA87F8F1DE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3A4532B7-9815-44B5-A19F-6FA2562AFFB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36219" y="7945168"/>
              <a:ext cx="920790" cy="1152000"/>
              <a:chOff x="5508823" y="4193468"/>
              <a:chExt cx="1152000" cy="1441264"/>
            </a:xfrm>
          </p:grpSpPr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D86FB2C1-49E1-4E23-A641-9CF9B10ED48C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9" name="正方形/長方形 88">
                <a:extLst>
                  <a:ext uri="{FF2B5EF4-FFF2-40B4-BE49-F238E27FC236}">
                    <a16:creationId xmlns:a16="http://schemas.microsoft.com/office/drawing/2014/main" id="{2031F1EF-EF1F-47CC-B624-C6709EF314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675DAAF0-7E29-456F-A014-BCCA6DBBB1AC}"/>
                </a:ext>
              </a:extLst>
            </p:cNvPr>
            <p:cNvGrpSpPr/>
            <p:nvPr/>
          </p:nvGrpSpPr>
          <p:grpSpPr>
            <a:xfrm>
              <a:off x="972614" y="9362585"/>
              <a:ext cx="2528919" cy="805971"/>
              <a:chOff x="828630" y="7421049"/>
              <a:chExt cx="2528919" cy="805971"/>
            </a:xfrm>
          </p:grpSpPr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BB220785-1245-40AB-8566-18F9CEC7713B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lvl="0" algn="ctr"/>
                <a:r>
                  <a:rPr lang="ja-JP" altLang="en-US" sz="1200" spc="-35" dirty="0">
                    <a:solidFill>
                      <a:prstClr val="black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BE58D1D2-D063-4C9F-888E-793856BA3E99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78" name="グループ化 77">
                  <a:extLst>
                    <a:ext uri="{FF2B5EF4-FFF2-40B4-BE49-F238E27FC236}">
                      <a16:creationId xmlns:a16="http://schemas.microsoft.com/office/drawing/2014/main" id="{2753A935-9382-46D6-9781-6A9375C004A7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85" name="フリーフォーム: 図形 84">
                    <a:extLst>
                      <a:ext uri="{FF2B5EF4-FFF2-40B4-BE49-F238E27FC236}">
                        <a16:creationId xmlns:a16="http://schemas.microsoft.com/office/drawing/2014/main" id="{2F6D5CDF-4FF0-406F-BB99-B718AE4190B5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86" name="四角形: 角を丸くする 85">
                    <a:extLst>
                      <a:ext uri="{FF2B5EF4-FFF2-40B4-BE49-F238E27FC236}">
                        <a16:creationId xmlns:a16="http://schemas.microsoft.com/office/drawing/2014/main" id="{06CBC8D4-5BDD-43B8-88DD-B9DA2E3738E0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＠</a:t>
                    </a:r>
                    <a:r>
                      <a:rPr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XXXXXXXXXXXX </a:t>
                    </a:r>
                    <a:endParaRPr lang="ja-JP" altLang="en-US" sz="12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Meiryo UI" panose="020B0604030504040204" pitchFamily="50" charset="-128"/>
                    </a:endParaRPr>
                  </a:p>
                </p:txBody>
              </p:sp>
            </p:grpSp>
            <p:grpSp>
              <p:nvGrpSpPr>
                <p:cNvPr id="82" name="グループ化 81">
                  <a:extLst>
                    <a:ext uri="{FF2B5EF4-FFF2-40B4-BE49-F238E27FC236}">
                      <a16:creationId xmlns:a16="http://schemas.microsoft.com/office/drawing/2014/main" id="{BE580011-29D3-4B3C-884F-2F4E75E7D7FC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83" name="Freeform 5">
                    <a:extLst>
                      <a:ext uri="{FF2B5EF4-FFF2-40B4-BE49-F238E27FC236}">
                        <a16:creationId xmlns:a16="http://schemas.microsoft.com/office/drawing/2014/main" id="{184AE984-3776-489E-802B-EC26CFFFDBE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84" name="Freeform 6">
                    <a:extLst>
                      <a:ext uri="{FF2B5EF4-FFF2-40B4-BE49-F238E27FC236}">
                        <a16:creationId xmlns:a16="http://schemas.microsoft.com/office/drawing/2014/main" id="{08E98A63-5B16-4E9E-889A-66B27BD453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51467331-E59C-4171-891D-5917F695DBD4}"/>
              </a:ext>
            </a:extLst>
          </p:cNvPr>
          <p:cNvGrpSpPr/>
          <p:nvPr/>
        </p:nvGrpSpPr>
        <p:grpSpPr>
          <a:xfrm>
            <a:off x="5966453" y="2983002"/>
            <a:ext cx="2880000" cy="3456001"/>
            <a:chOff x="756615" y="6786549"/>
            <a:chExt cx="2880000" cy="3456001"/>
          </a:xfrm>
        </p:grpSpPr>
        <p:grpSp>
          <p:nvGrpSpPr>
            <p:cNvPr id="130" name="グループ化 129">
              <a:extLst>
                <a:ext uri="{FF2B5EF4-FFF2-40B4-BE49-F238E27FC236}">
                  <a16:creationId xmlns:a16="http://schemas.microsoft.com/office/drawing/2014/main" id="{3A6AC6A1-C5BC-4C1B-BB2D-95C477D5DF86}"/>
                </a:ext>
              </a:extLst>
            </p:cNvPr>
            <p:cNvGrpSpPr/>
            <p:nvPr/>
          </p:nvGrpSpPr>
          <p:grpSpPr>
            <a:xfrm>
              <a:off x="756615" y="6786549"/>
              <a:ext cx="2880000" cy="3456001"/>
              <a:chOff x="193076" y="6992775"/>
              <a:chExt cx="2342228" cy="1564785"/>
            </a:xfrm>
          </p:grpSpPr>
          <p:sp>
            <p:nvSpPr>
              <p:cNvPr id="143" name="四角形: 上の 2 つの角を丸める 142">
                <a:extLst>
                  <a:ext uri="{FF2B5EF4-FFF2-40B4-BE49-F238E27FC236}">
                    <a16:creationId xmlns:a16="http://schemas.microsoft.com/office/drawing/2014/main" id="{3C02AF48-CD6D-4786-9C79-319B83D2D147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chemeClr val="tx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algn="ctr"/>
                <a:r>
                  <a:rPr lang="en-US" altLang="ja-JP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X</a:t>
                </a:r>
                <a:r>
                  <a:rPr lang="ja-JP" altLang="en-US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（旧</a:t>
                </a:r>
                <a:r>
                  <a:rPr lang="en-US" altLang="ja-JP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Twitter</a:t>
                </a:r>
                <a:r>
                  <a:rPr lang="ja-JP" altLang="en-US" sz="28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）</a:t>
                </a:r>
                <a:endParaRPr lang="en-US" altLang="zh-TW" sz="28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44" name="四角形: 角を丸くする 143">
                <a:extLst>
                  <a:ext uri="{FF2B5EF4-FFF2-40B4-BE49-F238E27FC236}">
                    <a16:creationId xmlns:a16="http://schemas.microsoft.com/office/drawing/2014/main" id="{01D36A37-9C6B-4909-AB29-A6B1112E602A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45" name="正方形/長方形 144">
                <a:extLst>
                  <a:ext uri="{FF2B5EF4-FFF2-40B4-BE49-F238E27FC236}">
                    <a16:creationId xmlns:a16="http://schemas.microsoft.com/office/drawing/2014/main" id="{BB9D368A-8361-4978-97B2-8B44524F7B0D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A60BD2F9-9AF4-4B7B-A7FF-07D56D6C4F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36219" y="7945168"/>
              <a:ext cx="920790" cy="1152000"/>
              <a:chOff x="5508823" y="4193468"/>
              <a:chExt cx="1152000" cy="1441264"/>
            </a:xfrm>
          </p:grpSpPr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A1E77505-3DD2-4090-92FC-504DF55450EC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42" name="正方形/長方形 141">
                <a:extLst>
                  <a:ext uri="{FF2B5EF4-FFF2-40B4-BE49-F238E27FC236}">
                    <a16:creationId xmlns:a16="http://schemas.microsoft.com/office/drawing/2014/main" id="{039F9422-2D2B-48BB-B496-C9DC09EC03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32" name="グループ化 131">
              <a:extLst>
                <a:ext uri="{FF2B5EF4-FFF2-40B4-BE49-F238E27FC236}">
                  <a16:creationId xmlns:a16="http://schemas.microsoft.com/office/drawing/2014/main" id="{6A6E3FCA-EF70-4D49-9326-A25EF9CFAFD9}"/>
                </a:ext>
              </a:extLst>
            </p:cNvPr>
            <p:cNvGrpSpPr/>
            <p:nvPr/>
          </p:nvGrpSpPr>
          <p:grpSpPr>
            <a:xfrm>
              <a:off x="972614" y="9362585"/>
              <a:ext cx="2528919" cy="805971"/>
              <a:chOff x="828630" y="7421049"/>
              <a:chExt cx="2528919" cy="805971"/>
            </a:xfrm>
          </p:grpSpPr>
          <p:sp>
            <p:nvSpPr>
              <p:cNvPr id="133" name="正方形/長方形 132">
                <a:extLst>
                  <a:ext uri="{FF2B5EF4-FFF2-40B4-BE49-F238E27FC236}">
                    <a16:creationId xmlns:a16="http://schemas.microsoft.com/office/drawing/2014/main" id="{CB7B04B0-8B25-42CD-94B9-891141CBFD70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lvl="0" algn="ctr"/>
                <a:r>
                  <a:rPr lang="ja-JP" altLang="en-US" sz="1200" spc="-35" dirty="0">
                    <a:solidFill>
                      <a:prstClr val="black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3092CFD1-C979-48D5-8B21-D864788BBA07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135" name="グループ化 134">
                  <a:extLst>
                    <a:ext uri="{FF2B5EF4-FFF2-40B4-BE49-F238E27FC236}">
                      <a16:creationId xmlns:a16="http://schemas.microsoft.com/office/drawing/2014/main" id="{BA6C537A-9346-49FB-8BB8-78F9FB332FAC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139" name="フリーフォーム: 図形 138">
                    <a:extLst>
                      <a:ext uri="{FF2B5EF4-FFF2-40B4-BE49-F238E27FC236}">
                        <a16:creationId xmlns:a16="http://schemas.microsoft.com/office/drawing/2014/main" id="{548D005C-DD53-4928-B844-686AB97FA0C4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140" name="四角形: 角を丸くする 139">
                    <a:extLst>
                      <a:ext uri="{FF2B5EF4-FFF2-40B4-BE49-F238E27FC236}">
                        <a16:creationId xmlns:a16="http://schemas.microsoft.com/office/drawing/2014/main" id="{C654E452-B22A-4E05-BCC2-AC716AD0F1AC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＠</a:t>
                    </a:r>
                    <a:r>
                      <a:rPr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XXXXXXXXXXXX </a:t>
                    </a:r>
                    <a:endParaRPr lang="ja-JP" altLang="en-US" sz="12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Meiryo UI" panose="020B0604030504040204" pitchFamily="50" charset="-128"/>
                    </a:endParaRPr>
                  </a:p>
                </p:txBody>
              </p:sp>
            </p:grpSp>
            <p:grpSp>
              <p:nvGrpSpPr>
                <p:cNvPr id="136" name="グループ化 135">
                  <a:extLst>
                    <a:ext uri="{FF2B5EF4-FFF2-40B4-BE49-F238E27FC236}">
                      <a16:creationId xmlns:a16="http://schemas.microsoft.com/office/drawing/2014/main" id="{B51EE01B-F8C1-46EF-B055-9DFE6259B7D0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37" name="Freeform 5">
                    <a:extLst>
                      <a:ext uri="{FF2B5EF4-FFF2-40B4-BE49-F238E27FC236}">
                        <a16:creationId xmlns:a16="http://schemas.microsoft.com/office/drawing/2014/main" id="{09FA0A21-CC69-412F-AFD1-124871816A2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138" name="Freeform 6">
                    <a:extLst>
                      <a:ext uri="{FF2B5EF4-FFF2-40B4-BE49-F238E27FC236}">
                        <a16:creationId xmlns:a16="http://schemas.microsoft.com/office/drawing/2014/main" id="{FDA99712-7183-40BF-8C33-C88EF88E0A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145787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">
      <a:majorFont>
        <a:latin typeface="Arial"/>
        <a:ea typeface="Meiryo UI"/>
        <a:cs typeface=""/>
      </a:majorFont>
      <a:minorFont>
        <a:latin typeface="BIZ UDPゴシック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港区白紙テンプレート_A4縦.pptx" id="{1CDFD78E-CC07-40F5-A15A-F00DE418B9B5}" vid="{7EC4E035-758F-4BB1-A034-794C5E2A4A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港区白紙テンプレート_A4縦</Template>
  <TotalTime>174</TotalTime>
  <Words>162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　萌絵</dc:creator>
  <cp:lastModifiedBy>雅也 遠藤</cp:lastModifiedBy>
  <cp:revision>33</cp:revision>
  <cp:lastPrinted>2017-10-06T11:05:23Z</cp:lastPrinted>
  <dcterms:created xsi:type="dcterms:W3CDTF">2022-07-19T01:43:40Z</dcterms:created>
  <dcterms:modified xsi:type="dcterms:W3CDTF">2024-04-22T05:08:47Z</dcterms:modified>
</cp:coreProperties>
</file>