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62" r:id="rId7"/>
    <p:sldId id="265" r:id="rId8"/>
    <p:sldId id="257" r:id="rId9"/>
    <p:sldId id="261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秋貞　哲也 / akisada tetsuya" userId="51e732af-55e7-4658-a42f-1422a17e8fed" providerId="ADAL" clId="{5B92327F-2480-403C-A625-8F0C58DF4F7B}"/>
    <pc:docChg chg="undo custSel delSld modSld">
      <pc:chgData name="秋貞　哲也 / akisada tetsuya" userId="51e732af-55e7-4658-a42f-1422a17e8fed" providerId="ADAL" clId="{5B92327F-2480-403C-A625-8F0C58DF4F7B}" dt="2024-07-23T00:38:33.657" v="88" actId="2696"/>
      <pc:docMkLst>
        <pc:docMk/>
      </pc:docMkLst>
      <pc:sldChg chg="modSp mod">
        <pc:chgData name="秋貞　哲也 / akisada tetsuya" userId="51e732af-55e7-4658-a42f-1422a17e8fed" providerId="ADAL" clId="{5B92327F-2480-403C-A625-8F0C58DF4F7B}" dt="2024-07-23T00:38:27.991" v="87" actId="20577"/>
        <pc:sldMkLst>
          <pc:docMk/>
          <pc:sldMk cId="289179504" sldId="257"/>
        </pc:sldMkLst>
        <pc:spChg chg="mod">
          <ac:chgData name="秋貞　哲也 / akisada tetsuya" userId="51e732af-55e7-4658-a42f-1422a17e8fed" providerId="ADAL" clId="{5B92327F-2480-403C-A625-8F0C58DF4F7B}" dt="2024-07-23T00:38:27.991" v="87" actId="20577"/>
          <ac:spMkLst>
            <pc:docMk/>
            <pc:sldMk cId="289179504" sldId="257"/>
            <ac:spMk id="4" creationId="{9817E858-7C5C-3017-642E-B9F092DCDC99}"/>
          </ac:spMkLst>
        </pc:spChg>
      </pc:sldChg>
      <pc:sldChg chg="modSp mod">
        <pc:chgData name="秋貞　哲也 / akisada tetsuya" userId="51e732af-55e7-4658-a42f-1422a17e8fed" providerId="ADAL" clId="{5B92327F-2480-403C-A625-8F0C58DF4F7B}" dt="2024-07-23T00:36:13.640" v="33" actId="948"/>
        <pc:sldMkLst>
          <pc:docMk/>
          <pc:sldMk cId="3412727013" sldId="262"/>
        </pc:sldMkLst>
        <pc:spChg chg="mod">
          <ac:chgData name="秋貞　哲也 / akisada tetsuya" userId="51e732af-55e7-4658-a42f-1422a17e8fed" providerId="ADAL" clId="{5B92327F-2480-403C-A625-8F0C58DF4F7B}" dt="2024-07-23T00:36:13.640" v="33" actId="948"/>
          <ac:spMkLst>
            <pc:docMk/>
            <pc:sldMk cId="3412727013" sldId="262"/>
            <ac:spMk id="4" creationId="{9817E858-7C5C-3017-642E-B9F092DCDC99}"/>
          </ac:spMkLst>
        </pc:spChg>
      </pc:sldChg>
      <pc:sldChg chg="modSp mod">
        <pc:chgData name="秋貞　哲也 / akisada tetsuya" userId="51e732af-55e7-4658-a42f-1422a17e8fed" providerId="ADAL" clId="{5B92327F-2480-403C-A625-8F0C58DF4F7B}" dt="2024-07-23T00:36:25.255" v="34" actId="948"/>
        <pc:sldMkLst>
          <pc:docMk/>
          <pc:sldMk cId="2709993780" sldId="265"/>
        </pc:sldMkLst>
        <pc:spChg chg="mod">
          <ac:chgData name="秋貞　哲也 / akisada tetsuya" userId="51e732af-55e7-4658-a42f-1422a17e8fed" providerId="ADAL" clId="{5B92327F-2480-403C-A625-8F0C58DF4F7B}" dt="2024-07-23T00:36:25.255" v="34" actId="948"/>
          <ac:spMkLst>
            <pc:docMk/>
            <pc:sldMk cId="2709993780" sldId="265"/>
            <ac:spMk id="4" creationId="{9817E858-7C5C-3017-642E-B9F092DCDC99}"/>
          </ac:spMkLst>
        </pc:spChg>
      </pc:sldChg>
      <pc:sldChg chg="del">
        <pc:chgData name="秋貞　哲也 / akisada tetsuya" userId="51e732af-55e7-4658-a42f-1422a17e8fed" providerId="ADAL" clId="{5B92327F-2480-403C-A625-8F0C58DF4F7B}" dt="2024-07-23T00:36:31.924" v="35" actId="2696"/>
        <pc:sldMkLst>
          <pc:docMk/>
          <pc:sldMk cId="2279729777" sldId="266"/>
        </pc:sldMkLst>
      </pc:sldChg>
      <pc:sldChg chg="del">
        <pc:chgData name="秋貞　哲也 / akisada tetsuya" userId="51e732af-55e7-4658-a42f-1422a17e8fed" providerId="ADAL" clId="{5B92327F-2480-403C-A625-8F0C58DF4F7B}" dt="2024-07-23T00:38:33.657" v="88" actId="2696"/>
        <pc:sldMkLst>
          <pc:docMk/>
          <pc:sldMk cId="632835480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BDF94-3C2A-4844-88D3-1CCC9DBDC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4AC4FF-E000-4936-AB7D-891552135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4AE3C3-7C56-4CA1-8EDC-0D5441BB9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FD817F-F76B-4690-BDE3-43709452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CDE067-7D4A-4026-B65D-D96BC50A5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65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9C7ED-B3C8-4C19-AE32-5F1BFF373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4216B8-C55A-40F7-9A23-E3DDCAD4C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B80AF7-8912-4BA1-9AFE-6AF4CAAB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13401B-7FCB-4788-9506-C0CAD643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081D17-A51E-4168-B306-4F3DFBA96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53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934DBB-80B1-45B8-84E4-D6EC5C4A4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CC503A-3866-448F-AD8D-7D0E51B71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A290A6-15C8-4F5A-844E-DCBF7B7D9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68FCEB-C99C-45AB-95E7-2A768D5C8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A1209F-5A27-4764-A27A-43D1DA6E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621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1BD9B5-A501-4480-9AB5-23A63AD7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780D6F-5AAD-4857-A02F-B6D28764C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519492-8E5C-4477-9B26-6EF5B2746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365777-37CF-4636-B940-17DFBD335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8A25AB-9226-491D-BBFD-DA7231946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62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AE4925-6A14-4345-A49B-B3534427C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171D0D-976D-40B0-9421-26A4825FE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9B75F8-F66B-4426-814D-A83B68322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10A4DE-B0D4-4FA9-BED1-11953D5F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F6F676-2BC0-4D93-A7A0-D7669DC8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9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2871D9-8A9E-43D9-B968-A9F268328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CDEF30-C0E3-4564-A6AE-832A27890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431771-87BD-4C4C-BCB0-F7FBB5588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025C2E-91B5-4BA0-851D-AA19F378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2F26B1-85A4-447A-B349-EBAF85F64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5FAED8-A1A2-45B6-B547-AAB3AC69D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5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61F61-BAC5-4DA3-BD9A-03B645693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C1A267-5CA9-4F31-9A97-801B87E64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329A62-AEAA-4D63-BF06-D6E418CD1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2F1979-15F1-4111-9B51-0E0E410E9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097BB6-F74D-4F0F-95A8-DE1AD25210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623172E-8DDB-4F2F-BEB6-990AF346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CAE140-3C76-4D27-A595-AF42F6688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04D3C43-F658-44A3-9B71-EE66ADD5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6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AA96AB-A0CE-4FBF-AD0D-26A97258D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62E7ED-7180-494E-A70B-0EFD4B25D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572CC0-3634-4AF3-84D3-ADECDF3D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CCD6F2-66EB-45DD-88E1-8A59B13F2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2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3A0D869-FF6B-4E4E-A607-0DBD1256E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56808D1-BC8C-46EC-905D-8E5489A51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FF4553-FF23-47CF-9DB5-416CA46CA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39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8B8717-AC74-4708-82AC-20666867B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380790-744B-4689-B8BE-18B2B70BF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22DB76-AE06-4D06-B9DA-F90CEB42D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2C3C13-DEAB-4BCD-BCFB-339ED8F0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9CCEC9-A4A4-448E-B7D3-B99C67FA2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B05D47-28E6-4CE3-AFD8-8A7B055B6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74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B2632-53C6-4825-B266-F5E6204FA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1084DF-262E-4867-9F2C-93E4B84559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52F2C2-84FB-409C-B99E-61CBB87D2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FA7FE8-88AA-415A-91E6-42ADC4CE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29F60E-21F5-4707-B72C-F02FB9BBE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13A415-1525-430C-816F-EC927F76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9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8D2C5CF-3216-4A7F-A4B1-1A886979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B9C2F6-2E71-45D0-868A-B8A23E026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960590-A381-4E9A-B28F-4E19D018F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AE47D-0265-4B3C-A7BF-55F7CFC12D5B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850CEE-0BB4-4F24-82A5-B33DE61CA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8B4992-7C90-478A-B034-7199D9FA9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61242-29EF-418D-95D0-993D60B11E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39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7D9C51C-D78D-4FE4-8B7D-3E4F5084DA65}"/>
              </a:ext>
            </a:extLst>
          </p:cNvPr>
          <p:cNvSpPr/>
          <p:nvPr/>
        </p:nvSpPr>
        <p:spPr>
          <a:xfrm>
            <a:off x="2988906" y="1399592"/>
            <a:ext cx="6214188" cy="2435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ja-JP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テーマ●</a:t>
            </a:r>
            <a:r>
              <a:rPr lang="en-US" altLang="ja-JP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pPr algn="ctr">
              <a:lnSpc>
                <a:spcPct val="15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企画提案の名称</a:t>
            </a:r>
            <a:endParaRPr lang="en-US" altLang="ja-JP" sz="3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○○○○（提案者名）</a:t>
            </a:r>
            <a:endParaRPr kumimoji="1" lang="en-US" altLang="ja-JP" sz="3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2924F23-4D1C-40E9-AA38-4148DA4478C5}"/>
              </a:ext>
            </a:extLst>
          </p:cNvPr>
          <p:cNvSpPr/>
          <p:nvPr/>
        </p:nvSpPr>
        <p:spPr>
          <a:xfrm>
            <a:off x="2069842" y="3900196"/>
            <a:ext cx="9276184" cy="2211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・本様式は適宜、レイアウトを変更してください。</a:t>
            </a:r>
            <a:endParaRPr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・フォントは</a:t>
            </a:r>
            <a:r>
              <a:rPr lang="en-US" altLang="ja-JP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10.5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ポイント以上としてください。</a:t>
            </a:r>
            <a:endParaRPr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・赤字の説明文は、削除の上、作成ください。</a:t>
            </a:r>
            <a:endParaRPr kumimoji="1"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・本表紙をいれて</a:t>
            </a: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</a:t>
            </a:r>
            <a:r>
              <a:rPr kumimoji="1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ページ以内で作成ください。</a:t>
            </a:r>
            <a:endParaRPr kumimoji="1"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・「テーマ●」は募集要項の２（１）の①～⑤から選択し、ご記載ください</a:t>
            </a:r>
            <a:endParaRPr kumimoji="1" lang="en-US" altLang="ja-JP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11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17E858-7C5C-3017-642E-B9F092DCD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3194"/>
            <a:ext cx="10515600" cy="289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・区の基本計画等を前提とし、本実証実験で達成したい区が解決すべき課題を記載してください。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6483B08B-E07C-484D-8244-8AC4AEB06642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0" y="412443"/>
            <a:ext cx="10515600" cy="6267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①区の課題</a:t>
            </a:r>
            <a:endParaRPr kumimoji="1" lang="en-US" altLang="ja-JP" sz="3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185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6483B08B-E07C-484D-8244-8AC4AEB06642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0" y="518494"/>
            <a:ext cx="10515600" cy="6267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②解決策（活用する新技術：</a:t>
            </a:r>
            <a:r>
              <a:rPr kumimoji="1" lang="ja-JP" altLang="en-US" sz="36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●●</a:t>
            </a:r>
            <a:r>
              <a:rPr kumimoji="1"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kumimoji="1" lang="en-US" altLang="ja-JP" sz="3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A195374-84F5-49F1-988C-04BE8BB9D0AF}"/>
              </a:ext>
            </a:extLst>
          </p:cNvPr>
          <p:cNvSpPr/>
          <p:nvPr/>
        </p:nvSpPr>
        <p:spPr>
          <a:xfrm>
            <a:off x="0" y="-83677"/>
            <a:ext cx="12091481" cy="8074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・本実証実験でどのような技術・サービスを活用し、どのような区民・事業者の利便性の向上、行政運営の効率化が見込めるか、記載してください。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・本実証実験に寄与する技術・サービスの取組事例や過去実績を必ず記載してください。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・今回の実証実験のプロジェクト案で提案する技術・サービスを●●の部分に記載してください（例：ドローン、メタバース、ロボットなど）。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72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6483B08B-E07C-484D-8244-8AC4AEB06642}"/>
              </a:ext>
            </a:extLst>
          </p:cNvPr>
          <p:cNvSpPr>
            <a:spLocks noGrp="1" noChangeAspect="1"/>
          </p:cNvSpPr>
          <p:nvPr>
            <p:ph type="title"/>
          </p:nvPr>
        </p:nvSpPr>
        <p:spPr>
          <a:xfrm>
            <a:off x="0" y="485788"/>
            <a:ext cx="10515600" cy="6267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③実証実験の詳細</a:t>
            </a:r>
            <a:endParaRPr kumimoji="1" lang="en-US" altLang="ja-JP" sz="3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F630437-A9D9-4D0A-814C-FBDEE999DBCD}"/>
              </a:ext>
            </a:extLst>
          </p:cNvPr>
          <p:cNvSpPr/>
          <p:nvPr/>
        </p:nvSpPr>
        <p:spPr>
          <a:xfrm>
            <a:off x="0" y="-83976"/>
            <a:ext cx="12091481" cy="7101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・どのような実証実験を行うのか、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内容、場所、必要なモニター、実施期間・回数、実施体制（組織、スタッフ、役割分担）等</a:t>
            </a:r>
            <a:r>
              <a:rPr lang="en-US" altLang="ja-JP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を記載してください。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・国や東京都、区の許認可が必要な場合には、必ずその旨を記載してください。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・実証実験で確認したいこと（成果目標）を記載してください。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DEA5ED-CAF2-41AD-8E07-747E8A7FB4CE}"/>
              </a:ext>
            </a:extLst>
          </p:cNvPr>
          <p:cNvSpPr/>
          <p:nvPr/>
        </p:nvSpPr>
        <p:spPr>
          <a:xfrm>
            <a:off x="195942" y="1287625"/>
            <a:ext cx="5809861" cy="540242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A4803-41E4-4C74-B316-77B5AF938C70}"/>
              </a:ext>
            </a:extLst>
          </p:cNvPr>
          <p:cNvSpPr/>
          <p:nvPr/>
        </p:nvSpPr>
        <p:spPr>
          <a:xfrm>
            <a:off x="6186196" y="1287624"/>
            <a:ext cx="5809861" cy="540242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40D1C912-5B93-4EC8-8C08-02AF6EF4E8F4}"/>
              </a:ext>
            </a:extLst>
          </p:cNvPr>
          <p:cNvSpPr txBox="1">
            <a:spLocks noChangeAspect="1"/>
          </p:cNvSpPr>
          <p:nvPr/>
        </p:nvSpPr>
        <p:spPr>
          <a:xfrm>
            <a:off x="195942" y="1287624"/>
            <a:ext cx="3719802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実証実験の内容</a:t>
            </a:r>
            <a:endParaRPr lang="en-US" altLang="ja-JP" sz="11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タイトル 4">
            <a:extLst>
              <a:ext uri="{FF2B5EF4-FFF2-40B4-BE49-F238E27FC236}">
                <a16:creationId xmlns:a16="http://schemas.microsoft.com/office/drawing/2014/main" id="{E35583DD-25AF-48B6-BFA5-E906E570F7E8}"/>
              </a:ext>
            </a:extLst>
          </p:cNvPr>
          <p:cNvSpPr txBox="1">
            <a:spLocks noChangeAspect="1"/>
          </p:cNvSpPr>
          <p:nvPr/>
        </p:nvSpPr>
        <p:spPr>
          <a:xfrm>
            <a:off x="6186196" y="1287624"/>
            <a:ext cx="3719802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実証実験の成果目標</a:t>
            </a:r>
            <a:endParaRPr lang="en-US" altLang="ja-JP" sz="11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999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17E858-7C5C-3017-642E-B9F092DCD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51" y="35685"/>
            <a:ext cx="11926078" cy="376758"/>
          </a:xfrm>
        </p:spPr>
        <p:txBody>
          <a:bodyPr wrap="none">
            <a:noAutofit/>
          </a:bodyPr>
          <a:lstStyle/>
          <a:p>
            <a:pPr marL="0" indent="0">
              <a:buNone/>
            </a:pP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・今回の実証実験以降のロードマップについて記載してください。ロードマップでは、実証実験がどの時点になるか明記してください。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・本実証を行うことによって、区にどのように貢献できるか記載してください</a:t>
            </a:r>
          </a:p>
          <a:p>
            <a:pPr marL="0" indent="0">
              <a:buNone/>
            </a:pP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タイトル 4">
            <a:extLst>
              <a:ext uri="{FF2B5EF4-FFF2-40B4-BE49-F238E27FC236}">
                <a16:creationId xmlns:a16="http://schemas.microsoft.com/office/drawing/2014/main" id="{92781628-C3B7-4D7F-BD07-16FD7F9D5A5C}"/>
              </a:ext>
            </a:extLst>
          </p:cNvPr>
          <p:cNvSpPr txBox="1">
            <a:spLocks noChangeAspect="1"/>
          </p:cNvSpPr>
          <p:nvPr/>
        </p:nvSpPr>
        <p:spPr>
          <a:xfrm>
            <a:off x="0" y="410492"/>
            <a:ext cx="10515600" cy="62678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④今後の展開</a:t>
            </a:r>
            <a:endParaRPr lang="en-US" altLang="ja-JP" sz="3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061E773-9902-4800-BDB3-528C4FB5B11B}"/>
              </a:ext>
            </a:extLst>
          </p:cNvPr>
          <p:cNvSpPr/>
          <p:nvPr/>
        </p:nvSpPr>
        <p:spPr>
          <a:xfrm>
            <a:off x="195942" y="1110343"/>
            <a:ext cx="7725748" cy="557970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93CCB40-1F27-4900-83B6-EBDE172647BC}"/>
              </a:ext>
            </a:extLst>
          </p:cNvPr>
          <p:cNvSpPr/>
          <p:nvPr/>
        </p:nvSpPr>
        <p:spPr>
          <a:xfrm>
            <a:off x="8024327" y="1110343"/>
            <a:ext cx="3971731" cy="5579706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4">
            <a:extLst>
              <a:ext uri="{FF2B5EF4-FFF2-40B4-BE49-F238E27FC236}">
                <a16:creationId xmlns:a16="http://schemas.microsoft.com/office/drawing/2014/main" id="{9212B25E-DC18-4BC6-B405-0930B1FCA33D}"/>
              </a:ext>
            </a:extLst>
          </p:cNvPr>
          <p:cNvSpPr txBox="1">
            <a:spLocks noChangeAspect="1"/>
          </p:cNvSpPr>
          <p:nvPr/>
        </p:nvSpPr>
        <p:spPr>
          <a:xfrm>
            <a:off x="195942" y="1087210"/>
            <a:ext cx="3719802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ロードマップ</a:t>
            </a:r>
            <a:endParaRPr lang="en-US" altLang="ja-JP" sz="11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F0E4E450-E5F9-453D-9FC1-BAD795C25D2F}"/>
              </a:ext>
            </a:extLst>
          </p:cNvPr>
          <p:cNvSpPr txBox="1">
            <a:spLocks noChangeAspect="1"/>
          </p:cNvSpPr>
          <p:nvPr/>
        </p:nvSpPr>
        <p:spPr>
          <a:xfrm>
            <a:off x="8024327" y="1083308"/>
            <a:ext cx="3719802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区への貢献</a:t>
            </a:r>
            <a:endParaRPr lang="en-US" altLang="ja-JP" sz="11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179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4">
            <a:extLst>
              <a:ext uri="{FF2B5EF4-FFF2-40B4-BE49-F238E27FC236}">
                <a16:creationId xmlns:a16="http://schemas.microsoft.com/office/drawing/2014/main" id="{77D69186-915A-4100-BFC1-03995A1A5111}"/>
              </a:ext>
            </a:extLst>
          </p:cNvPr>
          <p:cNvSpPr txBox="1">
            <a:spLocks noChangeAspect="1"/>
          </p:cNvSpPr>
          <p:nvPr/>
        </p:nvSpPr>
        <p:spPr>
          <a:xfrm>
            <a:off x="0" y="485761"/>
            <a:ext cx="10515600" cy="626789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3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⑤区に求める支援</a:t>
            </a:r>
            <a:endParaRPr lang="en-US" altLang="ja-JP" sz="3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13FA255-37A5-4B11-80A2-631FE1ABC50C}"/>
              </a:ext>
            </a:extLst>
          </p:cNvPr>
          <p:cNvSpPr/>
          <p:nvPr/>
        </p:nvSpPr>
        <p:spPr>
          <a:xfrm>
            <a:off x="195943" y="1112551"/>
            <a:ext cx="3825552" cy="557749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22E2923-6270-4BD6-A578-79C924CD36D1}"/>
              </a:ext>
            </a:extLst>
          </p:cNvPr>
          <p:cNvSpPr/>
          <p:nvPr/>
        </p:nvSpPr>
        <p:spPr>
          <a:xfrm>
            <a:off x="4183224" y="1112551"/>
            <a:ext cx="3825552" cy="557749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7842EE-ACB5-45CF-92B0-2634F84CB75C}"/>
              </a:ext>
            </a:extLst>
          </p:cNvPr>
          <p:cNvSpPr/>
          <p:nvPr/>
        </p:nvSpPr>
        <p:spPr>
          <a:xfrm>
            <a:off x="8167394" y="1112550"/>
            <a:ext cx="3825552" cy="55774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4">
            <a:extLst>
              <a:ext uri="{FF2B5EF4-FFF2-40B4-BE49-F238E27FC236}">
                <a16:creationId xmlns:a16="http://schemas.microsoft.com/office/drawing/2014/main" id="{3F87566D-E11C-4C91-BF80-7D54CF9B406B}"/>
              </a:ext>
            </a:extLst>
          </p:cNvPr>
          <p:cNvSpPr txBox="1">
            <a:spLocks noChangeAspect="1"/>
          </p:cNvSpPr>
          <p:nvPr/>
        </p:nvSpPr>
        <p:spPr>
          <a:xfrm>
            <a:off x="195943" y="1108608"/>
            <a:ext cx="3719802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区に求める支援「対象経費」</a:t>
            </a:r>
            <a:r>
              <a:rPr lang="en-US" altLang="ja-JP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項目と金額を記載</a:t>
            </a:r>
            <a:endParaRPr lang="en-US" altLang="ja-JP" sz="11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タイトル 4">
            <a:extLst>
              <a:ext uri="{FF2B5EF4-FFF2-40B4-BE49-F238E27FC236}">
                <a16:creationId xmlns:a16="http://schemas.microsoft.com/office/drawing/2014/main" id="{5D1CC4BB-1AF7-41AF-BC47-1B47ED094999}"/>
              </a:ext>
            </a:extLst>
          </p:cNvPr>
          <p:cNvSpPr txBox="1">
            <a:spLocks noChangeAspect="1"/>
          </p:cNvSpPr>
          <p:nvPr/>
        </p:nvSpPr>
        <p:spPr>
          <a:xfrm>
            <a:off x="4217438" y="1108608"/>
            <a:ext cx="3489649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区に求める支援「その他支援」</a:t>
            </a:r>
            <a:r>
              <a:rPr lang="en-US" altLang="ja-JP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項目と内容を記載</a:t>
            </a:r>
            <a:endParaRPr lang="en-US" altLang="ja-JP" sz="11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タイトル 4">
            <a:extLst>
              <a:ext uri="{FF2B5EF4-FFF2-40B4-BE49-F238E27FC236}">
                <a16:creationId xmlns:a16="http://schemas.microsoft.com/office/drawing/2014/main" id="{DB57CF06-8B15-4284-A828-096D44D93C82}"/>
              </a:ext>
            </a:extLst>
          </p:cNvPr>
          <p:cNvSpPr txBox="1">
            <a:spLocks noChangeAspect="1"/>
          </p:cNvSpPr>
          <p:nvPr/>
        </p:nvSpPr>
        <p:spPr>
          <a:xfrm>
            <a:off x="8167394" y="1094504"/>
            <a:ext cx="3489649" cy="3287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事業者が実施すること　</a:t>
            </a:r>
            <a:r>
              <a:rPr lang="en-US" altLang="ja-JP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1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項目と内容を記載</a:t>
            </a:r>
            <a:endParaRPr lang="en-US" altLang="ja-JP" sz="11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F0D8A67-632D-4B9C-8E48-46611E5D24B7}"/>
              </a:ext>
            </a:extLst>
          </p:cNvPr>
          <p:cNvSpPr/>
          <p:nvPr/>
        </p:nvSpPr>
        <p:spPr>
          <a:xfrm>
            <a:off x="0" y="-112561"/>
            <a:ext cx="12091481" cy="8074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・区に求める支援として「対象経費」「その他支援」を具体的にご記載ください。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・「事業者が実施すること」を具体的にご記載ください。</a:t>
            </a:r>
            <a:endParaRPr lang="en-US" altLang="ja-JP" sz="12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642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4d6e356-b9a1-4c39-8ea3-d832e3dd8ae2">
      <Terms xmlns="http://schemas.microsoft.com/office/infopath/2007/PartnerControls"/>
    </lcf76f155ced4ddcb4097134ff3c332f>
    <TaxCatchAll xmlns="7c669693-be04-4f1b-a300-184c9fb574a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16E10E7D945804C9ABFF81CC32E0F59" ma:contentTypeVersion="15" ma:contentTypeDescription="新しいドキュメントを作成します。" ma:contentTypeScope="" ma:versionID="0671f3be5f673fca660eb4a4503cb0c9">
  <xsd:schema xmlns:xsd="http://www.w3.org/2001/XMLSchema" xmlns:xs="http://www.w3.org/2001/XMLSchema" xmlns:p="http://schemas.microsoft.com/office/2006/metadata/properties" xmlns:ns2="34d6e356-b9a1-4c39-8ea3-d832e3dd8ae2" xmlns:ns3="7c669693-be04-4f1b-a300-184c9fb574ad" targetNamespace="http://schemas.microsoft.com/office/2006/metadata/properties" ma:root="true" ma:fieldsID="c3e141f214a667f5e3d77cdeef95bef2" ns2:_="" ns3:_="">
    <xsd:import namespace="34d6e356-b9a1-4c39-8ea3-d832e3dd8ae2"/>
    <xsd:import namespace="7c669693-be04-4f1b-a300-184c9fb574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6e356-b9a1-4c39-8ea3-d832e3dd8a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fa5b3511-5af1-44a5-9ff8-fec43d9a85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69693-be04-4f1b-a300-184c9fb574a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2603cb7-d0f2-4585-a445-918349a981c0}" ma:internalName="TaxCatchAll" ma:showField="CatchAllData" ma:web="7c669693-be04-4f1b-a300-184c9fb574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248145-DF9B-4041-A5B9-D8F7863035F3}">
  <ds:schemaRefs>
    <ds:schemaRef ds:uri="http://purl.org/dc/elements/1.1/"/>
    <ds:schemaRef ds:uri="http://purl.org/dc/terms/"/>
    <ds:schemaRef ds:uri="7c669693-be04-4f1b-a300-184c9fb574ad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34d6e356-b9a1-4c39-8ea3-d832e3dd8ae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1CB4BE1-9B91-411B-98F2-5F15BC067E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d6e356-b9a1-4c39-8ea3-d832e3dd8ae2"/>
    <ds:schemaRef ds:uri="7c669693-be04-4f1b-a300-184c9fb574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AFB25C-C4D9-4BB3-9EB4-205DEAC233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446</Words>
  <Application>Microsoft Office PowerPoint</Application>
  <PresentationFormat>ワイド画面</PresentationFormat>
  <Paragraphs>31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BIZ UDゴシック</vt:lpstr>
      <vt:lpstr>游ゴシック</vt:lpstr>
      <vt:lpstr>游ゴシック Light</vt:lpstr>
      <vt:lpstr>Arial</vt:lpstr>
      <vt:lpstr>Office テーマ</vt:lpstr>
      <vt:lpstr>PowerPoint プレゼンテーション</vt:lpstr>
      <vt:lpstr>①区の課題</vt:lpstr>
      <vt:lpstr>②解決策（活用する新技術：●●）</vt:lpstr>
      <vt:lpstr>③実証実験の詳細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浩史 杉山</dc:creator>
  <cp:lastModifiedBy>浩史 杉山</cp:lastModifiedBy>
  <cp:revision>37</cp:revision>
  <dcterms:created xsi:type="dcterms:W3CDTF">2024-07-02T23:46:28Z</dcterms:created>
  <dcterms:modified xsi:type="dcterms:W3CDTF">2024-08-23T02:27:21Z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0x010100C16E10E7D945804C9ABFF81CC32E0F59</vt:lpwstr>
  </property>
  <property fmtid="{D5CDD505-2E9C-101B-9397-08002B2CF9AE}" pid="3" name="MediaServiceImageTags">
    <vt:lpwstr/>
  </property>
</Properties>
</file>