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>
  <p:sldMasterIdLst>
    <p:sldMasterId id="2147483700" r:id="rId1"/>
  </p:sldMasterIdLst>
  <p:notesMasterIdLst>
    <p:notesMasterId r:id="rId4"/>
  </p:notesMasterIdLst>
  <p:sldIdLst>
    <p:sldId id="2147482340" r:id="rId2"/>
    <p:sldId id="214748234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179166C-5D73-4D9C-9A2B-91EF25B82ED5}">
          <p14:sldIdLst>
            <p14:sldId id="2147482340"/>
            <p14:sldId id="214748234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ED9945"/>
    <a:srgbClr val="F3BA81"/>
    <a:srgbClr val="EAB200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211CAF-ED21-4A94-AF99-14B8F97FC119}" v="2" dt="2024-07-31T04:26:11.91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2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618711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9676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6636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1645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本文スライド_青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5">
            <a:extLst>
              <a:ext uri="{FF2B5EF4-FFF2-40B4-BE49-F238E27FC236}">
                <a16:creationId xmlns:a16="http://schemas.microsoft.com/office/drawing/2014/main" id="{979A0628-133E-2A57-F921-BB44B0F20A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flipH="1">
            <a:off x="644685" y="294585"/>
            <a:ext cx="4158853" cy="16619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>
              <a:buNone/>
              <a:defRPr sz="623" b="0" kern="1200" spc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kumimoji="1" lang="ja-JP" altLang="en-US"/>
              <a:t>章</a:t>
            </a:r>
          </a:p>
        </p:txBody>
      </p:sp>
      <p:sp>
        <p:nvSpPr>
          <p:cNvPr id="10" name="テキスト プレースホルダー 5">
            <a:extLst>
              <a:ext uri="{FF2B5EF4-FFF2-40B4-BE49-F238E27FC236}">
                <a16:creationId xmlns:a16="http://schemas.microsoft.com/office/drawing/2014/main" id="{FF50EBF8-59F1-B675-A4DF-2F2840FC7C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flipH="1">
            <a:off x="413154" y="294585"/>
            <a:ext cx="195263" cy="166199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>
              <a:buNone/>
              <a:defRPr sz="623" b="0" spc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kumimoji="1" lang="en-US" altLang="ja-JP"/>
              <a:t>No</a:t>
            </a:r>
            <a:endParaRPr kumimoji="1" lang="ja-JP" altLang="en-US"/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69D8F414-9E4B-6E8F-3875-0F7358B727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3154" y="519490"/>
            <a:ext cx="8317705" cy="439104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>
              <a:lnSpc>
                <a:spcPct val="100000"/>
              </a:lnSpc>
              <a:defRPr sz="1662" b="1" spc="69" baseline="0">
                <a:solidFill>
                  <a:schemeClr val="accent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タイトル</a:t>
            </a:r>
          </a:p>
        </p:txBody>
      </p:sp>
      <p:sp>
        <p:nvSpPr>
          <p:cNvPr id="12" name="テキスト プレースホルダー 5">
            <a:extLst>
              <a:ext uri="{FF2B5EF4-FFF2-40B4-BE49-F238E27FC236}">
                <a16:creationId xmlns:a16="http://schemas.microsoft.com/office/drawing/2014/main" id="{03D9D8EF-BE56-A6E2-D22F-F033A46E27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flipH="1">
            <a:off x="413152" y="1075062"/>
            <a:ext cx="8317703" cy="72000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969" b="0" kern="1200" spc="14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kumimoji="1" lang="ja-JP" altLang="en-US"/>
              <a:t>キーメッセージ</a:t>
            </a:r>
            <a:endParaRPr kumimoji="1" lang="en-US" altLang="ja-JP"/>
          </a:p>
        </p:txBody>
      </p:sp>
    </p:spTree>
    <p:extLst>
      <p:ext uri="{BB962C8B-B14F-4D97-AF65-F5344CB8AC3E}">
        <p14:creationId xmlns:p14="http://schemas.microsoft.com/office/powerpoint/2010/main" val="4278011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0">
          <p15:clr>
            <a:srgbClr val="FBAE40"/>
          </p15:clr>
        </p15:guide>
        <p15:guide id="2" pos="6769">
          <p15:clr>
            <a:srgbClr val="FBAE40"/>
          </p15:clr>
        </p15:guide>
        <p15:guide id="3" orient="horz" pos="1162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bg>
      <p:bgPr>
        <a:gradFill>
          <a:gsLst>
            <a:gs pos="20000">
              <a:schemeClr val="accent4">
                <a:alpha val="99000"/>
              </a:schemeClr>
            </a:gs>
            <a:gs pos="80000">
              <a:schemeClr val="accent1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957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45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11">
            <a:extLst>
              <a:ext uri="{FF2B5EF4-FFF2-40B4-BE49-F238E27FC236}">
                <a16:creationId xmlns:a16="http://schemas.microsoft.com/office/drawing/2014/main" id="{F8536B3B-80ED-2CF1-7C02-E754CC8D1A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533650"/>
            <a:ext cx="9144000" cy="17907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3046" b="1" spc="69" baseline="0">
                <a:gradFill>
                  <a:gsLst>
                    <a:gs pos="20000">
                      <a:schemeClr val="accent4"/>
                    </a:gs>
                    <a:gs pos="80000">
                      <a:schemeClr val="accent1"/>
                    </a:gs>
                  </a:gsLst>
                  <a:lin ang="10800000" scaled="0"/>
                </a:gra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900620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45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解サンプル">
    <p:bg>
      <p:bgPr>
        <a:gradFill>
          <a:gsLst>
            <a:gs pos="20000">
              <a:schemeClr val="accent4"/>
            </a:gs>
            <a:gs pos="80000">
              <a:schemeClr val="accent1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71" y="1248461"/>
            <a:ext cx="8855870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/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/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/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118534"/>
            <a:ext cx="8855870" cy="643467"/>
          </a:xfrm>
          <a:prstGeom prst="rect">
            <a:avLst/>
          </a:prstGeom>
        </p:spPr>
        <p:txBody>
          <a:bodyPr lIns="0" tIns="360000" rIns="0" bIns="0" anchor="ctr"/>
          <a:lstStyle>
            <a:lvl1pPr marL="0" indent="0" algn="ctr">
              <a:buNone/>
              <a:defRPr sz="1939" b="1" spc="69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3" name="テキスト プレースホルダー 11">
            <a:extLst>
              <a:ext uri="{FF2B5EF4-FFF2-40B4-BE49-F238E27FC236}">
                <a16:creationId xmlns:a16="http://schemas.microsoft.com/office/drawing/2014/main" id="{8EC45175-460A-8F2A-A0CF-F77E2B7FAA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4071" y="762004"/>
            <a:ext cx="8855870" cy="47148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969" b="0" spc="69" baseline="0">
                <a:solidFill>
                  <a:schemeClr val="bg1"/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使用する場面の説明</a:t>
            </a:r>
          </a:p>
        </p:txBody>
      </p:sp>
    </p:spTree>
    <p:extLst>
      <p:ext uri="{BB962C8B-B14F-4D97-AF65-F5344CB8AC3E}">
        <p14:creationId xmlns:p14="http://schemas.microsoft.com/office/powerpoint/2010/main" val="229873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545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6" orient="horz" pos="1230" userDrawn="1">
          <p15:clr>
            <a:srgbClr val="FBAE40"/>
          </p15:clr>
        </p15:guide>
        <p15:guide id="7" orient="horz" pos="374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ルール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71" y="956737"/>
            <a:ext cx="8855870" cy="5714231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118534"/>
            <a:ext cx="8855870" cy="643467"/>
          </a:xfrm>
          <a:prstGeom prst="rect">
            <a:avLst/>
          </a:prstGeom>
        </p:spPr>
        <p:txBody>
          <a:bodyPr lIns="0" tIns="36000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A5F5426-2606-4D3F-96AD-79C7F000B583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69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545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595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_1枠（メッセージなし）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20E58932-7DF3-04CA-C6C5-9E6233411C09}"/>
              </a:ext>
            </a:extLst>
          </p:cNvPr>
          <p:cNvSpPr/>
          <p:nvPr userDrawn="1"/>
        </p:nvSpPr>
        <p:spPr>
          <a:xfrm rot="20700000">
            <a:off x="32203" y="146838"/>
            <a:ext cx="1716718" cy="1156635"/>
          </a:xfrm>
          <a:custGeom>
            <a:avLst/>
            <a:gdLst>
              <a:gd name="connsiteX0" fmla="*/ 1446366 w 2288957"/>
              <a:gd name="connsiteY0" fmla="*/ 447760 h 1156635"/>
              <a:gd name="connsiteX1" fmla="*/ 1400696 w 2288957"/>
              <a:gd name="connsiteY1" fmla="*/ 437831 h 1156635"/>
              <a:gd name="connsiteX2" fmla="*/ 1349257 w 2288957"/>
              <a:gd name="connsiteY2" fmla="*/ 450791 h 1156635"/>
              <a:gd name="connsiteX3" fmla="*/ 1300329 w 2288957"/>
              <a:gd name="connsiteY3" fmla="*/ 491344 h 1156635"/>
              <a:gd name="connsiteX4" fmla="*/ 1300329 w 2288957"/>
              <a:gd name="connsiteY4" fmla="*/ 742192 h 1156635"/>
              <a:gd name="connsiteX5" fmla="*/ 1347585 w 2288957"/>
              <a:gd name="connsiteY5" fmla="*/ 771040 h 1156635"/>
              <a:gd name="connsiteX6" fmla="*/ 1394004 w 2288957"/>
              <a:gd name="connsiteY6" fmla="*/ 778983 h 1156635"/>
              <a:gd name="connsiteX7" fmla="*/ 1471232 w 2288957"/>
              <a:gd name="connsiteY7" fmla="*/ 738011 h 1156635"/>
              <a:gd name="connsiteX8" fmla="*/ 1494685 w 2288957"/>
              <a:gd name="connsiteY8" fmla="*/ 683034 h 1156635"/>
              <a:gd name="connsiteX9" fmla="*/ 1503293 w 2288957"/>
              <a:gd name="connsiteY9" fmla="*/ 601717 h 1156635"/>
              <a:gd name="connsiteX10" fmla="*/ 1478341 w 2288957"/>
              <a:gd name="connsiteY10" fmla="*/ 477966 h 1156635"/>
              <a:gd name="connsiteX11" fmla="*/ 1446366 w 2288957"/>
              <a:gd name="connsiteY11" fmla="*/ 447760 h 1156635"/>
              <a:gd name="connsiteX12" fmla="*/ 928854 w 2288957"/>
              <a:gd name="connsiteY12" fmla="*/ 291840 h 1156635"/>
              <a:gd name="connsiteX13" fmla="*/ 928853 w 2288957"/>
              <a:gd name="connsiteY13" fmla="*/ 925948 h 1156635"/>
              <a:gd name="connsiteX14" fmla="*/ 928853 w 2288957"/>
              <a:gd name="connsiteY14" fmla="*/ 925949 h 1156635"/>
              <a:gd name="connsiteX15" fmla="*/ 730625 w 2288957"/>
              <a:gd name="connsiteY15" fmla="*/ 925949 h 1156635"/>
              <a:gd name="connsiteX16" fmla="*/ 730625 w 2288957"/>
              <a:gd name="connsiteY16" fmla="*/ 291841 h 1156635"/>
              <a:gd name="connsiteX17" fmla="*/ 730625 w 2288957"/>
              <a:gd name="connsiteY17" fmla="*/ 291840 h 1156635"/>
              <a:gd name="connsiteX18" fmla="*/ 607261 w 2288957"/>
              <a:gd name="connsiteY18" fmla="*/ 95841 h 1156635"/>
              <a:gd name="connsiteX19" fmla="*/ 607261 w 2288957"/>
              <a:gd name="connsiteY19" fmla="*/ 261751 h 1156635"/>
              <a:gd name="connsiteX20" fmla="*/ 607261 w 2288957"/>
              <a:gd name="connsiteY20" fmla="*/ 261752 h 1156635"/>
              <a:gd name="connsiteX21" fmla="*/ 382147 w 2288957"/>
              <a:gd name="connsiteY21" fmla="*/ 261752 h 1156635"/>
              <a:gd name="connsiteX22" fmla="*/ 382147 w 2288957"/>
              <a:gd name="connsiteY22" fmla="*/ 925948 h 1156635"/>
              <a:gd name="connsiteX23" fmla="*/ 382147 w 2288957"/>
              <a:gd name="connsiteY23" fmla="*/ 925949 h 1156635"/>
              <a:gd name="connsiteX24" fmla="*/ 182804 w 2288957"/>
              <a:gd name="connsiteY24" fmla="*/ 925949 h 1156635"/>
              <a:gd name="connsiteX25" fmla="*/ 182804 w 2288957"/>
              <a:gd name="connsiteY25" fmla="*/ 261752 h 1156635"/>
              <a:gd name="connsiteX26" fmla="*/ 0 w 2288957"/>
              <a:gd name="connsiteY26" fmla="*/ 261752 h 1156635"/>
              <a:gd name="connsiteX27" fmla="*/ 44456 w 2288957"/>
              <a:gd name="connsiteY27" fmla="*/ 95841 h 1156635"/>
              <a:gd name="connsiteX28" fmla="*/ 1514163 w 2288957"/>
              <a:gd name="connsiteY28" fmla="*/ 282557 h 1156635"/>
              <a:gd name="connsiteX29" fmla="*/ 1640266 w 2288957"/>
              <a:gd name="connsiteY29" fmla="*/ 364227 h 1156635"/>
              <a:gd name="connsiteX30" fmla="*/ 1707094 w 2288957"/>
              <a:gd name="connsiteY30" fmla="*/ 598372 h 1156635"/>
              <a:gd name="connsiteX31" fmla="*/ 1696813 w 2288957"/>
              <a:gd name="connsiteY31" fmla="*/ 699650 h 1156635"/>
              <a:gd name="connsiteX32" fmla="*/ 1696812 w 2288957"/>
              <a:gd name="connsiteY32" fmla="*/ 699650 h 1156635"/>
              <a:gd name="connsiteX33" fmla="*/ 1696812 w 2288957"/>
              <a:gd name="connsiteY33" fmla="*/ 699651 h 1156635"/>
              <a:gd name="connsiteX34" fmla="*/ 1668277 w 2288957"/>
              <a:gd name="connsiteY34" fmla="*/ 784442 h 1156635"/>
              <a:gd name="connsiteX35" fmla="*/ 1570294 w 2288957"/>
              <a:gd name="connsiteY35" fmla="*/ 901127 h 1156635"/>
              <a:gd name="connsiteX36" fmla="*/ 1440842 w 2288957"/>
              <a:gd name="connsiteY36" fmla="*/ 941551 h 1156635"/>
              <a:gd name="connsiteX37" fmla="*/ 1363059 w 2288957"/>
              <a:gd name="connsiteY37" fmla="*/ 924570 h 1156635"/>
              <a:gd name="connsiteX38" fmla="*/ 1326992 w 2288957"/>
              <a:gd name="connsiteY38" fmla="*/ 903971 h 1156635"/>
              <a:gd name="connsiteX39" fmla="*/ 1293647 w 2288957"/>
              <a:gd name="connsiteY39" fmla="*/ 875856 h 1156635"/>
              <a:gd name="connsiteX40" fmla="*/ 1300329 w 2288957"/>
              <a:gd name="connsiteY40" fmla="*/ 974982 h 1156635"/>
              <a:gd name="connsiteX41" fmla="*/ 1300329 w 2288957"/>
              <a:gd name="connsiteY41" fmla="*/ 1156634 h 1156635"/>
              <a:gd name="connsiteX42" fmla="*/ 1300328 w 2288957"/>
              <a:gd name="connsiteY42" fmla="*/ 1156634 h 1156635"/>
              <a:gd name="connsiteX43" fmla="*/ 1300328 w 2288957"/>
              <a:gd name="connsiteY43" fmla="*/ 1156635 h 1156635"/>
              <a:gd name="connsiteX44" fmla="*/ 1102100 w 2288957"/>
              <a:gd name="connsiteY44" fmla="*/ 1156635 h 1156635"/>
              <a:gd name="connsiteX45" fmla="*/ 1102100 w 2288957"/>
              <a:gd name="connsiteY45" fmla="*/ 291980 h 1156635"/>
              <a:gd name="connsiteX46" fmla="*/ 1102100 w 2288957"/>
              <a:gd name="connsiteY46" fmla="*/ 291979 h 1156635"/>
              <a:gd name="connsiteX47" fmla="*/ 1263578 w 2288957"/>
              <a:gd name="connsiteY47" fmla="*/ 291979 h 1156635"/>
              <a:gd name="connsiteX48" fmla="*/ 1278056 w 2288957"/>
              <a:gd name="connsiteY48" fmla="*/ 353206 h 1156635"/>
              <a:gd name="connsiteX49" fmla="*/ 1281397 w 2288957"/>
              <a:gd name="connsiteY49" fmla="*/ 353206 h 1156635"/>
              <a:gd name="connsiteX50" fmla="*/ 1364734 w 2288957"/>
              <a:gd name="connsiteY50" fmla="*/ 298089 h 1156635"/>
              <a:gd name="connsiteX51" fmla="*/ 1459801 w 2288957"/>
              <a:gd name="connsiteY51" fmla="*/ 276377 h 1156635"/>
              <a:gd name="connsiteX52" fmla="*/ 1514163 w 2288957"/>
              <a:gd name="connsiteY52" fmla="*/ 282557 h 1156635"/>
              <a:gd name="connsiteX53" fmla="*/ 874689 w 2288957"/>
              <a:gd name="connsiteY53" fmla="*/ 7221 h 1156635"/>
              <a:gd name="connsiteX54" fmla="*/ 909510 w 2288957"/>
              <a:gd name="connsiteY54" fmla="*/ 27703 h 1156635"/>
              <a:gd name="connsiteX55" fmla="*/ 939998 w 2288957"/>
              <a:gd name="connsiteY55" fmla="*/ 101344 h 1156635"/>
              <a:gd name="connsiteX56" fmla="*/ 932011 w 2288957"/>
              <a:gd name="connsiteY56" fmla="*/ 143663 h 1156635"/>
              <a:gd name="connsiteX57" fmla="*/ 932010 w 2288957"/>
              <a:gd name="connsiteY57" fmla="*/ 143663 h 1156635"/>
              <a:gd name="connsiteX58" fmla="*/ 932010 w 2288957"/>
              <a:gd name="connsiteY58" fmla="*/ 143664 h 1156635"/>
              <a:gd name="connsiteX59" fmla="*/ 909510 w 2288957"/>
              <a:gd name="connsiteY59" fmla="*/ 175960 h 1156635"/>
              <a:gd name="connsiteX60" fmla="*/ 829740 w 2288957"/>
              <a:gd name="connsiteY60" fmla="*/ 203801 h 1156635"/>
              <a:gd name="connsiteX61" fmla="*/ 749551 w 2288957"/>
              <a:gd name="connsiteY61" fmla="*/ 175960 h 1156635"/>
              <a:gd name="connsiteX62" fmla="*/ 719481 w 2288957"/>
              <a:gd name="connsiteY62" fmla="*/ 101345 h 1156635"/>
              <a:gd name="connsiteX63" fmla="*/ 727312 w 2288957"/>
              <a:gd name="connsiteY63" fmla="*/ 59669 h 1156635"/>
              <a:gd name="connsiteX64" fmla="*/ 727312 w 2288957"/>
              <a:gd name="connsiteY64" fmla="*/ 59668 h 1156635"/>
              <a:gd name="connsiteX65" fmla="*/ 749552 w 2288957"/>
              <a:gd name="connsiteY65" fmla="*/ 27703 h 1156635"/>
              <a:gd name="connsiteX66" fmla="*/ 829740 w 2288957"/>
              <a:gd name="connsiteY66" fmla="*/ 0 h 1156635"/>
              <a:gd name="connsiteX67" fmla="*/ 874689 w 2288957"/>
              <a:gd name="connsiteY67" fmla="*/ 7221 h 1156635"/>
              <a:gd name="connsiteX68" fmla="*/ 2131364 w 2288957"/>
              <a:gd name="connsiteY68" fmla="*/ 283284 h 1156635"/>
              <a:gd name="connsiteX69" fmla="*/ 2191925 w 2288957"/>
              <a:gd name="connsiteY69" fmla="*/ 301568 h 1156635"/>
              <a:gd name="connsiteX70" fmla="*/ 2287845 w 2288957"/>
              <a:gd name="connsiteY70" fmla="*/ 357653 h 1156635"/>
              <a:gd name="connsiteX71" fmla="*/ 2287844 w 2288957"/>
              <a:gd name="connsiteY71" fmla="*/ 357654 h 1156635"/>
              <a:gd name="connsiteX72" fmla="*/ 2199870 w 2288957"/>
              <a:gd name="connsiteY72" fmla="*/ 475743 h 1156635"/>
              <a:gd name="connsiteX73" fmla="*/ 2132489 w 2288957"/>
              <a:gd name="connsiteY73" fmla="*/ 436862 h 1156635"/>
              <a:gd name="connsiteX74" fmla="*/ 2068391 w 2288957"/>
              <a:gd name="connsiteY74" fmla="*/ 422229 h 1156635"/>
              <a:gd name="connsiteX75" fmla="*/ 2017756 w 2288957"/>
              <a:gd name="connsiteY75" fmla="*/ 433796 h 1156635"/>
              <a:gd name="connsiteX76" fmla="*/ 2001435 w 2288957"/>
              <a:gd name="connsiteY76" fmla="*/ 467939 h 1156635"/>
              <a:gd name="connsiteX77" fmla="*/ 2011007 w 2288957"/>
              <a:gd name="connsiteY77" fmla="*/ 492482 h 1156635"/>
              <a:gd name="connsiteX78" fmla="*/ 2037001 w 2288957"/>
              <a:gd name="connsiteY78" fmla="*/ 511278 h 1156635"/>
              <a:gd name="connsiteX79" fmla="*/ 2121919 w 2288957"/>
              <a:gd name="connsiteY79" fmla="*/ 543747 h 1156635"/>
              <a:gd name="connsiteX80" fmla="*/ 2200365 w 2288957"/>
              <a:gd name="connsiteY80" fmla="*/ 581032 h 1156635"/>
              <a:gd name="connsiteX81" fmla="*/ 2263221 w 2288957"/>
              <a:gd name="connsiteY81" fmla="*/ 640614 h 1156635"/>
              <a:gd name="connsiteX82" fmla="*/ 2288957 w 2288957"/>
              <a:gd name="connsiteY82" fmla="*/ 734384 h 1156635"/>
              <a:gd name="connsiteX83" fmla="*/ 2271989 w 2288957"/>
              <a:gd name="connsiteY83" fmla="*/ 816106 h 1156635"/>
              <a:gd name="connsiteX84" fmla="*/ 2271989 w 2288957"/>
              <a:gd name="connsiteY84" fmla="*/ 816107 h 1156635"/>
              <a:gd name="connsiteX85" fmla="*/ 2221703 w 2288957"/>
              <a:gd name="connsiteY85" fmla="*/ 881837 h 1156635"/>
              <a:gd name="connsiteX86" fmla="*/ 2024870 w 2288957"/>
              <a:gd name="connsiteY86" fmla="*/ 941551 h 1156635"/>
              <a:gd name="connsiteX87" fmla="*/ 1896204 w 2288957"/>
              <a:gd name="connsiteY87" fmla="*/ 917057 h 1156635"/>
              <a:gd name="connsiteX88" fmla="*/ 1780918 w 2288957"/>
              <a:gd name="connsiteY88" fmla="*/ 852482 h 1156635"/>
              <a:gd name="connsiteX89" fmla="*/ 1780919 w 2288957"/>
              <a:gd name="connsiteY89" fmla="*/ 852482 h 1156635"/>
              <a:gd name="connsiteX90" fmla="*/ 1780918 w 2288957"/>
              <a:gd name="connsiteY90" fmla="*/ 852481 h 1156635"/>
              <a:gd name="connsiteX91" fmla="*/ 1868919 w 2288957"/>
              <a:gd name="connsiteY91" fmla="*/ 728809 h 1156635"/>
              <a:gd name="connsiteX92" fmla="*/ 1952028 w 2288957"/>
              <a:gd name="connsiteY92" fmla="*/ 778559 h 1156635"/>
              <a:gd name="connsiteX93" fmla="*/ 2029334 w 2288957"/>
              <a:gd name="connsiteY93" fmla="*/ 795699 h 1156635"/>
              <a:gd name="connsiteX94" fmla="*/ 2086386 w 2288957"/>
              <a:gd name="connsiteY94" fmla="*/ 782321 h 1156635"/>
              <a:gd name="connsiteX95" fmla="*/ 2104101 w 2288957"/>
              <a:gd name="connsiteY95" fmla="*/ 745533 h 1156635"/>
              <a:gd name="connsiteX96" fmla="*/ 2093501 w 2288957"/>
              <a:gd name="connsiteY96" fmla="*/ 720432 h 1156635"/>
              <a:gd name="connsiteX97" fmla="*/ 2065329 w 2288957"/>
              <a:gd name="connsiteY97" fmla="*/ 700243 h 1156635"/>
              <a:gd name="connsiteX98" fmla="*/ 1978051 w 2288957"/>
              <a:gd name="connsiteY98" fmla="*/ 664150 h 1156635"/>
              <a:gd name="connsiteX99" fmla="*/ 1902532 w 2288957"/>
              <a:gd name="connsiteY99" fmla="*/ 625750 h 1156635"/>
              <a:gd name="connsiteX100" fmla="*/ 1841615 w 2288957"/>
              <a:gd name="connsiteY100" fmla="*/ 565797 h 1156635"/>
              <a:gd name="connsiteX101" fmla="*/ 1816580 w 2288957"/>
              <a:gd name="connsiteY101" fmla="*/ 476858 h 1156635"/>
              <a:gd name="connsiteX102" fmla="*/ 1834034 w 2288957"/>
              <a:gd name="connsiteY102" fmla="*/ 395244 h 1156635"/>
              <a:gd name="connsiteX103" fmla="*/ 1834034 w 2288957"/>
              <a:gd name="connsiteY103" fmla="*/ 395243 h 1156635"/>
              <a:gd name="connsiteX104" fmla="*/ 1883550 w 2288957"/>
              <a:gd name="connsiteY104" fmla="*/ 331916 h 1156635"/>
              <a:gd name="connsiteX105" fmla="*/ 2061696 w 2288957"/>
              <a:gd name="connsiteY105" fmla="*/ 276377 h 1156635"/>
              <a:gd name="connsiteX106" fmla="*/ 2131364 w 2288957"/>
              <a:gd name="connsiteY106" fmla="*/ 283284 h 115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288957" h="1156635">
                <a:moveTo>
                  <a:pt x="1446366" y="447760"/>
                </a:moveTo>
                <a:cubicBezTo>
                  <a:pt x="1433425" y="441071"/>
                  <a:pt x="1418202" y="437761"/>
                  <a:pt x="1400696" y="437831"/>
                </a:cubicBezTo>
                <a:cubicBezTo>
                  <a:pt x="1382504" y="437761"/>
                  <a:pt x="1365358" y="442081"/>
                  <a:pt x="1349257" y="450791"/>
                </a:cubicBezTo>
                <a:lnTo>
                  <a:pt x="1300329" y="491344"/>
                </a:lnTo>
                <a:lnTo>
                  <a:pt x="1300329" y="742192"/>
                </a:lnTo>
                <a:cubicBezTo>
                  <a:pt x="1316011" y="755919"/>
                  <a:pt x="1331763" y="765535"/>
                  <a:pt x="1347585" y="771040"/>
                </a:cubicBezTo>
                <a:cubicBezTo>
                  <a:pt x="1363407" y="776544"/>
                  <a:pt x="1378880" y="779192"/>
                  <a:pt x="1394004" y="778983"/>
                </a:cubicBezTo>
                <a:cubicBezTo>
                  <a:pt x="1424905" y="779540"/>
                  <a:pt x="1450647" y="765883"/>
                  <a:pt x="1471232" y="738011"/>
                </a:cubicBezTo>
                <a:lnTo>
                  <a:pt x="1494685" y="683034"/>
                </a:lnTo>
                <a:lnTo>
                  <a:pt x="1503293" y="601717"/>
                </a:lnTo>
                <a:cubicBezTo>
                  <a:pt x="1503409" y="546113"/>
                  <a:pt x="1495092" y="504862"/>
                  <a:pt x="1478341" y="477966"/>
                </a:cubicBezTo>
                <a:cubicBezTo>
                  <a:pt x="1469965" y="464518"/>
                  <a:pt x="1459307" y="454449"/>
                  <a:pt x="1446366" y="447760"/>
                </a:cubicBezTo>
                <a:close/>
                <a:moveTo>
                  <a:pt x="928854" y="291840"/>
                </a:moveTo>
                <a:lnTo>
                  <a:pt x="928853" y="925948"/>
                </a:lnTo>
                <a:lnTo>
                  <a:pt x="928853" y="925949"/>
                </a:lnTo>
                <a:lnTo>
                  <a:pt x="730625" y="925949"/>
                </a:lnTo>
                <a:lnTo>
                  <a:pt x="730625" y="291841"/>
                </a:lnTo>
                <a:lnTo>
                  <a:pt x="730625" y="291840"/>
                </a:lnTo>
                <a:close/>
                <a:moveTo>
                  <a:pt x="607261" y="95841"/>
                </a:moveTo>
                <a:lnTo>
                  <a:pt x="607261" y="261751"/>
                </a:lnTo>
                <a:lnTo>
                  <a:pt x="607261" y="261752"/>
                </a:lnTo>
                <a:lnTo>
                  <a:pt x="382147" y="261752"/>
                </a:lnTo>
                <a:lnTo>
                  <a:pt x="382147" y="925948"/>
                </a:lnTo>
                <a:lnTo>
                  <a:pt x="382147" y="925949"/>
                </a:lnTo>
                <a:lnTo>
                  <a:pt x="182804" y="925949"/>
                </a:lnTo>
                <a:lnTo>
                  <a:pt x="182804" y="261752"/>
                </a:lnTo>
                <a:lnTo>
                  <a:pt x="0" y="261752"/>
                </a:lnTo>
                <a:lnTo>
                  <a:pt x="44456" y="95841"/>
                </a:lnTo>
                <a:close/>
                <a:moveTo>
                  <a:pt x="1514163" y="282557"/>
                </a:moveTo>
                <a:cubicBezTo>
                  <a:pt x="1565444" y="293998"/>
                  <a:pt x="1607478" y="321221"/>
                  <a:pt x="1640266" y="364227"/>
                </a:cubicBezTo>
                <a:cubicBezTo>
                  <a:pt x="1683984" y="421569"/>
                  <a:pt x="1706259" y="499617"/>
                  <a:pt x="1707094" y="598372"/>
                </a:cubicBezTo>
                <a:cubicBezTo>
                  <a:pt x="1706709" y="634879"/>
                  <a:pt x="1703282" y="668638"/>
                  <a:pt x="1696813" y="699650"/>
                </a:cubicBezTo>
                <a:lnTo>
                  <a:pt x="1696812" y="699650"/>
                </a:lnTo>
                <a:lnTo>
                  <a:pt x="1696812" y="699651"/>
                </a:lnTo>
                <a:cubicBezTo>
                  <a:pt x="1690343" y="730662"/>
                  <a:pt x="1680831" y="758926"/>
                  <a:pt x="1668277" y="784442"/>
                </a:cubicBezTo>
                <a:cubicBezTo>
                  <a:pt x="1643169" y="835474"/>
                  <a:pt x="1610508" y="874369"/>
                  <a:pt x="1570294" y="901127"/>
                </a:cubicBezTo>
                <a:cubicBezTo>
                  <a:pt x="1530079" y="927885"/>
                  <a:pt x="1486929" y="941360"/>
                  <a:pt x="1440842" y="941551"/>
                </a:cubicBezTo>
                <a:cubicBezTo>
                  <a:pt x="1413938" y="941458"/>
                  <a:pt x="1388010" y="935798"/>
                  <a:pt x="1363059" y="924570"/>
                </a:cubicBezTo>
                <a:cubicBezTo>
                  <a:pt x="1350583" y="918957"/>
                  <a:pt x="1338561" y="912090"/>
                  <a:pt x="1326992" y="903971"/>
                </a:cubicBezTo>
                <a:lnTo>
                  <a:pt x="1293647" y="875856"/>
                </a:lnTo>
                <a:lnTo>
                  <a:pt x="1300329" y="974982"/>
                </a:lnTo>
                <a:lnTo>
                  <a:pt x="1300329" y="1156634"/>
                </a:lnTo>
                <a:lnTo>
                  <a:pt x="1300328" y="1156634"/>
                </a:lnTo>
                <a:lnTo>
                  <a:pt x="1300328" y="1156635"/>
                </a:lnTo>
                <a:lnTo>
                  <a:pt x="1102100" y="1156635"/>
                </a:lnTo>
                <a:lnTo>
                  <a:pt x="1102100" y="291980"/>
                </a:lnTo>
                <a:lnTo>
                  <a:pt x="1102100" y="291979"/>
                </a:lnTo>
                <a:lnTo>
                  <a:pt x="1263578" y="291979"/>
                </a:lnTo>
                <a:lnTo>
                  <a:pt x="1278056" y="353206"/>
                </a:lnTo>
                <a:lnTo>
                  <a:pt x="1281397" y="353206"/>
                </a:lnTo>
                <a:cubicBezTo>
                  <a:pt x="1306662" y="330519"/>
                  <a:pt x="1334441" y="312147"/>
                  <a:pt x="1364734" y="298089"/>
                </a:cubicBezTo>
                <a:cubicBezTo>
                  <a:pt x="1395027" y="284032"/>
                  <a:pt x="1426716" y="276795"/>
                  <a:pt x="1459801" y="276377"/>
                </a:cubicBezTo>
                <a:cubicBezTo>
                  <a:pt x="1478949" y="276684"/>
                  <a:pt x="1497070" y="278744"/>
                  <a:pt x="1514163" y="282557"/>
                </a:cubicBezTo>
                <a:close/>
                <a:moveTo>
                  <a:pt x="874689" y="7221"/>
                </a:moveTo>
                <a:cubicBezTo>
                  <a:pt x="887984" y="11839"/>
                  <a:pt x="899591" y="18666"/>
                  <a:pt x="909510" y="27703"/>
                </a:cubicBezTo>
                <a:cubicBezTo>
                  <a:pt x="929348" y="45777"/>
                  <a:pt x="939511" y="70324"/>
                  <a:pt x="939998" y="101344"/>
                </a:cubicBezTo>
                <a:cubicBezTo>
                  <a:pt x="939754" y="117121"/>
                  <a:pt x="937092" y="131227"/>
                  <a:pt x="932011" y="143663"/>
                </a:cubicBezTo>
                <a:lnTo>
                  <a:pt x="932010" y="143663"/>
                </a:lnTo>
                <a:lnTo>
                  <a:pt x="932010" y="143664"/>
                </a:lnTo>
                <a:cubicBezTo>
                  <a:pt x="926929" y="156100"/>
                  <a:pt x="919429" y="166865"/>
                  <a:pt x="909510" y="175960"/>
                </a:cubicBezTo>
                <a:cubicBezTo>
                  <a:pt x="889672" y="194150"/>
                  <a:pt x="863082" y="203430"/>
                  <a:pt x="829740" y="203801"/>
                </a:cubicBezTo>
                <a:cubicBezTo>
                  <a:pt x="795911" y="203430"/>
                  <a:pt x="769181" y="194150"/>
                  <a:pt x="749551" y="175960"/>
                </a:cubicBezTo>
                <a:cubicBezTo>
                  <a:pt x="729922" y="157770"/>
                  <a:pt x="719898" y="132898"/>
                  <a:pt x="719481" y="101345"/>
                </a:cubicBezTo>
                <a:cubicBezTo>
                  <a:pt x="719690" y="85835"/>
                  <a:pt x="722300" y="71943"/>
                  <a:pt x="727312" y="59669"/>
                </a:cubicBezTo>
                <a:lnTo>
                  <a:pt x="727312" y="59668"/>
                </a:lnTo>
                <a:cubicBezTo>
                  <a:pt x="732324" y="47395"/>
                  <a:pt x="739737" y="36740"/>
                  <a:pt x="749552" y="27703"/>
                </a:cubicBezTo>
                <a:cubicBezTo>
                  <a:pt x="769181" y="9629"/>
                  <a:pt x="795911" y="394"/>
                  <a:pt x="829740" y="0"/>
                </a:cubicBezTo>
                <a:cubicBezTo>
                  <a:pt x="846411" y="197"/>
                  <a:pt x="861394" y="2604"/>
                  <a:pt x="874689" y="7221"/>
                </a:cubicBezTo>
                <a:close/>
                <a:moveTo>
                  <a:pt x="2131364" y="283284"/>
                </a:moveTo>
                <a:cubicBezTo>
                  <a:pt x="2153069" y="287482"/>
                  <a:pt x="2173256" y="293577"/>
                  <a:pt x="2191925" y="301568"/>
                </a:cubicBezTo>
                <a:cubicBezTo>
                  <a:pt x="2229263" y="317549"/>
                  <a:pt x="2261236" y="336244"/>
                  <a:pt x="2287845" y="357653"/>
                </a:cubicBezTo>
                <a:lnTo>
                  <a:pt x="2287844" y="357654"/>
                </a:lnTo>
                <a:lnTo>
                  <a:pt x="2199870" y="475743"/>
                </a:lnTo>
                <a:cubicBezTo>
                  <a:pt x="2176997" y="459369"/>
                  <a:pt x="2154536" y="446409"/>
                  <a:pt x="2132489" y="436862"/>
                </a:cubicBezTo>
                <a:cubicBezTo>
                  <a:pt x="2110441" y="427316"/>
                  <a:pt x="2089075" y="422438"/>
                  <a:pt x="2068391" y="422229"/>
                </a:cubicBezTo>
                <a:cubicBezTo>
                  <a:pt x="2045584" y="422252"/>
                  <a:pt x="2028705" y="426108"/>
                  <a:pt x="2017756" y="433796"/>
                </a:cubicBezTo>
                <a:lnTo>
                  <a:pt x="2001435" y="467939"/>
                </a:lnTo>
                <a:lnTo>
                  <a:pt x="2011007" y="492482"/>
                </a:lnTo>
                <a:cubicBezTo>
                  <a:pt x="2016935" y="499705"/>
                  <a:pt x="2025599" y="505970"/>
                  <a:pt x="2037001" y="511278"/>
                </a:cubicBezTo>
                <a:cubicBezTo>
                  <a:pt x="2059804" y="521892"/>
                  <a:pt x="2088110" y="532715"/>
                  <a:pt x="2121919" y="543747"/>
                </a:cubicBezTo>
                <a:cubicBezTo>
                  <a:pt x="2148872" y="553450"/>
                  <a:pt x="2175021" y="565879"/>
                  <a:pt x="2200365" y="581032"/>
                </a:cubicBezTo>
                <a:cubicBezTo>
                  <a:pt x="2225710" y="596186"/>
                  <a:pt x="2246661" y="616046"/>
                  <a:pt x="2263221" y="640614"/>
                </a:cubicBezTo>
                <a:cubicBezTo>
                  <a:pt x="2279780" y="665181"/>
                  <a:pt x="2288359" y="696438"/>
                  <a:pt x="2288957" y="734384"/>
                </a:cubicBezTo>
                <a:cubicBezTo>
                  <a:pt x="2288854" y="764290"/>
                  <a:pt x="2283198" y="791531"/>
                  <a:pt x="2271989" y="816106"/>
                </a:cubicBezTo>
                <a:lnTo>
                  <a:pt x="2271989" y="816107"/>
                </a:lnTo>
                <a:cubicBezTo>
                  <a:pt x="2260780" y="840682"/>
                  <a:pt x="2244018" y="862592"/>
                  <a:pt x="2221703" y="881837"/>
                </a:cubicBezTo>
                <a:cubicBezTo>
                  <a:pt x="2177073" y="920326"/>
                  <a:pt x="2111462" y="940230"/>
                  <a:pt x="2024870" y="941551"/>
                </a:cubicBezTo>
                <a:cubicBezTo>
                  <a:pt x="1982670" y="941180"/>
                  <a:pt x="1939781" y="933015"/>
                  <a:pt x="1896204" y="917057"/>
                </a:cubicBezTo>
                <a:cubicBezTo>
                  <a:pt x="1852627" y="901099"/>
                  <a:pt x="1814199" y="879574"/>
                  <a:pt x="1780918" y="852482"/>
                </a:cubicBezTo>
                <a:lnTo>
                  <a:pt x="1780919" y="852482"/>
                </a:lnTo>
                <a:lnTo>
                  <a:pt x="1780918" y="852481"/>
                </a:lnTo>
                <a:lnTo>
                  <a:pt x="1868919" y="728809"/>
                </a:lnTo>
                <a:cubicBezTo>
                  <a:pt x="1897801" y="750618"/>
                  <a:pt x="1925504" y="767201"/>
                  <a:pt x="1952028" y="778559"/>
                </a:cubicBezTo>
                <a:cubicBezTo>
                  <a:pt x="1978551" y="789916"/>
                  <a:pt x="2004320" y="795630"/>
                  <a:pt x="2029334" y="795699"/>
                </a:cubicBezTo>
                <a:cubicBezTo>
                  <a:pt x="2055395" y="795560"/>
                  <a:pt x="2074413" y="791101"/>
                  <a:pt x="2086386" y="782321"/>
                </a:cubicBezTo>
                <a:lnTo>
                  <a:pt x="2104101" y="745533"/>
                </a:lnTo>
                <a:lnTo>
                  <a:pt x="2093501" y="720432"/>
                </a:lnTo>
                <a:cubicBezTo>
                  <a:pt x="2087039" y="712883"/>
                  <a:pt x="2077648" y="706154"/>
                  <a:pt x="2065329" y="700243"/>
                </a:cubicBezTo>
                <a:cubicBezTo>
                  <a:pt x="2040690" y="688421"/>
                  <a:pt x="2011597" y="676390"/>
                  <a:pt x="1978051" y="664150"/>
                </a:cubicBezTo>
                <a:cubicBezTo>
                  <a:pt x="1952218" y="654323"/>
                  <a:pt x="1927045" y="641523"/>
                  <a:pt x="1902532" y="625750"/>
                </a:cubicBezTo>
                <a:cubicBezTo>
                  <a:pt x="1878020" y="609977"/>
                  <a:pt x="1857714" y="589993"/>
                  <a:pt x="1841615" y="565797"/>
                </a:cubicBezTo>
                <a:cubicBezTo>
                  <a:pt x="1825516" y="541601"/>
                  <a:pt x="1817171" y="511955"/>
                  <a:pt x="1816580" y="476858"/>
                </a:cubicBezTo>
                <a:cubicBezTo>
                  <a:pt x="1817054" y="446606"/>
                  <a:pt x="1822872" y="419401"/>
                  <a:pt x="1834034" y="395244"/>
                </a:cubicBezTo>
                <a:lnTo>
                  <a:pt x="1834034" y="395243"/>
                </a:lnTo>
                <a:cubicBezTo>
                  <a:pt x="1845196" y="371086"/>
                  <a:pt x="1861701" y="349977"/>
                  <a:pt x="1883550" y="331916"/>
                </a:cubicBezTo>
                <a:cubicBezTo>
                  <a:pt x="1927249" y="295793"/>
                  <a:pt x="1986631" y="277280"/>
                  <a:pt x="2061696" y="276377"/>
                </a:cubicBezTo>
                <a:cubicBezTo>
                  <a:pt x="2086437" y="276783"/>
                  <a:pt x="2109659" y="279085"/>
                  <a:pt x="2131364" y="283284"/>
                </a:cubicBezTo>
                <a:close/>
              </a:path>
            </a:pathLst>
          </a:custGeom>
          <a:solidFill>
            <a:schemeClr val="bg1">
              <a:lumMod val="75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15"/>
              </a:spcBef>
            </a:pPr>
            <a:endParaRPr kumimoji="1" lang="ja-JP" altLang="en-US" sz="6092" b="1" kern="0" spc="69">
              <a:solidFill>
                <a:schemeClr val="bg1">
                  <a:lumMod val="75000"/>
                  <a:alpha val="40000"/>
                </a:schemeClr>
              </a:solidFill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71" y="1248461"/>
            <a:ext cx="8855870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250500"/>
            <a:ext cx="8855870" cy="98298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4082497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6" orient="horz" pos="1230" userDrawn="1">
          <p15:clr>
            <a:srgbClr val="FBAE40"/>
          </p15:clr>
        </p15:guide>
        <p15:guide id="7" orient="horz" pos="3748" userDrawn="1">
          <p15:clr>
            <a:srgbClr val="FBAE40"/>
          </p15:clr>
        </p15:guide>
        <p15:guide id="8" pos="3545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_1枠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20E58932-7DF3-04CA-C6C5-9E6233411C09}"/>
              </a:ext>
            </a:extLst>
          </p:cNvPr>
          <p:cNvSpPr/>
          <p:nvPr userDrawn="1"/>
        </p:nvSpPr>
        <p:spPr>
          <a:xfrm rot="20700000">
            <a:off x="32203" y="146838"/>
            <a:ext cx="1716718" cy="1156635"/>
          </a:xfrm>
          <a:custGeom>
            <a:avLst/>
            <a:gdLst>
              <a:gd name="connsiteX0" fmla="*/ 1446366 w 2288957"/>
              <a:gd name="connsiteY0" fmla="*/ 447760 h 1156635"/>
              <a:gd name="connsiteX1" fmla="*/ 1400696 w 2288957"/>
              <a:gd name="connsiteY1" fmla="*/ 437831 h 1156635"/>
              <a:gd name="connsiteX2" fmla="*/ 1349257 w 2288957"/>
              <a:gd name="connsiteY2" fmla="*/ 450791 h 1156635"/>
              <a:gd name="connsiteX3" fmla="*/ 1300329 w 2288957"/>
              <a:gd name="connsiteY3" fmla="*/ 491344 h 1156635"/>
              <a:gd name="connsiteX4" fmla="*/ 1300329 w 2288957"/>
              <a:gd name="connsiteY4" fmla="*/ 742192 h 1156635"/>
              <a:gd name="connsiteX5" fmla="*/ 1347585 w 2288957"/>
              <a:gd name="connsiteY5" fmla="*/ 771040 h 1156635"/>
              <a:gd name="connsiteX6" fmla="*/ 1394004 w 2288957"/>
              <a:gd name="connsiteY6" fmla="*/ 778983 h 1156635"/>
              <a:gd name="connsiteX7" fmla="*/ 1471232 w 2288957"/>
              <a:gd name="connsiteY7" fmla="*/ 738011 h 1156635"/>
              <a:gd name="connsiteX8" fmla="*/ 1494685 w 2288957"/>
              <a:gd name="connsiteY8" fmla="*/ 683034 h 1156635"/>
              <a:gd name="connsiteX9" fmla="*/ 1503293 w 2288957"/>
              <a:gd name="connsiteY9" fmla="*/ 601717 h 1156635"/>
              <a:gd name="connsiteX10" fmla="*/ 1478341 w 2288957"/>
              <a:gd name="connsiteY10" fmla="*/ 477966 h 1156635"/>
              <a:gd name="connsiteX11" fmla="*/ 1446366 w 2288957"/>
              <a:gd name="connsiteY11" fmla="*/ 447760 h 1156635"/>
              <a:gd name="connsiteX12" fmla="*/ 928854 w 2288957"/>
              <a:gd name="connsiteY12" fmla="*/ 291840 h 1156635"/>
              <a:gd name="connsiteX13" fmla="*/ 928853 w 2288957"/>
              <a:gd name="connsiteY13" fmla="*/ 925948 h 1156635"/>
              <a:gd name="connsiteX14" fmla="*/ 928853 w 2288957"/>
              <a:gd name="connsiteY14" fmla="*/ 925949 h 1156635"/>
              <a:gd name="connsiteX15" fmla="*/ 730625 w 2288957"/>
              <a:gd name="connsiteY15" fmla="*/ 925949 h 1156635"/>
              <a:gd name="connsiteX16" fmla="*/ 730625 w 2288957"/>
              <a:gd name="connsiteY16" fmla="*/ 291841 h 1156635"/>
              <a:gd name="connsiteX17" fmla="*/ 730625 w 2288957"/>
              <a:gd name="connsiteY17" fmla="*/ 291840 h 1156635"/>
              <a:gd name="connsiteX18" fmla="*/ 607261 w 2288957"/>
              <a:gd name="connsiteY18" fmla="*/ 95841 h 1156635"/>
              <a:gd name="connsiteX19" fmla="*/ 607261 w 2288957"/>
              <a:gd name="connsiteY19" fmla="*/ 261751 h 1156635"/>
              <a:gd name="connsiteX20" fmla="*/ 607261 w 2288957"/>
              <a:gd name="connsiteY20" fmla="*/ 261752 h 1156635"/>
              <a:gd name="connsiteX21" fmla="*/ 382147 w 2288957"/>
              <a:gd name="connsiteY21" fmla="*/ 261752 h 1156635"/>
              <a:gd name="connsiteX22" fmla="*/ 382147 w 2288957"/>
              <a:gd name="connsiteY22" fmla="*/ 925948 h 1156635"/>
              <a:gd name="connsiteX23" fmla="*/ 382147 w 2288957"/>
              <a:gd name="connsiteY23" fmla="*/ 925949 h 1156635"/>
              <a:gd name="connsiteX24" fmla="*/ 182804 w 2288957"/>
              <a:gd name="connsiteY24" fmla="*/ 925949 h 1156635"/>
              <a:gd name="connsiteX25" fmla="*/ 182804 w 2288957"/>
              <a:gd name="connsiteY25" fmla="*/ 261752 h 1156635"/>
              <a:gd name="connsiteX26" fmla="*/ 0 w 2288957"/>
              <a:gd name="connsiteY26" fmla="*/ 261752 h 1156635"/>
              <a:gd name="connsiteX27" fmla="*/ 44456 w 2288957"/>
              <a:gd name="connsiteY27" fmla="*/ 95841 h 1156635"/>
              <a:gd name="connsiteX28" fmla="*/ 1514163 w 2288957"/>
              <a:gd name="connsiteY28" fmla="*/ 282557 h 1156635"/>
              <a:gd name="connsiteX29" fmla="*/ 1640266 w 2288957"/>
              <a:gd name="connsiteY29" fmla="*/ 364227 h 1156635"/>
              <a:gd name="connsiteX30" fmla="*/ 1707094 w 2288957"/>
              <a:gd name="connsiteY30" fmla="*/ 598372 h 1156635"/>
              <a:gd name="connsiteX31" fmla="*/ 1696813 w 2288957"/>
              <a:gd name="connsiteY31" fmla="*/ 699650 h 1156635"/>
              <a:gd name="connsiteX32" fmla="*/ 1696812 w 2288957"/>
              <a:gd name="connsiteY32" fmla="*/ 699650 h 1156635"/>
              <a:gd name="connsiteX33" fmla="*/ 1696812 w 2288957"/>
              <a:gd name="connsiteY33" fmla="*/ 699651 h 1156635"/>
              <a:gd name="connsiteX34" fmla="*/ 1668277 w 2288957"/>
              <a:gd name="connsiteY34" fmla="*/ 784442 h 1156635"/>
              <a:gd name="connsiteX35" fmla="*/ 1570294 w 2288957"/>
              <a:gd name="connsiteY35" fmla="*/ 901127 h 1156635"/>
              <a:gd name="connsiteX36" fmla="*/ 1440842 w 2288957"/>
              <a:gd name="connsiteY36" fmla="*/ 941551 h 1156635"/>
              <a:gd name="connsiteX37" fmla="*/ 1363059 w 2288957"/>
              <a:gd name="connsiteY37" fmla="*/ 924570 h 1156635"/>
              <a:gd name="connsiteX38" fmla="*/ 1326992 w 2288957"/>
              <a:gd name="connsiteY38" fmla="*/ 903971 h 1156635"/>
              <a:gd name="connsiteX39" fmla="*/ 1293647 w 2288957"/>
              <a:gd name="connsiteY39" fmla="*/ 875856 h 1156635"/>
              <a:gd name="connsiteX40" fmla="*/ 1300329 w 2288957"/>
              <a:gd name="connsiteY40" fmla="*/ 974982 h 1156635"/>
              <a:gd name="connsiteX41" fmla="*/ 1300329 w 2288957"/>
              <a:gd name="connsiteY41" fmla="*/ 1156634 h 1156635"/>
              <a:gd name="connsiteX42" fmla="*/ 1300328 w 2288957"/>
              <a:gd name="connsiteY42" fmla="*/ 1156634 h 1156635"/>
              <a:gd name="connsiteX43" fmla="*/ 1300328 w 2288957"/>
              <a:gd name="connsiteY43" fmla="*/ 1156635 h 1156635"/>
              <a:gd name="connsiteX44" fmla="*/ 1102100 w 2288957"/>
              <a:gd name="connsiteY44" fmla="*/ 1156635 h 1156635"/>
              <a:gd name="connsiteX45" fmla="*/ 1102100 w 2288957"/>
              <a:gd name="connsiteY45" fmla="*/ 291980 h 1156635"/>
              <a:gd name="connsiteX46" fmla="*/ 1102100 w 2288957"/>
              <a:gd name="connsiteY46" fmla="*/ 291979 h 1156635"/>
              <a:gd name="connsiteX47" fmla="*/ 1263578 w 2288957"/>
              <a:gd name="connsiteY47" fmla="*/ 291979 h 1156635"/>
              <a:gd name="connsiteX48" fmla="*/ 1278056 w 2288957"/>
              <a:gd name="connsiteY48" fmla="*/ 353206 h 1156635"/>
              <a:gd name="connsiteX49" fmla="*/ 1281397 w 2288957"/>
              <a:gd name="connsiteY49" fmla="*/ 353206 h 1156635"/>
              <a:gd name="connsiteX50" fmla="*/ 1364734 w 2288957"/>
              <a:gd name="connsiteY50" fmla="*/ 298089 h 1156635"/>
              <a:gd name="connsiteX51" fmla="*/ 1459801 w 2288957"/>
              <a:gd name="connsiteY51" fmla="*/ 276377 h 1156635"/>
              <a:gd name="connsiteX52" fmla="*/ 1514163 w 2288957"/>
              <a:gd name="connsiteY52" fmla="*/ 282557 h 1156635"/>
              <a:gd name="connsiteX53" fmla="*/ 874689 w 2288957"/>
              <a:gd name="connsiteY53" fmla="*/ 7221 h 1156635"/>
              <a:gd name="connsiteX54" fmla="*/ 909510 w 2288957"/>
              <a:gd name="connsiteY54" fmla="*/ 27703 h 1156635"/>
              <a:gd name="connsiteX55" fmla="*/ 939998 w 2288957"/>
              <a:gd name="connsiteY55" fmla="*/ 101344 h 1156635"/>
              <a:gd name="connsiteX56" fmla="*/ 932011 w 2288957"/>
              <a:gd name="connsiteY56" fmla="*/ 143663 h 1156635"/>
              <a:gd name="connsiteX57" fmla="*/ 932010 w 2288957"/>
              <a:gd name="connsiteY57" fmla="*/ 143663 h 1156635"/>
              <a:gd name="connsiteX58" fmla="*/ 932010 w 2288957"/>
              <a:gd name="connsiteY58" fmla="*/ 143664 h 1156635"/>
              <a:gd name="connsiteX59" fmla="*/ 909510 w 2288957"/>
              <a:gd name="connsiteY59" fmla="*/ 175960 h 1156635"/>
              <a:gd name="connsiteX60" fmla="*/ 829740 w 2288957"/>
              <a:gd name="connsiteY60" fmla="*/ 203801 h 1156635"/>
              <a:gd name="connsiteX61" fmla="*/ 749551 w 2288957"/>
              <a:gd name="connsiteY61" fmla="*/ 175960 h 1156635"/>
              <a:gd name="connsiteX62" fmla="*/ 719481 w 2288957"/>
              <a:gd name="connsiteY62" fmla="*/ 101345 h 1156635"/>
              <a:gd name="connsiteX63" fmla="*/ 727312 w 2288957"/>
              <a:gd name="connsiteY63" fmla="*/ 59669 h 1156635"/>
              <a:gd name="connsiteX64" fmla="*/ 727312 w 2288957"/>
              <a:gd name="connsiteY64" fmla="*/ 59668 h 1156635"/>
              <a:gd name="connsiteX65" fmla="*/ 749552 w 2288957"/>
              <a:gd name="connsiteY65" fmla="*/ 27703 h 1156635"/>
              <a:gd name="connsiteX66" fmla="*/ 829740 w 2288957"/>
              <a:gd name="connsiteY66" fmla="*/ 0 h 1156635"/>
              <a:gd name="connsiteX67" fmla="*/ 874689 w 2288957"/>
              <a:gd name="connsiteY67" fmla="*/ 7221 h 1156635"/>
              <a:gd name="connsiteX68" fmla="*/ 2131364 w 2288957"/>
              <a:gd name="connsiteY68" fmla="*/ 283284 h 1156635"/>
              <a:gd name="connsiteX69" fmla="*/ 2191925 w 2288957"/>
              <a:gd name="connsiteY69" fmla="*/ 301568 h 1156635"/>
              <a:gd name="connsiteX70" fmla="*/ 2287845 w 2288957"/>
              <a:gd name="connsiteY70" fmla="*/ 357653 h 1156635"/>
              <a:gd name="connsiteX71" fmla="*/ 2287844 w 2288957"/>
              <a:gd name="connsiteY71" fmla="*/ 357654 h 1156635"/>
              <a:gd name="connsiteX72" fmla="*/ 2199870 w 2288957"/>
              <a:gd name="connsiteY72" fmla="*/ 475743 h 1156635"/>
              <a:gd name="connsiteX73" fmla="*/ 2132489 w 2288957"/>
              <a:gd name="connsiteY73" fmla="*/ 436862 h 1156635"/>
              <a:gd name="connsiteX74" fmla="*/ 2068391 w 2288957"/>
              <a:gd name="connsiteY74" fmla="*/ 422229 h 1156635"/>
              <a:gd name="connsiteX75" fmla="*/ 2017756 w 2288957"/>
              <a:gd name="connsiteY75" fmla="*/ 433796 h 1156635"/>
              <a:gd name="connsiteX76" fmla="*/ 2001435 w 2288957"/>
              <a:gd name="connsiteY76" fmla="*/ 467939 h 1156635"/>
              <a:gd name="connsiteX77" fmla="*/ 2011007 w 2288957"/>
              <a:gd name="connsiteY77" fmla="*/ 492482 h 1156635"/>
              <a:gd name="connsiteX78" fmla="*/ 2037001 w 2288957"/>
              <a:gd name="connsiteY78" fmla="*/ 511278 h 1156635"/>
              <a:gd name="connsiteX79" fmla="*/ 2121919 w 2288957"/>
              <a:gd name="connsiteY79" fmla="*/ 543747 h 1156635"/>
              <a:gd name="connsiteX80" fmla="*/ 2200365 w 2288957"/>
              <a:gd name="connsiteY80" fmla="*/ 581032 h 1156635"/>
              <a:gd name="connsiteX81" fmla="*/ 2263221 w 2288957"/>
              <a:gd name="connsiteY81" fmla="*/ 640614 h 1156635"/>
              <a:gd name="connsiteX82" fmla="*/ 2288957 w 2288957"/>
              <a:gd name="connsiteY82" fmla="*/ 734384 h 1156635"/>
              <a:gd name="connsiteX83" fmla="*/ 2271989 w 2288957"/>
              <a:gd name="connsiteY83" fmla="*/ 816106 h 1156635"/>
              <a:gd name="connsiteX84" fmla="*/ 2271989 w 2288957"/>
              <a:gd name="connsiteY84" fmla="*/ 816107 h 1156635"/>
              <a:gd name="connsiteX85" fmla="*/ 2221703 w 2288957"/>
              <a:gd name="connsiteY85" fmla="*/ 881837 h 1156635"/>
              <a:gd name="connsiteX86" fmla="*/ 2024870 w 2288957"/>
              <a:gd name="connsiteY86" fmla="*/ 941551 h 1156635"/>
              <a:gd name="connsiteX87" fmla="*/ 1896204 w 2288957"/>
              <a:gd name="connsiteY87" fmla="*/ 917057 h 1156635"/>
              <a:gd name="connsiteX88" fmla="*/ 1780918 w 2288957"/>
              <a:gd name="connsiteY88" fmla="*/ 852482 h 1156635"/>
              <a:gd name="connsiteX89" fmla="*/ 1780919 w 2288957"/>
              <a:gd name="connsiteY89" fmla="*/ 852482 h 1156635"/>
              <a:gd name="connsiteX90" fmla="*/ 1780918 w 2288957"/>
              <a:gd name="connsiteY90" fmla="*/ 852481 h 1156635"/>
              <a:gd name="connsiteX91" fmla="*/ 1868919 w 2288957"/>
              <a:gd name="connsiteY91" fmla="*/ 728809 h 1156635"/>
              <a:gd name="connsiteX92" fmla="*/ 1952028 w 2288957"/>
              <a:gd name="connsiteY92" fmla="*/ 778559 h 1156635"/>
              <a:gd name="connsiteX93" fmla="*/ 2029334 w 2288957"/>
              <a:gd name="connsiteY93" fmla="*/ 795699 h 1156635"/>
              <a:gd name="connsiteX94" fmla="*/ 2086386 w 2288957"/>
              <a:gd name="connsiteY94" fmla="*/ 782321 h 1156635"/>
              <a:gd name="connsiteX95" fmla="*/ 2104101 w 2288957"/>
              <a:gd name="connsiteY95" fmla="*/ 745533 h 1156635"/>
              <a:gd name="connsiteX96" fmla="*/ 2093501 w 2288957"/>
              <a:gd name="connsiteY96" fmla="*/ 720432 h 1156635"/>
              <a:gd name="connsiteX97" fmla="*/ 2065329 w 2288957"/>
              <a:gd name="connsiteY97" fmla="*/ 700243 h 1156635"/>
              <a:gd name="connsiteX98" fmla="*/ 1978051 w 2288957"/>
              <a:gd name="connsiteY98" fmla="*/ 664150 h 1156635"/>
              <a:gd name="connsiteX99" fmla="*/ 1902532 w 2288957"/>
              <a:gd name="connsiteY99" fmla="*/ 625750 h 1156635"/>
              <a:gd name="connsiteX100" fmla="*/ 1841615 w 2288957"/>
              <a:gd name="connsiteY100" fmla="*/ 565797 h 1156635"/>
              <a:gd name="connsiteX101" fmla="*/ 1816580 w 2288957"/>
              <a:gd name="connsiteY101" fmla="*/ 476858 h 1156635"/>
              <a:gd name="connsiteX102" fmla="*/ 1834034 w 2288957"/>
              <a:gd name="connsiteY102" fmla="*/ 395244 h 1156635"/>
              <a:gd name="connsiteX103" fmla="*/ 1834034 w 2288957"/>
              <a:gd name="connsiteY103" fmla="*/ 395243 h 1156635"/>
              <a:gd name="connsiteX104" fmla="*/ 1883550 w 2288957"/>
              <a:gd name="connsiteY104" fmla="*/ 331916 h 1156635"/>
              <a:gd name="connsiteX105" fmla="*/ 2061696 w 2288957"/>
              <a:gd name="connsiteY105" fmla="*/ 276377 h 1156635"/>
              <a:gd name="connsiteX106" fmla="*/ 2131364 w 2288957"/>
              <a:gd name="connsiteY106" fmla="*/ 283284 h 115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288957" h="1156635">
                <a:moveTo>
                  <a:pt x="1446366" y="447760"/>
                </a:moveTo>
                <a:cubicBezTo>
                  <a:pt x="1433425" y="441071"/>
                  <a:pt x="1418202" y="437761"/>
                  <a:pt x="1400696" y="437831"/>
                </a:cubicBezTo>
                <a:cubicBezTo>
                  <a:pt x="1382504" y="437761"/>
                  <a:pt x="1365358" y="442081"/>
                  <a:pt x="1349257" y="450791"/>
                </a:cubicBezTo>
                <a:lnTo>
                  <a:pt x="1300329" y="491344"/>
                </a:lnTo>
                <a:lnTo>
                  <a:pt x="1300329" y="742192"/>
                </a:lnTo>
                <a:cubicBezTo>
                  <a:pt x="1316011" y="755919"/>
                  <a:pt x="1331763" y="765535"/>
                  <a:pt x="1347585" y="771040"/>
                </a:cubicBezTo>
                <a:cubicBezTo>
                  <a:pt x="1363407" y="776544"/>
                  <a:pt x="1378880" y="779192"/>
                  <a:pt x="1394004" y="778983"/>
                </a:cubicBezTo>
                <a:cubicBezTo>
                  <a:pt x="1424905" y="779540"/>
                  <a:pt x="1450647" y="765883"/>
                  <a:pt x="1471232" y="738011"/>
                </a:cubicBezTo>
                <a:lnTo>
                  <a:pt x="1494685" y="683034"/>
                </a:lnTo>
                <a:lnTo>
                  <a:pt x="1503293" y="601717"/>
                </a:lnTo>
                <a:cubicBezTo>
                  <a:pt x="1503409" y="546113"/>
                  <a:pt x="1495092" y="504862"/>
                  <a:pt x="1478341" y="477966"/>
                </a:cubicBezTo>
                <a:cubicBezTo>
                  <a:pt x="1469965" y="464518"/>
                  <a:pt x="1459307" y="454449"/>
                  <a:pt x="1446366" y="447760"/>
                </a:cubicBezTo>
                <a:close/>
                <a:moveTo>
                  <a:pt x="928854" y="291840"/>
                </a:moveTo>
                <a:lnTo>
                  <a:pt x="928853" y="925948"/>
                </a:lnTo>
                <a:lnTo>
                  <a:pt x="928853" y="925949"/>
                </a:lnTo>
                <a:lnTo>
                  <a:pt x="730625" y="925949"/>
                </a:lnTo>
                <a:lnTo>
                  <a:pt x="730625" y="291841"/>
                </a:lnTo>
                <a:lnTo>
                  <a:pt x="730625" y="291840"/>
                </a:lnTo>
                <a:close/>
                <a:moveTo>
                  <a:pt x="607261" y="95841"/>
                </a:moveTo>
                <a:lnTo>
                  <a:pt x="607261" y="261751"/>
                </a:lnTo>
                <a:lnTo>
                  <a:pt x="607261" y="261752"/>
                </a:lnTo>
                <a:lnTo>
                  <a:pt x="382147" y="261752"/>
                </a:lnTo>
                <a:lnTo>
                  <a:pt x="382147" y="925948"/>
                </a:lnTo>
                <a:lnTo>
                  <a:pt x="382147" y="925949"/>
                </a:lnTo>
                <a:lnTo>
                  <a:pt x="182804" y="925949"/>
                </a:lnTo>
                <a:lnTo>
                  <a:pt x="182804" y="261752"/>
                </a:lnTo>
                <a:lnTo>
                  <a:pt x="0" y="261752"/>
                </a:lnTo>
                <a:lnTo>
                  <a:pt x="44456" y="95841"/>
                </a:lnTo>
                <a:close/>
                <a:moveTo>
                  <a:pt x="1514163" y="282557"/>
                </a:moveTo>
                <a:cubicBezTo>
                  <a:pt x="1565444" y="293998"/>
                  <a:pt x="1607478" y="321221"/>
                  <a:pt x="1640266" y="364227"/>
                </a:cubicBezTo>
                <a:cubicBezTo>
                  <a:pt x="1683984" y="421569"/>
                  <a:pt x="1706259" y="499617"/>
                  <a:pt x="1707094" y="598372"/>
                </a:cubicBezTo>
                <a:cubicBezTo>
                  <a:pt x="1706709" y="634879"/>
                  <a:pt x="1703282" y="668638"/>
                  <a:pt x="1696813" y="699650"/>
                </a:cubicBezTo>
                <a:lnTo>
                  <a:pt x="1696812" y="699650"/>
                </a:lnTo>
                <a:lnTo>
                  <a:pt x="1696812" y="699651"/>
                </a:lnTo>
                <a:cubicBezTo>
                  <a:pt x="1690343" y="730662"/>
                  <a:pt x="1680831" y="758926"/>
                  <a:pt x="1668277" y="784442"/>
                </a:cubicBezTo>
                <a:cubicBezTo>
                  <a:pt x="1643169" y="835474"/>
                  <a:pt x="1610508" y="874369"/>
                  <a:pt x="1570294" y="901127"/>
                </a:cubicBezTo>
                <a:cubicBezTo>
                  <a:pt x="1530079" y="927885"/>
                  <a:pt x="1486929" y="941360"/>
                  <a:pt x="1440842" y="941551"/>
                </a:cubicBezTo>
                <a:cubicBezTo>
                  <a:pt x="1413938" y="941458"/>
                  <a:pt x="1388010" y="935798"/>
                  <a:pt x="1363059" y="924570"/>
                </a:cubicBezTo>
                <a:cubicBezTo>
                  <a:pt x="1350583" y="918957"/>
                  <a:pt x="1338561" y="912090"/>
                  <a:pt x="1326992" y="903971"/>
                </a:cubicBezTo>
                <a:lnTo>
                  <a:pt x="1293647" y="875856"/>
                </a:lnTo>
                <a:lnTo>
                  <a:pt x="1300329" y="974982"/>
                </a:lnTo>
                <a:lnTo>
                  <a:pt x="1300329" y="1156634"/>
                </a:lnTo>
                <a:lnTo>
                  <a:pt x="1300328" y="1156634"/>
                </a:lnTo>
                <a:lnTo>
                  <a:pt x="1300328" y="1156635"/>
                </a:lnTo>
                <a:lnTo>
                  <a:pt x="1102100" y="1156635"/>
                </a:lnTo>
                <a:lnTo>
                  <a:pt x="1102100" y="291980"/>
                </a:lnTo>
                <a:lnTo>
                  <a:pt x="1102100" y="291979"/>
                </a:lnTo>
                <a:lnTo>
                  <a:pt x="1263578" y="291979"/>
                </a:lnTo>
                <a:lnTo>
                  <a:pt x="1278056" y="353206"/>
                </a:lnTo>
                <a:lnTo>
                  <a:pt x="1281397" y="353206"/>
                </a:lnTo>
                <a:cubicBezTo>
                  <a:pt x="1306662" y="330519"/>
                  <a:pt x="1334441" y="312147"/>
                  <a:pt x="1364734" y="298089"/>
                </a:cubicBezTo>
                <a:cubicBezTo>
                  <a:pt x="1395027" y="284032"/>
                  <a:pt x="1426716" y="276795"/>
                  <a:pt x="1459801" y="276377"/>
                </a:cubicBezTo>
                <a:cubicBezTo>
                  <a:pt x="1478949" y="276684"/>
                  <a:pt x="1497070" y="278744"/>
                  <a:pt x="1514163" y="282557"/>
                </a:cubicBezTo>
                <a:close/>
                <a:moveTo>
                  <a:pt x="874689" y="7221"/>
                </a:moveTo>
                <a:cubicBezTo>
                  <a:pt x="887984" y="11839"/>
                  <a:pt x="899591" y="18666"/>
                  <a:pt x="909510" y="27703"/>
                </a:cubicBezTo>
                <a:cubicBezTo>
                  <a:pt x="929348" y="45777"/>
                  <a:pt x="939511" y="70324"/>
                  <a:pt x="939998" y="101344"/>
                </a:cubicBezTo>
                <a:cubicBezTo>
                  <a:pt x="939754" y="117121"/>
                  <a:pt x="937092" y="131227"/>
                  <a:pt x="932011" y="143663"/>
                </a:cubicBezTo>
                <a:lnTo>
                  <a:pt x="932010" y="143663"/>
                </a:lnTo>
                <a:lnTo>
                  <a:pt x="932010" y="143664"/>
                </a:lnTo>
                <a:cubicBezTo>
                  <a:pt x="926929" y="156100"/>
                  <a:pt x="919429" y="166865"/>
                  <a:pt x="909510" y="175960"/>
                </a:cubicBezTo>
                <a:cubicBezTo>
                  <a:pt x="889672" y="194150"/>
                  <a:pt x="863082" y="203430"/>
                  <a:pt x="829740" y="203801"/>
                </a:cubicBezTo>
                <a:cubicBezTo>
                  <a:pt x="795911" y="203430"/>
                  <a:pt x="769181" y="194150"/>
                  <a:pt x="749551" y="175960"/>
                </a:cubicBezTo>
                <a:cubicBezTo>
                  <a:pt x="729922" y="157770"/>
                  <a:pt x="719898" y="132898"/>
                  <a:pt x="719481" y="101345"/>
                </a:cubicBezTo>
                <a:cubicBezTo>
                  <a:pt x="719690" y="85835"/>
                  <a:pt x="722300" y="71943"/>
                  <a:pt x="727312" y="59669"/>
                </a:cubicBezTo>
                <a:lnTo>
                  <a:pt x="727312" y="59668"/>
                </a:lnTo>
                <a:cubicBezTo>
                  <a:pt x="732324" y="47395"/>
                  <a:pt x="739737" y="36740"/>
                  <a:pt x="749552" y="27703"/>
                </a:cubicBezTo>
                <a:cubicBezTo>
                  <a:pt x="769181" y="9629"/>
                  <a:pt x="795911" y="394"/>
                  <a:pt x="829740" y="0"/>
                </a:cubicBezTo>
                <a:cubicBezTo>
                  <a:pt x="846411" y="197"/>
                  <a:pt x="861394" y="2604"/>
                  <a:pt x="874689" y="7221"/>
                </a:cubicBezTo>
                <a:close/>
                <a:moveTo>
                  <a:pt x="2131364" y="283284"/>
                </a:moveTo>
                <a:cubicBezTo>
                  <a:pt x="2153069" y="287482"/>
                  <a:pt x="2173256" y="293577"/>
                  <a:pt x="2191925" y="301568"/>
                </a:cubicBezTo>
                <a:cubicBezTo>
                  <a:pt x="2229263" y="317549"/>
                  <a:pt x="2261236" y="336244"/>
                  <a:pt x="2287845" y="357653"/>
                </a:cubicBezTo>
                <a:lnTo>
                  <a:pt x="2287844" y="357654"/>
                </a:lnTo>
                <a:lnTo>
                  <a:pt x="2199870" y="475743"/>
                </a:lnTo>
                <a:cubicBezTo>
                  <a:pt x="2176997" y="459369"/>
                  <a:pt x="2154536" y="446409"/>
                  <a:pt x="2132489" y="436862"/>
                </a:cubicBezTo>
                <a:cubicBezTo>
                  <a:pt x="2110441" y="427316"/>
                  <a:pt x="2089075" y="422438"/>
                  <a:pt x="2068391" y="422229"/>
                </a:cubicBezTo>
                <a:cubicBezTo>
                  <a:pt x="2045584" y="422252"/>
                  <a:pt x="2028705" y="426108"/>
                  <a:pt x="2017756" y="433796"/>
                </a:cubicBezTo>
                <a:lnTo>
                  <a:pt x="2001435" y="467939"/>
                </a:lnTo>
                <a:lnTo>
                  <a:pt x="2011007" y="492482"/>
                </a:lnTo>
                <a:cubicBezTo>
                  <a:pt x="2016935" y="499705"/>
                  <a:pt x="2025599" y="505970"/>
                  <a:pt x="2037001" y="511278"/>
                </a:cubicBezTo>
                <a:cubicBezTo>
                  <a:pt x="2059804" y="521892"/>
                  <a:pt x="2088110" y="532715"/>
                  <a:pt x="2121919" y="543747"/>
                </a:cubicBezTo>
                <a:cubicBezTo>
                  <a:pt x="2148872" y="553450"/>
                  <a:pt x="2175021" y="565879"/>
                  <a:pt x="2200365" y="581032"/>
                </a:cubicBezTo>
                <a:cubicBezTo>
                  <a:pt x="2225710" y="596186"/>
                  <a:pt x="2246661" y="616046"/>
                  <a:pt x="2263221" y="640614"/>
                </a:cubicBezTo>
                <a:cubicBezTo>
                  <a:pt x="2279780" y="665181"/>
                  <a:pt x="2288359" y="696438"/>
                  <a:pt x="2288957" y="734384"/>
                </a:cubicBezTo>
                <a:cubicBezTo>
                  <a:pt x="2288854" y="764290"/>
                  <a:pt x="2283198" y="791531"/>
                  <a:pt x="2271989" y="816106"/>
                </a:cubicBezTo>
                <a:lnTo>
                  <a:pt x="2271989" y="816107"/>
                </a:lnTo>
                <a:cubicBezTo>
                  <a:pt x="2260780" y="840682"/>
                  <a:pt x="2244018" y="862592"/>
                  <a:pt x="2221703" y="881837"/>
                </a:cubicBezTo>
                <a:cubicBezTo>
                  <a:pt x="2177073" y="920326"/>
                  <a:pt x="2111462" y="940230"/>
                  <a:pt x="2024870" y="941551"/>
                </a:cubicBezTo>
                <a:cubicBezTo>
                  <a:pt x="1982670" y="941180"/>
                  <a:pt x="1939781" y="933015"/>
                  <a:pt x="1896204" y="917057"/>
                </a:cubicBezTo>
                <a:cubicBezTo>
                  <a:pt x="1852627" y="901099"/>
                  <a:pt x="1814199" y="879574"/>
                  <a:pt x="1780918" y="852482"/>
                </a:cubicBezTo>
                <a:lnTo>
                  <a:pt x="1780919" y="852482"/>
                </a:lnTo>
                <a:lnTo>
                  <a:pt x="1780918" y="852481"/>
                </a:lnTo>
                <a:lnTo>
                  <a:pt x="1868919" y="728809"/>
                </a:lnTo>
                <a:cubicBezTo>
                  <a:pt x="1897801" y="750618"/>
                  <a:pt x="1925504" y="767201"/>
                  <a:pt x="1952028" y="778559"/>
                </a:cubicBezTo>
                <a:cubicBezTo>
                  <a:pt x="1978551" y="789916"/>
                  <a:pt x="2004320" y="795630"/>
                  <a:pt x="2029334" y="795699"/>
                </a:cubicBezTo>
                <a:cubicBezTo>
                  <a:pt x="2055395" y="795560"/>
                  <a:pt x="2074413" y="791101"/>
                  <a:pt x="2086386" y="782321"/>
                </a:cubicBezTo>
                <a:lnTo>
                  <a:pt x="2104101" y="745533"/>
                </a:lnTo>
                <a:lnTo>
                  <a:pt x="2093501" y="720432"/>
                </a:lnTo>
                <a:cubicBezTo>
                  <a:pt x="2087039" y="712883"/>
                  <a:pt x="2077648" y="706154"/>
                  <a:pt x="2065329" y="700243"/>
                </a:cubicBezTo>
                <a:cubicBezTo>
                  <a:pt x="2040690" y="688421"/>
                  <a:pt x="2011597" y="676390"/>
                  <a:pt x="1978051" y="664150"/>
                </a:cubicBezTo>
                <a:cubicBezTo>
                  <a:pt x="1952218" y="654323"/>
                  <a:pt x="1927045" y="641523"/>
                  <a:pt x="1902532" y="625750"/>
                </a:cubicBezTo>
                <a:cubicBezTo>
                  <a:pt x="1878020" y="609977"/>
                  <a:pt x="1857714" y="589993"/>
                  <a:pt x="1841615" y="565797"/>
                </a:cubicBezTo>
                <a:cubicBezTo>
                  <a:pt x="1825516" y="541601"/>
                  <a:pt x="1817171" y="511955"/>
                  <a:pt x="1816580" y="476858"/>
                </a:cubicBezTo>
                <a:cubicBezTo>
                  <a:pt x="1817054" y="446606"/>
                  <a:pt x="1822872" y="419401"/>
                  <a:pt x="1834034" y="395244"/>
                </a:cubicBezTo>
                <a:lnTo>
                  <a:pt x="1834034" y="395243"/>
                </a:lnTo>
                <a:cubicBezTo>
                  <a:pt x="1845196" y="371086"/>
                  <a:pt x="1861701" y="349977"/>
                  <a:pt x="1883550" y="331916"/>
                </a:cubicBezTo>
                <a:cubicBezTo>
                  <a:pt x="1927249" y="295793"/>
                  <a:pt x="1986631" y="277280"/>
                  <a:pt x="2061696" y="276377"/>
                </a:cubicBezTo>
                <a:cubicBezTo>
                  <a:pt x="2086437" y="276783"/>
                  <a:pt x="2109659" y="279085"/>
                  <a:pt x="2131364" y="283284"/>
                </a:cubicBezTo>
                <a:close/>
              </a:path>
            </a:pathLst>
          </a:custGeom>
          <a:solidFill>
            <a:schemeClr val="bg1">
              <a:lumMod val="75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15"/>
              </a:spcBef>
            </a:pPr>
            <a:endParaRPr kumimoji="1" lang="ja-JP" altLang="en-US" sz="6092" b="1" kern="0" spc="69">
              <a:solidFill>
                <a:schemeClr val="bg1">
                  <a:lumMod val="75000"/>
                  <a:alpha val="40000"/>
                </a:schemeClr>
              </a:solidFill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71" y="1248461"/>
            <a:ext cx="8855870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250500"/>
            <a:ext cx="8855870" cy="98298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7B073461-592A-4252-4013-F67798A12C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6075" y="1447801"/>
            <a:ext cx="7751852" cy="74984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85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簡潔な操作方法</a:t>
            </a:r>
          </a:p>
        </p:txBody>
      </p:sp>
    </p:spTree>
    <p:extLst>
      <p:ext uri="{BB962C8B-B14F-4D97-AF65-F5344CB8AC3E}">
        <p14:creationId xmlns:p14="http://schemas.microsoft.com/office/powerpoint/2010/main" val="424493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6" pos="354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_2枠（メッセージなし）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14C7C1F5-8B1F-C953-8665-8BC6C06F45EE}"/>
              </a:ext>
            </a:extLst>
          </p:cNvPr>
          <p:cNvSpPr/>
          <p:nvPr userDrawn="1"/>
        </p:nvSpPr>
        <p:spPr>
          <a:xfrm rot="20700000">
            <a:off x="32203" y="146838"/>
            <a:ext cx="1716718" cy="1156635"/>
          </a:xfrm>
          <a:custGeom>
            <a:avLst/>
            <a:gdLst>
              <a:gd name="connsiteX0" fmla="*/ 1446366 w 2288957"/>
              <a:gd name="connsiteY0" fmla="*/ 447760 h 1156635"/>
              <a:gd name="connsiteX1" fmla="*/ 1400696 w 2288957"/>
              <a:gd name="connsiteY1" fmla="*/ 437831 h 1156635"/>
              <a:gd name="connsiteX2" fmla="*/ 1349257 w 2288957"/>
              <a:gd name="connsiteY2" fmla="*/ 450791 h 1156635"/>
              <a:gd name="connsiteX3" fmla="*/ 1300329 w 2288957"/>
              <a:gd name="connsiteY3" fmla="*/ 491344 h 1156635"/>
              <a:gd name="connsiteX4" fmla="*/ 1300329 w 2288957"/>
              <a:gd name="connsiteY4" fmla="*/ 742192 h 1156635"/>
              <a:gd name="connsiteX5" fmla="*/ 1347585 w 2288957"/>
              <a:gd name="connsiteY5" fmla="*/ 771040 h 1156635"/>
              <a:gd name="connsiteX6" fmla="*/ 1394004 w 2288957"/>
              <a:gd name="connsiteY6" fmla="*/ 778983 h 1156635"/>
              <a:gd name="connsiteX7" fmla="*/ 1471232 w 2288957"/>
              <a:gd name="connsiteY7" fmla="*/ 738011 h 1156635"/>
              <a:gd name="connsiteX8" fmla="*/ 1494685 w 2288957"/>
              <a:gd name="connsiteY8" fmla="*/ 683034 h 1156635"/>
              <a:gd name="connsiteX9" fmla="*/ 1503293 w 2288957"/>
              <a:gd name="connsiteY9" fmla="*/ 601717 h 1156635"/>
              <a:gd name="connsiteX10" fmla="*/ 1478341 w 2288957"/>
              <a:gd name="connsiteY10" fmla="*/ 477966 h 1156635"/>
              <a:gd name="connsiteX11" fmla="*/ 1446366 w 2288957"/>
              <a:gd name="connsiteY11" fmla="*/ 447760 h 1156635"/>
              <a:gd name="connsiteX12" fmla="*/ 928854 w 2288957"/>
              <a:gd name="connsiteY12" fmla="*/ 291840 h 1156635"/>
              <a:gd name="connsiteX13" fmla="*/ 928853 w 2288957"/>
              <a:gd name="connsiteY13" fmla="*/ 925948 h 1156635"/>
              <a:gd name="connsiteX14" fmla="*/ 928853 w 2288957"/>
              <a:gd name="connsiteY14" fmla="*/ 925949 h 1156635"/>
              <a:gd name="connsiteX15" fmla="*/ 730625 w 2288957"/>
              <a:gd name="connsiteY15" fmla="*/ 925949 h 1156635"/>
              <a:gd name="connsiteX16" fmla="*/ 730625 w 2288957"/>
              <a:gd name="connsiteY16" fmla="*/ 291841 h 1156635"/>
              <a:gd name="connsiteX17" fmla="*/ 730625 w 2288957"/>
              <a:gd name="connsiteY17" fmla="*/ 291840 h 1156635"/>
              <a:gd name="connsiteX18" fmla="*/ 607261 w 2288957"/>
              <a:gd name="connsiteY18" fmla="*/ 95841 h 1156635"/>
              <a:gd name="connsiteX19" fmla="*/ 607261 w 2288957"/>
              <a:gd name="connsiteY19" fmla="*/ 261751 h 1156635"/>
              <a:gd name="connsiteX20" fmla="*/ 607261 w 2288957"/>
              <a:gd name="connsiteY20" fmla="*/ 261752 h 1156635"/>
              <a:gd name="connsiteX21" fmla="*/ 382147 w 2288957"/>
              <a:gd name="connsiteY21" fmla="*/ 261752 h 1156635"/>
              <a:gd name="connsiteX22" fmla="*/ 382147 w 2288957"/>
              <a:gd name="connsiteY22" fmla="*/ 925948 h 1156635"/>
              <a:gd name="connsiteX23" fmla="*/ 382147 w 2288957"/>
              <a:gd name="connsiteY23" fmla="*/ 925949 h 1156635"/>
              <a:gd name="connsiteX24" fmla="*/ 182804 w 2288957"/>
              <a:gd name="connsiteY24" fmla="*/ 925949 h 1156635"/>
              <a:gd name="connsiteX25" fmla="*/ 182804 w 2288957"/>
              <a:gd name="connsiteY25" fmla="*/ 261752 h 1156635"/>
              <a:gd name="connsiteX26" fmla="*/ 0 w 2288957"/>
              <a:gd name="connsiteY26" fmla="*/ 261752 h 1156635"/>
              <a:gd name="connsiteX27" fmla="*/ 44456 w 2288957"/>
              <a:gd name="connsiteY27" fmla="*/ 95841 h 1156635"/>
              <a:gd name="connsiteX28" fmla="*/ 1514163 w 2288957"/>
              <a:gd name="connsiteY28" fmla="*/ 282557 h 1156635"/>
              <a:gd name="connsiteX29" fmla="*/ 1640266 w 2288957"/>
              <a:gd name="connsiteY29" fmla="*/ 364227 h 1156635"/>
              <a:gd name="connsiteX30" fmla="*/ 1707094 w 2288957"/>
              <a:gd name="connsiteY30" fmla="*/ 598372 h 1156635"/>
              <a:gd name="connsiteX31" fmla="*/ 1696813 w 2288957"/>
              <a:gd name="connsiteY31" fmla="*/ 699650 h 1156635"/>
              <a:gd name="connsiteX32" fmla="*/ 1696812 w 2288957"/>
              <a:gd name="connsiteY32" fmla="*/ 699650 h 1156635"/>
              <a:gd name="connsiteX33" fmla="*/ 1696812 w 2288957"/>
              <a:gd name="connsiteY33" fmla="*/ 699651 h 1156635"/>
              <a:gd name="connsiteX34" fmla="*/ 1668277 w 2288957"/>
              <a:gd name="connsiteY34" fmla="*/ 784442 h 1156635"/>
              <a:gd name="connsiteX35" fmla="*/ 1570294 w 2288957"/>
              <a:gd name="connsiteY35" fmla="*/ 901127 h 1156635"/>
              <a:gd name="connsiteX36" fmla="*/ 1440842 w 2288957"/>
              <a:gd name="connsiteY36" fmla="*/ 941551 h 1156635"/>
              <a:gd name="connsiteX37" fmla="*/ 1363059 w 2288957"/>
              <a:gd name="connsiteY37" fmla="*/ 924570 h 1156635"/>
              <a:gd name="connsiteX38" fmla="*/ 1326992 w 2288957"/>
              <a:gd name="connsiteY38" fmla="*/ 903971 h 1156635"/>
              <a:gd name="connsiteX39" fmla="*/ 1293647 w 2288957"/>
              <a:gd name="connsiteY39" fmla="*/ 875856 h 1156635"/>
              <a:gd name="connsiteX40" fmla="*/ 1300329 w 2288957"/>
              <a:gd name="connsiteY40" fmla="*/ 974982 h 1156635"/>
              <a:gd name="connsiteX41" fmla="*/ 1300329 w 2288957"/>
              <a:gd name="connsiteY41" fmla="*/ 1156634 h 1156635"/>
              <a:gd name="connsiteX42" fmla="*/ 1300328 w 2288957"/>
              <a:gd name="connsiteY42" fmla="*/ 1156634 h 1156635"/>
              <a:gd name="connsiteX43" fmla="*/ 1300328 w 2288957"/>
              <a:gd name="connsiteY43" fmla="*/ 1156635 h 1156635"/>
              <a:gd name="connsiteX44" fmla="*/ 1102100 w 2288957"/>
              <a:gd name="connsiteY44" fmla="*/ 1156635 h 1156635"/>
              <a:gd name="connsiteX45" fmla="*/ 1102100 w 2288957"/>
              <a:gd name="connsiteY45" fmla="*/ 291980 h 1156635"/>
              <a:gd name="connsiteX46" fmla="*/ 1102100 w 2288957"/>
              <a:gd name="connsiteY46" fmla="*/ 291979 h 1156635"/>
              <a:gd name="connsiteX47" fmla="*/ 1263578 w 2288957"/>
              <a:gd name="connsiteY47" fmla="*/ 291979 h 1156635"/>
              <a:gd name="connsiteX48" fmla="*/ 1278056 w 2288957"/>
              <a:gd name="connsiteY48" fmla="*/ 353206 h 1156635"/>
              <a:gd name="connsiteX49" fmla="*/ 1281397 w 2288957"/>
              <a:gd name="connsiteY49" fmla="*/ 353206 h 1156635"/>
              <a:gd name="connsiteX50" fmla="*/ 1364734 w 2288957"/>
              <a:gd name="connsiteY50" fmla="*/ 298089 h 1156635"/>
              <a:gd name="connsiteX51" fmla="*/ 1459801 w 2288957"/>
              <a:gd name="connsiteY51" fmla="*/ 276377 h 1156635"/>
              <a:gd name="connsiteX52" fmla="*/ 1514163 w 2288957"/>
              <a:gd name="connsiteY52" fmla="*/ 282557 h 1156635"/>
              <a:gd name="connsiteX53" fmla="*/ 874689 w 2288957"/>
              <a:gd name="connsiteY53" fmla="*/ 7221 h 1156635"/>
              <a:gd name="connsiteX54" fmla="*/ 909510 w 2288957"/>
              <a:gd name="connsiteY54" fmla="*/ 27703 h 1156635"/>
              <a:gd name="connsiteX55" fmla="*/ 939998 w 2288957"/>
              <a:gd name="connsiteY55" fmla="*/ 101344 h 1156635"/>
              <a:gd name="connsiteX56" fmla="*/ 932011 w 2288957"/>
              <a:gd name="connsiteY56" fmla="*/ 143663 h 1156635"/>
              <a:gd name="connsiteX57" fmla="*/ 932010 w 2288957"/>
              <a:gd name="connsiteY57" fmla="*/ 143663 h 1156635"/>
              <a:gd name="connsiteX58" fmla="*/ 932010 w 2288957"/>
              <a:gd name="connsiteY58" fmla="*/ 143664 h 1156635"/>
              <a:gd name="connsiteX59" fmla="*/ 909510 w 2288957"/>
              <a:gd name="connsiteY59" fmla="*/ 175960 h 1156635"/>
              <a:gd name="connsiteX60" fmla="*/ 829740 w 2288957"/>
              <a:gd name="connsiteY60" fmla="*/ 203801 h 1156635"/>
              <a:gd name="connsiteX61" fmla="*/ 749551 w 2288957"/>
              <a:gd name="connsiteY61" fmla="*/ 175960 h 1156635"/>
              <a:gd name="connsiteX62" fmla="*/ 719481 w 2288957"/>
              <a:gd name="connsiteY62" fmla="*/ 101345 h 1156635"/>
              <a:gd name="connsiteX63" fmla="*/ 727312 w 2288957"/>
              <a:gd name="connsiteY63" fmla="*/ 59669 h 1156635"/>
              <a:gd name="connsiteX64" fmla="*/ 727312 w 2288957"/>
              <a:gd name="connsiteY64" fmla="*/ 59668 h 1156635"/>
              <a:gd name="connsiteX65" fmla="*/ 749552 w 2288957"/>
              <a:gd name="connsiteY65" fmla="*/ 27703 h 1156635"/>
              <a:gd name="connsiteX66" fmla="*/ 829740 w 2288957"/>
              <a:gd name="connsiteY66" fmla="*/ 0 h 1156635"/>
              <a:gd name="connsiteX67" fmla="*/ 874689 w 2288957"/>
              <a:gd name="connsiteY67" fmla="*/ 7221 h 1156635"/>
              <a:gd name="connsiteX68" fmla="*/ 2131364 w 2288957"/>
              <a:gd name="connsiteY68" fmla="*/ 283284 h 1156635"/>
              <a:gd name="connsiteX69" fmla="*/ 2191925 w 2288957"/>
              <a:gd name="connsiteY69" fmla="*/ 301568 h 1156635"/>
              <a:gd name="connsiteX70" fmla="*/ 2287845 w 2288957"/>
              <a:gd name="connsiteY70" fmla="*/ 357653 h 1156635"/>
              <a:gd name="connsiteX71" fmla="*/ 2287844 w 2288957"/>
              <a:gd name="connsiteY71" fmla="*/ 357654 h 1156635"/>
              <a:gd name="connsiteX72" fmla="*/ 2199870 w 2288957"/>
              <a:gd name="connsiteY72" fmla="*/ 475743 h 1156635"/>
              <a:gd name="connsiteX73" fmla="*/ 2132489 w 2288957"/>
              <a:gd name="connsiteY73" fmla="*/ 436862 h 1156635"/>
              <a:gd name="connsiteX74" fmla="*/ 2068391 w 2288957"/>
              <a:gd name="connsiteY74" fmla="*/ 422229 h 1156635"/>
              <a:gd name="connsiteX75" fmla="*/ 2017756 w 2288957"/>
              <a:gd name="connsiteY75" fmla="*/ 433796 h 1156635"/>
              <a:gd name="connsiteX76" fmla="*/ 2001435 w 2288957"/>
              <a:gd name="connsiteY76" fmla="*/ 467939 h 1156635"/>
              <a:gd name="connsiteX77" fmla="*/ 2011007 w 2288957"/>
              <a:gd name="connsiteY77" fmla="*/ 492482 h 1156635"/>
              <a:gd name="connsiteX78" fmla="*/ 2037001 w 2288957"/>
              <a:gd name="connsiteY78" fmla="*/ 511278 h 1156635"/>
              <a:gd name="connsiteX79" fmla="*/ 2121919 w 2288957"/>
              <a:gd name="connsiteY79" fmla="*/ 543747 h 1156635"/>
              <a:gd name="connsiteX80" fmla="*/ 2200365 w 2288957"/>
              <a:gd name="connsiteY80" fmla="*/ 581032 h 1156635"/>
              <a:gd name="connsiteX81" fmla="*/ 2263221 w 2288957"/>
              <a:gd name="connsiteY81" fmla="*/ 640614 h 1156635"/>
              <a:gd name="connsiteX82" fmla="*/ 2288957 w 2288957"/>
              <a:gd name="connsiteY82" fmla="*/ 734384 h 1156635"/>
              <a:gd name="connsiteX83" fmla="*/ 2271989 w 2288957"/>
              <a:gd name="connsiteY83" fmla="*/ 816106 h 1156635"/>
              <a:gd name="connsiteX84" fmla="*/ 2271989 w 2288957"/>
              <a:gd name="connsiteY84" fmla="*/ 816107 h 1156635"/>
              <a:gd name="connsiteX85" fmla="*/ 2221703 w 2288957"/>
              <a:gd name="connsiteY85" fmla="*/ 881837 h 1156635"/>
              <a:gd name="connsiteX86" fmla="*/ 2024870 w 2288957"/>
              <a:gd name="connsiteY86" fmla="*/ 941551 h 1156635"/>
              <a:gd name="connsiteX87" fmla="*/ 1896204 w 2288957"/>
              <a:gd name="connsiteY87" fmla="*/ 917057 h 1156635"/>
              <a:gd name="connsiteX88" fmla="*/ 1780918 w 2288957"/>
              <a:gd name="connsiteY88" fmla="*/ 852482 h 1156635"/>
              <a:gd name="connsiteX89" fmla="*/ 1780919 w 2288957"/>
              <a:gd name="connsiteY89" fmla="*/ 852482 h 1156635"/>
              <a:gd name="connsiteX90" fmla="*/ 1780918 w 2288957"/>
              <a:gd name="connsiteY90" fmla="*/ 852481 h 1156635"/>
              <a:gd name="connsiteX91" fmla="*/ 1868919 w 2288957"/>
              <a:gd name="connsiteY91" fmla="*/ 728809 h 1156635"/>
              <a:gd name="connsiteX92" fmla="*/ 1952028 w 2288957"/>
              <a:gd name="connsiteY92" fmla="*/ 778559 h 1156635"/>
              <a:gd name="connsiteX93" fmla="*/ 2029334 w 2288957"/>
              <a:gd name="connsiteY93" fmla="*/ 795699 h 1156635"/>
              <a:gd name="connsiteX94" fmla="*/ 2086386 w 2288957"/>
              <a:gd name="connsiteY94" fmla="*/ 782321 h 1156635"/>
              <a:gd name="connsiteX95" fmla="*/ 2104101 w 2288957"/>
              <a:gd name="connsiteY95" fmla="*/ 745533 h 1156635"/>
              <a:gd name="connsiteX96" fmla="*/ 2093501 w 2288957"/>
              <a:gd name="connsiteY96" fmla="*/ 720432 h 1156635"/>
              <a:gd name="connsiteX97" fmla="*/ 2065329 w 2288957"/>
              <a:gd name="connsiteY97" fmla="*/ 700243 h 1156635"/>
              <a:gd name="connsiteX98" fmla="*/ 1978051 w 2288957"/>
              <a:gd name="connsiteY98" fmla="*/ 664150 h 1156635"/>
              <a:gd name="connsiteX99" fmla="*/ 1902532 w 2288957"/>
              <a:gd name="connsiteY99" fmla="*/ 625750 h 1156635"/>
              <a:gd name="connsiteX100" fmla="*/ 1841615 w 2288957"/>
              <a:gd name="connsiteY100" fmla="*/ 565797 h 1156635"/>
              <a:gd name="connsiteX101" fmla="*/ 1816580 w 2288957"/>
              <a:gd name="connsiteY101" fmla="*/ 476858 h 1156635"/>
              <a:gd name="connsiteX102" fmla="*/ 1834034 w 2288957"/>
              <a:gd name="connsiteY102" fmla="*/ 395244 h 1156635"/>
              <a:gd name="connsiteX103" fmla="*/ 1834034 w 2288957"/>
              <a:gd name="connsiteY103" fmla="*/ 395243 h 1156635"/>
              <a:gd name="connsiteX104" fmla="*/ 1883550 w 2288957"/>
              <a:gd name="connsiteY104" fmla="*/ 331916 h 1156635"/>
              <a:gd name="connsiteX105" fmla="*/ 2061696 w 2288957"/>
              <a:gd name="connsiteY105" fmla="*/ 276377 h 1156635"/>
              <a:gd name="connsiteX106" fmla="*/ 2131364 w 2288957"/>
              <a:gd name="connsiteY106" fmla="*/ 283284 h 115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288957" h="1156635">
                <a:moveTo>
                  <a:pt x="1446366" y="447760"/>
                </a:moveTo>
                <a:cubicBezTo>
                  <a:pt x="1433425" y="441071"/>
                  <a:pt x="1418202" y="437761"/>
                  <a:pt x="1400696" y="437831"/>
                </a:cubicBezTo>
                <a:cubicBezTo>
                  <a:pt x="1382504" y="437761"/>
                  <a:pt x="1365358" y="442081"/>
                  <a:pt x="1349257" y="450791"/>
                </a:cubicBezTo>
                <a:lnTo>
                  <a:pt x="1300329" y="491344"/>
                </a:lnTo>
                <a:lnTo>
                  <a:pt x="1300329" y="742192"/>
                </a:lnTo>
                <a:cubicBezTo>
                  <a:pt x="1316011" y="755919"/>
                  <a:pt x="1331763" y="765535"/>
                  <a:pt x="1347585" y="771040"/>
                </a:cubicBezTo>
                <a:cubicBezTo>
                  <a:pt x="1363407" y="776544"/>
                  <a:pt x="1378880" y="779192"/>
                  <a:pt x="1394004" y="778983"/>
                </a:cubicBezTo>
                <a:cubicBezTo>
                  <a:pt x="1424905" y="779540"/>
                  <a:pt x="1450647" y="765883"/>
                  <a:pt x="1471232" y="738011"/>
                </a:cubicBezTo>
                <a:lnTo>
                  <a:pt x="1494685" y="683034"/>
                </a:lnTo>
                <a:lnTo>
                  <a:pt x="1503293" y="601717"/>
                </a:lnTo>
                <a:cubicBezTo>
                  <a:pt x="1503409" y="546113"/>
                  <a:pt x="1495092" y="504862"/>
                  <a:pt x="1478341" y="477966"/>
                </a:cubicBezTo>
                <a:cubicBezTo>
                  <a:pt x="1469965" y="464518"/>
                  <a:pt x="1459307" y="454449"/>
                  <a:pt x="1446366" y="447760"/>
                </a:cubicBezTo>
                <a:close/>
                <a:moveTo>
                  <a:pt x="928854" y="291840"/>
                </a:moveTo>
                <a:lnTo>
                  <a:pt x="928853" y="925948"/>
                </a:lnTo>
                <a:lnTo>
                  <a:pt x="928853" y="925949"/>
                </a:lnTo>
                <a:lnTo>
                  <a:pt x="730625" y="925949"/>
                </a:lnTo>
                <a:lnTo>
                  <a:pt x="730625" y="291841"/>
                </a:lnTo>
                <a:lnTo>
                  <a:pt x="730625" y="291840"/>
                </a:lnTo>
                <a:close/>
                <a:moveTo>
                  <a:pt x="607261" y="95841"/>
                </a:moveTo>
                <a:lnTo>
                  <a:pt x="607261" y="261751"/>
                </a:lnTo>
                <a:lnTo>
                  <a:pt x="607261" y="261752"/>
                </a:lnTo>
                <a:lnTo>
                  <a:pt x="382147" y="261752"/>
                </a:lnTo>
                <a:lnTo>
                  <a:pt x="382147" y="925948"/>
                </a:lnTo>
                <a:lnTo>
                  <a:pt x="382147" y="925949"/>
                </a:lnTo>
                <a:lnTo>
                  <a:pt x="182804" y="925949"/>
                </a:lnTo>
                <a:lnTo>
                  <a:pt x="182804" y="261752"/>
                </a:lnTo>
                <a:lnTo>
                  <a:pt x="0" y="261752"/>
                </a:lnTo>
                <a:lnTo>
                  <a:pt x="44456" y="95841"/>
                </a:lnTo>
                <a:close/>
                <a:moveTo>
                  <a:pt x="1514163" y="282557"/>
                </a:moveTo>
                <a:cubicBezTo>
                  <a:pt x="1565444" y="293998"/>
                  <a:pt x="1607478" y="321221"/>
                  <a:pt x="1640266" y="364227"/>
                </a:cubicBezTo>
                <a:cubicBezTo>
                  <a:pt x="1683984" y="421569"/>
                  <a:pt x="1706259" y="499617"/>
                  <a:pt x="1707094" y="598372"/>
                </a:cubicBezTo>
                <a:cubicBezTo>
                  <a:pt x="1706709" y="634879"/>
                  <a:pt x="1703282" y="668638"/>
                  <a:pt x="1696813" y="699650"/>
                </a:cubicBezTo>
                <a:lnTo>
                  <a:pt x="1696812" y="699650"/>
                </a:lnTo>
                <a:lnTo>
                  <a:pt x="1696812" y="699651"/>
                </a:lnTo>
                <a:cubicBezTo>
                  <a:pt x="1690343" y="730662"/>
                  <a:pt x="1680831" y="758926"/>
                  <a:pt x="1668277" y="784442"/>
                </a:cubicBezTo>
                <a:cubicBezTo>
                  <a:pt x="1643169" y="835474"/>
                  <a:pt x="1610508" y="874369"/>
                  <a:pt x="1570294" y="901127"/>
                </a:cubicBezTo>
                <a:cubicBezTo>
                  <a:pt x="1530079" y="927885"/>
                  <a:pt x="1486929" y="941360"/>
                  <a:pt x="1440842" y="941551"/>
                </a:cubicBezTo>
                <a:cubicBezTo>
                  <a:pt x="1413938" y="941458"/>
                  <a:pt x="1388010" y="935798"/>
                  <a:pt x="1363059" y="924570"/>
                </a:cubicBezTo>
                <a:cubicBezTo>
                  <a:pt x="1350583" y="918957"/>
                  <a:pt x="1338561" y="912090"/>
                  <a:pt x="1326992" y="903971"/>
                </a:cubicBezTo>
                <a:lnTo>
                  <a:pt x="1293647" y="875856"/>
                </a:lnTo>
                <a:lnTo>
                  <a:pt x="1300329" y="974982"/>
                </a:lnTo>
                <a:lnTo>
                  <a:pt x="1300329" y="1156634"/>
                </a:lnTo>
                <a:lnTo>
                  <a:pt x="1300328" y="1156634"/>
                </a:lnTo>
                <a:lnTo>
                  <a:pt x="1300328" y="1156635"/>
                </a:lnTo>
                <a:lnTo>
                  <a:pt x="1102100" y="1156635"/>
                </a:lnTo>
                <a:lnTo>
                  <a:pt x="1102100" y="291980"/>
                </a:lnTo>
                <a:lnTo>
                  <a:pt x="1102100" y="291979"/>
                </a:lnTo>
                <a:lnTo>
                  <a:pt x="1263578" y="291979"/>
                </a:lnTo>
                <a:lnTo>
                  <a:pt x="1278056" y="353206"/>
                </a:lnTo>
                <a:lnTo>
                  <a:pt x="1281397" y="353206"/>
                </a:lnTo>
                <a:cubicBezTo>
                  <a:pt x="1306662" y="330519"/>
                  <a:pt x="1334441" y="312147"/>
                  <a:pt x="1364734" y="298089"/>
                </a:cubicBezTo>
                <a:cubicBezTo>
                  <a:pt x="1395027" y="284032"/>
                  <a:pt x="1426716" y="276795"/>
                  <a:pt x="1459801" y="276377"/>
                </a:cubicBezTo>
                <a:cubicBezTo>
                  <a:pt x="1478949" y="276684"/>
                  <a:pt x="1497070" y="278744"/>
                  <a:pt x="1514163" y="282557"/>
                </a:cubicBezTo>
                <a:close/>
                <a:moveTo>
                  <a:pt x="874689" y="7221"/>
                </a:moveTo>
                <a:cubicBezTo>
                  <a:pt x="887984" y="11839"/>
                  <a:pt x="899591" y="18666"/>
                  <a:pt x="909510" y="27703"/>
                </a:cubicBezTo>
                <a:cubicBezTo>
                  <a:pt x="929348" y="45777"/>
                  <a:pt x="939511" y="70324"/>
                  <a:pt x="939998" y="101344"/>
                </a:cubicBezTo>
                <a:cubicBezTo>
                  <a:pt x="939754" y="117121"/>
                  <a:pt x="937092" y="131227"/>
                  <a:pt x="932011" y="143663"/>
                </a:cubicBezTo>
                <a:lnTo>
                  <a:pt x="932010" y="143663"/>
                </a:lnTo>
                <a:lnTo>
                  <a:pt x="932010" y="143664"/>
                </a:lnTo>
                <a:cubicBezTo>
                  <a:pt x="926929" y="156100"/>
                  <a:pt x="919429" y="166865"/>
                  <a:pt x="909510" y="175960"/>
                </a:cubicBezTo>
                <a:cubicBezTo>
                  <a:pt x="889672" y="194150"/>
                  <a:pt x="863082" y="203430"/>
                  <a:pt x="829740" y="203801"/>
                </a:cubicBezTo>
                <a:cubicBezTo>
                  <a:pt x="795911" y="203430"/>
                  <a:pt x="769181" y="194150"/>
                  <a:pt x="749551" y="175960"/>
                </a:cubicBezTo>
                <a:cubicBezTo>
                  <a:pt x="729922" y="157770"/>
                  <a:pt x="719898" y="132898"/>
                  <a:pt x="719481" y="101345"/>
                </a:cubicBezTo>
                <a:cubicBezTo>
                  <a:pt x="719690" y="85835"/>
                  <a:pt x="722300" y="71943"/>
                  <a:pt x="727312" y="59669"/>
                </a:cubicBezTo>
                <a:lnTo>
                  <a:pt x="727312" y="59668"/>
                </a:lnTo>
                <a:cubicBezTo>
                  <a:pt x="732324" y="47395"/>
                  <a:pt x="739737" y="36740"/>
                  <a:pt x="749552" y="27703"/>
                </a:cubicBezTo>
                <a:cubicBezTo>
                  <a:pt x="769181" y="9629"/>
                  <a:pt x="795911" y="394"/>
                  <a:pt x="829740" y="0"/>
                </a:cubicBezTo>
                <a:cubicBezTo>
                  <a:pt x="846411" y="197"/>
                  <a:pt x="861394" y="2604"/>
                  <a:pt x="874689" y="7221"/>
                </a:cubicBezTo>
                <a:close/>
                <a:moveTo>
                  <a:pt x="2131364" y="283284"/>
                </a:moveTo>
                <a:cubicBezTo>
                  <a:pt x="2153069" y="287482"/>
                  <a:pt x="2173256" y="293577"/>
                  <a:pt x="2191925" y="301568"/>
                </a:cubicBezTo>
                <a:cubicBezTo>
                  <a:pt x="2229263" y="317549"/>
                  <a:pt x="2261236" y="336244"/>
                  <a:pt x="2287845" y="357653"/>
                </a:cubicBezTo>
                <a:lnTo>
                  <a:pt x="2287844" y="357654"/>
                </a:lnTo>
                <a:lnTo>
                  <a:pt x="2199870" y="475743"/>
                </a:lnTo>
                <a:cubicBezTo>
                  <a:pt x="2176997" y="459369"/>
                  <a:pt x="2154536" y="446409"/>
                  <a:pt x="2132489" y="436862"/>
                </a:cubicBezTo>
                <a:cubicBezTo>
                  <a:pt x="2110441" y="427316"/>
                  <a:pt x="2089075" y="422438"/>
                  <a:pt x="2068391" y="422229"/>
                </a:cubicBezTo>
                <a:cubicBezTo>
                  <a:pt x="2045584" y="422252"/>
                  <a:pt x="2028705" y="426108"/>
                  <a:pt x="2017756" y="433796"/>
                </a:cubicBezTo>
                <a:lnTo>
                  <a:pt x="2001435" y="467939"/>
                </a:lnTo>
                <a:lnTo>
                  <a:pt x="2011007" y="492482"/>
                </a:lnTo>
                <a:cubicBezTo>
                  <a:pt x="2016935" y="499705"/>
                  <a:pt x="2025599" y="505970"/>
                  <a:pt x="2037001" y="511278"/>
                </a:cubicBezTo>
                <a:cubicBezTo>
                  <a:pt x="2059804" y="521892"/>
                  <a:pt x="2088110" y="532715"/>
                  <a:pt x="2121919" y="543747"/>
                </a:cubicBezTo>
                <a:cubicBezTo>
                  <a:pt x="2148872" y="553450"/>
                  <a:pt x="2175021" y="565879"/>
                  <a:pt x="2200365" y="581032"/>
                </a:cubicBezTo>
                <a:cubicBezTo>
                  <a:pt x="2225710" y="596186"/>
                  <a:pt x="2246661" y="616046"/>
                  <a:pt x="2263221" y="640614"/>
                </a:cubicBezTo>
                <a:cubicBezTo>
                  <a:pt x="2279780" y="665181"/>
                  <a:pt x="2288359" y="696438"/>
                  <a:pt x="2288957" y="734384"/>
                </a:cubicBezTo>
                <a:cubicBezTo>
                  <a:pt x="2288854" y="764290"/>
                  <a:pt x="2283198" y="791531"/>
                  <a:pt x="2271989" y="816106"/>
                </a:cubicBezTo>
                <a:lnTo>
                  <a:pt x="2271989" y="816107"/>
                </a:lnTo>
                <a:cubicBezTo>
                  <a:pt x="2260780" y="840682"/>
                  <a:pt x="2244018" y="862592"/>
                  <a:pt x="2221703" y="881837"/>
                </a:cubicBezTo>
                <a:cubicBezTo>
                  <a:pt x="2177073" y="920326"/>
                  <a:pt x="2111462" y="940230"/>
                  <a:pt x="2024870" y="941551"/>
                </a:cubicBezTo>
                <a:cubicBezTo>
                  <a:pt x="1982670" y="941180"/>
                  <a:pt x="1939781" y="933015"/>
                  <a:pt x="1896204" y="917057"/>
                </a:cubicBezTo>
                <a:cubicBezTo>
                  <a:pt x="1852627" y="901099"/>
                  <a:pt x="1814199" y="879574"/>
                  <a:pt x="1780918" y="852482"/>
                </a:cubicBezTo>
                <a:lnTo>
                  <a:pt x="1780919" y="852482"/>
                </a:lnTo>
                <a:lnTo>
                  <a:pt x="1780918" y="852481"/>
                </a:lnTo>
                <a:lnTo>
                  <a:pt x="1868919" y="728809"/>
                </a:lnTo>
                <a:cubicBezTo>
                  <a:pt x="1897801" y="750618"/>
                  <a:pt x="1925504" y="767201"/>
                  <a:pt x="1952028" y="778559"/>
                </a:cubicBezTo>
                <a:cubicBezTo>
                  <a:pt x="1978551" y="789916"/>
                  <a:pt x="2004320" y="795630"/>
                  <a:pt x="2029334" y="795699"/>
                </a:cubicBezTo>
                <a:cubicBezTo>
                  <a:pt x="2055395" y="795560"/>
                  <a:pt x="2074413" y="791101"/>
                  <a:pt x="2086386" y="782321"/>
                </a:cubicBezTo>
                <a:lnTo>
                  <a:pt x="2104101" y="745533"/>
                </a:lnTo>
                <a:lnTo>
                  <a:pt x="2093501" y="720432"/>
                </a:lnTo>
                <a:cubicBezTo>
                  <a:pt x="2087039" y="712883"/>
                  <a:pt x="2077648" y="706154"/>
                  <a:pt x="2065329" y="700243"/>
                </a:cubicBezTo>
                <a:cubicBezTo>
                  <a:pt x="2040690" y="688421"/>
                  <a:pt x="2011597" y="676390"/>
                  <a:pt x="1978051" y="664150"/>
                </a:cubicBezTo>
                <a:cubicBezTo>
                  <a:pt x="1952218" y="654323"/>
                  <a:pt x="1927045" y="641523"/>
                  <a:pt x="1902532" y="625750"/>
                </a:cubicBezTo>
                <a:cubicBezTo>
                  <a:pt x="1878020" y="609977"/>
                  <a:pt x="1857714" y="589993"/>
                  <a:pt x="1841615" y="565797"/>
                </a:cubicBezTo>
                <a:cubicBezTo>
                  <a:pt x="1825516" y="541601"/>
                  <a:pt x="1817171" y="511955"/>
                  <a:pt x="1816580" y="476858"/>
                </a:cubicBezTo>
                <a:cubicBezTo>
                  <a:pt x="1817054" y="446606"/>
                  <a:pt x="1822872" y="419401"/>
                  <a:pt x="1834034" y="395244"/>
                </a:cubicBezTo>
                <a:lnTo>
                  <a:pt x="1834034" y="395243"/>
                </a:lnTo>
                <a:cubicBezTo>
                  <a:pt x="1845196" y="371086"/>
                  <a:pt x="1861701" y="349977"/>
                  <a:pt x="1883550" y="331916"/>
                </a:cubicBezTo>
                <a:cubicBezTo>
                  <a:pt x="1927249" y="295793"/>
                  <a:pt x="1986631" y="277280"/>
                  <a:pt x="2061696" y="276377"/>
                </a:cubicBezTo>
                <a:cubicBezTo>
                  <a:pt x="2086437" y="276783"/>
                  <a:pt x="2109659" y="279085"/>
                  <a:pt x="2131364" y="283284"/>
                </a:cubicBezTo>
                <a:close/>
              </a:path>
            </a:pathLst>
          </a:custGeom>
          <a:solidFill>
            <a:schemeClr val="bg1">
              <a:lumMod val="75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15"/>
              </a:spcBef>
            </a:pPr>
            <a:endParaRPr kumimoji="1" lang="ja-JP" altLang="en-US" sz="6092" b="1" kern="0" spc="69">
              <a:solidFill>
                <a:schemeClr val="bg1">
                  <a:lumMod val="75000"/>
                  <a:alpha val="40000"/>
                </a:schemeClr>
              </a:solidFill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67" y="1248461"/>
            <a:ext cx="4374356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78484C9-23B4-0EB8-0BED-1F5FD729E14E}"/>
              </a:ext>
            </a:extLst>
          </p:cNvPr>
          <p:cNvSpPr>
            <a:spLocks/>
          </p:cNvSpPr>
          <p:nvPr userDrawn="1"/>
        </p:nvSpPr>
        <p:spPr>
          <a:xfrm>
            <a:off x="4625578" y="1248461"/>
            <a:ext cx="4374356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250500"/>
            <a:ext cx="8855870" cy="98298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490704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503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7" pos="3586" userDrawn="1">
          <p15:clr>
            <a:srgbClr val="FBAE40"/>
          </p15:clr>
        </p15:guide>
        <p15:guide id="8" orient="horz" pos="1230" userDrawn="1">
          <p15:clr>
            <a:srgbClr val="FBAE40"/>
          </p15:clr>
        </p15:guide>
        <p15:guide id="9" orient="horz" pos="37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58326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_2枠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14C7C1F5-8B1F-C953-8665-8BC6C06F45EE}"/>
              </a:ext>
            </a:extLst>
          </p:cNvPr>
          <p:cNvSpPr/>
          <p:nvPr userDrawn="1"/>
        </p:nvSpPr>
        <p:spPr>
          <a:xfrm rot="20700000">
            <a:off x="32203" y="146838"/>
            <a:ext cx="1716718" cy="1156635"/>
          </a:xfrm>
          <a:custGeom>
            <a:avLst/>
            <a:gdLst>
              <a:gd name="connsiteX0" fmla="*/ 1446366 w 2288957"/>
              <a:gd name="connsiteY0" fmla="*/ 447760 h 1156635"/>
              <a:gd name="connsiteX1" fmla="*/ 1400696 w 2288957"/>
              <a:gd name="connsiteY1" fmla="*/ 437831 h 1156635"/>
              <a:gd name="connsiteX2" fmla="*/ 1349257 w 2288957"/>
              <a:gd name="connsiteY2" fmla="*/ 450791 h 1156635"/>
              <a:gd name="connsiteX3" fmla="*/ 1300329 w 2288957"/>
              <a:gd name="connsiteY3" fmla="*/ 491344 h 1156635"/>
              <a:gd name="connsiteX4" fmla="*/ 1300329 w 2288957"/>
              <a:gd name="connsiteY4" fmla="*/ 742192 h 1156635"/>
              <a:gd name="connsiteX5" fmla="*/ 1347585 w 2288957"/>
              <a:gd name="connsiteY5" fmla="*/ 771040 h 1156635"/>
              <a:gd name="connsiteX6" fmla="*/ 1394004 w 2288957"/>
              <a:gd name="connsiteY6" fmla="*/ 778983 h 1156635"/>
              <a:gd name="connsiteX7" fmla="*/ 1471232 w 2288957"/>
              <a:gd name="connsiteY7" fmla="*/ 738011 h 1156635"/>
              <a:gd name="connsiteX8" fmla="*/ 1494685 w 2288957"/>
              <a:gd name="connsiteY8" fmla="*/ 683034 h 1156635"/>
              <a:gd name="connsiteX9" fmla="*/ 1503293 w 2288957"/>
              <a:gd name="connsiteY9" fmla="*/ 601717 h 1156635"/>
              <a:gd name="connsiteX10" fmla="*/ 1478341 w 2288957"/>
              <a:gd name="connsiteY10" fmla="*/ 477966 h 1156635"/>
              <a:gd name="connsiteX11" fmla="*/ 1446366 w 2288957"/>
              <a:gd name="connsiteY11" fmla="*/ 447760 h 1156635"/>
              <a:gd name="connsiteX12" fmla="*/ 928854 w 2288957"/>
              <a:gd name="connsiteY12" fmla="*/ 291840 h 1156635"/>
              <a:gd name="connsiteX13" fmla="*/ 928853 w 2288957"/>
              <a:gd name="connsiteY13" fmla="*/ 925948 h 1156635"/>
              <a:gd name="connsiteX14" fmla="*/ 928853 w 2288957"/>
              <a:gd name="connsiteY14" fmla="*/ 925949 h 1156635"/>
              <a:gd name="connsiteX15" fmla="*/ 730625 w 2288957"/>
              <a:gd name="connsiteY15" fmla="*/ 925949 h 1156635"/>
              <a:gd name="connsiteX16" fmla="*/ 730625 w 2288957"/>
              <a:gd name="connsiteY16" fmla="*/ 291841 h 1156635"/>
              <a:gd name="connsiteX17" fmla="*/ 730625 w 2288957"/>
              <a:gd name="connsiteY17" fmla="*/ 291840 h 1156635"/>
              <a:gd name="connsiteX18" fmla="*/ 607261 w 2288957"/>
              <a:gd name="connsiteY18" fmla="*/ 95841 h 1156635"/>
              <a:gd name="connsiteX19" fmla="*/ 607261 w 2288957"/>
              <a:gd name="connsiteY19" fmla="*/ 261751 h 1156635"/>
              <a:gd name="connsiteX20" fmla="*/ 607261 w 2288957"/>
              <a:gd name="connsiteY20" fmla="*/ 261752 h 1156635"/>
              <a:gd name="connsiteX21" fmla="*/ 382147 w 2288957"/>
              <a:gd name="connsiteY21" fmla="*/ 261752 h 1156635"/>
              <a:gd name="connsiteX22" fmla="*/ 382147 w 2288957"/>
              <a:gd name="connsiteY22" fmla="*/ 925948 h 1156635"/>
              <a:gd name="connsiteX23" fmla="*/ 382147 w 2288957"/>
              <a:gd name="connsiteY23" fmla="*/ 925949 h 1156635"/>
              <a:gd name="connsiteX24" fmla="*/ 182804 w 2288957"/>
              <a:gd name="connsiteY24" fmla="*/ 925949 h 1156635"/>
              <a:gd name="connsiteX25" fmla="*/ 182804 w 2288957"/>
              <a:gd name="connsiteY25" fmla="*/ 261752 h 1156635"/>
              <a:gd name="connsiteX26" fmla="*/ 0 w 2288957"/>
              <a:gd name="connsiteY26" fmla="*/ 261752 h 1156635"/>
              <a:gd name="connsiteX27" fmla="*/ 44456 w 2288957"/>
              <a:gd name="connsiteY27" fmla="*/ 95841 h 1156635"/>
              <a:gd name="connsiteX28" fmla="*/ 1514163 w 2288957"/>
              <a:gd name="connsiteY28" fmla="*/ 282557 h 1156635"/>
              <a:gd name="connsiteX29" fmla="*/ 1640266 w 2288957"/>
              <a:gd name="connsiteY29" fmla="*/ 364227 h 1156635"/>
              <a:gd name="connsiteX30" fmla="*/ 1707094 w 2288957"/>
              <a:gd name="connsiteY30" fmla="*/ 598372 h 1156635"/>
              <a:gd name="connsiteX31" fmla="*/ 1696813 w 2288957"/>
              <a:gd name="connsiteY31" fmla="*/ 699650 h 1156635"/>
              <a:gd name="connsiteX32" fmla="*/ 1696812 w 2288957"/>
              <a:gd name="connsiteY32" fmla="*/ 699650 h 1156635"/>
              <a:gd name="connsiteX33" fmla="*/ 1696812 w 2288957"/>
              <a:gd name="connsiteY33" fmla="*/ 699651 h 1156635"/>
              <a:gd name="connsiteX34" fmla="*/ 1668277 w 2288957"/>
              <a:gd name="connsiteY34" fmla="*/ 784442 h 1156635"/>
              <a:gd name="connsiteX35" fmla="*/ 1570294 w 2288957"/>
              <a:gd name="connsiteY35" fmla="*/ 901127 h 1156635"/>
              <a:gd name="connsiteX36" fmla="*/ 1440842 w 2288957"/>
              <a:gd name="connsiteY36" fmla="*/ 941551 h 1156635"/>
              <a:gd name="connsiteX37" fmla="*/ 1363059 w 2288957"/>
              <a:gd name="connsiteY37" fmla="*/ 924570 h 1156635"/>
              <a:gd name="connsiteX38" fmla="*/ 1326992 w 2288957"/>
              <a:gd name="connsiteY38" fmla="*/ 903971 h 1156635"/>
              <a:gd name="connsiteX39" fmla="*/ 1293647 w 2288957"/>
              <a:gd name="connsiteY39" fmla="*/ 875856 h 1156635"/>
              <a:gd name="connsiteX40" fmla="*/ 1300329 w 2288957"/>
              <a:gd name="connsiteY40" fmla="*/ 974982 h 1156635"/>
              <a:gd name="connsiteX41" fmla="*/ 1300329 w 2288957"/>
              <a:gd name="connsiteY41" fmla="*/ 1156634 h 1156635"/>
              <a:gd name="connsiteX42" fmla="*/ 1300328 w 2288957"/>
              <a:gd name="connsiteY42" fmla="*/ 1156634 h 1156635"/>
              <a:gd name="connsiteX43" fmla="*/ 1300328 w 2288957"/>
              <a:gd name="connsiteY43" fmla="*/ 1156635 h 1156635"/>
              <a:gd name="connsiteX44" fmla="*/ 1102100 w 2288957"/>
              <a:gd name="connsiteY44" fmla="*/ 1156635 h 1156635"/>
              <a:gd name="connsiteX45" fmla="*/ 1102100 w 2288957"/>
              <a:gd name="connsiteY45" fmla="*/ 291980 h 1156635"/>
              <a:gd name="connsiteX46" fmla="*/ 1102100 w 2288957"/>
              <a:gd name="connsiteY46" fmla="*/ 291979 h 1156635"/>
              <a:gd name="connsiteX47" fmla="*/ 1263578 w 2288957"/>
              <a:gd name="connsiteY47" fmla="*/ 291979 h 1156635"/>
              <a:gd name="connsiteX48" fmla="*/ 1278056 w 2288957"/>
              <a:gd name="connsiteY48" fmla="*/ 353206 h 1156635"/>
              <a:gd name="connsiteX49" fmla="*/ 1281397 w 2288957"/>
              <a:gd name="connsiteY49" fmla="*/ 353206 h 1156635"/>
              <a:gd name="connsiteX50" fmla="*/ 1364734 w 2288957"/>
              <a:gd name="connsiteY50" fmla="*/ 298089 h 1156635"/>
              <a:gd name="connsiteX51" fmla="*/ 1459801 w 2288957"/>
              <a:gd name="connsiteY51" fmla="*/ 276377 h 1156635"/>
              <a:gd name="connsiteX52" fmla="*/ 1514163 w 2288957"/>
              <a:gd name="connsiteY52" fmla="*/ 282557 h 1156635"/>
              <a:gd name="connsiteX53" fmla="*/ 874689 w 2288957"/>
              <a:gd name="connsiteY53" fmla="*/ 7221 h 1156635"/>
              <a:gd name="connsiteX54" fmla="*/ 909510 w 2288957"/>
              <a:gd name="connsiteY54" fmla="*/ 27703 h 1156635"/>
              <a:gd name="connsiteX55" fmla="*/ 939998 w 2288957"/>
              <a:gd name="connsiteY55" fmla="*/ 101344 h 1156635"/>
              <a:gd name="connsiteX56" fmla="*/ 932011 w 2288957"/>
              <a:gd name="connsiteY56" fmla="*/ 143663 h 1156635"/>
              <a:gd name="connsiteX57" fmla="*/ 932010 w 2288957"/>
              <a:gd name="connsiteY57" fmla="*/ 143663 h 1156635"/>
              <a:gd name="connsiteX58" fmla="*/ 932010 w 2288957"/>
              <a:gd name="connsiteY58" fmla="*/ 143664 h 1156635"/>
              <a:gd name="connsiteX59" fmla="*/ 909510 w 2288957"/>
              <a:gd name="connsiteY59" fmla="*/ 175960 h 1156635"/>
              <a:gd name="connsiteX60" fmla="*/ 829740 w 2288957"/>
              <a:gd name="connsiteY60" fmla="*/ 203801 h 1156635"/>
              <a:gd name="connsiteX61" fmla="*/ 749551 w 2288957"/>
              <a:gd name="connsiteY61" fmla="*/ 175960 h 1156635"/>
              <a:gd name="connsiteX62" fmla="*/ 719481 w 2288957"/>
              <a:gd name="connsiteY62" fmla="*/ 101345 h 1156635"/>
              <a:gd name="connsiteX63" fmla="*/ 727312 w 2288957"/>
              <a:gd name="connsiteY63" fmla="*/ 59669 h 1156635"/>
              <a:gd name="connsiteX64" fmla="*/ 727312 w 2288957"/>
              <a:gd name="connsiteY64" fmla="*/ 59668 h 1156635"/>
              <a:gd name="connsiteX65" fmla="*/ 749552 w 2288957"/>
              <a:gd name="connsiteY65" fmla="*/ 27703 h 1156635"/>
              <a:gd name="connsiteX66" fmla="*/ 829740 w 2288957"/>
              <a:gd name="connsiteY66" fmla="*/ 0 h 1156635"/>
              <a:gd name="connsiteX67" fmla="*/ 874689 w 2288957"/>
              <a:gd name="connsiteY67" fmla="*/ 7221 h 1156635"/>
              <a:gd name="connsiteX68" fmla="*/ 2131364 w 2288957"/>
              <a:gd name="connsiteY68" fmla="*/ 283284 h 1156635"/>
              <a:gd name="connsiteX69" fmla="*/ 2191925 w 2288957"/>
              <a:gd name="connsiteY69" fmla="*/ 301568 h 1156635"/>
              <a:gd name="connsiteX70" fmla="*/ 2287845 w 2288957"/>
              <a:gd name="connsiteY70" fmla="*/ 357653 h 1156635"/>
              <a:gd name="connsiteX71" fmla="*/ 2287844 w 2288957"/>
              <a:gd name="connsiteY71" fmla="*/ 357654 h 1156635"/>
              <a:gd name="connsiteX72" fmla="*/ 2199870 w 2288957"/>
              <a:gd name="connsiteY72" fmla="*/ 475743 h 1156635"/>
              <a:gd name="connsiteX73" fmla="*/ 2132489 w 2288957"/>
              <a:gd name="connsiteY73" fmla="*/ 436862 h 1156635"/>
              <a:gd name="connsiteX74" fmla="*/ 2068391 w 2288957"/>
              <a:gd name="connsiteY74" fmla="*/ 422229 h 1156635"/>
              <a:gd name="connsiteX75" fmla="*/ 2017756 w 2288957"/>
              <a:gd name="connsiteY75" fmla="*/ 433796 h 1156635"/>
              <a:gd name="connsiteX76" fmla="*/ 2001435 w 2288957"/>
              <a:gd name="connsiteY76" fmla="*/ 467939 h 1156635"/>
              <a:gd name="connsiteX77" fmla="*/ 2011007 w 2288957"/>
              <a:gd name="connsiteY77" fmla="*/ 492482 h 1156635"/>
              <a:gd name="connsiteX78" fmla="*/ 2037001 w 2288957"/>
              <a:gd name="connsiteY78" fmla="*/ 511278 h 1156635"/>
              <a:gd name="connsiteX79" fmla="*/ 2121919 w 2288957"/>
              <a:gd name="connsiteY79" fmla="*/ 543747 h 1156635"/>
              <a:gd name="connsiteX80" fmla="*/ 2200365 w 2288957"/>
              <a:gd name="connsiteY80" fmla="*/ 581032 h 1156635"/>
              <a:gd name="connsiteX81" fmla="*/ 2263221 w 2288957"/>
              <a:gd name="connsiteY81" fmla="*/ 640614 h 1156635"/>
              <a:gd name="connsiteX82" fmla="*/ 2288957 w 2288957"/>
              <a:gd name="connsiteY82" fmla="*/ 734384 h 1156635"/>
              <a:gd name="connsiteX83" fmla="*/ 2271989 w 2288957"/>
              <a:gd name="connsiteY83" fmla="*/ 816106 h 1156635"/>
              <a:gd name="connsiteX84" fmla="*/ 2271989 w 2288957"/>
              <a:gd name="connsiteY84" fmla="*/ 816107 h 1156635"/>
              <a:gd name="connsiteX85" fmla="*/ 2221703 w 2288957"/>
              <a:gd name="connsiteY85" fmla="*/ 881837 h 1156635"/>
              <a:gd name="connsiteX86" fmla="*/ 2024870 w 2288957"/>
              <a:gd name="connsiteY86" fmla="*/ 941551 h 1156635"/>
              <a:gd name="connsiteX87" fmla="*/ 1896204 w 2288957"/>
              <a:gd name="connsiteY87" fmla="*/ 917057 h 1156635"/>
              <a:gd name="connsiteX88" fmla="*/ 1780918 w 2288957"/>
              <a:gd name="connsiteY88" fmla="*/ 852482 h 1156635"/>
              <a:gd name="connsiteX89" fmla="*/ 1780919 w 2288957"/>
              <a:gd name="connsiteY89" fmla="*/ 852482 h 1156635"/>
              <a:gd name="connsiteX90" fmla="*/ 1780918 w 2288957"/>
              <a:gd name="connsiteY90" fmla="*/ 852481 h 1156635"/>
              <a:gd name="connsiteX91" fmla="*/ 1868919 w 2288957"/>
              <a:gd name="connsiteY91" fmla="*/ 728809 h 1156635"/>
              <a:gd name="connsiteX92" fmla="*/ 1952028 w 2288957"/>
              <a:gd name="connsiteY92" fmla="*/ 778559 h 1156635"/>
              <a:gd name="connsiteX93" fmla="*/ 2029334 w 2288957"/>
              <a:gd name="connsiteY93" fmla="*/ 795699 h 1156635"/>
              <a:gd name="connsiteX94" fmla="*/ 2086386 w 2288957"/>
              <a:gd name="connsiteY94" fmla="*/ 782321 h 1156635"/>
              <a:gd name="connsiteX95" fmla="*/ 2104101 w 2288957"/>
              <a:gd name="connsiteY95" fmla="*/ 745533 h 1156635"/>
              <a:gd name="connsiteX96" fmla="*/ 2093501 w 2288957"/>
              <a:gd name="connsiteY96" fmla="*/ 720432 h 1156635"/>
              <a:gd name="connsiteX97" fmla="*/ 2065329 w 2288957"/>
              <a:gd name="connsiteY97" fmla="*/ 700243 h 1156635"/>
              <a:gd name="connsiteX98" fmla="*/ 1978051 w 2288957"/>
              <a:gd name="connsiteY98" fmla="*/ 664150 h 1156635"/>
              <a:gd name="connsiteX99" fmla="*/ 1902532 w 2288957"/>
              <a:gd name="connsiteY99" fmla="*/ 625750 h 1156635"/>
              <a:gd name="connsiteX100" fmla="*/ 1841615 w 2288957"/>
              <a:gd name="connsiteY100" fmla="*/ 565797 h 1156635"/>
              <a:gd name="connsiteX101" fmla="*/ 1816580 w 2288957"/>
              <a:gd name="connsiteY101" fmla="*/ 476858 h 1156635"/>
              <a:gd name="connsiteX102" fmla="*/ 1834034 w 2288957"/>
              <a:gd name="connsiteY102" fmla="*/ 395244 h 1156635"/>
              <a:gd name="connsiteX103" fmla="*/ 1834034 w 2288957"/>
              <a:gd name="connsiteY103" fmla="*/ 395243 h 1156635"/>
              <a:gd name="connsiteX104" fmla="*/ 1883550 w 2288957"/>
              <a:gd name="connsiteY104" fmla="*/ 331916 h 1156635"/>
              <a:gd name="connsiteX105" fmla="*/ 2061696 w 2288957"/>
              <a:gd name="connsiteY105" fmla="*/ 276377 h 1156635"/>
              <a:gd name="connsiteX106" fmla="*/ 2131364 w 2288957"/>
              <a:gd name="connsiteY106" fmla="*/ 283284 h 115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288957" h="1156635">
                <a:moveTo>
                  <a:pt x="1446366" y="447760"/>
                </a:moveTo>
                <a:cubicBezTo>
                  <a:pt x="1433425" y="441071"/>
                  <a:pt x="1418202" y="437761"/>
                  <a:pt x="1400696" y="437831"/>
                </a:cubicBezTo>
                <a:cubicBezTo>
                  <a:pt x="1382504" y="437761"/>
                  <a:pt x="1365358" y="442081"/>
                  <a:pt x="1349257" y="450791"/>
                </a:cubicBezTo>
                <a:lnTo>
                  <a:pt x="1300329" y="491344"/>
                </a:lnTo>
                <a:lnTo>
                  <a:pt x="1300329" y="742192"/>
                </a:lnTo>
                <a:cubicBezTo>
                  <a:pt x="1316011" y="755919"/>
                  <a:pt x="1331763" y="765535"/>
                  <a:pt x="1347585" y="771040"/>
                </a:cubicBezTo>
                <a:cubicBezTo>
                  <a:pt x="1363407" y="776544"/>
                  <a:pt x="1378880" y="779192"/>
                  <a:pt x="1394004" y="778983"/>
                </a:cubicBezTo>
                <a:cubicBezTo>
                  <a:pt x="1424905" y="779540"/>
                  <a:pt x="1450647" y="765883"/>
                  <a:pt x="1471232" y="738011"/>
                </a:cubicBezTo>
                <a:lnTo>
                  <a:pt x="1494685" y="683034"/>
                </a:lnTo>
                <a:lnTo>
                  <a:pt x="1503293" y="601717"/>
                </a:lnTo>
                <a:cubicBezTo>
                  <a:pt x="1503409" y="546113"/>
                  <a:pt x="1495092" y="504862"/>
                  <a:pt x="1478341" y="477966"/>
                </a:cubicBezTo>
                <a:cubicBezTo>
                  <a:pt x="1469965" y="464518"/>
                  <a:pt x="1459307" y="454449"/>
                  <a:pt x="1446366" y="447760"/>
                </a:cubicBezTo>
                <a:close/>
                <a:moveTo>
                  <a:pt x="928854" y="291840"/>
                </a:moveTo>
                <a:lnTo>
                  <a:pt x="928853" y="925948"/>
                </a:lnTo>
                <a:lnTo>
                  <a:pt x="928853" y="925949"/>
                </a:lnTo>
                <a:lnTo>
                  <a:pt x="730625" y="925949"/>
                </a:lnTo>
                <a:lnTo>
                  <a:pt x="730625" y="291841"/>
                </a:lnTo>
                <a:lnTo>
                  <a:pt x="730625" y="291840"/>
                </a:lnTo>
                <a:close/>
                <a:moveTo>
                  <a:pt x="607261" y="95841"/>
                </a:moveTo>
                <a:lnTo>
                  <a:pt x="607261" y="261751"/>
                </a:lnTo>
                <a:lnTo>
                  <a:pt x="607261" y="261752"/>
                </a:lnTo>
                <a:lnTo>
                  <a:pt x="382147" y="261752"/>
                </a:lnTo>
                <a:lnTo>
                  <a:pt x="382147" y="925948"/>
                </a:lnTo>
                <a:lnTo>
                  <a:pt x="382147" y="925949"/>
                </a:lnTo>
                <a:lnTo>
                  <a:pt x="182804" y="925949"/>
                </a:lnTo>
                <a:lnTo>
                  <a:pt x="182804" y="261752"/>
                </a:lnTo>
                <a:lnTo>
                  <a:pt x="0" y="261752"/>
                </a:lnTo>
                <a:lnTo>
                  <a:pt x="44456" y="95841"/>
                </a:lnTo>
                <a:close/>
                <a:moveTo>
                  <a:pt x="1514163" y="282557"/>
                </a:moveTo>
                <a:cubicBezTo>
                  <a:pt x="1565444" y="293998"/>
                  <a:pt x="1607478" y="321221"/>
                  <a:pt x="1640266" y="364227"/>
                </a:cubicBezTo>
                <a:cubicBezTo>
                  <a:pt x="1683984" y="421569"/>
                  <a:pt x="1706259" y="499617"/>
                  <a:pt x="1707094" y="598372"/>
                </a:cubicBezTo>
                <a:cubicBezTo>
                  <a:pt x="1706709" y="634879"/>
                  <a:pt x="1703282" y="668638"/>
                  <a:pt x="1696813" y="699650"/>
                </a:cubicBezTo>
                <a:lnTo>
                  <a:pt x="1696812" y="699650"/>
                </a:lnTo>
                <a:lnTo>
                  <a:pt x="1696812" y="699651"/>
                </a:lnTo>
                <a:cubicBezTo>
                  <a:pt x="1690343" y="730662"/>
                  <a:pt x="1680831" y="758926"/>
                  <a:pt x="1668277" y="784442"/>
                </a:cubicBezTo>
                <a:cubicBezTo>
                  <a:pt x="1643169" y="835474"/>
                  <a:pt x="1610508" y="874369"/>
                  <a:pt x="1570294" y="901127"/>
                </a:cubicBezTo>
                <a:cubicBezTo>
                  <a:pt x="1530079" y="927885"/>
                  <a:pt x="1486929" y="941360"/>
                  <a:pt x="1440842" y="941551"/>
                </a:cubicBezTo>
                <a:cubicBezTo>
                  <a:pt x="1413938" y="941458"/>
                  <a:pt x="1388010" y="935798"/>
                  <a:pt x="1363059" y="924570"/>
                </a:cubicBezTo>
                <a:cubicBezTo>
                  <a:pt x="1350583" y="918957"/>
                  <a:pt x="1338561" y="912090"/>
                  <a:pt x="1326992" y="903971"/>
                </a:cubicBezTo>
                <a:lnTo>
                  <a:pt x="1293647" y="875856"/>
                </a:lnTo>
                <a:lnTo>
                  <a:pt x="1300329" y="974982"/>
                </a:lnTo>
                <a:lnTo>
                  <a:pt x="1300329" y="1156634"/>
                </a:lnTo>
                <a:lnTo>
                  <a:pt x="1300328" y="1156634"/>
                </a:lnTo>
                <a:lnTo>
                  <a:pt x="1300328" y="1156635"/>
                </a:lnTo>
                <a:lnTo>
                  <a:pt x="1102100" y="1156635"/>
                </a:lnTo>
                <a:lnTo>
                  <a:pt x="1102100" y="291980"/>
                </a:lnTo>
                <a:lnTo>
                  <a:pt x="1102100" y="291979"/>
                </a:lnTo>
                <a:lnTo>
                  <a:pt x="1263578" y="291979"/>
                </a:lnTo>
                <a:lnTo>
                  <a:pt x="1278056" y="353206"/>
                </a:lnTo>
                <a:lnTo>
                  <a:pt x="1281397" y="353206"/>
                </a:lnTo>
                <a:cubicBezTo>
                  <a:pt x="1306662" y="330519"/>
                  <a:pt x="1334441" y="312147"/>
                  <a:pt x="1364734" y="298089"/>
                </a:cubicBezTo>
                <a:cubicBezTo>
                  <a:pt x="1395027" y="284032"/>
                  <a:pt x="1426716" y="276795"/>
                  <a:pt x="1459801" y="276377"/>
                </a:cubicBezTo>
                <a:cubicBezTo>
                  <a:pt x="1478949" y="276684"/>
                  <a:pt x="1497070" y="278744"/>
                  <a:pt x="1514163" y="282557"/>
                </a:cubicBezTo>
                <a:close/>
                <a:moveTo>
                  <a:pt x="874689" y="7221"/>
                </a:moveTo>
                <a:cubicBezTo>
                  <a:pt x="887984" y="11839"/>
                  <a:pt x="899591" y="18666"/>
                  <a:pt x="909510" y="27703"/>
                </a:cubicBezTo>
                <a:cubicBezTo>
                  <a:pt x="929348" y="45777"/>
                  <a:pt x="939511" y="70324"/>
                  <a:pt x="939998" y="101344"/>
                </a:cubicBezTo>
                <a:cubicBezTo>
                  <a:pt x="939754" y="117121"/>
                  <a:pt x="937092" y="131227"/>
                  <a:pt x="932011" y="143663"/>
                </a:cubicBezTo>
                <a:lnTo>
                  <a:pt x="932010" y="143663"/>
                </a:lnTo>
                <a:lnTo>
                  <a:pt x="932010" y="143664"/>
                </a:lnTo>
                <a:cubicBezTo>
                  <a:pt x="926929" y="156100"/>
                  <a:pt x="919429" y="166865"/>
                  <a:pt x="909510" y="175960"/>
                </a:cubicBezTo>
                <a:cubicBezTo>
                  <a:pt x="889672" y="194150"/>
                  <a:pt x="863082" y="203430"/>
                  <a:pt x="829740" y="203801"/>
                </a:cubicBezTo>
                <a:cubicBezTo>
                  <a:pt x="795911" y="203430"/>
                  <a:pt x="769181" y="194150"/>
                  <a:pt x="749551" y="175960"/>
                </a:cubicBezTo>
                <a:cubicBezTo>
                  <a:pt x="729922" y="157770"/>
                  <a:pt x="719898" y="132898"/>
                  <a:pt x="719481" y="101345"/>
                </a:cubicBezTo>
                <a:cubicBezTo>
                  <a:pt x="719690" y="85835"/>
                  <a:pt x="722300" y="71943"/>
                  <a:pt x="727312" y="59669"/>
                </a:cubicBezTo>
                <a:lnTo>
                  <a:pt x="727312" y="59668"/>
                </a:lnTo>
                <a:cubicBezTo>
                  <a:pt x="732324" y="47395"/>
                  <a:pt x="739737" y="36740"/>
                  <a:pt x="749552" y="27703"/>
                </a:cubicBezTo>
                <a:cubicBezTo>
                  <a:pt x="769181" y="9629"/>
                  <a:pt x="795911" y="394"/>
                  <a:pt x="829740" y="0"/>
                </a:cubicBezTo>
                <a:cubicBezTo>
                  <a:pt x="846411" y="197"/>
                  <a:pt x="861394" y="2604"/>
                  <a:pt x="874689" y="7221"/>
                </a:cubicBezTo>
                <a:close/>
                <a:moveTo>
                  <a:pt x="2131364" y="283284"/>
                </a:moveTo>
                <a:cubicBezTo>
                  <a:pt x="2153069" y="287482"/>
                  <a:pt x="2173256" y="293577"/>
                  <a:pt x="2191925" y="301568"/>
                </a:cubicBezTo>
                <a:cubicBezTo>
                  <a:pt x="2229263" y="317549"/>
                  <a:pt x="2261236" y="336244"/>
                  <a:pt x="2287845" y="357653"/>
                </a:cubicBezTo>
                <a:lnTo>
                  <a:pt x="2287844" y="357654"/>
                </a:lnTo>
                <a:lnTo>
                  <a:pt x="2199870" y="475743"/>
                </a:lnTo>
                <a:cubicBezTo>
                  <a:pt x="2176997" y="459369"/>
                  <a:pt x="2154536" y="446409"/>
                  <a:pt x="2132489" y="436862"/>
                </a:cubicBezTo>
                <a:cubicBezTo>
                  <a:pt x="2110441" y="427316"/>
                  <a:pt x="2089075" y="422438"/>
                  <a:pt x="2068391" y="422229"/>
                </a:cubicBezTo>
                <a:cubicBezTo>
                  <a:pt x="2045584" y="422252"/>
                  <a:pt x="2028705" y="426108"/>
                  <a:pt x="2017756" y="433796"/>
                </a:cubicBezTo>
                <a:lnTo>
                  <a:pt x="2001435" y="467939"/>
                </a:lnTo>
                <a:lnTo>
                  <a:pt x="2011007" y="492482"/>
                </a:lnTo>
                <a:cubicBezTo>
                  <a:pt x="2016935" y="499705"/>
                  <a:pt x="2025599" y="505970"/>
                  <a:pt x="2037001" y="511278"/>
                </a:cubicBezTo>
                <a:cubicBezTo>
                  <a:pt x="2059804" y="521892"/>
                  <a:pt x="2088110" y="532715"/>
                  <a:pt x="2121919" y="543747"/>
                </a:cubicBezTo>
                <a:cubicBezTo>
                  <a:pt x="2148872" y="553450"/>
                  <a:pt x="2175021" y="565879"/>
                  <a:pt x="2200365" y="581032"/>
                </a:cubicBezTo>
                <a:cubicBezTo>
                  <a:pt x="2225710" y="596186"/>
                  <a:pt x="2246661" y="616046"/>
                  <a:pt x="2263221" y="640614"/>
                </a:cubicBezTo>
                <a:cubicBezTo>
                  <a:pt x="2279780" y="665181"/>
                  <a:pt x="2288359" y="696438"/>
                  <a:pt x="2288957" y="734384"/>
                </a:cubicBezTo>
                <a:cubicBezTo>
                  <a:pt x="2288854" y="764290"/>
                  <a:pt x="2283198" y="791531"/>
                  <a:pt x="2271989" y="816106"/>
                </a:cubicBezTo>
                <a:lnTo>
                  <a:pt x="2271989" y="816107"/>
                </a:lnTo>
                <a:cubicBezTo>
                  <a:pt x="2260780" y="840682"/>
                  <a:pt x="2244018" y="862592"/>
                  <a:pt x="2221703" y="881837"/>
                </a:cubicBezTo>
                <a:cubicBezTo>
                  <a:pt x="2177073" y="920326"/>
                  <a:pt x="2111462" y="940230"/>
                  <a:pt x="2024870" y="941551"/>
                </a:cubicBezTo>
                <a:cubicBezTo>
                  <a:pt x="1982670" y="941180"/>
                  <a:pt x="1939781" y="933015"/>
                  <a:pt x="1896204" y="917057"/>
                </a:cubicBezTo>
                <a:cubicBezTo>
                  <a:pt x="1852627" y="901099"/>
                  <a:pt x="1814199" y="879574"/>
                  <a:pt x="1780918" y="852482"/>
                </a:cubicBezTo>
                <a:lnTo>
                  <a:pt x="1780919" y="852482"/>
                </a:lnTo>
                <a:lnTo>
                  <a:pt x="1780918" y="852481"/>
                </a:lnTo>
                <a:lnTo>
                  <a:pt x="1868919" y="728809"/>
                </a:lnTo>
                <a:cubicBezTo>
                  <a:pt x="1897801" y="750618"/>
                  <a:pt x="1925504" y="767201"/>
                  <a:pt x="1952028" y="778559"/>
                </a:cubicBezTo>
                <a:cubicBezTo>
                  <a:pt x="1978551" y="789916"/>
                  <a:pt x="2004320" y="795630"/>
                  <a:pt x="2029334" y="795699"/>
                </a:cubicBezTo>
                <a:cubicBezTo>
                  <a:pt x="2055395" y="795560"/>
                  <a:pt x="2074413" y="791101"/>
                  <a:pt x="2086386" y="782321"/>
                </a:cubicBezTo>
                <a:lnTo>
                  <a:pt x="2104101" y="745533"/>
                </a:lnTo>
                <a:lnTo>
                  <a:pt x="2093501" y="720432"/>
                </a:lnTo>
                <a:cubicBezTo>
                  <a:pt x="2087039" y="712883"/>
                  <a:pt x="2077648" y="706154"/>
                  <a:pt x="2065329" y="700243"/>
                </a:cubicBezTo>
                <a:cubicBezTo>
                  <a:pt x="2040690" y="688421"/>
                  <a:pt x="2011597" y="676390"/>
                  <a:pt x="1978051" y="664150"/>
                </a:cubicBezTo>
                <a:cubicBezTo>
                  <a:pt x="1952218" y="654323"/>
                  <a:pt x="1927045" y="641523"/>
                  <a:pt x="1902532" y="625750"/>
                </a:cubicBezTo>
                <a:cubicBezTo>
                  <a:pt x="1878020" y="609977"/>
                  <a:pt x="1857714" y="589993"/>
                  <a:pt x="1841615" y="565797"/>
                </a:cubicBezTo>
                <a:cubicBezTo>
                  <a:pt x="1825516" y="541601"/>
                  <a:pt x="1817171" y="511955"/>
                  <a:pt x="1816580" y="476858"/>
                </a:cubicBezTo>
                <a:cubicBezTo>
                  <a:pt x="1817054" y="446606"/>
                  <a:pt x="1822872" y="419401"/>
                  <a:pt x="1834034" y="395244"/>
                </a:cubicBezTo>
                <a:lnTo>
                  <a:pt x="1834034" y="395243"/>
                </a:lnTo>
                <a:cubicBezTo>
                  <a:pt x="1845196" y="371086"/>
                  <a:pt x="1861701" y="349977"/>
                  <a:pt x="1883550" y="331916"/>
                </a:cubicBezTo>
                <a:cubicBezTo>
                  <a:pt x="1927249" y="295793"/>
                  <a:pt x="1986631" y="277280"/>
                  <a:pt x="2061696" y="276377"/>
                </a:cubicBezTo>
                <a:cubicBezTo>
                  <a:pt x="2086437" y="276783"/>
                  <a:pt x="2109659" y="279085"/>
                  <a:pt x="2131364" y="283284"/>
                </a:cubicBezTo>
                <a:close/>
              </a:path>
            </a:pathLst>
          </a:custGeom>
          <a:solidFill>
            <a:schemeClr val="bg1">
              <a:lumMod val="75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15"/>
              </a:spcBef>
            </a:pPr>
            <a:endParaRPr kumimoji="1" lang="ja-JP" altLang="en-US" sz="6092" b="1" kern="0" spc="69">
              <a:solidFill>
                <a:schemeClr val="bg1">
                  <a:lumMod val="75000"/>
                  <a:alpha val="40000"/>
                </a:schemeClr>
              </a:solidFill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67" y="1248461"/>
            <a:ext cx="4374356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78484C9-23B4-0EB8-0BED-1F5FD729E14E}"/>
              </a:ext>
            </a:extLst>
          </p:cNvPr>
          <p:cNvSpPr>
            <a:spLocks/>
          </p:cNvSpPr>
          <p:nvPr userDrawn="1"/>
        </p:nvSpPr>
        <p:spPr>
          <a:xfrm>
            <a:off x="4625578" y="1248461"/>
            <a:ext cx="4374356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250500"/>
            <a:ext cx="8855870" cy="98298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7B073461-592A-4252-4013-F67798A12C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2735" y="1447801"/>
            <a:ext cx="3837017" cy="74984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85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簡潔な操作方法</a:t>
            </a:r>
          </a:p>
        </p:txBody>
      </p:sp>
      <p:sp>
        <p:nvSpPr>
          <p:cNvPr id="14" name="テキスト プレースホルダー 11">
            <a:extLst>
              <a:ext uri="{FF2B5EF4-FFF2-40B4-BE49-F238E27FC236}">
                <a16:creationId xmlns:a16="http://schemas.microsoft.com/office/drawing/2014/main" id="{4AC7FE29-5725-4EBC-2C99-751DDE43E0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4252" y="1447801"/>
            <a:ext cx="3837017" cy="74984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85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簡潔な操作方法</a:t>
            </a:r>
          </a:p>
        </p:txBody>
      </p:sp>
    </p:spTree>
    <p:extLst>
      <p:ext uri="{BB962C8B-B14F-4D97-AF65-F5344CB8AC3E}">
        <p14:creationId xmlns:p14="http://schemas.microsoft.com/office/powerpoint/2010/main" val="3641285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503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7" pos="3586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_2枠（メッセージなし）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14C7C1F5-8B1F-C953-8665-8BC6C06F45EE}"/>
              </a:ext>
            </a:extLst>
          </p:cNvPr>
          <p:cNvSpPr/>
          <p:nvPr userDrawn="1"/>
        </p:nvSpPr>
        <p:spPr>
          <a:xfrm rot="20700000">
            <a:off x="32203" y="146838"/>
            <a:ext cx="1716718" cy="1156635"/>
          </a:xfrm>
          <a:custGeom>
            <a:avLst/>
            <a:gdLst>
              <a:gd name="connsiteX0" fmla="*/ 1446366 w 2288957"/>
              <a:gd name="connsiteY0" fmla="*/ 447760 h 1156635"/>
              <a:gd name="connsiteX1" fmla="*/ 1400696 w 2288957"/>
              <a:gd name="connsiteY1" fmla="*/ 437831 h 1156635"/>
              <a:gd name="connsiteX2" fmla="*/ 1349257 w 2288957"/>
              <a:gd name="connsiteY2" fmla="*/ 450791 h 1156635"/>
              <a:gd name="connsiteX3" fmla="*/ 1300329 w 2288957"/>
              <a:gd name="connsiteY3" fmla="*/ 491344 h 1156635"/>
              <a:gd name="connsiteX4" fmla="*/ 1300329 w 2288957"/>
              <a:gd name="connsiteY4" fmla="*/ 742192 h 1156635"/>
              <a:gd name="connsiteX5" fmla="*/ 1347585 w 2288957"/>
              <a:gd name="connsiteY5" fmla="*/ 771040 h 1156635"/>
              <a:gd name="connsiteX6" fmla="*/ 1394004 w 2288957"/>
              <a:gd name="connsiteY6" fmla="*/ 778983 h 1156635"/>
              <a:gd name="connsiteX7" fmla="*/ 1471232 w 2288957"/>
              <a:gd name="connsiteY7" fmla="*/ 738011 h 1156635"/>
              <a:gd name="connsiteX8" fmla="*/ 1494685 w 2288957"/>
              <a:gd name="connsiteY8" fmla="*/ 683034 h 1156635"/>
              <a:gd name="connsiteX9" fmla="*/ 1503293 w 2288957"/>
              <a:gd name="connsiteY9" fmla="*/ 601717 h 1156635"/>
              <a:gd name="connsiteX10" fmla="*/ 1478341 w 2288957"/>
              <a:gd name="connsiteY10" fmla="*/ 477966 h 1156635"/>
              <a:gd name="connsiteX11" fmla="*/ 1446366 w 2288957"/>
              <a:gd name="connsiteY11" fmla="*/ 447760 h 1156635"/>
              <a:gd name="connsiteX12" fmla="*/ 928854 w 2288957"/>
              <a:gd name="connsiteY12" fmla="*/ 291840 h 1156635"/>
              <a:gd name="connsiteX13" fmla="*/ 928853 w 2288957"/>
              <a:gd name="connsiteY13" fmla="*/ 925948 h 1156635"/>
              <a:gd name="connsiteX14" fmla="*/ 928853 w 2288957"/>
              <a:gd name="connsiteY14" fmla="*/ 925949 h 1156635"/>
              <a:gd name="connsiteX15" fmla="*/ 730625 w 2288957"/>
              <a:gd name="connsiteY15" fmla="*/ 925949 h 1156635"/>
              <a:gd name="connsiteX16" fmla="*/ 730625 w 2288957"/>
              <a:gd name="connsiteY16" fmla="*/ 291841 h 1156635"/>
              <a:gd name="connsiteX17" fmla="*/ 730625 w 2288957"/>
              <a:gd name="connsiteY17" fmla="*/ 291840 h 1156635"/>
              <a:gd name="connsiteX18" fmla="*/ 607261 w 2288957"/>
              <a:gd name="connsiteY18" fmla="*/ 95841 h 1156635"/>
              <a:gd name="connsiteX19" fmla="*/ 607261 w 2288957"/>
              <a:gd name="connsiteY19" fmla="*/ 261751 h 1156635"/>
              <a:gd name="connsiteX20" fmla="*/ 607261 w 2288957"/>
              <a:gd name="connsiteY20" fmla="*/ 261752 h 1156635"/>
              <a:gd name="connsiteX21" fmla="*/ 382147 w 2288957"/>
              <a:gd name="connsiteY21" fmla="*/ 261752 h 1156635"/>
              <a:gd name="connsiteX22" fmla="*/ 382147 w 2288957"/>
              <a:gd name="connsiteY22" fmla="*/ 925948 h 1156635"/>
              <a:gd name="connsiteX23" fmla="*/ 382147 w 2288957"/>
              <a:gd name="connsiteY23" fmla="*/ 925949 h 1156635"/>
              <a:gd name="connsiteX24" fmla="*/ 182804 w 2288957"/>
              <a:gd name="connsiteY24" fmla="*/ 925949 h 1156635"/>
              <a:gd name="connsiteX25" fmla="*/ 182804 w 2288957"/>
              <a:gd name="connsiteY25" fmla="*/ 261752 h 1156635"/>
              <a:gd name="connsiteX26" fmla="*/ 0 w 2288957"/>
              <a:gd name="connsiteY26" fmla="*/ 261752 h 1156635"/>
              <a:gd name="connsiteX27" fmla="*/ 44456 w 2288957"/>
              <a:gd name="connsiteY27" fmla="*/ 95841 h 1156635"/>
              <a:gd name="connsiteX28" fmla="*/ 1514163 w 2288957"/>
              <a:gd name="connsiteY28" fmla="*/ 282557 h 1156635"/>
              <a:gd name="connsiteX29" fmla="*/ 1640266 w 2288957"/>
              <a:gd name="connsiteY29" fmla="*/ 364227 h 1156635"/>
              <a:gd name="connsiteX30" fmla="*/ 1707094 w 2288957"/>
              <a:gd name="connsiteY30" fmla="*/ 598372 h 1156635"/>
              <a:gd name="connsiteX31" fmla="*/ 1696813 w 2288957"/>
              <a:gd name="connsiteY31" fmla="*/ 699650 h 1156635"/>
              <a:gd name="connsiteX32" fmla="*/ 1696812 w 2288957"/>
              <a:gd name="connsiteY32" fmla="*/ 699650 h 1156635"/>
              <a:gd name="connsiteX33" fmla="*/ 1696812 w 2288957"/>
              <a:gd name="connsiteY33" fmla="*/ 699651 h 1156635"/>
              <a:gd name="connsiteX34" fmla="*/ 1668277 w 2288957"/>
              <a:gd name="connsiteY34" fmla="*/ 784442 h 1156635"/>
              <a:gd name="connsiteX35" fmla="*/ 1570294 w 2288957"/>
              <a:gd name="connsiteY35" fmla="*/ 901127 h 1156635"/>
              <a:gd name="connsiteX36" fmla="*/ 1440842 w 2288957"/>
              <a:gd name="connsiteY36" fmla="*/ 941551 h 1156635"/>
              <a:gd name="connsiteX37" fmla="*/ 1363059 w 2288957"/>
              <a:gd name="connsiteY37" fmla="*/ 924570 h 1156635"/>
              <a:gd name="connsiteX38" fmla="*/ 1326992 w 2288957"/>
              <a:gd name="connsiteY38" fmla="*/ 903971 h 1156635"/>
              <a:gd name="connsiteX39" fmla="*/ 1293647 w 2288957"/>
              <a:gd name="connsiteY39" fmla="*/ 875856 h 1156635"/>
              <a:gd name="connsiteX40" fmla="*/ 1300329 w 2288957"/>
              <a:gd name="connsiteY40" fmla="*/ 974982 h 1156635"/>
              <a:gd name="connsiteX41" fmla="*/ 1300329 w 2288957"/>
              <a:gd name="connsiteY41" fmla="*/ 1156634 h 1156635"/>
              <a:gd name="connsiteX42" fmla="*/ 1300328 w 2288957"/>
              <a:gd name="connsiteY42" fmla="*/ 1156634 h 1156635"/>
              <a:gd name="connsiteX43" fmla="*/ 1300328 w 2288957"/>
              <a:gd name="connsiteY43" fmla="*/ 1156635 h 1156635"/>
              <a:gd name="connsiteX44" fmla="*/ 1102100 w 2288957"/>
              <a:gd name="connsiteY44" fmla="*/ 1156635 h 1156635"/>
              <a:gd name="connsiteX45" fmla="*/ 1102100 w 2288957"/>
              <a:gd name="connsiteY45" fmla="*/ 291980 h 1156635"/>
              <a:gd name="connsiteX46" fmla="*/ 1102100 w 2288957"/>
              <a:gd name="connsiteY46" fmla="*/ 291979 h 1156635"/>
              <a:gd name="connsiteX47" fmla="*/ 1263578 w 2288957"/>
              <a:gd name="connsiteY47" fmla="*/ 291979 h 1156635"/>
              <a:gd name="connsiteX48" fmla="*/ 1278056 w 2288957"/>
              <a:gd name="connsiteY48" fmla="*/ 353206 h 1156635"/>
              <a:gd name="connsiteX49" fmla="*/ 1281397 w 2288957"/>
              <a:gd name="connsiteY49" fmla="*/ 353206 h 1156635"/>
              <a:gd name="connsiteX50" fmla="*/ 1364734 w 2288957"/>
              <a:gd name="connsiteY50" fmla="*/ 298089 h 1156635"/>
              <a:gd name="connsiteX51" fmla="*/ 1459801 w 2288957"/>
              <a:gd name="connsiteY51" fmla="*/ 276377 h 1156635"/>
              <a:gd name="connsiteX52" fmla="*/ 1514163 w 2288957"/>
              <a:gd name="connsiteY52" fmla="*/ 282557 h 1156635"/>
              <a:gd name="connsiteX53" fmla="*/ 874689 w 2288957"/>
              <a:gd name="connsiteY53" fmla="*/ 7221 h 1156635"/>
              <a:gd name="connsiteX54" fmla="*/ 909510 w 2288957"/>
              <a:gd name="connsiteY54" fmla="*/ 27703 h 1156635"/>
              <a:gd name="connsiteX55" fmla="*/ 939998 w 2288957"/>
              <a:gd name="connsiteY55" fmla="*/ 101344 h 1156635"/>
              <a:gd name="connsiteX56" fmla="*/ 932011 w 2288957"/>
              <a:gd name="connsiteY56" fmla="*/ 143663 h 1156635"/>
              <a:gd name="connsiteX57" fmla="*/ 932010 w 2288957"/>
              <a:gd name="connsiteY57" fmla="*/ 143663 h 1156635"/>
              <a:gd name="connsiteX58" fmla="*/ 932010 w 2288957"/>
              <a:gd name="connsiteY58" fmla="*/ 143664 h 1156635"/>
              <a:gd name="connsiteX59" fmla="*/ 909510 w 2288957"/>
              <a:gd name="connsiteY59" fmla="*/ 175960 h 1156635"/>
              <a:gd name="connsiteX60" fmla="*/ 829740 w 2288957"/>
              <a:gd name="connsiteY60" fmla="*/ 203801 h 1156635"/>
              <a:gd name="connsiteX61" fmla="*/ 749551 w 2288957"/>
              <a:gd name="connsiteY61" fmla="*/ 175960 h 1156635"/>
              <a:gd name="connsiteX62" fmla="*/ 719481 w 2288957"/>
              <a:gd name="connsiteY62" fmla="*/ 101345 h 1156635"/>
              <a:gd name="connsiteX63" fmla="*/ 727312 w 2288957"/>
              <a:gd name="connsiteY63" fmla="*/ 59669 h 1156635"/>
              <a:gd name="connsiteX64" fmla="*/ 727312 w 2288957"/>
              <a:gd name="connsiteY64" fmla="*/ 59668 h 1156635"/>
              <a:gd name="connsiteX65" fmla="*/ 749552 w 2288957"/>
              <a:gd name="connsiteY65" fmla="*/ 27703 h 1156635"/>
              <a:gd name="connsiteX66" fmla="*/ 829740 w 2288957"/>
              <a:gd name="connsiteY66" fmla="*/ 0 h 1156635"/>
              <a:gd name="connsiteX67" fmla="*/ 874689 w 2288957"/>
              <a:gd name="connsiteY67" fmla="*/ 7221 h 1156635"/>
              <a:gd name="connsiteX68" fmla="*/ 2131364 w 2288957"/>
              <a:gd name="connsiteY68" fmla="*/ 283284 h 1156635"/>
              <a:gd name="connsiteX69" fmla="*/ 2191925 w 2288957"/>
              <a:gd name="connsiteY69" fmla="*/ 301568 h 1156635"/>
              <a:gd name="connsiteX70" fmla="*/ 2287845 w 2288957"/>
              <a:gd name="connsiteY70" fmla="*/ 357653 h 1156635"/>
              <a:gd name="connsiteX71" fmla="*/ 2287844 w 2288957"/>
              <a:gd name="connsiteY71" fmla="*/ 357654 h 1156635"/>
              <a:gd name="connsiteX72" fmla="*/ 2199870 w 2288957"/>
              <a:gd name="connsiteY72" fmla="*/ 475743 h 1156635"/>
              <a:gd name="connsiteX73" fmla="*/ 2132489 w 2288957"/>
              <a:gd name="connsiteY73" fmla="*/ 436862 h 1156635"/>
              <a:gd name="connsiteX74" fmla="*/ 2068391 w 2288957"/>
              <a:gd name="connsiteY74" fmla="*/ 422229 h 1156635"/>
              <a:gd name="connsiteX75" fmla="*/ 2017756 w 2288957"/>
              <a:gd name="connsiteY75" fmla="*/ 433796 h 1156635"/>
              <a:gd name="connsiteX76" fmla="*/ 2001435 w 2288957"/>
              <a:gd name="connsiteY76" fmla="*/ 467939 h 1156635"/>
              <a:gd name="connsiteX77" fmla="*/ 2011007 w 2288957"/>
              <a:gd name="connsiteY77" fmla="*/ 492482 h 1156635"/>
              <a:gd name="connsiteX78" fmla="*/ 2037001 w 2288957"/>
              <a:gd name="connsiteY78" fmla="*/ 511278 h 1156635"/>
              <a:gd name="connsiteX79" fmla="*/ 2121919 w 2288957"/>
              <a:gd name="connsiteY79" fmla="*/ 543747 h 1156635"/>
              <a:gd name="connsiteX80" fmla="*/ 2200365 w 2288957"/>
              <a:gd name="connsiteY80" fmla="*/ 581032 h 1156635"/>
              <a:gd name="connsiteX81" fmla="*/ 2263221 w 2288957"/>
              <a:gd name="connsiteY81" fmla="*/ 640614 h 1156635"/>
              <a:gd name="connsiteX82" fmla="*/ 2288957 w 2288957"/>
              <a:gd name="connsiteY82" fmla="*/ 734384 h 1156635"/>
              <a:gd name="connsiteX83" fmla="*/ 2271989 w 2288957"/>
              <a:gd name="connsiteY83" fmla="*/ 816106 h 1156635"/>
              <a:gd name="connsiteX84" fmla="*/ 2271989 w 2288957"/>
              <a:gd name="connsiteY84" fmla="*/ 816107 h 1156635"/>
              <a:gd name="connsiteX85" fmla="*/ 2221703 w 2288957"/>
              <a:gd name="connsiteY85" fmla="*/ 881837 h 1156635"/>
              <a:gd name="connsiteX86" fmla="*/ 2024870 w 2288957"/>
              <a:gd name="connsiteY86" fmla="*/ 941551 h 1156635"/>
              <a:gd name="connsiteX87" fmla="*/ 1896204 w 2288957"/>
              <a:gd name="connsiteY87" fmla="*/ 917057 h 1156635"/>
              <a:gd name="connsiteX88" fmla="*/ 1780918 w 2288957"/>
              <a:gd name="connsiteY88" fmla="*/ 852482 h 1156635"/>
              <a:gd name="connsiteX89" fmla="*/ 1780919 w 2288957"/>
              <a:gd name="connsiteY89" fmla="*/ 852482 h 1156635"/>
              <a:gd name="connsiteX90" fmla="*/ 1780918 w 2288957"/>
              <a:gd name="connsiteY90" fmla="*/ 852481 h 1156635"/>
              <a:gd name="connsiteX91" fmla="*/ 1868919 w 2288957"/>
              <a:gd name="connsiteY91" fmla="*/ 728809 h 1156635"/>
              <a:gd name="connsiteX92" fmla="*/ 1952028 w 2288957"/>
              <a:gd name="connsiteY92" fmla="*/ 778559 h 1156635"/>
              <a:gd name="connsiteX93" fmla="*/ 2029334 w 2288957"/>
              <a:gd name="connsiteY93" fmla="*/ 795699 h 1156635"/>
              <a:gd name="connsiteX94" fmla="*/ 2086386 w 2288957"/>
              <a:gd name="connsiteY94" fmla="*/ 782321 h 1156635"/>
              <a:gd name="connsiteX95" fmla="*/ 2104101 w 2288957"/>
              <a:gd name="connsiteY95" fmla="*/ 745533 h 1156635"/>
              <a:gd name="connsiteX96" fmla="*/ 2093501 w 2288957"/>
              <a:gd name="connsiteY96" fmla="*/ 720432 h 1156635"/>
              <a:gd name="connsiteX97" fmla="*/ 2065329 w 2288957"/>
              <a:gd name="connsiteY97" fmla="*/ 700243 h 1156635"/>
              <a:gd name="connsiteX98" fmla="*/ 1978051 w 2288957"/>
              <a:gd name="connsiteY98" fmla="*/ 664150 h 1156635"/>
              <a:gd name="connsiteX99" fmla="*/ 1902532 w 2288957"/>
              <a:gd name="connsiteY99" fmla="*/ 625750 h 1156635"/>
              <a:gd name="connsiteX100" fmla="*/ 1841615 w 2288957"/>
              <a:gd name="connsiteY100" fmla="*/ 565797 h 1156635"/>
              <a:gd name="connsiteX101" fmla="*/ 1816580 w 2288957"/>
              <a:gd name="connsiteY101" fmla="*/ 476858 h 1156635"/>
              <a:gd name="connsiteX102" fmla="*/ 1834034 w 2288957"/>
              <a:gd name="connsiteY102" fmla="*/ 395244 h 1156635"/>
              <a:gd name="connsiteX103" fmla="*/ 1834034 w 2288957"/>
              <a:gd name="connsiteY103" fmla="*/ 395243 h 1156635"/>
              <a:gd name="connsiteX104" fmla="*/ 1883550 w 2288957"/>
              <a:gd name="connsiteY104" fmla="*/ 331916 h 1156635"/>
              <a:gd name="connsiteX105" fmla="*/ 2061696 w 2288957"/>
              <a:gd name="connsiteY105" fmla="*/ 276377 h 1156635"/>
              <a:gd name="connsiteX106" fmla="*/ 2131364 w 2288957"/>
              <a:gd name="connsiteY106" fmla="*/ 283284 h 115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288957" h="1156635">
                <a:moveTo>
                  <a:pt x="1446366" y="447760"/>
                </a:moveTo>
                <a:cubicBezTo>
                  <a:pt x="1433425" y="441071"/>
                  <a:pt x="1418202" y="437761"/>
                  <a:pt x="1400696" y="437831"/>
                </a:cubicBezTo>
                <a:cubicBezTo>
                  <a:pt x="1382504" y="437761"/>
                  <a:pt x="1365358" y="442081"/>
                  <a:pt x="1349257" y="450791"/>
                </a:cubicBezTo>
                <a:lnTo>
                  <a:pt x="1300329" y="491344"/>
                </a:lnTo>
                <a:lnTo>
                  <a:pt x="1300329" y="742192"/>
                </a:lnTo>
                <a:cubicBezTo>
                  <a:pt x="1316011" y="755919"/>
                  <a:pt x="1331763" y="765535"/>
                  <a:pt x="1347585" y="771040"/>
                </a:cubicBezTo>
                <a:cubicBezTo>
                  <a:pt x="1363407" y="776544"/>
                  <a:pt x="1378880" y="779192"/>
                  <a:pt x="1394004" y="778983"/>
                </a:cubicBezTo>
                <a:cubicBezTo>
                  <a:pt x="1424905" y="779540"/>
                  <a:pt x="1450647" y="765883"/>
                  <a:pt x="1471232" y="738011"/>
                </a:cubicBezTo>
                <a:lnTo>
                  <a:pt x="1494685" y="683034"/>
                </a:lnTo>
                <a:lnTo>
                  <a:pt x="1503293" y="601717"/>
                </a:lnTo>
                <a:cubicBezTo>
                  <a:pt x="1503409" y="546113"/>
                  <a:pt x="1495092" y="504862"/>
                  <a:pt x="1478341" y="477966"/>
                </a:cubicBezTo>
                <a:cubicBezTo>
                  <a:pt x="1469965" y="464518"/>
                  <a:pt x="1459307" y="454449"/>
                  <a:pt x="1446366" y="447760"/>
                </a:cubicBezTo>
                <a:close/>
                <a:moveTo>
                  <a:pt x="928854" y="291840"/>
                </a:moveTo>
                <a:lnTo>
                  <a:pt x="928853" y="925948"/>
                </a:lnTo>
                <a:lnTo>
                  <a:pt x="928853" y="925949"/>
                </a:lnTo>
                <a:lnTo>
                  <a:pt x="730625" y="925949"/>
                </a:lnTo>
                <a:lnTo>
                  <a:pt x="730625" y="291841"/>
                </a:lnTo>
                <a:lnTo>
                  <a:pt x="730625" y="291840"/>
                </a:lnTo>
                <a:close/>
                <a:moveTo>
                  <a:pt x="607261" y="95841"/>
                </a:moveTo>
                <a:lnTo>
                  <a:pt x="607261" y="261751"/>
                </a:lnTo>
                <a:lnTo>
                  <a:pt x="607261" y="261752"/>
                </a:lnTo>
                <a:lnTo>
                  <a:pt x="382147" y="261752"/>
                </a:lnTo>
                <a:lnTo>
                  <a:pt x="382147" y="925948"/>
                </a:lnTo>
                <a:lnTo>
                  <a:pt x="382147" y="925949"/>
                </a:lnTo>
                <a:lnTo>
                  <a:pt x="182804" y="925949"/>
                </a:lnTo>
                <a:lnTo>
                  <a:pt x="182804" y="261752"/>
                </a:lnTo>
                <a:lnTo>
                  <a:pt x="0" y="261752"/>
                </a:lnTo>
                <a:lnTo>
                  <a:pt x="44456" y="95841"/>
                </a:lnTo>
                <a:close/>
                <a:moveTo>
                  <a:pt x="1514163" y="282557"/>
                </a:moveTo>
                <a:cubicBezTo>
                  <a:pt x="1565444" y="293998"/>
                  <a:pt x="1607478" y="321221"/>
                  <a:pt x="1640266" y="364227"/>
                </a:cubicBezTo>
                <a:cubicBezTo>
                  <a:pt x="1683984" y="421569"/>
                  <a:pt x="1706259" y="499617"/>
                  <a:pt x="1707094" y="598372"/>
                </a:cubicBezTo>
                <a:cubicBezTo>
                  <a:pt x="1706709" y="634879"/>
                  <a:pt x="1703282" y="668638"/>
                  <a:pt x="1696813" y="699650"/>
                </a:cubicBezTo>
                <a:lnTo>
                  <a:pt x="1696812" y="699650"/>
                </a:lnTo>
                <a:lnTo>
                  <a:pt x="1696812" y="699651"/>
                </a:lnTo>
                <a:cubicBezTo>
                  <a:pt x="1690343" y="730662"/>
                  <a:pt x="1680831" y="758926"/>
                  <a:pt x="1668277" y="784442"/>
                </a:cubicBezTo>
                <a:cubicBezTo>
                  <a:pt x="1643169" y="835474"/>
                  <a:pt x="1610508" y="874369"/>
                  <a:pt x="1570294" y="901127"/>
                </a:cubicBezTo>
                <a:cubicBezTo>
                  <a:pt x="1530079" y="927885"/>
                  <a:pt x="1486929" y="941360"/>
                  <a:pt x="1440842" y="941551"/>
                </a:cubicBezTo>
                <a:cubicBezTo>
                  <a:pt x="1413938" y="941458"/>
                  <a:pt x="1388010" y="935798"/>
                  <a:pt x="1363059" y="924570"/>
                </a:cubicBezTo>
                <a:cubicBezTo>
                  <a:pt x="1350583" y="918957"/>
                  <a:pt x="1338561" y="912090"/>
                  <a:pt x="1326992" y="903971"/>
                </a:cubicBezTo>
                <a:lnTo>
                  <a:pt x="1293647" y="875856"/>
                </a:lnTo>
                <a:lnTo>
                  <a:pt x="1300329" y="974982"/>
                </a:lnTo>
                <a:lnTo>
                  <a:pt x="1300329" y="1156634"/>
                </a:lnTo>
                <a:lnTo>
                  <a:pt x="1300328" y="1156634"/>
                </a:lnTo>
                <a:lnTo>
                  <a:pt x="1300328" y="1156635"/>
                </a:lnTo>
                <a:lnTo>
                  <a:pt x="1102100" y="1156635"/>
                </a:lnTo>
                <a:lnTo>
                  <a:pt x="1102100" y="291980"/>
                </a:lnTo>
                <a:lnTo>
                  <a:pt x="1102100" y="291979"/>
                </a:lnTo>
                <a:lnTo>
                  <a:pt x="1263578" y="291979"/>
                </a:lnTo>
                <a:lnTo>
                  <a:pt x="1278056" y="353206"/>
                </a:lnTo>
                <a:lnTo>
                  <a:pt x="1281397" y="353206"/>
                </a:lnTo>
                <a:cubicBezTo>
                  <a:pt x="1306662" y="330519"/>
                  <a:pt x="1334441" y="312147"/>
                  <a:pt x="1364734" y="298089"/>
                </a:cubicBezTo>
                <a:cubicBezTo>
                  <a:pt x="1395027" y="284032"/>
                  <a:pt x="1426716" y="276795"/>
                  <a:pt x="1459801" y="276377"/>
                </a:cubicBezTo>
                <a:cubicBezTo>
                  <a:pt x="1478949" y="276684"/>
                  <a:pt x="1497070" y="278744"/>
                  <a:pt x="1514163" y="282557"/>
                </a:cubicBezTo>
                <a:close/>
                <a:moveTo>
                  <a:pt x="874689" y="7221"/>
                </a:moveTo>
                <a:cubicBezTo>
                  <a:pt x="887984" y="11839"/>
                  <a:pt x="899591" y="18666"/>
                  <a:pt x="909510" y="27703"/>
                </a:cubicBezTo>
                <a:cubicBezTo>
                  <a:pt x="929348" y="45777"/>
                  <a:pt x="939511" y="70324"/>
                  <a:pt x="939998" y="101344"/>
                </a:cubicBezTo>
                <a:cubicBezTo>
                  <a:pt x="939754" y="117121"/>
                  <a:pt x="937092" y="131227"/>
                  <a:pt x="932011" y="143663"/>
                </a:cubicBezTo>
                <a:lnTo>
                  <a:pt x="932010" y="143663"/>
                </a:lnTo>
                <a:lnTo>
                  <a:pt x="932010" y="143664"/>
                </a:lnTo>
                <a:cubicBezTo>
                  <a:pt x="926929" y="156100"/>
                  <a:pt x="919429" y="166865"/>
                  <a:pt x="909510" y="175960"/>
                </a:cubicBezTo>
                <a:cubicBezTo>
                  <a:pt x="889672" y="194150"/>
                  <a:pt x="863082" y="203430"/>
                  <a:pt x="829740" y="203801"/>
                </a:cubicBezTo>
                <a:cubicBezTo>
                  <a:pt x="795911" y="203430"/>
                  <a:pt x="769181" y="194150"/>
                  <a:pt x="749551" y="175960"/>
                </a:cubicBezTo>
                <a:cubicBezTo>
                  <a:pt x="729922" y="157770"/>
                  <a:pt x="719898" y="132898"/>
                  <a:pt x="719481" y="101345"/>
                </a:cubicBezTo>
                <a:cubicBezTo>
                  <a:pt x="719690" y="85835"/>
                  <a:pt x="722300" y="71943"/>
                  <a:pt x="727312" y="59669"/>
                </a:cubicBezTo>
                <a:lnTo>
                  <a:pt x="727312" y="59668"/>
                </a:lnTo>
                <a:cubicBezTo>
                  <a:pt x="732324" y="47395"/>
                  <a:pt x="739737" y="36740"/>
                  <a:pt x="749552" y="27703"/>
                </a:cubicBezTo>
                <a:cubicBezTo>
                  <a:pt x="769181" y="9629"/>
                  <a:pt x="795911" y="394"/>
                  <a:pt x="829740" y="0"/>
                </a:cubicBezTo>
                <a:cubicBezTo>
                  <a:pt x="846411" y="197"/>
                  <a:pt x="861394" y="2604"/>
                  <a:pt x="874689" y="7221"/>
                </a:cubicBezTo>
                <a:close/>
                <a:moveTo>
                  <a:pt x="2131364" y="283284"/>
                </a:moveTo>
                <a:cubicBezTo>
                  <a:pt x="2153069" y="287482"/>
                  <a:pt x="2173256" y="293577"/>
                  <a:pt x="2191925" y="301568"/>
                </a:cubicBezTo>
                <a:cubicBezTo>
                  <a:pt x="2229263" y="317549"/>
                  <a:pt x="2261236" y="336244"/>
                  <a:pt x="2287845" y="357653"/>
                </a:cubicBezTo>
                <a:lnTo>
                  <a:pt x="2287844" y="357654"/>
                </a:lnTo>
                <a:lnTo>
                  <a:pt x="2199870" y="475743"/>
                </a:lnTo>
                <a:cubicBezTo>
                  <a:pt x="2176997" y="459369"/>
                  <a:pt x="2154536" y="446409"/>
                  <a:pt x="2132489" y="436862"/>
                </a:cubicBezTo>
                <a:cubicBezTo>
                  <a:pt x="2110441" y="427316"/>
                  <a:pt x="2089075" y="422438"/>
                  <a:pt x="2068391" y="422229"/>
                </a:cubicBezTo>
                <a:cubicBezTo>
                  <a:pt x="2045584" y="422252"/>
                  <a:pt x="2028705" y="426108"/>
                  <a:pt x="2017756" y="433796"/>
                </a:cubicBezTo>
                <a:lnTo>
                  <a:pt x="2001435" y="467939"/>
                </a:lnTo>
                <a:lnTo>
                  <a:pt x="2011007" y="492482"/>
                </a:lnTo>
                <a:cubicBezTo>
                  <a:pt x="2016935" y="499705"/>
                  <a:pt x="2025599" y="505970"/>
                  <a:pt x="2037001" y="511278"/>
                </a:cubicBezTo>
                <a:cubicBezTo>
                  <a:pt x="2059804" y="521892"/>
                  <a:pt x="2088110" y="532715"/>
                  <a:pt x="2121919" y="543747"/>
                </a:cubicBezTo>
                <a:cubicBezTo>
                  <a:pt x="2148872" y="553450"/>
                  <a:pt x="2175021" y="565879"/>
                  <a:pt x="2200365" y="581032"/>
                </a:cubicBezTo>
                <a:cubicBezTo>
                  <a:pt x="2225710" y="596186"/>
                  <a:pt x="2246661" y="616046"/>
                  <a:pt x="2263221" y="640614"/>
                </a:cubicBezTo>
                <a:cubicBezTo>
                  <a:pt x="2279780" y="665181"/>
                  <a:pt x="2288359" y="696438"/>
                  <a:pt x="2288957" y="734384"/>
                </a:cubicBezTo>
                <a:cubicBezTo>
                  <a:pt x="2288854" y="764290"/>
                  <a:pt x="2283198" y="791531"/>
                  <a:pt x="2271989" y="816106"/>
                </a:cubicBezTo>
                <a:lnTo>
                  <a:pt x="2271989" y="816107"/>
                </a:lnTo>
                <a:cubicBezTo>
                  <a:pt x="2260780" y="840682"/>
                  <a:pt x="2244018" y="862592"/>
                  <a:pt x="2221703" y="881837"/>
                </a:cubicBezTo>
                <a:cubicBezTo>
                  <a:pt x="2177073" y="920326"/>
                  <a:pt x="2111462" y="940230"/>
                  <a:pt x="2024870" y="941551"/>
                </a:cubicBezTo>
                <a:cubicBezTo>
                  <a:pt x="1982670" y="941180"/>
                  <a:pt x="1939781" y="933015"/>
                  <a:pt x="1896204" y="917057"/>
                </a:cubicBezTo>
                <a:cubicBezTo>
                  <a:pt x="1852627" y="901099"/>
                  <a:pt x="1814199" y="879574"/>
                  <a:pt x="1780918" y="852482"/>
                </a:cubicBezTo>
                <a:lnTo>
                  <a:pt x="1780919" y="852482"/>
                </a:lnTo>
                <a:lnTo>
                  <a:pt x="1780918" y="852481"/>
                </a:lnTo>
                <a:lnTo>
                  <a:pt x="1868919" y="728809"/>
                </a:lnTo>
                <a:cubicBezTo>
                  <a:pt x="1897801" y="750618"/>
                  <a:pt x="1925504" y="767201"/>
                  <a:pt x="1952028" y="778559"/>
                </a:cubicBezTo>
                <a:cubicBezTo>
                  <a:pt x="1978551" y="789916"/>
                  <a:pt x="2004320" y="795630"/>
                  <a:pt x="2029334" y="795699"/>
                </a:cubicBezTo>
                <a:cubicBezTo>
                  <a:pt x="2055395" y="795560"/>
                  <a:pt x="2074413" y="791101"/>
                  <a:pt x="2086386" y="782321"/>
                </a:cubicBezTo>
                <a:lnTo>
                  <a:pt x="2104101" y="745533"/>
                </a:lnTo>
                <a:lnTo>
                  <a:pt x="2093501" y="720432"/>
                </a:lnTo>
                <a:cubicBezTo>
                  <a:pt x="2087039" y="712883"/>
                  <a:pt x="2077648" y="706154"/>
                  <a:pt x="2065329" y="700243"/>
                </a:cubicBezTo>
                <a:cubicBezTo>
                  <a:pt x="2040690" y="688421"/>
                  <a:pt x="2011597" y="676390"/>
                  <a:pt x="1978051" y="664150"/>
                </a:cubicBezTo>
                <a:cubicBezTo>
                  <a:pt x="1952218" y="654323"/>
                  <a:pt x="1927045" y="641523"/>
                  <a:pt x="1902532" y="625750"/>
                </a:cubicBezTo>
                <a:cubicBezTo>
                  <a:pt x="1878020" y="609977"/>
                  <a:pt x="1857714" y="589993"/>
                  <a:pt x="1841615" y="565797"/>
                </a:cubicBezTo>
                <a:cubicBezTo>
                  <a:pt x="1825516" y="541601"/>
                  <a:pt x="1817171" y="511955"/>
                  <a:pt x="1816580" y="476858"/>
                </a:cubicBezTo>
                <a:cubicBezTo>
                  <a:pt x="1817054" y="446606"/>
                  <a:pt x="1822872" y="419401"/>
                  <a:pt x="1834034" y="395244"/>
                </a:cubicBezTo>
                <a:lnTo>
                  <a:pt x="1834034" y="395243"/>
                </a:lnTo>
                <a:cubicBezTo>
                  <a:pt x="1845196" y="371086"/>
                  <a:pt x="1861701" y="349977"/>
                  <a:pt x="1883550" y="331916"/>
                </a:cubicBezTo>
                <a:cubicBezTo>
                  <a:pt x="1927249" y="295793"/>
                  <a:pt x="1986631" y="277280"/>
                  <a:pt x="2061696" y="276377"/>
                </a:cubicBezTo>
                <a:cubicBezTo>
                  <a:pt x="2086437" y="276783"/>
                  <a:pt x="2109659" y="279085"/>
                  <a:pt x="2131364" y="283284"/>
                </a:cubicBezTo>
                <a:close/>
              </a:path>
            </a:pathLst>
          </a:custGeom>
          <a:solidFill>
            <a:schemeClr val="bg1">
              <a:lumMod val="75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15"/>
              </a:spcBef>
            </a:pPr>
            <a:endParaRPr kumimoji="1" lang="ja-JP" altLang="en-US" sz="6092" b="1" kern="0" spc="69">
              <a:solidFill>
                <a:schemeClr val="bg1">
                  <a:lumMod val="75000"/>
                  <a:alpha val="40000"/>
                </a:schemeClr>
              </a:solidFill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72" y="1248461"/>
            <a:ext cx="5318521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78484C9-23B4-0EB8-0BED-1F5FD729E14E}"/>
              </a:ext>
            </a:extLst>
          </p:cNvPr>
          <p:cNvSpPr>
            <a:spLocks/>
          </p:cNvSpPr>
          <p:nvPr userDrawn="1"/>
        </p:nvSpPr>
        <p:spPr>
          <a:xfrm>
            <a:off x="5574030" y="1248461"/>
            <a:ext cx="3425904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250500"/>
            <a:ext cx="8855870" cy="98298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349269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4235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6" orient="horz" pos="1230" userDrawn="1">
          <p15:clr>
            <a:srgbClr val="FBAE40"/>
          </p15:clr>
        </p15:guide>
        <p15:guide id="7" pos="4319" userDrawn="1">
          <p15:clr>
            <a:srgbClr val="FBAE40"/>
          </p15:clr>
        </p15:guide>
        <p15:guide id="8" orient="horz" pos="374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_2枠（メッセージなし）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14C7C1F5-8B1F-C953-8665-8BC6C06F45EE}"/>
              </a:ext>
            </a:extLst>
          </p:cNvPr>
          <p:cNvSpPr/>
          <p:nvPr userDrawn="1"/>
        </p:nvSpPr>
        <p:spPr>
          <a:xfrm rot="20700000">
            <a:off x="32203" y="146838"/>
            <a:ext cx="1716718" cy="1156635"/>
          </a:xfrm>
          <a:custGeom>
            <a:avLst/>
            <a:gdLst>
              <a:gd name="connsiteX0" fmla="*/ 1446366 w 2288957"/>
              <a:gd name="connsiteY0" fmla="*/ 447760 h 1156635"/>
              <a:gd name="connsiteX1" fmla="*/ 1400696 w 2288957"/>
              <a:gd name="connsiteY1" fmla="*/ 437831 h 1156635"/>
              <a:gd name="connsiteX2" fmla="*/ 1349257 w 2288957"/>
              <a:gd name="connsiteY2" fmla="*/ 450791 h 1156635"/>
              <a:gd name="connsiteX3" fmla="*/ 1300329 w 2288957"/>
              <a:gd name="connsiteY3" fmla="*/ 491344 h 1156635"/>
              <a:gd name="connsiteX4" fmla="*/ 1300329 w 2288957"/>
              <a:gd name="connsiteY4" fmla="*/ 742192 h 1156635"/>
              <a:gd name="connsiteX5" fmla="*/ 1347585 w 2288957"/>
              <a:gd name="connsiteY5" fmla="*/ 771040 h 1156635"/>
              <a:gd name="connsiteX6" fmla="*/ 1394004 w 2288957"/>
              <a:gd name="connsiteY6" fmla="*/ 778983 h 1156635"/>
              <a:gd name="connsiteX7" fmla="*/ 1471232 w 2288957"/>
              <a:gd name="connsiteY7" fmla="*/ 738011 h 1156635"/>
              <a:gd name="connsiteX8" fmla="*/ 1494685 w 2288957"/>
              <a:gd name="connsiteY8" fmla="*/ 683034 h 1156635"/>
              <a:gd name="connsiteX9" fmla="*/ 1503293 w 2288957"/>
              <a:gd name="connsiteY9" fmla="*/ 601717 h 1156635"/>
              <a:gd name="connsiteX10" fmla="*/ 1478341 w 2288957"/>
              <a:gd name="connsiteY10" fmla="*/ 477966 h 1156635"/>
              <a:gd name="connsiteX11" fmla="*/ 1446366 w 2288957"/>
              <a:gd name="connsiteY11" fmla="*/ 447760 h 1156635"/>
              <a:gd name="connsiteX12" fmla="*/ 928854 w 2288957"/>
              <a:gd name="connsiteY12" fmla="*/ 291840 h 1156635"/>
              <a:gd name="connsiteX13" fmla="*/ 928853 w 2288957"/>
              <a:gd name="connsiteY13" fmla="*/ 925948 h 1156635"/>
              <a:gd name="connsiteX14" fmla="*/ 928853 w 2288957"/>
              <a:gd name="connsiteY14" fmla="*/ 925949 h 1156635"/>
              <a:gd name="connsiteX15" fmla="*/ 730625 w 2288957"/>
              <a:gd name="connsiteY15" fmla="*/ 925949 h 1156635"/>
              <a:gd name="connsiteX16" fmla="*/ 730625 w 2288957"/>
              <a:gd name="connsiteY16" fmla="*/ 291841 h 1156635"/>
              <a:gd name="connsiteX17" fmla="*/ 730625 w 2288957"/>
              <a:gd name="connsiteY17" fmla="*/ 291840 h 1156635"/>
              <a:gd name="connsiteX18" fmla="*/ 607261 w 2288957"/>
              <a:gd name="connsiteY18" fmla="*/ 95841 h 1156635"/>
              <a:gd name="connsiteX19" fmla="*/ 607261 w 2288957"/>
              <a:gd name="connsiteY19" fmla="*/ 261751 h 1156635"/>
              <a:gd name="connsiteX20" fmla="*/ 607261 w 2288957"/>
              <a:gd name="connsiteY20" fmla="*/ 261752 h 1156635"/>
              <a:gd name="connsiteX21" fmla="*/ 382147 w 2288957"/>
              <a:gd name="connsiteY21" fmla="*/ 261752 h 1156635"/>
              <a:gd name="connsiteX22" fmla="*/ 382147 w 2288957"/>
              <a:gd name="connsiteY22" fmla="*/ 925948 h 1156635"/>
              <a:gd name="connsiteX23" fmla="*/ 382147 w 2288957"/>
              <a:gd name="connsiteY23" fmla="*/ 925949 h 1156635"/>
              <a:gd name="connsiteX24" fmla="*/ 182804 w 2288957"/>
              <a:gd name="connsiteY24" fmla="*/ 925949 h 1156635"/>
              <a:gd name="connsiteX25" fmla="*/ 182804 w 2288957"/>
              <a:gd name="connsiteY25" fmla="*/ 261752 h 1156635"/>
              <a:gd name="connsiteX26" fmla="*/ 0 w 2288957"/>
              <a:gd name="connsiteY26" fmla="*/ 261752 h 1156635"/>
              <a:gd name="connsiteX27" fmla="*/ 44456 w 2288957"/>
              <a:gd name="connsiteY27" fmla="*/ 95841 h 1156635"/>
              <a:gd name="connsiteX28" fmla="*/ 1514163 w 2288957"/>
              <a:gd name="connsiteY28" fmla="*/ 282557 h 1156635"/>
              <a:gd name="connsiteX29" fmla="*/ 1640266 w 2288957"/>
              <a:gd name="connsiteY29" fmla="*/ 364227 h 1156635"/>
              <a:gd name="connsiteX30" fmla="*/ 1707094 w 2288957"/>
              <a:gd name="connsiteY30" fmla="*/ 598372 h 1156635"/>
              <a:gd name="connsiteX31" fmla="*/ 1696813 w 2288957"/>
              <a:gd name="connsiteY31" fmla="*/ 699650 h 1156635"/>
              <a:gd name="connsiteX32" fmla="*/ 1696812 w 2288957"/>
              <a:gd name="connsiteY32" fmla="*/ 699650 h 1156635"/>
              <a:gd name="connsiteX33" fmla="*/ 1696812 w 2288957"/>
              <a:gd name="connsiteY33" fmla="*/ 699651 h 1156635"/>
              <a:gd name="connsiteX34" fmla="*/ 1668277 w 2288957"/>
              <a:gd name="connsiteY34" fmla="*/ 784442 h 1156635"/>
              <a:gd name="connsiteX35" fmla="*/ 1570294 w 2288957"/>
              <a:gd name="connsiteY35" fmla="*/ 901127 h 1156635"/>
              <a:gd name="connsiteX36" fmla="*/ 1440842 w 2288957"/>
              <a:gd name="connsiteY36" fmla="*/ 941551 h 1156635"/>
              <a:gd name="connsiteX37" fmla="*/ 1363059 w 2288957"/>
              <a:gd name="connsiteY37" fmla="*/ 924570 h 1156635"/>
              <a:gd name="connsiteX38" fmla="*/ 1326992 w 2288957"/>
              <a:gd name="connsiteY38" fmla="*/ 903971 h 1156635"/>
              <a:gd name="connsiteX39" fmla="*/ 1293647 w 2288957"/>
              <a:gd name="connsiteY39" fmla="*/ 875856 h 1156635"/>
              <a:gd name="connsiteX40" fmla="*/ 1300329 w 2288957"/>
              <a:gd name="connsiteY40" fmla="*/ 974982 h 1156635"/>
              <a:gd name="connsiteX41" fmla="*/ 1300329 w 2288957"/>
              <a:gd name="connsiteY41" fmla="*/ 1156634 h 1156635"/>
              <a:gd name="connsiteX42" fmla="*/ 1300328 w 2288957"/>
              <a:gd name="connsiteY42" fmla="*/ 1156634 h 1156635"/>
              <a:gd name="connsiteX43" fmla="*/ 1300328 w 2288957"/>
              <a:gd name="connsiteY43" fmla="*/ 1156635 h 1156635"/>
              <a:gd name="connsiteX44" fmla="*/ 1102100 w 2288957"/>
              <a:gd name="connsiteY44" fmla="*/ 1156635 h 1156635"/>
              <a:gd name="connsiteX45" fmla="*/ 1102100 w 2288957"/>
              <a:gd name="connsiteY45" fmla="*/ 291980 h 1156635"/>
              <a:gd name="connsiteX46" fmla="*/ 1102100 w 2288957"/>
              <a:gd name="connsiteY46" fmla="*/ 291979 h 1156635"/>
              <a:gd name="connsiteX47" fmla="*/ 1263578 w 2288957"/>
              <a:gd name="connsiteY47" fmla="*/ 291979 h 1156635"/>
              <a:gd name="connsiteX48" fmla="*/ 1278056 w 2288957"/>
              <a:gd name="connsiteY48" fmla="*/ 353206 h 1156635"/>
              <a:gd name="connsiteX49" fmla="*/ 1281397 w 2288957"/>
              <a:gd name="connsiteY49" fmla="*/ 353206 h 1156635"/>
              <a:gd name="connsiteX50" fmla="*/ 1364734 w 2288957"/>
              <a:gd name="connsiteY50" fmla="*/ 298089 h 1156635"/>
              <a:gd name="connsiteX51" fmla="*/ 1459801 w 2288957"/>
              <a:gd name="connsiteY51" fmla="*/ 276377 h 1156635"/>
              <a:gd name="connsiteX52" fmla="*/ 1514163 w 2288957"/>
              <a:gd name="connsiteY52" fmla="*/ 282557 h 1156635"/>
              <a:gd name="connsiteX53" fmla="*/ 874689 w 2288957"/>
              <a:gd name="connsiteY53" fmla="*/ 7221 h 1156635"/>
              <a:gd name="connsiteX54" fmla="*/ 909510 w 2288957"/>
              <a:gd name="connsiteY54" fmla="*/ 27703 h 1156635"/>
              <a:gd name="connsiteX55" fmla="*/ 939998 w 2288957"/>
              <a:gd name="connsiteY55" fmla="*/ 101344 h 1156635"/>
              <a:gd name="connsiteX56" fmla="*/ 932011 w 2288957"/>
              <a:gd name="connsiteY56" fmla="*/ 143663 h 1156635"/>
              <a:gd name="connsiteX57" fmla="*/ 932010 w 2288957"/>
              <a:gd name="connsiteY57" fmla="*/ 143663 h 1156635"/>
              <a:gd name="connsiteX58" fmla="*/ 932010 w 2288957"/>
              <a:gd name="connsiteY58" fmla="*/ 143664 h 1156635"/>
              <a:gd name="connsiteX59" fmla="*/ 909510 w 2288957"/>
              <a:gd name="connsiteY59" fmla="*/ 175960 h 1156635"/>
              <a:gd name="connsiteX60" fmla="*/ 829740 w 2288957"/>
              <a:gd name="connsiteY60" fmla="*/ 203801 h 1156635"/>
              <a:gd name="connsiteX61" fmla="*/ 749551 w 2288957"/>
              <a:gd name="connsiteY61" fmla="*/ 175960 h 1156635"/>
              <a:gd name="connsiteX62" fmla="*/ 719481 w 2288957"/>
              <a:gd name="connsiteY62" fmla="*/ 101345 h 1156635"/>
              <a:gd name="connsiteX63" fmla="*/ 727312 w 2288957"/>
              <a:gd name="connsiteY63" fmla="*/ 59669 h 1156635"/>
              <a:gd name="connsiteX64" fmla="*/ 727312 w 2288957"/>
              <a:gd name="connsiteY64" fmla="*/ 59668 h 1156635"/>
              <a:gd name="connsiteX65" fmla="*/ 749552 w 2288957"/>
              <a:gd name="connsiteY65" fmla="*/ 27703 h 1156635"/>
              <a:gd name="connsiteX66" fmla="*/ 829740 w 2288957"/>
              <a:gd name="connsiteY66" fmla="*/ 0 h 1156635"/>
              <a:gd name="connsiteX67" fmla="*/ 874689 w 2288957"/>
              <a:gd name="connsiteY67" fmla="*/ 7221 h 1156635"/>
              <a:gd name="connsiteX68" fmla="*/ 2131364 w 2288957"/>
              <a:gd name="connsiteY68" fmla="*/ 283284 h 1156635"/>
              <a:gd name="connsiteX69" fmla="*/ 2191925 w 2288957"/>
              <a:gd name="connsiteY69" fmla="*/ 301568 h 1156635"/>
              <a:gd name="connsiteX70" fmla="*/ 2287845 w 2288957"/>
              <a:gd name="connsiteY70" fmla="*/ 357653 h 1156635"/>
              <a:gd name="connsiteX71" fmla="*/ 2287844 w 2288957"/>
              <a:gd name="connsiteY71" fmla="*/ 357654 h 1156635"/>
              <a:gd name="connsiteX72" fmla="*/ 2199870 w 2288957"/>
              <a:gd name="connsiteY72" fmla="*/ 475743 h 1156635"/>
              <a:gd name="connsiteX73" fmla="*/ 2132489 w 2288957"/>
              <a:gd name="connsiteY73" fmla="*/ 436862 h 1156635"/>
              <a:gd name="connsiteX74" fmla="*/ 2068391 w 2288957"/>
              <a:gd name="connsiteY74" fmla="*/ 422229 h 1156635"/>
              <a:gd name="connsiteX75" fmla="*/ 2017756 w 2288957"/>
              <a:gd name="connsiteY75" fmla="*/ 433796 h 1156635"/>
              <a:gd name="connsiteX76" fmla="*/ 2001435 w 2288957"/>
              <a:gd name="connsiteY76" fmla="*/ 467939 h 1156635"/>
              <a:gd name="connsiteX77" fmla="*/ 2011007 w 2288957"/>
              <a:gd name="connsiteY77" fmla="*/ 492482 h 1156635"/>
              <a:gd name="connsiteX78" fmla="*/ 2037001 w 2288957"/>
              <a:gd name="connsiteY78" fmla="*/ 511278 h 1156635"/>
              <a:gd name="connsiteX79" fmla="*/ 2121919 w 2288957"/>
              <a:gd name="connsiteY79" fmla="*/ 543747 h 1156635"/>
              <a:gd name="connsiteX80" fmla="*/ 2200365 w 2288957"/>
              <a:gd name="connsiteY80" fmla="*/ 581032 h 1156635"/>
              <a:gd name="connsiteX81" fmla="*/ 2263221 w 2288957"/>
              <a:gd name="connsiteY81" fmla="*/ 640614 h 1156635"/>
              <a:gd name="connsiteX82" fmla="*/ 2288957 w 2288957"/>
              <a:gd name="connsiteY82" fmla="*/ 734384 h 1156635"/>
              <a:gd name="connsiteX83" fmla="*/ 2271989 w 2288957"/>
              <a:gd name="connsiteY83" fmla="*/ 816106 h 1156635"/>
              <a:gd name="connsiteX84" fmla="*/ 2271989 w 2288957"/>
              <a:gd name="connsiteY84" fmla="*/ 816107 h 1156635"/>
              <a:gd name="connsiteX85" fmla="*/ 2221703 w 2288957"/>
              <a:gd name="connsiteY85" fmla="*/ 881837 h 1156635"/>
              <a:gd name="connsiteX86" fmla="*/ 2024870 w 2288957"/>
              <a:gd name="connsiteY86" fmla="*/ 941551 h 1156635"/>
              <a:gd name="connsiteX87" fmla="*/ 1896204 w 2288957"/>
              <a:gd name="connsiteY87" fmla="*/ 917057 h 1156635"/>
              <a:gd name="connsiteX88" fmla="*/ 1780918 w 2288957"/>
              <a:gd name="connsiteY88" fmla="*/ 852482 h 1156635"/>
              <a:gd name="connsiteX89" fmla="*/ 1780919 w 2288957"/>
              <a:gd name="connsiteY89" fmla="*/ 852482 h 1156635"/>
              <a:gd name="connsiteX90" fmla="*/ 1780918 w 2288957"/>
              <a:gd name="connsiteY90" fmla="*/ 852481 h 1156635"/>
              <a:gd name="connsiteX91" fmla="*/ 1868919 w 2288957"/>
              <a:gd name="connsiteY91" fmla="*/ 728809 h 1156635"/>
              <a:gd name="connsiteX92" fmla="*/ 1952028 w 2288957"/>
              <a:gd name="connsiteY92" fmla="*/ 778559 h 1156635"/>
              <a:gd name="connsiteX93" fmla="*/ 2029334 w 2288957"/>
              <a:gd name="connsiteY93" fmla="*/ 795699 h 1156635"/>
              <a:gd name="connsiteX94" fmla="*/ 2086386 w 2288957"/>
              <a:gd name="connsiteY94" fmla="*/ 782321 h 1156635"/>
              <a:gd name="connsiteX95" fmla="*/ 2104101 w 2288957"/>
              <a:gd name="connsiteY95" fmla="*/ 745533 h 1156635"/>
              <a:gd name="connsiteX96" fmla="*/ 2093501 w 2288957"/>
              <a:gd name="connsiteY96" fmla="*/ 720432 h 1156635"/>
              <a:gd name="connsiteX97" fmla="*/ 2065329 w 2288957"/>
              <a:gd name="connsiteY97" fmla="*/ 700243 h 1156635"/>
              <a:gd name="connsiteX98" fmla="*/ 1978051 w 2288957"/>
              <a:gd name="connsiteY98" fmla="*/ 664150 h 1156635"/>
              <a:gd name="connsiteX99" fmla="*/ 1902532 w 2288957"/>
              <a:gd name="connsiteY99" fmla="*/ 625750 h 1156635"/>
              <a:gd name="connsiteX100" fmla="*/ 1841615 w 2288957"/>
              <a:gd name="connsiteY100" fmla="*/ 565797 h 1156635"/>
              <a:gd name="connsiteX101" fmla="*/ 1816580 w 2288957"/>
              <a:gd name="connsiteY101" fmla="*/ 476858 h 1156635"/>
              <a:gd name="connsiteX102" fmla="*/ 1834034 w 2288957"/>
              <a:gd name="connsiteY102" fmla="*/ 395244 h 1156635"/>
              <a:gd name="connsiteX103" fmla="*/ 1834034 w 2288957"/>
              <a:gd name="connsiteY103" fmla="*/ 395243 h 1156635"/>
              <a:gd name="connsiteX104" fmla="*/ 1883550 w 2288957"/>
              <a:gd name="connsiteY104" fmla="*/ 331916 h 1156635"/>
              <a:gd name="connsiteX105" fmla="*/ 2061696 w 2288957"/>
              <a:gd name="connsiteY105" fmla="*/ 276377 h 1156635"/>
              <a:gd name="connsiteX106" fmla="*/ 2131364 w 2288957"/>
              <a:gd name="connsiteY106" fmla="*/ 283284 h 115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288957" h="1156635">
                <a:moveTo>
                  <a:pt x="1446366" y="447760"/>
                </a:moveTo>
                <a:cubicBezTo>
                  <a:pt x="1433425" y="441071"/>
                  <a:pt x="1418202" y="437761"/>
                  <a:pt x="1400696" y="437831"/>
                </a:cubicBezTo>
                <a:cubicBezTo>
                  <a:pt x="1382504" y="437761"/>
                  <a:pt x="1365358" y="442081"/>
                  <a:pt x="1349257" y="450791"/>
                </a:cubicBezTo>
                <a:lnTo>
                  <a:pt x="1300329" y="491344"/>
                </a:lnTo>
                <a:lnTo>
                  <a:pt x="1300329" y="742192"/>
                </a:lnTo>
                <a:cubicBezTo>
                  <a:pt x="1316011" y="755919"/>
                  <a:pt x="1331763" y="765535"/>
                  <a:pt x="1347585" y="771040"/>
                </a:cubicBezTo>
                <a:cubicBezTo>
                  <a:pt x="1363407" y="776544"/>
                  <a:pt x="1378880" y="779192"/>
                  <a:pt x="1394004" y="778983"/>
                </a:cubicBezTo>
                <a:cubicBezTo>
                  <a:pt x="1424905" y="779540"/>
                  <a:pt x="1450647" y="765883"/>
                  <a:pt x="1471232" y="738011"/>
                </a:cubicBezTo>
                <a:lnTo>
                  <a:pt x="1494685" y="683034"/>
                </a:lnTo>
                <a:lnTo>
                  <a:pt x="1503293" y="601717"/>
                </a:lnTo>
                <a:cubicBezTo>
                  <a:pt x="1503409" y="546113"/>
                  <a:pt x="1495092" y="504862"/>
                  <a:pt x="1478341" y="477966"/>
                </a:cubicBezTo>
                <a:cubicBezTo>
                  <a:pt x="1469965" y="464518"/>
                  <a:pt x="1459307" y="454449"/>
                  <a:pt x="1446366" y="447760"/>
                </a:cubicBezTo>
                <a:close/>
                <a:moveTo>
                  <a:pt x="928854" y="291840"/>
                </a:moveTo>
                <a:lnTo>
                  <a:pt x="928853" y="925948"/>
                </a:lnTo>
                <a:lnTo>
                  <a:pt x="928853" y="925949"/>
                </a:lnTo>
                <a:lnTo>
                  <a:pt x="730625" y="925949"/>
                </a:lnTo>
                <a:lnTo>
                  <a:pt x="730625" y="291841"/>
                </a:lnTo>
                <a:lnTo>
                  <a:pt x="730625" y="291840"/>
                </a:lnTo>
                <a:close/>
                <a:moveTo>
                  <a:pt x="607261" y="95841"/>
                </a:moveTo>
                <a:lnTo>
                  <a:pt x="607261" y="261751"/>
                </a:lnTo>
                <a:lnTo>
                  <a:pt x="607261" y="261752"/>
                </a:lnTo>
                <a:lnTo>
                  <a:pt x="382147" y="261752"/>
                </a:lnTo>
                <a:lnTo>
                  <a:pt x="382147" y="925948"/>
                </a:lnTo>
                <a:lnTo>
                  <a:pt x="382147" y="925949"/>
                </a:lnTo>
                <a:lnTo>
                  <a:pt x="182804" y="925949"/>
                </a:lnTo>
                <a:lnTo>
                  <a:pt x="182804" y="261752"/>
                </a:lnTo>
                <a:lnTo>
                  <a:pt x="0" y="261752"/>
                </a:lnTo>
                <a:lnTo>
                  <a:pt x="44456" y="95841"/>
                </a:lnTo>
                <a:close/>
                <a:moveTo>
                  <a:pt x="1514163" y="282557"/>
                </a:moveTo>
                <a:cubicBezTo>
                  <a:pt x="1565444" y="293998"/>
                  <a:pt x="1607478" y="321221"/>
                  <a:pt x="1640266" y="364227"/>
                </a:cubicBezTo>
                <a:cubicBezTo>
                  <a:pt x="1683984" y="421569"/>
                  <a:pt x="1706259" y="499617"/>
                  <a:pt x="1707094" y="598372"/>
                </a:cubicBezTo>
                <a:cubicBezTo>
                  <a:pt x="1706709" y="634879"/>
                  <a:pt x="1703282" y="668638"/>
                  <a:pt x="1696813" y="699650"/>
                </a:cubicBezTo>
                <a:lnTo>
                  <a:pt x="1696812" y="699650"/>
                </a:lnTo>
                <a:lnTo>
                  <a:pt x="1696812" y="699651"/>
                </a:lnTo>
                <a:cubicBezTo>
                  <a:pt x="1690343" y="730662"/>
                  <a:pt x="1680831" y="758926"/>
                  <a:pt x="1668277" y="784442"/>
                </a:cubicBezTo>
                <a:cubicBezTo>
                  <a:pt x="1643169" y="835474"/>
                  <a:pt x="1610508" y="874369"/>
                  <a:pt x="1570294" y="901127"/>
                </a:cubicBezTo>
                <a:cubicBezTo>
                  <a:pt x="1530079" y="927885"/>
                  <a:pt x="1486929" y="941360"/>
                  <a:pt x="1440842" y="941551"/>
                </a:cubicBezTo>
                <a:cubicBezTo>
                  <a:pt x="1413938" y="941458"/>
                  <a:pt x="1388010" y="935798"/>
                  <a:pt x="1363059" y="924570"/>
                </a:cubicBezTo>
                <a:cubicBezTo>
                  <a:pt x="1350583" y="918957"/>
                  <a:pt x="1338561" y="912090"/>
                  <a:pt x="1326992" y="903971"/>
                </a:cubicBezTo>
                <a:lnTo>
                  <a:pt x="1293647" y="875856"/>
                </a:lnTo>
                <a:lnTo>
                  <a:pt x="1300329" y="974982"/>
                </a:lnTo>
                <a:lnTo>
                  <a:pt x="1300329" y="1156634"/>
                </a:lnTo>
                <a:lnTo>
                  <a:pt x="1300328" y="1156634"/>
                </a:lnTo>
                <a:lnTo>
                  <a:pt x="1300328" y="1156635"/>
                </a:lnTo>
                <a:lnTo>
                  <a:pt x="1102100" y="1156635"/>
                </a:lnTo>
                <a:lnTo>
                  <a:pt x="1102100" y="291980"/>
                </a:lnTo>
                <a:lnTo>
                  <a:pt x="1102100" y="291979"/>
                </a:lnTo>
                <a:lnTo>
                  <a:pt x="1263578" y="291979"/>
                </a:lnTo>
                <a:lnTo>
                  <a:pt x="1278056" y="353206"/>
                </a:lnTo>
                <a:lnTo>
                  <a:pt x="1281397" y="353206"/>
                </a:lnTo>
                <a:cubicBezTo>
                  <a:pt x="1306662" y="330519"/>
                  <a:pt x="1334441" y="312147"/>
                  <a:pt x="1364734" y="298089"/>
                </a:cubicBezTo>
                <a:cubicBezTo>
                  <a:pt x="1395027" y="284032"/>
                  <a:pt x="1426716" y="276795"/>
                  <a:pt x="1459801" y="276377"/>
                </a:cubicBezTo>
                <a:cubicBezTo>
                  <a:pt x="1478949" y="276684"/>
                  <a:pt x="1497070" y="278744"/>
                  <a:pt x="1514163" y="282557"/>
                </a:cubicBezTo>
                <a:close/>
                <a:moveTo>
                  <a:pt x="874689" y="7221"/>
                </a:moveTo>
                <a:cubicBezTo>
                  <a:pt x="887984" y="11839"/>
                  <a:pt x="899591" y="18666"/>
                  <a:pt x="909510" y="27703"/>
                </a:cubicBezTo>
                <a:cubicBezTo>
                  <a:pt x="929348" y="45777"/>
                  <a:pt x="939511" y="70324"/>
                  <a:pt x="939998" y="101344"/>
                </a:cubicBezTo>
                <a:cubicBezTo>
                  <a:pt x="939754" y="117121"/>
                  <a:pt x="937092" y="131227"/>
                  <a:pt x="932011" y="143663"/>
                </a:cubicBezTo>
                <a:lnTo>
                  <a:pt x="932010" y="143663"/>
                </a:lnTo>
                <a:lnTo>
                  <a:pt x="932010" y="143664"/>
                </a:lnTo>
                <a:cubicBezTo>
                  <a:pt x="926929" y="156100"/>
                  <a:pt x="919429" y="166865"/>
                  <a:pt x="909510" y="175960"/>
                </a:cubicBezTo>
                <a:cubicBezTo>
                  <a:pt x="889672" y="194150"/>
                  <a:pt x="863082" y="203430"/>
                  <a:pt x="829740" y="203801"/>
                </a:cubicBezTo>
                <a:cubicBezTo>
                  <a:pt x="795911" y="203430"/>
                  <a:pt x="769181" y="194150"/>
                  <a:pt x="749551" y="175960"/>
                </a:cubicBezTo>
                <a:cubicBezTo>
                  <a:pt x="729922" y="157770"/>
                  <a:pt x="719898" y="132898"/>
                  <a:pt x="719481" y="101345"/>
                </a:cubicBezTo>
                <a:cubicBezTo>
                  <a:pt x="719690" y="85835"/>
                  <a:pt x="722300" y="71943"/>
                  <a:pt x="727312" y="59669"/>
                </a:cubicBezTo>
                <a:lnTo>
                  <a:pt x="727312" y="59668"/>
                </a:lnTo>
                <a:cubicBezTo>
                  <a:pt x="732324" y="47395"/>
                  <a:pt x="739737" y="36740"/>
                  <a:pt x="749552" y="27703"/>
                </a:cubicBezTo>
                <a:cubicBezTo>
                  <a:pt x="769181" y="9629"/>
                  <a:pt x="795911" y="394"/>
                  <a:pt x="829740" y="0"/>
                </a:cubicBezTo>
                <a:cubicBezTo>
                  <a:pt x="846411" y="197"/>
                  <a:pt x="861394" y="2604"/>
                  <a:pt x="874689" y="7221"/>
                </a:cubicBezTo>
                <a:close/>
                <a:moveTo>
                  <a:pt x="2131364" y="283284"/>
                </a:moveTo>
                <a:cubicBezTo>
                  <a:pt x="2153069" y="287482"/>
                  <a:pt x="2173256" y="293577"/>
                  <a:pt x="2191925" y="301568"/>
                </a:cubicBezTo>
                <a:cubicBezTo>
                  <a:pt x="2229263" y="317549"/>
                  <a:pt x="2261236" y="336244"/>
                  <a:pt x="2287845" y="357653"/>
                </a:cubicBezTo>
                <a:lnTo>
                  <a:pt x="2287844" y="357654"/>
                </a:lnTo>
                <a:lnTo>
                  <a:pt x="2199870" y="475743"/>
                </a:lnTo>
                <a:cubicBezTo>
                  <a:pt x="2176997" y="459369"/>
                  <a:pt x="2154536" y="446409"/>
                  <a:pt x="2132489" y="436862"/>
                </a:cubicBezTo>
                <a:cubicBezTo>
                  <a:pt x="2110441" y="427316"/>
                  <a:pt x="2089075" y="422438"/>
                  <a:pt x="2068391" y="422229"/>
                </a:cubicBezTo>
                <a:cubicBezTo>
                  <a:pt x="2045584" y="422252"/>
                  <a:pt x="2028705" y="426108"/>
                  <a:pt x="2017756" y="433796"/>
                </a:cubicBezTo>
                <a:lnTo>
                  <a:pt x="2001435" y="467939"/>
                </a:lnTo>
                <a:lnTo>
                  <a:pt x="2011007" y="492482"/>
                </a:lnTo>
                <a:cubicBezTo>
                  <a:pt x="2016935" y="499705"/>
                  <a:pt x="2025599" y="505970"/>
                  <a:pt x="2037001" y="511278"/>
                </a:cubicBezTo>
                <a:cubicBezTo>
                  <a:pt x="2059804" y="521892"/>
                  <a:pt x="2088110" y="532715"/>
                  <a:pt x="2121919" y="543747"/>
                </a:cubicBezTo>
                <a:cubicBezTo>
                  <a:pt x="2148872" y="553450"/>
                  <a:pt x="2175021" y="565879"/>
                  <a:pt x="2200365" y="581032"/>
                </a:cubicBezTo>
                <a:cubicBezTo>
                  <a:pt x="2225710" y="596186"/>
                  <a:pt x="2246661" y="616046"/>
                  <a:pt x="2263221" y="640614"/>
                </a:cubicBezTo>
                <a:cubicBezTo>
                  <a:pt x="2279780" y="665181"/>
                  <a:pt x="2288359" y="696438"/>
                  <a:pt x="2288957" y="734384"/>
                </a:cubicBezTo>
                <a:cubicBezTo>
                  <a:pt x="2288854" y="764290"/>
                  <a:pt x="2283198" y="791531"/>
                  <a:pt x="2271989" y="816106"/>
                </a:cubicBezTo>
                <a:lnTo>
                  <a:pt x="2271989" y="816107"/>
                </a:lnTo>
                <a:cubicBezTo>
                  <a:pt x="2260780" y="840682"/>
                  <a:pt x="2244018" y="862592"/>
                  <a:pt x="2221703" y="881837"/>
                </a:cubicBezTo>
                <a:cubicBezTo>
                  <a:pt x="2177073" y="920326"/>
                  <a:pt x="2111462" y="940230"/>
                  <a:pt x="2024870" y="941551"/>
                </a:cubicBezTo>
                <a:cubicBezTo>
                  <a:pt x="1982670" y="941180"/>
                  <a:pt x="1939781" y="933015"/>
                  <a:pt x="1896204" y="917057"/>
                </a:cubicBezTo>
                <a:cubicBezTo>
                  <a:pt x="1852627" y="901099"/>
                  <a:pt x="1814199" y="879574"/>
                  <a:pt x="1780918" y="852482"/>
                </a:cubicBezTo>
                <a:lnTo>
                  <a:pt x="1780919" y="852482"/>
                </a:lnTo>
                <a:lnTo>
                  <a:pt x="1780918" y="852481"/>
                </a:lnTo>
                <a:lnTo>
                  <a:pt x="1868919" y="728809"/>
                </a:lnTo>
                <a:cubicBezTo>
                  <a:pt x="1897801" y="750618"/>
                  <a:pt x="1925504" y="767201"/>
                  <a:pt x="1952028" y="778559"/>
                </a:cubicBezTo>
                <a:cubicBezTo>
                  <a:pt x="1978551" y="789916"/>
                  <a:pt x="2004320" y="795630"/>
                  <a:pt x="2029334" y="795699"/>
                </a:cubicBezTo>
                <a:cubicBezTo>
                  <a:pt x="2055395" y="795560"/>
                  <a:pt x="2074413" y="791101"/>
                  <a:pt x="2086386" y="782321"/>
                </a:cubicBezTo>
                <a:lnTo>
                  <a:pt x="2104101" y="745533"/>
                </a:lnTo>
                <a:lnTo>
                  <a:pt x="2093501" y="720432"/>
                </a:lnTo>
                <a:cubicBezTo>
                  <a:pt x="2087039" y="712883"/>
                  <a:pt x="2077648" y="706154"/>
                  <a:pt x="2065329" y="700243"/>
                </a:cubicBezTo>
                <a:cubicBezTo>
                  <a:pt x="2040690" y="688421"/>
                  <a:pt x="2011597" y="676390"/>
                  <a:pt x="1978051" y="664150"/>
                </a:cubicBezTo>
                <a:cubicBezTo>
                  <a:pt x="1952218" y="654323"/>
                  <a:pt x="1927045" y="641523"/>
                  <a:pt x="1902532" y="625750"/>
                </a:cubicBezTo>
                <a:cubicBezTo>
                  <a:pt x="1878020" y="609977"/>
                  <a:pt x="1857714" y="589993"/>
                  <a:pt x="1841615" y="565797"/>
                </a:cubicBezTo>
                <a:cubicBezTo>
                  <a:pt x="1825516" y="541601"/>
                  <a:pt x="1817171" y="511955"/>
                  <a:pt x="1816580" y="476858"/>
                </a:cubicBezTo>
                <a:cubicBezTo>
                  <a:pt x="1817054" y="446606"/>
                  <a:pt x="1822872" y="419401"/>
                  <a:pt x="1834034" y="395244"/>
                </a:cubicBezTo>
                <a:lnTo>
                  <a:pt x="1834034" y="395243"/>
                </a:lnTo>
                <a:cubicBezTo>
                  <a:pt x="1845196" y="371086"/>
                  <a:pt x="1861701" y="349977"/>
                  <a:pt x="1883550" y="331916"/>
                </a:cubicBezTo>
                <a:cubicBezTo>
                  <a:pt x="1927249" y="295793"/>
                  <a:pt x="1986631" y="277280"/>
                  <a:pt x="2061696" y="276377"/>
                </a:cubicBezTo>
                <a:cubicBezTo>
                  <a:pt x="2086437" y="276783"/>
                  <a:pt x="2109659" y="279085"/>
                  <a:pt x="2131364" y="283284"/>
                </a:cubicBezTo>
                <a:close/>
              </a:path>
            </a:pathLst>
          </a:custGeom>
          <a:solidFill>
            <a:schemeClr val="bg1">
              <a:lumMod val="75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15"/>
              </a:spcBef>
            </a:pPr>
            <a:endParaRPr kumimoji="1" lang="ja-JP" altLang="en-US" sz="6092" b="1" kern="0" spc="69">
              <a:solidFill>
                <a:schemeClr val="bg1">
                  <a:lumMod val="75000"/>
                  <a:alpha val="40000"/>
                </a:schemeClr>
              </a:solidFill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0E27935-5919-DFE5-A0C1-84729BAC3126}"/>
              </a:ext>
            </a:extLst>
          </p:cNvPr>
          <p:cNvSpPr>
            <a:spLocks/>
          </p:cNvSpPr>
          <p:nvPr userDrawn="1"/>
        </p:nvSpPr>
        <p:spPr>
          <a:xfrm>
            <a:off x="144065" y="1248461"/>
            <a:ext cx="2242778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45218A-17EC-D360-611C-6A28FDD880C2}"/>
              </a:ext>
            </a:extLst>
          </p:cNvPr>
          <p:cNvSpPr txBox="1"/>
          <p:nvPr userDrawn="1"/>
        </p:nvSpPr>
        <p:spPr>
          <a:xfrm>
            <a:off x="160369" y="6646471"/>
            <a:ext cx="213665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©︎</a:t>
            </a:r>
            <a:r>
              <a:rPr lang="en-US" altLang="ja-JP" sz="554" b="0" i="0" err="1">
                <a:solidFill>
                  <a:schemeClr val="bg1">
                    <a:lumMod val="50000"/>
                  </a:schemeClr>
                </a:solidFill>
                <a:latin typeface="+mn-ea"/>
              </a:rPr>
              <a:t>Shiryosaku</a:t>
            </a:r>
            <a:r>
              <a:rPr lang="en-US" altLang="ja-JP" sz="554" b="0" i="0">
                <a:solidFill>
                  <a:schemeClr val="bg1">
                    <a:lumMod val="50000"/>
                  </a:schemeClr>
                </a:solidFill>
                <a:latin typeface="+mn-ea"/>
              </a:rPr>
              <a:t> Inc. All rights reserved</a:t>
            </a:r>
            <a:endParaRPr kumimoji="1" lang="ja-JP" altLang="en-US" sz="554" b="0" i="0">
              <a:solidFill>
                <a:schemeClr val="bg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278484C9-23B4-0EB8-0BED-1F5FD729E14E}"/>
              </a:ext>
            </a:extLst>
          </p:cNvPr>
          <p:cNvSpPr>
            <a:spLocks/>
          </p:cNvSpPr>
          <p:nvPr userDrawn="1"/>
        </p:nvSpPr>
        <p:spPr>
          <a:xfrm>
            <a:off x="2493175" y="1248461"/>
            <a:ext cx="6506765" cy="5422503"/>
          </a:xfrm>
          <a:prstGeom prst="roundRect">
            <a:avLst>
              <a:gd name="adj" fmla="val 2448"/>
            </a:avLst>
          </a:prstGeom>
          <a:solidFill>
            <a:schemeClr val="bg1"/>
          </a:solidFill>
          <a:ln>
            <a:noFill/>
          </a:ln>
          <a:effectLst>
            <a:outerShdw dist="63500" dir="2700000" algn="tl" rotWithShape="0">
              <a:schemeClr val="tx1">
                <a:lumMod val="75000"/>
                <a:lumOff val="25000"/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415"/>
              </a:spcBef>
            </a:pPr>
            <a:endParaRPr kumimoji="1" lang="ja-JP" altLang="en-US" sz="1246" b="1" kern="0" spc="69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テキスト プレースホルダー 11">
            <a:extLst>
              <a:ext uri="{FF2B5EF4-FFF2-40B4-BE49-F238E27FC236}">
                <a16:creationId xmlns:a16="http://schemas.microsoft.com/office/drawing/2014/main" id="{5845F92C-6AC4-88AA-6419-FD871D8861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071" y="250500"/>
            <a:ext cx="8855870" cy="98298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939" b="1" spc="69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316525" indent="0">
              <a:buNone/>
              <a:defRPr sz="1246">
                <a:latin typeface="+mj-ea"/>
                <a:ea typeface="+mj-ea"/>
              </a:defRPr>
            </a:lvl2pPr>
            <a:lvl3pPr marL="633051" indent="0">
              <a:buNone/>
              <a:defRPr sz="1108">
                <a:latin typeface="+mj-ea"/>
                <a:ea typeface="+mj-ea"/>
              </a:defRPr>
            </a:lvl3pPr>
            <a:lvl4pPr marL="949576" indent="0">
              <a:buNone/>
              <a:defRPr sz="969">
                <a:latin typeface="+mj-ea"/>
                <a:ea typeface="+mj-ea"/>
              </a:defRPr>
            </a:lvl4pPr>
            <a:lvl5pPr marL="1266103" indent="0">
              <a:buNone/>
              <a:defRPr sz="969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975728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1849" userDrawn="1">
          <p15:clr>
            <a:srgbClr val="FBAE40"/>
          </p15:clr>
        </p15:guide>
        <p15:guide id="3" pos="6978" userDrawn="1">
          <p15:clr>
            <a:srgbClr val="FBAE40"/>
          </p15:clr>
        </p15:guide>
        <p15:guide id="4" pos="112" userDrawn="1">
          <p15:clr>
            <a:srgbClr val="FBAE40"/>
          </p15:clr>
        </p15:guide>
        <p15:guide id="5" orient="horz" pos="777" userDrawn="1">
          <p15:clr>
            <a:srgbClr val="FBAE40"/>
          </p15:clr>
        </p15:guide>
        <p15:guide id="6" orient="horz" pos="1230" userDrawn="1">
          <p15:clr>
            <a:srgbClr val="FBAE40"/>
          </p15:clr>
        </p15:guide>
        <p15:guide id="7" pos="1933" userDrawn="1">
          <p15:clr>
            <a:srgbClr val="FBAE40"/>
          </p15:clr>
        </p15:guide>
        <p15:guide id="8" orient="horz" pos="374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1996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0662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770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2271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016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1308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7097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5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y.minato.tokyo.jp/kikaku/kuse/shisaku/kihonkoso/kekaku.html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040822-ABD1-30B3-1018-2B8BD475FA19}"/>
              </a:ext>
            </a:extLst>
          </p:cNvPr>
          <p:cNvSpPr/>
          <p:nvPr/>
        </p:nvSpPr>
        <p:spPr>
          <a:xfrm>
            <a:off x="60986" y="88578"/>
            <a:ext cx="2575122" cy="27143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サービス・製品概要</a:t>
            </a:r>
            <a:endParaRPr kumimoji="1" lang="ja-JP" altLang="en-US" sz="1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495B6B-75D8-5375-080F-EA38E8389153}"/>
              </a:ext>
            </a:extLst>
          </p:cNvPr>
          <p:cNvSpPr/>
          <p:nvPr/>
        </p:nvSpPr>
        <p:spPr>
          <a:xfrm>
            <a:off x="7423079" y="74692"/>
            <a:ext cx="1590300" cy="2714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事業所名を記載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DD8BA09-05E5-4497-9459-76339C8EF863}"/>
              </a:ext>
            </a:extLst>
          </p:cNvPr>
          <p:cNvSpPr/>
          <p:nvPr/>
        </p:nvSpPr>
        <p:spPr>
          <a:xfrm>
            <a:off x="116940" y="1274310"/>
            <a:ext cx="5882644" cy="271431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提案商材の詳細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23A115F-D435-414A-811C-F360D029F4DA}"/>
              </a:ext>
            </a:extLst>
          </p:cNvPr>
          <p:cNvSpPr/>
          <p:nvPr/>
        </p:nvSpPr>
        <p:spPr>
          <a:xfrm>
            <a:off x="98295" y="1669940"/>
            <a:ext cx="5882644" cy="280163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・サービスや製品の具体的な内容、機能、利点</a:t>
            </a:r>
            <a:endParaRPr kumimoji="1" lang="en-US" altLang="ja-JP" sz="14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・サービスや製品のＵＲＬ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0F59DB5-D161-499D-B2B0-87B472C791E8}"/>
              </a:ext>
            </a:extLst>
          </p:cNvPr>
          <p:cNvSpPr/>
          <p:nvPr/>
        </p:nvSpPr>
        <p:spPr>
          <a:xfrm>
            <a:off x="116764" y="5734140"/>
            <a:ext cx="6331950" cy="271430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導入方法・費用　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自治体が導入する際の一般的な金額等をご記載ください。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6C5F0A0-6929-4647-998E-64C4209DA2F3}"/>
              </a:ext>
            </a:extLst>
          </p:cNvPr>
          <p:cNvSpPr/>
          <p:nvPr/>
        </p:nvSpPr>
        <p:spPr>
          <a:xfrm>
            <a:off x="120286" y="6065756"/>
            <a:ext cx="6328428" cy="74018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spcBef>
                <a:spcPts val="554"/>
              </a:spcBef>
            </a:pPr>
            <a:r>
              <a:rPr kumimoji="1" lang="ja-JP" altLang="en-US" sz="12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必要な設備、導入期間：</a:t>
            </a:r>
            <a:endParaRPr kumimoji="1" lang="en-US" altLang="ja-JP" sz="12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54"/>
              </a:spcBef>
            </a:pPr>
            <a:r>
              <a:rPr kumimoji="1" lang="ja-JP" altLang="en-US" sz="12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一般的な自治体の導入する際の費用：</a:t>
            </a:r>
            <a:endParaRPr kumimoji="1" lang="en-US" altLang="ja-JP" sz="12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54"/>
              </a:spcBef>
            </a:pPr>
            <a:r>
              <a:rPr kumimoji="1" lang="ja-JP" altLang="en-US" sz="12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年間のランニングコスト（発生する場合）：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61C4245-F316-570C-9EB2-1992202298BE}"/>
              </a:ext>
            </a:extLst>
          </p:cNvPr>
          <p:cNvGrpSpPr/>
          <p:nvPr/>
        </p:nvGrpSpPr>
        <p:grpSpPr>
          <a:xfrm>
            <a:off x="98295" y="4595776"/>
            <a:ext cx="8915084" cy="1066890"/>
            <a:chOff x="553827" y="4540360"/>
            <a:chExt cx="8373118" cy="1066890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FFC4F1B-CB13-42B1-BA10-BCA35D2B3F80}"/>
                </a:ext>
              </a:extLst>
            </p:cNvPr>
            <p:cNvSpPr/>
            <p:nvPr/>
          </p:nvSpPr>
          <p:spPr>
            <a:xfrm>
              <a:off x="553828" y="4540360"/>
              <a:ext cx="8373116" cy="27143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+mn-ea"/>
                </a:rPr>
                <a:t>効果（港区または港区民におけるメリット等）</a:t>
              </a: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E5D1E49F-27A3-4945-A9A8-F3CAF4AB0943}"/>
                </a:ext>
              </a:extLst>
            </p:cNvPr>
            <p:cNvSpPr/>
            <p:nvPr/>
          </p:nvSpPr>
          <p:spPr>
            <a:xfrm>
              <a:off x="553827" y="4867067"/>
              <a:ext cx="8373118" cy="7401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  <a:spcBef>
                  <a:spcPts val="554"/>
                </a:spcBef>
              </a:pPr>
              <a:r>
                <a:rPr kumimoji="1" lang="ja-JP" altLang="en-US" sz="1400" spc="92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文章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B57CDA3-A4F6-72AD-F6F5-632A2BA72584}"/>
              </a:ext>
            </a:extLst>
          </p:cNvPr>
          <p:cNvSpPr/>
          <p:nvPr/>
        </p:nvSpPr>
        <p:spPr>
          <a:xfrm>
            <a:off x="60986" y="431483"/>
            <a:ext cx="6446908" cy="6654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i="0" u="none" strike="noStrike" kern="1200" cap="none" spc="69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新技術提案商材（サービス名・製品名等）</a:t>
            </a:r>
            <a:endParaRPr kumimoji="1" lang="ja-JP" altLang="en-US" sz="2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AFB9083-9559-08D6-21C7-684E497FCF6E}"/>
              </a:ext>
            </a:extLst>
          </p:cNvPr>
          <p:cNvSpPr/>
          <p:nvPr/>
        </p:nvSpPr>
        <p:spPr>
          <a:xfrm>
            <a:off x="6602408" y="5728743"/>
            <a:ext cx="2334887" cy="268577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担当者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0D0D920-41C5-EA93-F99A-A7D30B3C83CE}"/>
              </a:ext>
            </a:extLst>
          </p:cNvPr>
          <p:cNvSpPr/>
          <p:nvPr/>
        </p:nvSpPr>
        <p:spPr>
          <a:xfrm>
            <a:off x="6584860" y="6052596"/>
            <a:ext cx="2352435" cy="73071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名前、</a:t>
            </a:r>
            <a:endParaRPr kumimoji="1" lang="en-US" altLang="ja-JP" sz="14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連絡先（電話、メール）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DD1F729-84D0-5ACC-F650-F8528077AA3B}"/>
              </a:ext>
            </a:extLst>
          </p:cNvPr>
          <p:cNvSpPr/>
          <p:nvPr/>
        </p:nvSpPr>
        <p:spPr>
          <a:xfrm>
            <a:off x="6643508" y="431483"/>
            <a:ext cx="2364907" cy="6654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+mn-ea"/>
              </a:rPr>
              <a:t>港区基本計画</a:t>
            </a:r>
            <a:endParaRPr kumimoji="1" lang="en-US" altLang="ja-JP" sz="1200" b="1" dirty="0">
              <a:latin typeface="+mn-ea"/>
            </a:endParaRPr>
          </a:p>
          <a:p>
            <a:pPr algn="ctr"/>
            <a:r>
              <a:rPr kumimoji="1" lang="ja-JP" altLang="en-US" sz="1200" b="1" dirty="0">
                <a:latin typeface="+mn-ea"/>
              </a:rPr>
              <a:t>対象テーマ番号</a:t>
            </a:r>
            <a:endParaRPr kumimoji="1" lang="en-US" altLang="ja-JP" sz="1200" b="1" dirty="0">
              <a:latin typeface="+mn-ea"/>
            </a:endParaRPr>
          </a:p>
          <a:p>
            <a:pPr algn="ctr"/>
            <a:r>
              <a:rPr kumimoji="1" lang="en-US" altLang="ja-JP" sz="1200" b="1" dirty="0">
                <a:latin typeface="+mn-ea"/>
              </a:rPr>
              <a:t>※</a:t>
            </a:r>
            <a:r>
              <a:rPr kumimoji="1" lang="ja-JP" altLang="en-US" sz="1200" b="1" dirty="0">
                <a:latin typeface="+mn-ea"/>
              </a:rPr>
              <a:t>①～④の中から番号を選択</a:t>
            </a: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7F8F2BF9-D3C6-5552-CA70-D857DD7B9AC4}"/>
              </a:ext>
            </a:extLst>
          </p:cNvPr>
          <p:cNvSpPr/>
          <p:nvPr/>
        </p:nvSpPr>
        <p:spPr>
          <a:xfrm>
            <a:off x="9395925" y="346123"/>
            <a:ext cx="2820771" cy="2423684"/>
          </a:xfrm>
          <a:prstGeom prst="wedgeRectCallout">
            <a:avLst>
              <a:gd name="adj1" fmla="val -65231"/>
              <a:gd name="adj2" fmla="val -32124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港区基本計画</a:t>
            </a:r>
            <a:endParaRPr lang="en-US" altLang="ja-JP" sz="1100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1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https://www.city.minato.tokyo.jp/kikaku/kuse/shisaku/kihonkoso/kekaku.html</a:t>
            </a:r>
            <a:endParaRPr lang="en-US" altLang="ja-JP" sz="11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を参照のうえ、</a:t>
            </a:r>
            <a:endParaRPr lang="en-US" altLang="ja-JP" sz="1100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①かがやくまち（街づくり・環境）</a:t>
            </a:r>
          </a:p>
          <a:p>
            <a:pPr algn="just"/>
            <a:r>
              <a:rPr lang="ja-JP" altLang="ja-JP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②にぎわうまち（コミュニティ・産業）</a:t>
            </a:r>
          </a:p>
          <a:p>
            <a:pPr algn="just"/>
            <a:r>
              <a:rPr lang="ja-JP" altLang="ja-JP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③はぐくむまち</a:t>
            </a:r>
            <a:r>
              <a:rPr lang="ja-JP" altLang="ja-JP" sz="11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（福祉・保健</a:t>
            </a:r>
            <a:r>
              <a:rPr lang="ja-JP" altLang="en-US" sz="11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1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教育</a:t>
            </a:r>
            <a:r>
              <a:rPr lang="ja-JP" altLang="ja-JP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</a:p>
          <a:p>
            <a:pPr algn="just"/>
            <a:r>
              <a:rPr lang="ja-JP" altLang="ja-JP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④</a:t>
            </a:r>
            <a:r>
              <a:rPr lang="ja-JP" altLang="en-US" sz="1100" kern="1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実現を目指して</a:t>
            </a:r>
            <a:endParaRPr lang="en-US" altLang="ja-JP" sz="11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100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より提案商材がマッチングする区の対象</a:t>
            </a:r>
            <a:r>
              <a:rPr lang="ja-JP" altLang="en-US" sz="1100" kern="1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テーマの番号を</a:t>
            </a:r>
            <a:r>
              <a:rPr lang="ja-JP" altLang="en-US" sz="1100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ご記載ください。</a:t>
            </a:r>
            <a:endParaRPr lang="en-US" altLang="ja-JP" sz="1100" kern="1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199295-FEC0-47D6-9862-AF8E28F3EE9B}"/>
              </a:ext>
            </a:extLst>
          </p:cNvPr>
          <p:cNvSpPr/>
          <p:nvPr/>
        </p:nvSpPr>
        <p:spPr>
          <a:xfrm>
            <a:off x="6116523" y="1274310"/>
            <a:ext cx="2820772" cy="271431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提案商材の実績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A934C41-D4E7-4E60-A0CB-8E0D9C643C18}"/>
              </a:ext>
            </a:extLst>
          </p:cNvPr>
          <p:cNvSpPr/>
          <p:nvPr/>
        </p:nvSpPr>
        <p:spPr>
          <a:xfrm>
            <a:off x="6116522" y="1674156"/>
            <a:ext cx="2820771" cy="280163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・サービスや製品の実績例</a:t>
            </a:r>
            <a:endParaRPr kumimoji="1" lang="en-US" altLang="ja-JP" sz="14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（他自治体への導入例など）</a:t>
            </a:r>
          </a:p>
        </p:txBody>
      </p:sp>
    </p:spTree>
    <p:extLst>
      <p:ext uri="{BB962C8B-B14F-4D97-AF65-F5344CB8AC3E}">
        <p14:creationId xmlns:p14="http://schemas.microsoft.com/office/powerpoint/2010/main" val="353405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040822-ABD1-30B3-1018-2B8BD475FA19}"/>
              </a:ext>
            </a:extLst>
          </p:cNvPr>
          <p:cNvSpPr/>
          <p:nvPr/>
        </p:nvSpPr>
        <p:spPr>
          <a:xfrm>
            <a:off x="60986" y="88578"/>
            <a:ext cx="2575122" cy="27143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サービス・製品概要</a:t>
            </a:r>
            <a:endParaRPr kumimoji="1" lang="ja-JP" altLang="en-US" sz="1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495B6B-75D8-5375-080F-EA38E8389153}"/>
              </a:ext>
            </a:extLst>
          </p:cNvPr>
          <p:cNvSpPr/>
          <p:nvPr/>
        </p:nvSpPr>
        <p:spPr>
          <a:xfrm>
            <a:off x="7423079" y="74692"/>
            <a:ext cx="1590300" cy="2714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事業所名を記載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DD8BA09-05E5-4497-9459-76339C8EF863}"/>
              </a:ext>
            </a:extLst>
          </p:cNvPr>
          <p:cNvSpPr/>
          <p:nvPr/>
        </p:nvSpPr>
        <p:spPr>
          <a:xfrm>
            <a:off x="116940" y="1274310"/>
            <a:ext cx="5882644" cy="271431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提案商材の詳細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23A115F-D435-414A-811C-F360D029F4DA}"/>
              </a:ext>
            </a:extLst>
          </p:cNvPr>
          <p:cNvSpPr/>
          <p:nvPr/>
        </p:nvSpPr>
        <p:spPr>
          <a:xfrm>
            <a:off x="98295" y="1669940"/>
            <a:ext cx="5882644" cy="280163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・サービスや製品の具体的な内容、機能、利点</a:t>
            </a:r>
            <a:endParaRPr kumimoji="1" lang="en-US" altLang="ja-JP" sz="14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・サービスや製品のＵＲＬ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0F59DB5-D161-499D-B2B0-87B472C791E8}"/>
              </a:ext>
            </a:extLst>
          </p:cNvPr>
          <p:cNvSpPr/>
          <p:nvPr/>
        </p:nvSpPr>
        <p:spPr>
          <a:xfrm>
            <a:off x="116764" y="5734140"/>
            <a:ext cx="6331950" cy="271430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導入方法・費用　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※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自治体が導入する際の一般的な金額等をご記載ください。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6C5F0A0-6929-4647-998E-64C4209DA2F3}"/>
              </a:ext>
            </a:extLst>
          </p:cNvPr>
          <p:cNvSpPr/>
          <p:nvPr/>
        </p:nvSpPr>
        <p:spPr>
          <a:xfrm>
            <a:off x="120286" y="6065756"/>
            <a:ext cx="6328428" cy="74018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spcBef>
                <a:spcPts val="554"/>
              </a:spcBef>
            </a:pPr>
            <a:r>
              <a:rPr kumimoji="1" lang="ja-JP" altLang="en-US" sz="12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必要な設備、導入期間：</a:t>
            </a:r>
            <a:endParaRPr kumimoji="1" lang="en-US" altLang="ja-JP" sz="12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54"/>
              </a:spcBef>
            </a:pPr>
            <a:r>
              <a:rPr kumimoji="1" lang="ja-JP" altLang="en-US" sz="12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一般的な自治体の導入する際の費用：</a:t>
            </a:r>
            <a:endParaRPr kumimoji="1" lang="en-US" altLang="ja-JP" sz="12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54"/>
              </a:spcBef>
            </a:pPr>
            <a:r>
              <a:rPr kumimoji="1" lang="ja-JP" altLang="en-US" sz="12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年間のランニングコスト（発生する場合）：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61C4245-F316-570C-9EB2-1992202298BE}"/>
              </a:ext>
            </a:extLst>
          </p:cNvPr>
          <p:cNvGrpSpPr/>
          <p:nvPr/>
        </p:nvGrpSpPr>
        <p:grpSpPr>
          <a:xfrm>
            <a:off x="98295" y="4595776"/>
            <a:ext cx="8915084" cy="1066890"/>
            <a:chOff x="553827" y="4540360"/>
            <a:chExt cx="8373118" cy="1066890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9FFC4F1B-CB13-42B1-BA10-BCA35D2B3F80}"/>
                </a:ext>
              </a:extLst>
            </p:cNvPr>
            <p:cNvSpPr/>
            <p:nvPr/>
          </p:nvSpPr>
          <p:spPr>
            <a:xfrm>
              <a:off x="553828" y="4540360"/>
              <a:ext cx="8373116" cy="27143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+mn-ea"/>
                </a:rPr>
                <a:t>効果（港区または港区民におけるメリット等）</a:t>
              </a: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E5D1E49F-27A3-4945-A9A8-F3CAF4AB0943}"/>
                </a:ext>
              </a:extLst>
            </p:cNvPr>
            <p:cNvSpPr/>
            <p:nvPr/>
          </p:nvSpPr>
          <p:spPr>
            <a:xfrm>
              <a:off x="553827" y="4867067"/>
              <a:ext cx="8373118" cy="7401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  <a:spcBef>
                  <a:spcPts val="554"/>
                </a:spcBef>
              </a:pPr>
              <a:r>
                <a:rPr kumimoji="1" lang="ja-JP" altLang="en-US" sz="1400" spc="92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文章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B57CDA3-A4F6-72AD-F6F5-632A2BA72584}"/>
              </a:ext>
            </a:extLst>
          </p:cNvPr>
          <p:cNvSpPr/>
          <p:nvPr/>
        </p:nvSpPr>
        <p:spPr>
          <a:xfrm>
            <a:off x="60986" y="431483"/>
            <a:ext cx="6446908" cy="6654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i="0" u="none" strike="noStrike" kern="1200" cap="none" spc="69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j-cs"/>
              </a:rPr>
              <a:t>新技術提案商材（サービス名・製品名等）</a:t>
            </a:r>
            <a:endParaRPr kumimoji="1" lang="ja-JP" altLang="en-US" sz="20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AFB9083-9559-08D6-21C7-684E497FCF6E}"/>
              </a:ext>
            </a:extLst>
          </p:cNvPr>
          <p:cNvSpPr/>
          <p:nvPr/>
        </p:nvSpPr>
        <p:spPr>
          <a:xfrm>
            <a:off x="6602408" y="5728743"/>
            <a:ext cx="2334887" cy="268577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担当者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0D0D920-41C5-EA93-F99A-A7D30B3C83CE}"/>
              </a:ext>
            </a:extLst>
          </p:cNvPr>
          <p:cNvSpPr/>
          <p:nvPr/>
        </p:nvSpPr>
        <p:spPr>
          <a:xfrm>
            <a:off x="6584860" y="6052596"/>
            <a:ext cx="2352435" cy="73071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名前、</a:t>
            </a:r>
            <a:endParaRPr kumimoji="1" lang="en-US" altLang="ja-JP" sz="14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連絡先（電話、メール）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DD1F729-84D0-5ACC-F650-F8528077AA3B}"/>
              </a:ext>
            </a:extLst>
          </p:cNvPr>
          <p:cNvSpPr/>
          <p:nvPr/>
        </p:nvSpPr>
        <p:spPr>
          <a:xfrm>
            <a:off x="6643508" y="431483"/>
            <a:ext cx="2364907" cy="6654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>
                <a:latin typeface="+mn-ea"/>
              </a:rPr>
              <a:t>港区基本計画</a:t>
            </a:r>
            <a:endParaRPr kumimoji="1" lang="en-US" altLang="ja-JP" sz="1200" b="1" dirty="0">
              <a:latin typeface="+mn-ea"/>
            </a:endParaRPr>
          </a:p>
          <a:p>
            <a:pPr algn="ctr"/>
            <a:r>
              <a:rPr kumimoji="1" lang="ja-JP" altLang="en-US" sz="1200" b="1" dirty="0">
                <a:latin typeface="+mn-ea"/>
              </a:rPr>
              <a:t>対象テーマ番号</a:t>
            </a:r>
            <a:endParaRPr kumimoji="1" lang="en-US" altLang="ja-JP" sz="1200" b="1" dirty="0">
              <a:latin typeface="+mn-ea"/>
            </a:endParaRPr>
          </a:p>
          <a:p>
            <a:pPr algn="ctr"/>
            <a:r>
              <a:rPr kumimoji="1" lang="en-US" altLang="ja-JP" sz="1200" b="1" dirty="0">
                <a:latin typeface="+mn-ea"/>
              </a:rPr>
              <a:t>※</a:t>
            </a:r>
            <a:r>
              <a:rPr kumimoji="1" lang="ja-JP" altLang="en-US" sz="1200" b="1" dirty="0">
                <a:latin typeface="+mn-ea"/>
              </a:rPr>
              <a:t>①～④の中から番号を選択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199295-FEC0-47D6-9862-AF8E28F3EE9B}"/>
              </a:ext>
            </a:extLst>
          </p:cNvPr>
          <p:cNvSpPr/>
          <p:nvPr/>
        </p:nvSpPr>
        <p:spPr>
          <a:xfrm>
            <a:off x="6116523" y="1274310"/>
            <a:ext cx="2820772" cy="271431"/>
          </a:xfrm>
          <a:prstGeom prst="rect">
            <a:avLst/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提案商材の実績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A934C41-D4E7-4E60-A0CB-8E0D9C643C18}"/>
              </a:ext>
            </a:extLst>
          </p:cNvPr>
          <p:cNvSpPr/>
          <p:nvPr/>
        </p:nvSpPr>
        <p:spPr>
          <a:xfrm>
            <a:off x="6116522" y="1674156"/>
            <a:ext cx="2820771" cy="280163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・サービスや製品の実績例</a:t>
            </a:r>
            <a:endParaRPr kumimoji="1" lang="en-US" altLang="ja-JP" sz="1400" spc="92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20000"/>
              </a:lnSpc>
              <a:spcBef>
                <a:spcPts val="554"/>
              </a:spcBef>
            </a:pPr>
            <a:r>
              <a:rPr kumimoji="1" lang="ja-JP" altLang="en-US" sz="1400" spc="92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（他自治体への導入例など）</a:t>
            </a:r>
          </a:p>
        </p:txBody>
      </p:sp>
    </p:spTree>
    <p:extLst>
      <p:ext uri="{BB962C8B-B14F-4D97-AF65-F5344CB8AC3E}">
        <p14:creationId xmlns:p14="http://schemas.microsoft.com/office/powerpoint/2010/main" val="3795828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320</Words>
  <Application>Microsoft Office PowerPoint</Application>
  <PresentationFormat>画面に合わせる (4:3)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Noto Sans JP Black</vt:lpstr>
      <vt:lpstr>游ゴシック</vt:lpstr>
      <vt:lpstr>游ゴシック Light</vt:lpstr>
      <vt:lpstr>Arial</vt:lpstr>
      <vt:lpstr>Calibri</vt:lpstr>
      <vt:lpstr>Calibri Light</vt:lpstr>
      <vt:lpstr>Times New Roman</vt:lpstr>
      <vt:lpstr>Office 2013 - 2022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2024-11-25T10:17:43Z</dcterms:modified>
</cp:coreProperties>
</file>