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3" autoAdjust="0"/>
    <p:restoredTop sz="94660"/>
  </p:normalViewPr>
  <p:slideViewPr>
    <p:cSldViewPr snapToGrid="0">
      <p:cViewPr varScale="1">
        <p:scale>
          <a:sx n="63" d="100"/>
          <a:sy n="63" d="100"/>
        </p:scale>
        <p:origin x="185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372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76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36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12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44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43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27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30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26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67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29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81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8617BD3-82FE-47DC-8A5C-8D438F4DDEBC}"/>
              </a:ext>
            </a:extLst>
          </p:cNvPr>
          <p:cNvSpPr/>
          <p:nvPr/>
        </p:nvSpPr>
        <p:spPr>
          <a:xfrm>
            <a:off x="868680" y="502920"/>
            <a:ext cx="5242560" cy="518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ネットワーク整備</a:t>
            </a:r>
            <a:r>
              <a:rPr lang="ja-JP" altLang="ja-JP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計画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D11EC37-BB0A-4FDD-8446-1DA13B4411DE}"/>
              </a:ext>
            </a:extLst>
          </p:cNvPr>
          <p:cNvSpPr/>
          <p:nvPr/>
        </p:nvSpPr>
        <p:spPr>
          <a:xfrm>
            <a:off x="377023" y="1166339"/>
            <a:ext cx="5544081" cy="358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　必要なネットワーク速度が確保できている学校数、総学校数に占める割合</a:t>
            </a:r>
            <a:endParaRPr lang="ja-JP" altLang="ja-JP" sz="1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4C2866-4E33-4A25-B4C1-B1823B53A511}"/>
              </a:ext>
            </a:extLst>
          </p:cNvPr>
          <p:cNvSpPr txBox="1"/>
          <p:nvPr/>
        </p:nvSpPr>
        <p:spPr>
          <a:xfrm>
            <a:off x="671910" y="1571792"/>
            <a:ext cx="56361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全ての学校で以下のとおり、必要なネットワーク速度が確保されています。各校のネットワーク速度については以下のとおりです。</a:t>
            </a:r>
          </a:p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ダウンロード　小学校１９校</a:t>
            </a:r>
            <a:r>
              <a:rPr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全１９校　</a:t>
            </a:r>
            <a:endParaRPr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　中学校１０校</a:t>
            </a:r>
            <a:r>
              <a:rPr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全１０校</a:t>
            </a:r>
          </a:p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アップロード　小学校１９校</a:t>
            </a:r>
            <a:r>
              <a:rPr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全１９校　</a:t>
            </a:r>
            <a:endParaRPr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　中学校１０校</a:t>
            </a:r>
            <a:r>
              <a:rPr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全１０校</a:t>
            </a:r>
          </a:p>
          <a:p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488E07C-E64F-4D55-AD5A-56F7DFC007DB}"/>
              </a:ext>
            </a:extLst>
          </p:cNvPr>
          <p:cNvSpPr txBox="1"/>
          <p:nvPr/>
        </p:nvSpPr>
        <p:spPr>
          <a:xfrm>
            <a:off x="613342" y="3841397"/>
            <a:ext cx="5636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667057B-6704-4CC5-997B-3B466E35F0C6}"/>
              </a:ext>
            </a:extLst>
          </p:cNvPr>
          <p:cNvSpPr txBox="1"/>
          <p:nvPr/>
        </p:nvSpPr>
        <p:spPr>
          <a:xfrm>
            <a:off x="671910" y="3367140"/>
            <a:ext cx="56361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港区では令和４年度に１０Ｇｂｐｓのネットワークを敷設し、国の推奨のネットワーク速度を満たしています。</a:t>
            </a:r>
          </a:p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無線アクセスポイントについては約５年ごとに更改を行い、端末を活用した授業に支障がでないようにします。</a:t>
            </a:r>
          </a:p>
          <a:p>
            <a:endParaRPr kumimoji="1" lang="ja-JP" altLang="en-US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C55F909-6E61-477E-B91D-E35B8A968FDB}"/>
              </a:ext>
            </a:extLst>
          </p:cNvPr>
          <p:cNvSpPr/>
          <p:nvPr/>
        </p:nvSpPr>
        <p:spPr>
          <a:xfrm>
            <a:off x="520570" y="4514325"/>
            <a:ext cx="5544081" cy="358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ja-JP" sz="1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147384C-FBCD-4D45-970D-0C9CDE7C999A}"/>
              </a:ext>
            </a:extLst>
          </p:cNvPr>
          <p:cNvSpPr/>
          <p:nvPr/>
        </p:nvSpPr>
        <p:spPr>
          <a:xfrm>
            <a:off x="520569" y="4294068"/>
            <a:ext cx="5544081" cy="358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〇参考：令和６年１２月４日計測　各校のネットワーク速度</a:t>
            </a:r>
            <a:endParaRPr lang="ja-JP" altLang="ja-JP" sz="1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62AFDE6A-A5E1-488F-A832-4BABA2A74757}"/>
              </a:ext>
            </a:extLst>
          </p:cNvPr>
          <p:cNvSpPr/>
          <p:nvPr/>
        </p:nvSpPr>
        <p:spPr>
          <a:xfrm>
            <a:off x="377024" y="2965926"/>
            <a:ext cx="5544081" cy="358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２　必要なネットワーク速度の確保に向けたスケジュール</a:t>
            </a:r>
            <a:endParaRPr lang="ja-JP" altLang="ja-JP" sz="1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E29FD250-69D1-42A6-BA9F-111F23777FC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20" y="4661295"/>
            <a:ext cx="5288879" cy="43037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6638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13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遥 堀内</dc:creator>
  <cp:lastModifiedBy>遥 堀内</cp:lastModifiedBy>
  <cp:revision>5</cp:revision>
  <dcterms:created xsi:type="dcterms:W3CDTF">2025-03-28T06:52:22Z</dcterms:created>
  <dcterms:modified xsi:type="dcterms:W3CDTF">2025-03-28T07:27:47Z</dcterms:modified>
</cp:coreProperties>
</file>