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3" autoAdjust="0"/>
    <p:restoredTop sz="94660"/>
  </p:normalViewPr>
  <p:slideViewPr>
    <p:cSldViewPr snapToGrid="0">
      <p:cViewPr varScale="1">
        <p:scale>
          <a:sx n="63" d="100"/>
          <a:sy n="63" d="100"/>
        </p:scale>
        <p:origin x="1853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372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76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36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12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448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437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276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30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26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671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298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EC7EC-2C99-44F4-A73E-8ADE676C7080}" type="datetimeFigureOut">
              <a:rPr kumimoji="1" lang="ja-JP" altLang="en-US" smtClean="0"/>
              <a:t>2025/3/28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E535D-4E6F-4C5C-A886-DE9DDCC6F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819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8617BD3-82FE-47DC-8A5C-8D438F4DDEBC}"/>
              </a:ext>
            </a:extLst>
          </p:cNvPr>
          <p:cNvSpPr/>
          <p:nvPr/>
        </p:nvSpPr>
        <p:spPr>
          <a:xfrm>
            <a:off x="868680" y="502920"/>
            <a:ext cx="5242560" cy="518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校務</a:t>
            </a:r>
            <a:r>
              <a:rPr lang="en-US" altLang="ja-JP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DX</a:t>
            </a:r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r>
              <a:rPr lang="ja-JP" altLang="ja-JP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係る計画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D11EC37-BB0A-4FDD-8446-1DA13B4411DE}"/>
              </a:ext>
            </a:extLst>
          </p:cNvPr>
          <p:cNvSpPr/>
          <p:nvPr/>
        </p:nvSpPr>
        <p:spPr>
          <a:xfrm>
            <a:off x="377025" y="1082261"/>
            <a:ext cx="5544081" cy="3588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〇令和６年度までの取組</a:t>
            </a:r>
            <a:endParaRPr lang="ja-JP" altLang="ja-JP" sz="1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4C41FD4-0D03-445B-9F96-983B24624EFE}"/>
              </a:ext>
            </a:extLst>
          </p:cNvPr>
          <p:cNvSpPr txBox="1"/>
          <p:nvPr/>
        </p:nvSpPr>
        <p:spPr>
          <a:xfrm>
            <a:off x="637726" y="1417950"/>
            <a:ext cx="5856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教職員に持ち帰り可能な一人一台のタブレット端末の配備</a:t>
            </a:r>
            <a:endParaRPr kumimoji="1" lang="ja-JP" altLang="en-US" sz="16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24C2866-4E33-4A25-B4C1-B1823B53A511}"/>
              </a:ext>
            </a:extLst>
          </p:cNvPr>
          <p:cNvSpPr txBox="1"/>
          <p:nvPr/>
        </p:nvSpPr>
        <p:spPr>
          <a:xfrm>
            <a:off x="584174" y="1704389"/>
            <a:ext cx="56361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児童・生徒一人１台のタブレット端末（ｉＯＳ端末）環境を令和２年１０月に実現し、教職員にも一人１台の端末環境を実現しました。校内だけでなく、自宅に持ち帰り、教材作成等に活用しています。</a:t>
            </a:r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850FE05-5BC0-42C1-9435-0B07144CD2BF}"/>
              </a:ext>
            </a:extLst>
          </p:cNvPr>
          <p:cNvSpPr txBox="1"/>
          <p:nvPr/>
        </p:nvSpPr>
        <p:spPr>
          <a:xfrm>
            <a:off x="610950" y="2456356"/>
            <a:ext cx="5856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クラウドを活用した校務の推進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150B2CB-5C72-4544-97ED-67EFDF7C5CF7}"/>
              </a:ext>
            </a:extLst>
          </p:cNvPr>
          <p:cNvSpPr txBox="1"/>
          <p:nvPr/>
        </p:nvSpPr>
        <p:spPr>
          <a:xfrm>
            <a:off x="584174" y="2769995"/>
            <a:ext cx="56361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教員同士の情報共有等は、Ｍｉｃｒｏｓｏｆｔ　Ｔｅａｍｓを主として行い、各学校において会議回数および時間の短縮、資料のペーパレス化が進むなどの成果が見られました。</a:t>
            </a:r>
            <a:endParaRPr kumimoji="1"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9704445-B949-4D81-AE97-0EE5D85E1CBF}"/>
              </a:ext>
            </a:extLst>
          </p:cNvPr>
          <p:cNvSpPr txBox="1"/>
          <p:nvPr/>
        </p:nvSpPr>
        <p:spPr>
          <a:xfrm>
            <a:off x="608558" y="3487965"/>
            <a:ext cx="5856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デジタルを活用した情報発信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488E07C-E64F-4D55-AD5A-56F7DFC007DB}"/>
              </a:ext>
            </a:extLst>
          </p:cNvPr>
          <p:cNvSpPr txBox="1"/>
          <p:nvPr/>
        </p:nvSpPr>
        <p:spPr>
          <a:xfrm>
            <a:off x="613342" y="3841397"/>
            <a:ext cx="5636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endParaRPr kumimoji="1"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667057B-6704-4CC5-997B-3B466E35F0C6}"/>
              </a:ext>
            </a:extLst>
          </p:cNvPr>
          <p:cNvSpPr txBox="1"/>
          <p:nvPr/>
        </p:nvSpPr>
        <p:spPr>
          <a:xfrm>
            <a:off x="637726" y="3802455"/>
            <a:ext cx="5636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保護者等への情報発信は、ホームページはもとより、保護者連絡システム、Ｘ（旧Ｔｗｉｔｔｅｒ）で行い、デジタル化を推進しています。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C55F909-6E61-477E-B91D-E35B8A968FDB}"/>
              </a:ext>
            </a:extLst>
          </p:cNvPr>
          <p:cNvSpPr/>
          <p:nvPr/>
        </p:nvSpPr>
        <p:spPr>
          <a:xfrm>
            <a:off x="520570" y="4514325"/>
            <a:ext cx="5544081" cy="3588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ja-JP" sz="1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147384C-FBCD-4D45-970D-0C9CDE7C999A}"/>
              </a:ext>
            </a:extLst>
          </p:cNvPr>
          <p:cNvSpPr/>
          <p:nvPr/>
        </p:nvSpPr>
        <p:spPr>
          <a:xfrm>
            <a:off x="520569" y="4294068"/>
            <a:ext cx="5544081" cy="3588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〇令和７年度の取組</a:t>
            </a:r>
            <a:endParaRPr lang="ja-JP" altLang="ja-JP" sz="1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F256070-9F0B-43D1-A98C-CA5FD3F85278}"/>
              </a:ext>
            </a:extLst>
          </p:cNvPr>
          <p:cNvSpPr txBox="1"/>
          <p:nvPr/>
        </p:nvSpPr>
        <p:spPr>
          <a:xfrm>
            <a:off x="608558" y="4651208"/>
            <a:ext cx="5856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教員端末の持ち運びの実現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C1EF9C2-290B-44BC-B0CE-D6161455EE81}"/>
              </a:ext>
            </a:extLst>
          </p:cNvPr>
          <p:cNvSpPr txBox="1"/>
          <p:nvPr/>
        </p:nvSpPr>
        <p:spPr>
          <a:xfrm>
            <a:off x="671910" y="4966416"/>
            <a:ext cx="56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教職員に一人一台の持ち運び可能なモバイルノート端末を導入します。校務で使用する端末、授業で使用する端末の一元化を図るとともに、クラウドを活用し、校内のどこにおいても校務を行うことができる環境を整え、教職員の柔軟な働き方をより一層推進します。</a:t>
            </a:r>
            <a:endParaRPr kumimoji="1" lang="ja-JP" altLang="en-US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184266B-33EA-4AEE-BE2D-F01B6071EFA0}"/>
              </a:ext>
            </a:extLst>
          </p:cNvPr>
          <p:cNvSpPr txBox="1"/>
          <p:nvPr/>
        </p:nvSpPr>
        <p:spPr>
          <a:xfrm>
            <a:off x="671910" y="5920523"/>
            <a:ext cx="5856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生成ＡＩの活用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9A3B2C0-496C-4AEA-816B-D7C11F62FCA1}"/>
              </a:ext>
            </a:extLst>
          </p:cNvPr>
          <p:cNvSpPr txBox="1"/>
          <p:nvPr/>
        </p:nvSpPr>
        <p:spPr>
          <a:xfrm>
            <a:off x="608558" y="6294065"/>
            <a:ext cx="56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校務において、生成ＡＩの活用を推進します。教材のたたき台、行事・部活動の行程の作成、挨拶文や式辞、保護者へのお知らせ文書等の案の作成等に活用することで、教職員の働き方改革につなげます。</a:t>
            </a:r>
            <a:endParaRPr kumimoji="1" lang="ja-JP" altLang="en-US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E3F7FD79-446A-4834-9508-25FEB29E2685}"/>
              </a:ext>
            </a:extLst>
          </p:cNvPr>
          <p:cNvSpPr/>
          <p:nvPr/>
        </p:nvSpPr>
        <p:spPr>
          <a:xfrm>
            <a:off x="520568" y="7252307"/>
            <a:ext cx="5544081" cy="3588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〇令和８年度以降の取組</a:t>
            </a:r>
            <a:endParaRPr lang="ja-JP" altLang="ja-JP" sz="1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E84049E-B994-45C3-89FB-C6D4C14A7BD1}"/>
              </a:ext>
            </a:extLst>
          </p:cNvPr>
          <p:cNvSpPr txBox="1"/>
          <p:nvPr/>
        </p:nvSpPr>
        <p:spPr>
          <a:xfrm>
            <a:off x="671910" y="7563380"/>
            <a:ext cx="5856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教育ＩＣＴ環境の抜本的な見直し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FBC8F50E-91BF-479D-A761-57AE5B808294}"/>
              </a:ext>
            </a:extLst>
          </p:cNvPr>
          <p:cNvSpPr txBox="1"/>
          <p:nvPr/>
        </p:nvSpPr>
        <p:spPr>
          <a:xfrm>
            <a:off x="718807" y="7822636"/>
            <a:ext cx="56361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先行自治体等の事例を参考にしながら、新たなネットワークの構築について研究を進めます。</a:t>
            </a:r>
          </a:p>
          <a:p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校内のどこからでも、いつでも、安全に校務を遂行できる環境、基盤を整備し、教員の働き方改革を進め、教育の質の向上につなげます。</a:t>
            </a:r>
          </a:p>
          <a:p>
            <a:endParaRPr lang="ja-JP" altLang="en-US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lang="ja-JP" altLang="en-US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6638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64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遥 堀内</dc:creator>
  <cp:lastModifiedBy>遥 堀内</cp:lastModifiedBy>
  <cp:revision>4</cp:revision>
  <dcterms:created xsi:type="dcterms:W3CDTF">2025-03-28T06:52:22Z</dcterms:created>
  <dcterms:modified xsi:type="dcterms:W3CDTF">2025-03-28T07:22:10Z</dcterms:modified>
</cp:coreProperties>
</file>