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sldIdLst>
    <p:sldId id="275" r:id="rId2"/>
  </p:sldIdLst>
  <p:sldSz cx="7561263" cy="106934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orient="horz" pos="147">
          <p15:clr>
            <a:srgbClr val="A4A3A4"/>
          </p15:clr>
        </p15:guide>
        <p15:guide id="3" orient="horz" pos="6589">
          <p15:clr>
            <a:srgbClr val="A4A3A4"/>
          </p15:clr>
        </p15:guide>
        <p15:guide id="4" pos="2382">
          <p15:clr>
            <a:srgbClr val="A4A3A4"/>
          </p15:clr>
        </p15:guide>
        <p15:guide id="5" pos="113" userDrawn="1">
          <p15:clr>
            <a:srgbClr val="A4A3A4"/>
          </p15:clr>
        </p15:guide>
        <p15:guide id="6" pos="46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A6A6A6"/>
    <a:srgbClr val="006F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86" autoAdjust="0"/>
    <p:restoredTop sz="94660"/>
  </p:normalViewPr>
  <p:slideViewPr>
    <p:cSldViewPr>
      <p:cViewPr>
        <p:scale>
          <a:sx n="60" d="100"/>
          <a:sy n="60" d="100"/>
        </p:scale>
        <p:origin x="1940" y="36"/>
      </p:cViewPr>
      <p:guideLst>
        <p:guide orient="horz" pos="3369"/>
        <p:guide orient="horz" pos="147"/>
        <p:guide orient="horz" pos="6589"/>
        <p:guide pos="2382"/>
        <p:guide pos="113"/>
        <p:guide pos="4650"/>
      </p:guideLst>
    </p:cSldViewPr>
  </p:slideViewPr>
  <p:notesTextViewPr>
    <p:cViewPr>
      <p:scale>
        <a:sx n="1" d="1"/>
        <a:sy n="1" d="1"/>
      </p:scale>
      <p:origin x="0" y="0"/>
    </p:cViewPr>
  </p:notesTextViewPr>
  <p:gridSpacing cx="72010" cy="7201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cSld>
  <p:clrMapOvr>
    <a:masterClrMapping/>
  </p:clrMapOvr>
  <p:hf hdr="0" ftr="0" dt="0"/>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A17143B-8684-4E11-B97C-36CC9D42D499}"/>
              </a:ext>
            </a:extLst>
          </p:cNvPr>
          <p:cNvGrpSpPr/>
          <p:nvPr userDrawn="1"/>
        </p:nvGrpSpPr>
        <p:grpSpPr>
          <a:xfrm>
            <a:off x="180631" y="162700"/>
            <a:ext cx="7200000" cy="10368722"/>
            <a:chOff x="180631" y="162700"/>
            <a:chExt cx="7200000" cy="10368722"/>
          </a:xfrm>
        </p:grpSpPr>
        <p:grpSp>
          <p:nvGrpSpPr>
            <p:cNvPr id="117" name="グループ化 116"/>
            <p:cNvGrpSpPr/>
            <p:nvPr userDrawn="1"/>
          </p:nvGrpSpPr>
          <p:grpSpPr>
            <a:xfrm>
              <a:off x="182397" y="162700"/>
              <a:ext cx="7196468" cy="10368000"/>
              <a:chOff x="213189" y="5809"/>
              <a:chExt cx="7196468" cy="10656000"/>
            </a:xfrm>
          </p:grpSpPr>
          <p:sp>
            <p:nvSpPr>
              <p:cNvPr id="121" name="Line 42"/>
              <p:cNvSpPr>
                <a:spLocks noChangeShapeType="1"/>
              </p:cNvSpPr>
              <p:nvPr userDrawn="1"/>
            </p:nvSpPr>
            <p:spPr bwMode="auto">
              <a:xfrm rot="5400000">
                <a:off x="-32444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122" name="Line 43"/>
              <p:cNvSpPr>
                <a:spLocks noChangeShapeType="1"/>
              </p:cNvSpPr>
              <p:nvPr userDrawn="1"/>
            </p:nvSpPr>
            <p:spPr bwMode="auto">
              <a:xfrm rot="5400000">
                <a:off x="-310153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4" name="Line 44"/>
              <p:cNvSpPr>
                <a:spLocks noChangeShapeType="1"/>
              </p:cNvSpPr>
              <p:nvPr userDrawn="1"/>
            </p:nvSpPr>
            <p:spPr bwMode="auto">
              <a:xfrm rot="5400000">
                <a:off x="-2957068"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5" name="Line 45"/>
              <p:cNvSpPr>
                <a:spLocks noChangeShapeType="1"/>
              </p:cNvSpPr>
              <p:nvPr userDrawn="1"/>
            </p:nvSpPr>
            <p:spPr bwMode="auto">
              <a:xfrm rot="5400000">
                <a:off x="-28126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6" name="Line 46"/>
              <p:cNvSpPr>
                <a:spLocks noChangeShapeType="1"/>
              </p:cNvSpPr>
              <p:nvPr userDrawn="1"/>
            </p:nvSpPr>
            <p:spPr bwMode="auto">
              <a:xfrm rot="5400000">
                <a:off x="-266973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7" name="Line 47"/>
              <p:cNvSpPr>
                <a:spLocks noChangeShapeType="1"/>
              </p:cNvSpPr>
              <p:nvPr userDrawn="1"/>
            </p:nvSpPr>
            <p:spPr bwMode="auto">
              <a:xfrm rot="5400000">
                <a:off x="-2525268"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8" name="Line 48"/>
              <p:cNvSpPr>
                <a:spLocks noChangeShapeType="1"/>
              </p:cNvSpPr>
              <p:nvPr userDrawn="1"/>
            </p:nvSpPr>
            <p:spPr bwMode="auto">
              <a:xfrm rot="5400000">
                <a:off x="-23808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29" name="Line 49"/>
              <p:cNvSpPr>
                <a:spLocks noChangeShapeType="1"/>
              </p:cNvSpPr>
              <p:nvPr userDrawn="1"/>
            </p:nvSpPr>
            <p:spPr bwMode="auto">
              <a:xfrm rot="5400000">
                <a:off x="-22363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0" name="Line 50"/>
              <p:cNvSpPr>
                <a:spLocks noChangeShapeType="1"/>
              </p:cNvSpPr>
              <p:nvPr userDrawn="1"/>
            </p:nvSpPr>
            <p:spPr bwMode="auto">
              <a:xfrm rot="5400000">
                <a:off x="-2093468"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1" name="Line 51"/>
              <p:cNvSpPr>
                <a:spLocks noChangeShapeType="1"/>
              </p:cNvSpPr>
              <p:nvPr userDrawn="1"/>
            </p:nvSpPr>
            <p:spPr bwMode="auto">
              <a:xfrm rot="5400000">
                <a:off x="-19490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2" name="Line 52"/>
              <p:cNvSpPr>
                <a:spLocks noChangeShapeType="1"/>
              </p:cNvSpPr>
              <p:nvPr userDrawn="1"/>
            </p:nvSpPr>
            <p:spPr bwMode="auto">
              <a:xfrm rot="5400000">
                <a:off x="-18045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3" name="Line 53"/>
              <p:cNvSpPr>
                <a:spLocks noChangeShapeType="1"/>
              </p:cNvSpPr>
              <p:nvPr userDrawn="1"/>
            </p:nvSpPr>
            <p:spPr bwMode="auto">
              <a:xfrm rot="5400000">
                <a:off x="-166008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4" name="Line 54"/>
              <p:cNvSpPr>
                <a:spLocks noChangeShapeType="1"/>
              </p:cNvSpPr>
              <p:nvPr userDrawn="1"/>
            </p:nvSpPr>
            <p:spPr bwMode="auto">
              <a:xfrm rot="5400000">
                <a:off x="-15172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5" name="Line 55"/>
              <p:cNvSpPr>
                <a:spLocks noChangeShapeType="1"/>
              </p:cNvSpPr>
              <p:nvPr userDrawn="1"/>
            </p:nvSpPr>
            <p:spPr bwMode="auto">
              <a:xfrm rot="5400000">
                <a:off x="-13727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6" name="Line 56"/>
              <p:cNvSpPr>
                <a:spLocks noChangeShapeType="1"/>
              </p:cNvSpPr>
              <p:nvPr userDrawn="1"/>
            </p:nvSpPr>
            <p:spPr bwMode="auto">
              <a:xfrm rot="5400000">
                <a:off x="-122828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7" name="Line 57"/>
              <p:cNvSpPr>
                <a:spLocks noChangeShapeType="1"/>
              </p:cNvSpPr>
              <p:nvPr userDrawn="1"/>
            </p:nvSpPr>
            <p:spPr bwMode="auto">
              <a:xfrm rot="5400000">
                <a:off x="-9409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8" name="Line 58"/>
              <p:cNvSpPr>
                <a:spLocks noChangeShapeType="1"/>
              </p:cNvSpPr>
              <p:nvPr userDrawn="1"/>
            </p:nvSpPr>
            <p:spPr bwMode="auto">
              <a:xfrm rot="5400000">
                <a:off x="-79648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39" name="Line 59"/>
              <p:cNvSpPr>
                <a:spLocks noChangeShapeType="1"/>
              </p:cNvSpPr>
              <p:nvPr userDrawn="1"/>
            </p:nvSpPr>
            <p:spPr bwMode="auto">
              <a:xfrm rot="5400000">
                <a:off x="-5091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0" name="Line 60"/>
              <p:cNvSpPr>
                <a:spLocks noChangeShapeType="1"/>
              </p:cNvSpPr>
              <p:nvPr userDrawn="1"/>
            </p:nvSpPr>
            <p:spPr bwMode="auto">
              <a:xfrm rot="5400000">
                <a:off x="-364680"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1" name="Line 61"/>
              <p:cNvSpPr>
                <a:spLocks noChangeShapeType="1"/>
              </p:cNvSpPr>
              <p:nvPr userDrawn="1"/>
            </p:nvSpPr>
            <p:spPr bwMode="auto">
              <a:xfrm rot="5400000">
                <a:off x="-220218"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2" name="Line 62"/>
              <p:cNvSpPr>
                <a:spLocks noChangeShapeType="1"/>
              </p:cNvSpPr>
              <p:nvPr userDrawn="1"/>
            </p:nvSpPr>
            <p:spPr bwMode="auto">
              <a:xfrm rot="5400000">
                <a:off x="-77343"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3" name="Line 63"/>
              <p:cNvSpPr>
                <a:spLocks noChangeShapeType="1"/>
              </p:cNvSpPr>
              <p:nvPr userDrawn="1"/>
            </p:nvSpPr>
            <p:spPr bwMode="auto">
              <a:xfrm rot="5400000">
                <a:off x="67120"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4" name="Line 64"/>
              <p:cNvSpPr>
                <a:spLocks noChangeShapeType="1"/>
              </p:cNvSpPr>
              <p:nvPr userDrawn="1"/>
            </p:nvSpPr>
            <p:spPr bwMode="auto">
              <a:xfrm rot="5400000">
                <a:off x="211582"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5" name="Line 65"/>
              <p:cNvSpPr>
                <a:spLocks noChangeShapeType="1"/>
              </p:cNvSpPr>
              <p:nvPr userDrawn="1"/>
            </p:nvSpPr>
            <p:spPr bwMode="auto">
              <a:xfrm rot="5400000">
                <a:off x="356045"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6" name="Line 66"/>
              <p:cNvSpPr>
                <a:spLocks noChangeShapeType="1"/>
              </p:cNvSpPr>
              <p:nvPr userDrawn="1"/>
            </p:nvSpPr>
            <p:spPr bwMode="auto">
              <a:xfrm rot="5400000">
                <a:off x="498920"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7" name="Line 67"/>
              <p:cNvSpPr>
                <a:spLocks noChangeShapeType="1"/>
              </p:cNvSpPr>
              <p:nvPr userDrawn="1"/>
            </p:nvSpPr>
            <p:spPr bwMode="auto">
              <a:xfrm rot="5400000">
                <a:off x="643382"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8" name="Line 68"/>
              <p:cNvSpPr>
                <a:spLocks noChangeShapeType="1"/>
              </p:cNvSpPr>
              <p:nvPr userDrawn="1"/>
            </p:nvSpPr>
            <p:spPr bwMode="auto">
              <a:xfrm rot="5400000">
                <a:off x="787845"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49" name="Line 69"/>
              <p:cNvSpPr>
                <a:spLocks noChangeShapeType="1"/>
              </p:cNvSpPr>
              <p:nvPr userDrawn="1"/>
            </p:nvSpPr>
            <p:spPr bwMode="auto">
              <a:xfrm rot="5400000">
                <a:off x="932307"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0" name="Line 70"/>
              <p:cNvSpPr>
                <a:spLocks noChangeShapeType="1"/>
              </p:cNvSpPr>
              <p:nvPr userDrawn="1"/>
            </p:nvSpPr>
            <p:spPr bwMode="auto">
              <a:xfrm rot="5400000">
                <a:off x="1075182"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1" name="Line 71"/>
              <p:cNvSpPr>
                <a:spLocks noChangeShapeType="1"/>
              </p:cNvSpPr>
              <p:nvPr userDrawn="1"/>
            </p:nvSpPr>
            <p:spPr bwMode="auto">
              <a:xfrm rot="5400000">
                <a:off x="1219645"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2" name="Line 72"/>
              <p:cNvSpPr>
                <a:spLocks noChangeShapeType="1"/>
              </p:cNvSpPr>
              <p:nvPr userDrawn="1"/>
            </p:nvSpPr>
            <p:spPr bwMode="auto">
              <a:xfrm rot="5400000">
                <a:off x="1364107"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3" name="Line 73"/>
              <p:cNvSpPr>
                <a:spLocks noChangeShapeType="1"/>
              </p:cNvSpPr>
              <p:nvPr userDrawn="1"/>
            </p:nvSpPr>
            <p:spPr bwMode="auto">
              <a:xfrm rot="5400000">
                <a:off x="1506982"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4" name="Line 74"/>
              <p:cNvSpPr>
                <a:spLocks noChangeShapeType="1"/>
              </p:cNvSpPr>
              <p:nvPr userDrawn="1"/>
            </p:nvSpPr>
            <p:spPr bwMode="auto">
              <a:xfrm rot="5400000">
                <a:off x="-10854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5" name="Line 75"/>
              <p:cNvSpPr>
                <a:spLocks noChangeShapeType="1"/>
              </p:cNvSpPr>
              <p:nvPr userDrawn="1"/>
            </p:nvSpPr>
            <p:spPr bwMode="auto">
              <a:xfrm rot="5400000">
                <a:off x="1649857"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6" name="Line 76"/>
              <p:cNvSpPr>
                <a:spLocks noChangeShapeType="1"/>
              </p:cNvSpPr>
              <p:nvPr userDrawn="1"/>
            </p:nvSpPr>
            <p:spPr bwMode="auto">
              <a:xfrm rot="5400000">
                <a:off x="1794320"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7" name="Line 77"/>
              <p:cNvSpPr>
                <a:spLocks noChangeShapeType="1"/>
              </p:cNvSpPr>
              <p:nvPr userDrawn="1"/>
            </p:nvSpPr>
            <p:spPr bwMode="auto">
              <a:xfrm rot="5400000">
                <a:off x="1938782"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8" name="Line 78"/>
              <p:cNvSpPr>
                <a:spLocks noChangeShapeType="1"/>
              </p:cNvSpPr>
              <p:nvPr userDrawn="1"/>
            </p:nvSpPr>
            <p:spPr bwMode="auto">
              <a:xfrm rot="5400000">
                <a:off x="2081657"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59" name="Line 79"/>
              <p:cNvSpPr>
                <a:spLocks noChangeShapeType="1"/>
              </p:cNvSpPr>
              <p:nvPr userDrawn="1"/>
            </p:nvSpPr>
            <p:spPr bwMode="auto">
              <a:xfrm rot="5400000">
                <a:off x="-65360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0" name="Line 65"/>
              <p:cNvSpPr>
                <a:spLocks noChangeShapeType="1"/>
              </p:cNvSpPr>
              <p:nvPr userDrawn="1"/>
            </p:nvSpPr>
            <p:spPr bwMode="auto">
              <a:xfrm rot="5400000">
                <a:off x="-511481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1" name="Line 66"/>
              <p:cNvSpPr>
                <a:spLocks noChangeShapeType="1"/>
              </p:cNvSpPr>
              <p:nvPr userDrawn="1"/>
            </p:nvSpPr>
            <p:spPr bwMode="auto">
              <a:xfrm rot="5400000">
                <a:off x="-497193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2" name="Line 67"/>
              <p:cNvSpPr>
                <a:spLocks noChangeShapeType="1"/>
              </p:cNvSpPr>
              <p:nvPr userDrawn="1"/>
            </p:nvSpPr>
            <p:spPr bwMode="auto">
              <a:xfrm rot="5400000">
                <a:off x="-4827474"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3" name="Line 68"/>
              <p:cNvSpPr>
                <a:spLocks noChangeShapeType="1"/>
              </p:cNvSpPr>
              <p:nvPr userDrawn="1"/>
            </p:nvSpPr>
            <p:spPr bwMode="auto">
              <a:xfrm rot="5400000">
                <a:off x="-468301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4" name="Line 69"/>
              <p:cNvSpPr>
                <a:spLocks noChangeShapeType="1"/>
              </p:cNvSpPr>
              <p:nvPr userDrawn="1"/>
            </p:nvSpPr>
            <p:spPr bwMode="auto">
              <a:xfrm rot="5400000">
                <a:off x="-4538549"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5" name="Line 70"/>
              <p:cNvSpPr>
                <a:spLocks noChangeShapeType="1"/>
              </p:cNvSpPr>
              <p:nvPr userDrawn="1"/>
            </p:nvSpPr>
            <p:spPr bwMode="auto">
              <a:xfrm rot="5400000">
                <a:off x="-4395674"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6" name="Line 71"/>
              <p:cNvSpPr>
                <a:spLocks noChangeShapeType="1"/>
              </p:cNvSpPr>
              <p:nvPr userDrawn="1"/>
            </p:nvSpPr>
            <p:spPr bwMode="auto">
              <a:xfrm rot="5400000">
                <a:off x="-4251211"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7" name="Line 72"/>
              <p:cNvSpPr>
                <a:spLocks noChangeShapeType="1"/>
              </p:cNvSpPr>
              <p:nvPr userDrawn="1"/>
            </p:nvSpPr>
            <p:spPr bwMode="auto">
              <a:xfrm rot="5400000">
                <a:off x="-4106749"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8" name="Line 73"/>
              <p:cNvSpPr>
                <a:spLocks noChangeShapeType="1"/>
              </p:cNvSpPr>
              <p:nvPr userDrawn="1"/>
            </p:nvSpPr>
            <p:spPr bwMode="auto">
              <a:xfrm rot="5400000">
                <a:off x="-3963874"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69" name="Line 75"/>
              <p:cNvSpPr>
                <a:spLocks noChangeShapeType="1"/>
              </p:cNvSpPr>
              <p:nvPr userDrawn="1"/>
            </p:nvSpPr>
            <p:spPr bwMode="auto">
              <a:xfrm rot="5400000">
                <a:off x="-3820999"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0" name="Line 76"/>
              <p:cNvSpPr>
                <a:spLocks noChangeShapeType="1"/>
              </p:cNvSpPr>
              <p:nvPr userDrawn="1"/>
            </p:nvSpPr>
            <p:spPr bwMode="auto">
              <a:xfrm rot="5400000">
                <a:off x="-3676536"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1" name="Line 77"/>
              <p:cNvSpPr>
                <a:spLocks noChangeShapeType="1"/>
              </p:cNvSpPr>
              <p:nvPr userDrawn="1"/>
            </p:nvSpPr>
            <p:spPr bwMode="auto">
              <a:xfrm rot="5400000">
                <a:off x="-3532074"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2" name="Line 78"/>
              <p:cNvSpPr>
                <a:spLocks noChangeShapeType="1"/>
              </p:cNvSpPr>
              <p:nvPr userDrawn="1"/>
            </p:nvSpPr>
            <p:spPr bwMode="auto">
              <a:xfrm rot="5400000">
                <a:off x="-3389199" y="5333809"/>
                <a:ext cx="10656000" cy="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grpSp>
        <p:grpSp>
          <p:nvGrpSpPr>
            <p:cNvPr id="3" name="グループ化 2"/>
            <p:cNvGrpSpPr/>
            <p:nvPr userDrawn="1"/>
          </p:nvGrpSpPr>
          <p:grpSpPr>
            <a:xfrm>
              <a:off x="180631" y="165775"/>
              <a:ext cx="7200000" cy="10365647"/>
              <a:chOff x="-4366" y="165775"/>
              <a:chExt cx="7560000" cy="10365647"/>
            </a:xfrm>
          </p:grpSpPr>
          <p:sp>
            <p:nvSpPr>
              <p:cNvPr id="273" name="Line 81"/>
              <p:cNvSpPr>
                <a:spLocks noChangeShapeType="1"/>
              </p:cNvSpPr>
              <p:nvPr userDrawn="1"/>
            </p:nvSpPr>
            <p:spPr bwMode="auto">
              <a:xfrm rot="5400000">
                <a:off x="3775634" y="41856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4" name="Line 82"/>
              <p:cNvSpPr>
                <a:spLocks noChangeShapeType="1"/>
              </p:cNvSpPr>
              <p:nvPr userDrawn="1"/>
            </p:nvSpPr>
            <p:spPr bwMode="auto">
              <a:xfrm rot="5400000">
                <a:off x="3775634" y="-361422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5" name="Line 83"/>
              <p:cNvSpPr>
                <a:spLocks noChangeShapeType="1"/>
              </p:cNvSpPr>
              <p:nvPr userDrawn="1"/>
            </p:nvSpPr>
            <p:spPr bwMode="auto">
              <a:xfrm rot="5400000">
                <a:off x="3775634" y="-346979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6" name="Line 84"/>
              <p:cNvSpPr>
                <a:spLocks noChangeShapeType="1"/>
              </p:cNvSpPr>
              <p:nvPr userDrawn="1"/>
            </p:nvSpPr>
            <p:spPr bwMode="auto">
              <a:xfrm rot="5400000">
                <a:off x="3775634" y="-332696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7" name="Line 85"/>
              <p:cNvSpPr>
                <a:spLocks noChangeShapeType="1"/>
              </p:cNvSpPr>
              <p:nvPr userDrawn="1"/>
            </p:nvSpPr>
            <p:spPr bwMode="auto">
              <a:xfrm rot="5400000">
                <a:off x="3775634" y="-318253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8" name="Line 86"/>
              <p:cNvSpPr>
                <a:spLocks noChangeShapeType="1"/>
              </p:cNvSpPr>
              <p:nvPr userDrawn="1"/>
            </p:nvSpPr>
            <p:spPr bwMode="auto">
              <a:xfrm rot="5400000">
                <a:off x="3775634" y="-303811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79" name="Line 87"/>
              <p:cNvSpPr>
                <a:spLocks noChangeShapeType="1"/>
              </p:cNvSpPr>
              <p:nvPr userDrawn="1"/>
            </p:nvSpPr>
            <p:spPr bwMode="auto">
              <a:xfrm rot="5400000">
                <a:off x="3775634" y="-289368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0" name="Line 88"/>
              <p:cNvSpPr>
                <a:spLocks noChangeShapeType="1"/>
              </p:cNvSpPr>
              <p:nvPr userDrawn="1"/>
            </p:nvSpPr>
            <p:spPr bwMode="auto">
              <a:xfrm rot="5400000">
                <a:off x="3775634" y="-275084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1" name="Line 89"/>
              <p:cNvSpPr>
                <a:spLocks noChangeShapeType="1"/>
              </p:cNvSpPr>
              <p:nvPr userDrawn="1"/>
            </p:nvSpPr>
            <p:spPr bwMode="auto">
              <a:xfrm rot="5400000">
                <a:off x="3775634" y="-260642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2" name="Line 90"/>
              <p:cNvSpPr>
                <a:spLocks noChangeShapeType="1"/>
              </p:cNvSpPr>
              <p:nvPr userDrawn="1"/>
            </p:nvSpPr>
            <p:spPr bwMode="auto">
              <a:xfrm rot="5400000">
                <a:off x="3775634" y="-246199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3" name="Line 91"/>
              <p:cNvSpPr>
                <a:spLocks noChangeShapeType="1"/>
              </p:cNvSpPr>
              <p:nvPr userDrawn="1"/>
            </p:nvSpPr>
            <p:spPr bwMode="auto">
              <a:xfrm rot="5400000">
                <a:off x="3775634" y="-231916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4" name="Line 92"/>
              <p:cNvSpPr>
                <a:spLocks noChangeShapeType="1"/>
              </p:cNvSpPr>
              <p:nvPr userDrawn="1"/>
            </p:nvSpPr>
            <p:spPr bwMode="auto">
              <a:xfrm rot="5400000">
                <a:off x="3775634" y="-217473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5" name="Line 93"/>
              <p:cNvSpPr>
                <a:spLocks noChangeShapeType="1"/>
              </p:cNvSpPr>
              <p:nvPr userDrawn="1"/>
            </p:nvSpPr>
            <p:spPr bwMode="auto">
              <a:xfrm rot="5400000">
                <a:off x="3775634" y="-203031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6" name="Line 94"/>
              <p:cNvSpPr>
                <a:spLocks noChangeShapeType="1"/>
              </p:cNvSpPr>
              <p:nvPr userDrawn="1"/>
            </p:nvSpPr>
            <p:spPr bwMode="auto">
              <a:xfrm rot="5400000">
                <a:off x="3775634" y="-188588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7" name="Line 95"/>
              <p:cNvSpPr>
                <a:spLocks noChangeShapeType="1"/>
              </p:cNvSpPr>
              <p:nvPr userDrawn="1"/>
            </p:nvSpPr>
            <p:spPr bwMode="auto">
              <a:xfrm rot="5400000">
                <a:off x="3775634" y="-174304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8" name="Line 96"/>
              <p:cNvSpPr>
                <a:spLocks noChangeShapeType="1"/>
              </p:cNvSpPr>
              <p:nvPr userDrawn="1"/>
            </p:nvSpPr>
            <p:spPr bwMode="auto">
              <a:xfrm rot="5400000">
                <a:off x="3775634" y="-159862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89" name="Line 97"/>
              <p:cNvSpPr>
                <a:spLocks noChangeShapeType="1"/>
              </p:cNvSpPr>
              <p:nvPr userDrawn="1"/>
            </p:nvSpPr>
            <p:spPr bwMode="auto">
              <a:xfrm rot="5400000">
                <a:off x="3775634" y="-145419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0" name="Line 98"/>
              <p:cNvSpPr>
                <a:spLocks noChangeShapeType="1"/>
              </p:cNvSpPr>
              <p:nvPr userDrawn="1"/>
            </p:nvSpPr>
            <p:spPr bwMode="auto">
              <a:xfrm rot="5400000">
                <a:off x="3775634" y="-131135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1" name="Line 99"/>
              <p:cNvSpPr>
                <a:spLocks noChangeShapeType="1"/>
              </p:cNvSpPr>
              <p:nvPr userDrawn="1"/>
            </p:nvSpPr>
            <p:spPr bwMode="auto">
              <a:xfrm rot="5400000">
                <a:off x="3775634" y="-116693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2" name="Line 100"/>
              <p:cNvSpPr>
                <a:spLocks noChangeShapeType="1"/>
              </p:cNvSpPr>
              <p:nvPr userDrawn="1"/>
            </p:nvSpPr>
            <p:spPr bwMode="auto">
              <a:xfrm rot="5400000">
                <a:off x="3775634" y="-102250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3" name="Line 101"/>
              <p:cNvSpPr>
                <a:spLocks noChangeShapeType="1"/>
              </p:cNvSpPr>
              <p:nvPr userDrawn="1"/>
            </p:nvSpPr>
            <p:spPr bwMode="auto">
              <a:xfrm rot="5400000">
                <a:off x="3775634" y="-87808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4" name="Line 102"/>
              <p:cNvSpPr>
                <a:spLocks noChangeShapeType="1"/>
              </p:cNvSpPr>
              <p:nvPr userDrawn="1"/>
            </p:nvSpPr>
            <p:spPr bwMode="auto">
              <a:xfrm rot="5400000">
                <a:off x="3775634" y="-73524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5" name="Line 103"/>
              <p:cNvSpPr>
                <a:spLocks noChangeShapeType="1"/>
              </p:cNvSpPr>
              <p:nvPr userDrawn="1"/>
            </p:nvSpPr>
            <p:spPr bwMode="auto">
              <a:xfrm rot="5400000">
                <a:off x="3775634" y="-59082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6" name="Line 104"/>
              <p:cNvSpPr>
                <a:spLocks noChangeShapeType="1"/>
              </p:cNvSpPr>
              <p:nvPr userDrawn="1"/>
            </p:nvSpPr>
            <p:spPr bwMode="auto">
              <a:xfrm rot="5400000">
                <a:off x="3775634" y="-44639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7" name="Line 105"/>
              <p:cNvSpPr>
                <a:spLocks noChangeShapeType="1"/>
              </p:cNvSpPr>
              <p:nvPr userDrawn="1"/>
            </p:nvSpPr>
            <p:spPr bwMode="auto">
              <a:xfrm rot="5400000">
                <a:off x="3775634" y="-30197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8" name="Line 106"/>
              <p:cNvSpPr>
                <a:spLocks noChangeShapeType="1"/>
              </p:cNvSpPr>
              <p:nvPr userDrawn="1"/>
            </p:nvSpPr>
            <p:spPr bwMode="auto">
              <a:xfrm rot="5400000">
                <a:off x="3775634" y="-15913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299" name="Line 107"/>
              <p:cNvSpPr>
                <a:spLocks noChangeShapeType="1"/>
              </p:cNvSpPr>
              <p:nvPr userDrawn="1"/>
            </p:nvSpPr>
            <p:spPr bwMode="auto">
              <a:xfrm rot="5400000">
                <a:off x="3775634" y="-1470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0" name="Line 108"/>
              <p:cNvSpPr>
                <a:spLocks noChangeShapeType="1"/>
              </p:cNvSpPr>
              <p:nvPr userDrawn="1"/>
            </p:nvSpPr>
            <p:spPr bwMode="auto">
              <a:xfrm rot="5400000">
                <a:off x="3775634" y="12813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1" name="Line 109"/>
              <p:cNvSpPr>
                <a:spLocks noChangeShapeType="1"/>
              </p:cNvSpPr>
              <p:nvPr userDrawn="1"/>
            </p:nvSpPr>
            <p:spPr bwMode="auto">
              <a:xfrm rot="5400000">
                <a:off x="3775634" y="85025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2" name="Line 110"/>
              <p:cNvSpPr>
                <a:spLocks noChangeShapeType="1"/>
              </p:cNvSpPr>
              <p:nvPr userDrawn="1"/>
            </p:nvSpPr>
            <p:spPr bwMode="auto">
              <a:xfrm rot="5400000">
                <a:off x="3775634" y="99309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3" name="Line 111"/>
              <p:cNvSpPr>
                <a:spLocks noChangeShapeType="1"/>
              </p:cNvSpPr>
              <p:nvPr userDrawn="1"/>
            </p:nvSpPr>
            <p:spPr bwMode="auto">
              <a:xfrm rot="5400000">
                <a:off x="3775634" y="113752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4" name="Line 112"/>
              <p:cNvSpPr>
                <a:spLocks noChangeShapeType="1"/>
              </p:cNvSpPr>
              <p:nvPr userDrawn="1"/>
            </p:nvSpPr>
            <p:spPr bwMode="auto">
              <a:xfrm rot="5400000">
                <a:off x="3775634" y="128194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5" name="Line 113"/>
              <p:cNvSpPr>
                <a:spLocks noChangeShapeType="1"/>
              </p:cNvSpPr>
              <p:nvPr userDrawn="1"/>
            </p:nvSpPr>
            <p:spPr bwMode="auto">
              <a:xfrm rot="5400000">
                <a:off x="3775634" y="142478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6" name="Line 114"/>
              <p:cNvSpPr>
                <a:spLocks noChangeShapeType="1"/>
              </p:cNvSpPr>
              <p:nvPr userDrawn="1"/>
            </p:nvSpPr>
            <p:spPr bwMode="auto">
              <a:xfrm rot="5400000">
                <a:off x="3775634" y="156920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7" name="Line 115"/>
              <p:cNvSpPr>
                <a:spLocks noChangeShapeType="1"/>
              </p:cNvSpPr>
              <p:nvPr userDrawn="1"/>
            </p:nvSpPr>
            <p:spPr bwMode="auto">
              <a:xfrm rot="5400000">
                <a:off x="3775634" y="171363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8" name="Line 116"/>
              <p:cNvSpPr>
                <a:spLocks noChangeShapeType="1"/>
              </p:cNvSpPr>
              <p:nvPr userDrawn="1"/>
            </p:nvSpPr>
            <p:spPr bwMode="auto">
              <a:xfrm rot="5400000">
                <a:off x="3775634" y="185805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09" name="Line 117"/>
              <p:cNvSpPr>
                <a:spLocks noChangeShapeType="1"/>
              </p:cNvSpPr>
              <p:nvPr userDrawn="1"/>
            </p:nvSpPr>
            <p:spPr bwMode="auto">
              <a:xfrm rot="5400000">
                <a:off x="3775634" y="200089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0" name="Line 118"/>
              <p:cNvSpPr>
                <a:spLocks noChangeShapeType="1"/>
              </p:cNvSpPr>
              <p:nvPr userDrawn="1"/>
            </p:nvSpPr>
            <p:spPr bwMode="auto">
              <a:xfrm rot="5400000">
                <a:off x="3775634" y="214532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1" name="Line 119"/>
              <p:cNvSpPr>
                <a:spLocks noChangeShapeType="1"/>
              </p:cNvSpPr>
              <p:nvPr userDrawn="1"/>
            </p:nvSpPr>
            <p:spPr bwMode="auto">
              <a:xfrm rot="5400000">
                <a:off x="3775634" y="228974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2" name="Line 120"/>
              <p:cNvSpPr>
                <a:spLocks noChangeShapeType="1"/>
              </p:cNvSpPr>
              <p:nvPr userDrawn="1"/>
            </p:nvSpPr>
            <p:spPr bwMode="auto">
              <a:xfrm rot="5400000">
                <a:off x="3775634" y="243417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3" name="Line 121"/>
              <p:cNvSpPr>
                <a:spLocks noChangeShapeType="1"/>
              </p:cNvSpPr>
              <p:nvPr userDrawn="1"/>
            </p:nvSpPr>
            <p:spPr bwMode="auto">
              <a:xfrm rot="5400000">
                <a:off x="3775634" y="257701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4" name="Line 122"/>
              <p:cNvSpPr>
                <a:spLocks noChangeShapeType="1"/>
              </p:cNvSpPr>
              <p:nvPr userDrawn="1"/>
            </p:nvSpPr>
            <p:spPr bwMode="auto">
              <a:xfrm rot="5400000">
                <a:off x="3775634" y="272143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5" name="Line 123"/>
              <p:cNvSpPr>
                <a:spLocks noChangeShapeType="1"/>
              </p:cNvSpPr>
              <p:nvPr userDrawn="1"/>
            </p:nvSpPr>
            <p:spPr bwMode="auto">
              <a:xfrm rot="5400000">
                <a:off x="3775634" y="286586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6" name="Line 124"/>
              <p:cNvSpPr>
                <a:spLocks noChangeShapeType="1"/>
              </p:cNvSpPr>
              <p:nvPr userDrawn="1"/>
            </p:nvSpPr>
            <p:spPr bwMode="auto">
              <a:xfrm rot="5400000">
                <a:off x="3775634" y="300869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7" name="Line 125"/>
              <p:cNvSpPr>
                <a:spLocks noChangeShapeType="1"/>
              </p:cNvSpPr>
              <p:nvPr userDrawn="1"/>
            </p:nvSpPr>
            <p:spPr bwMode="auto">
              <a:xfrm rot="5400000">
                <a:off x="3775634" y="315312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8" name="Line 126"/>
              <p:cNvSpPr>
                <a:spLocks noChangeShapeType="1"/>
              </p:cNvSpPr>
              <p:nvPr userDrawn="1"/>
            </p:nvSpPr>
            <p:spPr bwMode="auto">
              <a:xfrm rot="5400000">
                <a:off x="3775634" y="329754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19" name="Line 127"/>
              <p:cNvSpPr>
                <a:spLocks noChangeShapeType="1"/>
              </p:cNvSpPr>
              <p:nvPr userDrawn="1"/>
            </p:nvSpPr>
            <p:spPr bwMode="auto">
              <a:xfrm rot="5400000">
                <a:off x="3775634" y="344197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0" name="Line 128"/>
              <p:cNvSpPr>
                <a:spLocks noChangeShapeType="1"/>
              </p:cNvSpPr>
              <p:nvPr userDrawn="1"/>
            </p:nvSpPr>
            <p:spPr bwMode="auto">
              <a:xfrm rot="5400000">
                <a:off x="3775634" y="358481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1" name="Line 129"/>
              <p:cNvSpPr>
                <a:spLocks noChangeShapeType="1"/>
              </p:cNvSpPr>
              <p:nvPr userDrawn="1"/>
            </p:nvSpPr>
            <p:spPr bwMode="auto">
              <a:xfrm rot="5400000">
                <a:off x="3775634" y="372923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2" name="Line 130"/>
              <p:cNvSpPr>
                <a:spLocks noChangeShapeType="1"/>
              </p:cNvSpPr>
              <p:nvPr userDrawn="1"/>
            </p:nvSpPr>
            <p:spPr bwMode="auto">
              <a:xfrm rot="5400000">
                <a:off x="3775634" y="3873661"/>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3" name="Line 131"/>
              <p:cNvSpPr>
                <a:spLocks noChangeShapeType="1"/>
              </p:cNvSpPr>
              <p:nvPr userDrawn="1"/>
            </p:nvSpPr>
            <p:spPr bwMode="auto">
              <a:xfrm rot="5400000">
                <a:off x="3775634" y="401649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4" name="Line 132"/>
              <p:cNvSpPr>
                <a:spLocks noChangeShapeType="1"/>
              </p:cNvSpPr>
              <p:nvPr userDrawn="1"/>
            </p:nvSpPr>
            <p:spPr bwMode="auto">
              <a:xfrm rot="5400000">
                <a:off x="3775634" y="4160924"/>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5" name="Line 133"/>
              <p:cNvSpPr>
                <a:spLocks noChangeShapeType="1"/>
              </p:cNvSpPr>
              <p:nvPr userDrawn="1"/>
            </p:nvSpPr>
            <p:spPr bwMode="auto">
              <a:xfrm rot="5400000">
                <a:off x="3775634" y="70583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6" name="Line 134"/>
              <p:cNvSpPr>
                <a:spLocks noChangeShapeType="1"/>
              </p:cNvSpPr>
              <p:nvPr userDrawn="1"/>
            </p:nvSpPr>
            <p:spPr bwMode="auto">
              <a:xfrm rot="5400000">
                <a:off x="3775634" y="27096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7" name="Line 135"/>
              <p:cNvSpPr>
                <a:spLocks noChangeShapeType="1"/>
              </p:cNvSpPr>
              <p:nvPr userDrawn="1"/>
            </p:nvSpPr>
            <p:spPr bwMode="auto">
              <a:xfrm rot="5400000">
                <a:off x="3775634" y="56140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8" name="Line 82"/>
              <p:cNvSpPr>
                <a:spLocks noChangeShapeType="1"/>
              </p:cNvSpPr>
              <p:nvPr userDrawn="1"/>
            </p:nvSpPr>
            <p:spPr bwMode="auto">
              <a:xfrm rot="5400000">
                <a:off x="3775634" y="430413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29" name="Line 83"/>
              <p:cNvSpPr>
                <a:spLocks noChangeShapeType="1"/>
              </p:cNvSpPr>
              <p:nvPr userDrawn="1"/>
            </p:nvSpPr>
            <p:spPr bwMode="auto">
              <a:xfrm rot="5400000">
                <a:off x="3775634" y="4448556"/>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0" name="Line 84"/>
              <p:cNvSpPr>
                <a:spLocks noChangeShapeType="1"/>
              </p:cNvSpPr>
              <p:nvPr userDrawn="1"/>
            </p:nvSpPr>
            <p:spPr bwMode="auto">
              <a:xfrm rot="5400000">
                <a:off x="3775634" y="4591394"/>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1" name="Line 85"/>
              <p:cNvSpPr>
                <a:spLocks noChangeShapeType="1"/>
              </p:cNvSpPr>
              <p:nvPr userDrawn="1"/>
            </p:nvSpPr>
            <p:spPr bwMode="auto">
              <a:xfrm rot="5400000">
                <a:off x="3775634" y="473581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2" name="Line 86"/>
              <p:cNvSpPr>
                <a:spLocks noChangeShapeType="1"/>
              </p:cNvSpPr>
              <p:nvPr userDrawn="1"/>
            </p:nvSpPr>
            <p:spPr bwMode="auto">
              <a:xfrm rot="5400000">
                <a:off x="3775634" y="4880244"/>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3" name="Line 87"/>
              <p:cNvSpPr>
                <a:spLocks noChangeShapeType="1"/>
              </p:cNvSpPr>
              <p:nvPr userDrawn="1"/>
            </p:nvSpPr>
            <p:spPr bwMode="auto">
              <a:xfrm rot="5400000">
                <a:off x="3775634" y="502466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4" name="Line 88"/>
              <p:cNvSpPr>
                <a:spLocks noChangeShapeType="1"/>
              </p:cNvSpPr>
              <p:nvPr userDrawn="1"/>
            </p:nvSpPr>
            <p:spPr bwMode="auto">
              <a:xfrm rot="5400000">
                <a:off x="3775634" y="516750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5" name="Line 89"/>
              <p:cNvSpPr>
                <a:spLocks noChangeShapeType="1"/>
              </p:cNvSpPr>
              <p:nvPr userDrawn="1"/>
            </p:nvSpPr>
            <p:spPr bwMode="auto">
              <a:xfrm rot="5400000">
                <a:off x="3775634" y="531193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6" name="Line 90"/>
              <p:cNvSpPr>
                <a:spLocks noChangeShapeType="1"/>
              </p:cNvSpPr>
              <p:nvPr userDrawn="1"/>
            </p:nvSpPr>
            <p:spPr bwMode="auto">
              <a:xfrm rot="5400000">
                <a:off x="3775634" y="545635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7" name="Line 91"/>
              <p:cNvSpPr>
                <a:spLocks noChangeShapeType="1"/>
              </p:cNvSpPr>
              <p:nvPr userDrawn="1"/>
            </p:nvSpPr>
            <p:spPr bwMode="auto">
              <a:xfrm rot="5400000">
                <a:off x="3775634" y="559919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8" name="Line 92"/>
              <p:cNvSpPr>
                <a:spLocks noChangeShapeType="1"/>
              </p:cNvSpPr>
              <p:nvPr userDrawn="1"/>
            </p:nvSpPr>
            <p:spPr bwMode="auto">
              <a:xfrm rot="5400000">
                <a:off x="3775634" y="574362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39" name="Line 93"/>
              <p:cNvSpPr>
                <a:spLocks noChangeShapeType="1"/>
              </p:cNvSpPr>
              <p:nvPr userDrawn="1"/>
            </p:nvSpPr>
            <p:spPr bwMode="auto">
              <a:xfrm rot="5400000">
                <a:off x="3775634" y="5888045"/>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0" name="Line 94"/>
              <p:cNvSpPr>
                <a:spLocks noChangeShapeType="1"/>
              </p:cNvSpPr>
              <p:nvPr userDrawn="1"/>
            </p:nvSpPr>
            <p:spPr bwMode="auto">
              <a:xfrm rot="5400000">
                <a:off x="3775634" y="6032470"/>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1" name="Line 95"/>
              <p:cNvSpPr>
                <a:spLocks noChangeShapeType="1"/>
              </p:cNvSpPr>
              <p:nvPr userDrawn="1"/>
            </p:nvSpPr>
            <p:spPr bwMode="auto">
              <a:xfrm rot="5400000">
                <a:off x="3775634" y="6175308"/>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2" name="Line 96"/>
              <p:cNvSpPr>
                <a:spLocks noChangeShapeType="1"/>
              </p:cNvSpPr>
              <p:nvPr userDrawn="1"/>
            </p:nvSpPr>
            <p:spPr bwMode="auto">
              <a:xfrm rot="5400000">
                <a:off x="3775634" y="6319733"/>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3" name="Line 97"/>
              <p:cNvSpPr>
                <a:spLocks noChangeShapeType="1"/>
              </p:cNvSpPr>
              <p:nvPr userDrawn="1"/>
            </p:nvSpPr>
            <p:spPr bwMode="auto">
              <a:xfrm rot="5400000">
                <a:off x="3775634" y="6464159"/>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4" name="Line 98"/>
              <p:cNvSpPr>
                <a:spLocks noChangeShapeType="1"/>
              </p:cNvSpPr>
              <p:nvPr userDrawn="1"/>
            </p:nvSpPr>
            <p:spPr bwMode="auto">
              <a:xfrm rot="5400000">
                <a:off x="3775634" y="6606997"/>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sp>
            <p:nvSpPr>
              <p:cNvPr id="345" name="Line 99"/>
              <p:cNvSpPr>
                <a:spLocks noChangeShapeType="1"/>
              </p:cNvSpPr>
              <p:nvPr userDrawn="1"/>
            </p:nvSpPr>
            <p:spPr bwMode="auto">
              <a:xfrm rot="5400000">
                <a:off x="3775634" y="6751422"/>
                <a:ext cx="0" cy="75600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solidFill>
                    <a:prstClr val="black"/>
                  </a:solidFill>
                </a:endParaRPr>
              </a:p>
            </p:txBody>
          </p:sp>
        </p:grpSp>
      </p:grpSp>
    </p:spTree>
  </p:cSld>
  <p:clrMap bg1="lt1" tx1="dk1" bg2="lt2" tx2="dk2" accent1="accent1" accent2="accent2" accent3="accent3" accent4="accent4" accent5="accent5" accent6="accent6" hlink="hlink" folHlink="folHlink"/>
  <p:sldLayoutIdLst>
    <p:sldLayoutId id="2147483670" r:id="rId1"/>
  </p:sldLayoutIdLst>
  <p:hf hdr="0" ftr="0" dt="0"/>
  <p:txStyles>
    <p:titleStyle>
      <a:lvl1pPr algn="l" defTabSz="947210" rtl="0" eaLnBrk="1" latinLnBrk="0" hangingPunct="1">
        <a:spcBef>
          <a:spcPct val="0"/>
        </a:spcBef>
        <a:buNone/>
        <a:defRPr kumimoji="1" sz="2800" b="1" kern="1200" cap="none" spc="0" baseline="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0" indent="0" algn="l" defTabSz="947210" rtl="0" eaLnBrk="1" latinLnBrk="0" hangingPunct="1">
        <a:spcBef>
          <a:spcPct val="20000"/>
        </a:spcBef>
        <a:spcAft>
          <a:spcPts val="621"/>
        </a:spcAft>
        <a:buFont typeface="Arial" pitchFamily="34" charset="0"/>
        <a:buNone/>
        <a:defRPr kumimoji="1" sz="2200" b="1" kern="1200">
          <a:solidFill>
            <a:schemeClr val="tx1"/>
          </a:solidFill>
          <a:latin typeface="+mn-lt"/>
          <a:ea typeface="+mn-ea"/>
          <a:cs typeface="+mn-cs"/>
        </a:defRPr>
      </a:lvl1pPr>
      <a:lvl2pPr marL="473604" indent="-189441" algn="l" defTabSz="947210" rtl="0" eaLnBrk="1" latinLnBrk="0" hangingPunct="1">
        <a:spcBef>
          <a:spcPct val="20000"/>
        </a:spcBef>
        <a:buClr>
          <a:schemeClr val="tx2"/>
        </a:buClr>
        <a:buFont typeface="Arial" pitchFamily="34" charset="0"/>
        <a:buChar char="•"/>
        <a:defRPr kumimoji="1" sz="2200" kern="1200">
          <a:solidFill>
            <a:schemeClr val="tx1"/>
          </a:solidFill>
          <a:latin typeface="+mn-lt"/>
          <a:ea typeface="+mn-ea"/>
          <a:cs typeface="+mn-cs"/>
        </a:defRPr>
      </a:lvl2pPr>
      <a:lvl3pPr marL="1184012" indent="-236803" algn="l" defTabSz="947210" rtl="0" eaLnBrk="1" latinLnBrk="0" hangingPunct="1">
        <a:spcBef>
          <a:spcPct val="20000"/>
        </a:spcBef>
        <a:buClr>
          <a:schemeClr val="tx2"/>
        </a:buClr>
        <a:buFont typeface="Arial" pitchFamily="34" charset="0"/>
        <a:buChar char="•"/>
        <a:defRPr kumimoji="1" sz="2000" kern="1200">
          <a:solidFill>
            <a:schemeClr val="tx1"/>
          </a:solidFill>
          <a:latin typeface="+mn-lt"/>
          <a:ea typeface="+mn-ea"/>
          <a:cs typeface="+mn-cs"/>
        </a:defRPr>
      </a:lvl3pPr>
      <a:lvl4pPr marL="1657616" indent="-236803" algn="l" defTabSz="947210" rtl="0" eaLnBrk="1" latinLnBrk="0" hangingPunct="1">
        <a:spcBef>
          <a:spcPct val="20000"/>
        </a:spcBef>
        <a:buClr>
          <a:schemeClr val="tx2"/>
        </a:buClr>
        <a:buFont typeface="Arial" pitchFamily="34" charset="0"/>
        <a:buChar char="•"/>
        <a:defRPr kumimoji="1" sz="2000" kern="1200">
          <a:solidFill>
            <a:schemeClr val="tx1"/>
          </a:solidFill>
          <a:latin typeface="+mn-lt"/>
          <a:ea typeface="+mn-ea"/>
          <a:cs typeface="+mn-cs"/>
        </a:defRPr>
      </a:lvl4pPr>
      <a:lvl5pPr marL="2131222" indent="-236803" algn="l" defTabSz="947210" rtl="0" eaLnBrk="1" latinLnBrk="0" hangingPunct="1">
        <a:spcBef>
          <a:spcPct val="20000"/>
        </a:spcBef>
        <a:buClr>
          <a:schemeClr val="tx2"/>
        </a:buClr>
        <a:buFont typeface="Arial" pitchFamily="34" charset="0"/>
        <a:buChar char="•"/>
        <a:defRPr kumimoji="1" sz="2000" kern="1200" baseline="0">
          <a:solidFill>
            <a:schemeClr val="tx1"/>
          </a:solidFill>
          <a:latin typeface="+mn-lt"/>
          <a:ea typeface="+mn-ea"/>
          <a:cs typeface="+mn-cs"/>
        </a:defRPr>
      </a:lvl5pPr>
      <a:lvl6pPr marL="2604825" indent="-236803" algn="l" defTabSz="947210" rtl="0" eaLnBrk="1" latinLnBrk="0" hangingPunct="1">
        <a:spcBef>
          <a:spcPct val="20000"/>
        </a:spcBef>
        <a:buClr>
          <a:schemeClr val="tx2"/>
        </a:buClr>
        <a:buFont typeface="Arial" pitchFamily="34" charset="0"/>
        <a:buChar char="•"/>
        <a:defRPr kumimoji="1" sz="1800" kern="1200">
          <a:solidFill>
            <a:schemeClr val="tx1"/>
          </a:solidFill>
          <a:latin typeface="+mn-lt"/>
          <a:ea typeface="+mn-ea"/>
          <a:cs typeface="+mn-cs"/>
        </a:defRPr>
      </a:lvl6pPr>
      <a:lvl7pPr marL="3078430" indent="-236803" algn="l" defTabSz="947210" rtl="0" eaLnBrk="1" latinLnBrk="0" hangingPunct="1">
        <a:spcBef>
          <a:spcPct val="20000"/>
        </a:spcBef>
        <a:buClr>
          <a:schemeClr val="tx2"/>
        </a:buClr>
        <a:buFont typeface="Arial" pitchFamily="34" charset="0"/>
        <a:buChar char="•"/>
        <a:defRPr kumimoji="1" sz="1800" kern="1200">
          <a:solidFill>
            <a:schemeClr val="tx1"/>
          </a:solidFill>
          <a:latin typeface="+mn-lt"/>
          <a:ea typeface="+mn-ea"/>
          <a:cs typeface="+mn-cs"/>
        </a:defRPr>
      </a:lvl7pPr>
      <a:lvl8pPr marL="3552034" indent="-236803" algn="l" defTabSz="947210" rtl="0" eaLnBrk="1" latinLnBrk="0" hangingPunct="1">
        <a:spcBef>
          <a:spcPct val="20000"/>
        </a:spcBef>
        <a:buClr>
          <a:schemeClr val="tx2"/>
        </a:buClr>
        <a:buFont typeface="Arial" pitchFamily="34" charset="0"/>
        <a:buChar char="•"/>
        <a:defRPr kumimoji="1" sz="1800" kern="1200">
          <a:solidFill>
            <a:schemeClr val="tx1"/>
          </a:solidFill>
          <a:latin typeface="+mn-lt"/>
          <a:ea typeface="+mn-ea"/>
          <a:cs typeface="+mn-cs"/>
        </a:defRPr>
      </a:lvl8pPr>
      <a:lvl9pPr marL="4025639" indent="-236803" algn="l" defTabSz="947210" rtl="0" eaLnBrk="1" latinLnBrk="0" hangingPunct="1">
        <a:spcBef>
          <a:spcPct val="20000"/>
        </a:spcBef>
        <a:buClr>
          <a:schemeClr val="tx2"/>
        </a:buClr>
        <a:buFont typeface="Arial" pitchFamily="34" charset="0"/>
        <a:buChar char="•"/>
        <a:defRPr kumimoji="1" sz="1800" kern="1200">
          <a:solidFill>
            <a:schemeClr val="tx1"/>
          </a:solidFill>
          <a:latin typeface="+mn-lt"/>
          <a:ea typeface="+mn-ea"/>
          <a:cs typeface="+mn-cs"/>
        </a:defRPr>
      </a:lvl9pPr>
    </p:bodyStyle>
    <p:otherStyle>
      <a:defPPr>
        <a:defRPr lang="en-US"/>
      </a:defPPr>
      <a:lvl1pPr marL="0" algn="l" defTabSz="947210" rtl="0" eaLnBrk="1" latinLnBrk="0" hangingPunct="1">
        <a:defRPr kumimoji="1" sz="2000" kern="1200">
          <a:solidFill>
            <a:schemeClr val="tx1"/>
          </a:solidFill>
          <a:latin typeface="+mn-lt"/>
          <a:ea typeface="+mn-ea"/>
          <a:cs typeface="+mn-cs"/>
        </a:defRPr>
      </a:lvl1pPr>
      <a:lvl2pPr marL="473604" algn="l" defTabSz="947210" rtl="0" eaLnBrk="1" latinLnBrk="0" hangingPunct="1">
        <a:defRPr kumimoji="1" sz="2000" kern="1200">
          <a:solidFill>
            <a:schemeClr val="tx1"/>
          </a:solidFill>
          <a:latin typeface="+mn-lt"/>
          <a:ea typeface="+mn-ea"/>
          <a:cs typeface="+mn-cs"/>
        </a:defRPr>
      </a:lvl2pPr>
      <a:lvl3pPr marL="947210" algn="l" defTabSz="947210" rtl="0" eaLnBrk="1" latinLnBrk="0" hangingPunct="1">
        <a:defRPr kumimoji="1" sz="2000" kern="1200">
          <a:solidFill>
            <a:schemeClr val="tx1"/>
          </a:solidFill>
          <a:latin typeface="+mn-lt"/>
          <a:ea typeface="+mn-ea"/>
          <a:cs typeface="+mn-cs"/>
        </a:defRPr>
      </a:lvl3pPr>
      <a:lvl4pPr marL="1420813" algn="l" defTabSz="947210" rtl="0" eaLnBrk="1" latinLnBrk="0" hangingPunct="1">
        <a:defRPr kumimoji="1" sz="2000" kern="1200">
          <a:solidFill>
            <a:schemeClr val="tx1"/>
          </a:solidFill>
          <a:latin typeface="+mn-lt"/>
          <a:ea typeface="+mn-ea"/>
          <a:cs typeface="+mn-cs"/>
        </a:defRPr>
      </a:lvl4pPr>
      <a:lvl5pPr marL="1894418" algn="l" defTabSz="947210" rtl="0" eaLnBrk="1" latinLnBrk="0" hangingPunct="1">
        <a:defRPr kumimoji="1" sz="2000" kern="1200">
          <a:solidFill>
            <a:schemeClr val="tx1"/>
          </a:solidFill>
          <a:latin typeface="+mn-lt"/>
          <a:ea typeface="+mn-ea"/>
          <a:cs typeface="+mn-cs"/>
        </a:defRPr>
      </a:lvl5pPr>
      <a:lvl6pPr marL="2368022" algn="l" defTabSz="947210" rtl="0" eaLnBrk="1" latinLnBrk="0" hangingPunct="1">
        <a:defRPr kumimoji="1" sz="2000" kern="1200">
          <a:solidFill>
            <a:schemeClr val="tx1"/>
          </a:solidFill>
          <a:latin typeface="+mn-lt"/>
          <a:ea typeface="+mn-ea"/>
          <a:cs typeface="+mn-cs"/>
        </a:defRPr>
      </a:lvl6pPr>
      <a:lvl7pPr marL="2841628" algn="l" defTabSz="947210" rtl="0" eaLnBrk="1" latinLnBrk="0" hangingPunct="1">
        <a:defRPr kumimoji="1" sz="2000" kern="1200">
          <a:solidFill>
            <a:schemeClr val="tx1"/>
          </a:solidFill>
          <a:latin typeface="+mn-lt"/>
          <a:ea typeface="+mn-ea"/>
          <a:cs typeface="+mn-cs"/>
        </a:defRPr>
      </a:lvl7pPr>
      <a:lvl8pPr marL="3315234" algn="l" defTabSz="947210" rtl="0" eaLnBrk="1" latinLnBrk="0" hangingPunct="1">
        <a:defRPr kumimoji="1" sz="2000" kern="1200">
          <a:solidFill>
            <a:schemeClr val="tx1"/>
          </a:solidFill>
          <a:latin typeface="+mn-lt"/>
          <a:ea typeface="+mn-ea"/>
          <a:cs typeface="+mn-cs"/>
        </a:defRPr>
      </a:lvl8pPr>
      <a:lvl9pPr marL="3788837" algn="l" defTabSz="947210"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表 19">
            <a:extLst>
              <a:ext uri="{FF2B5EF4-FFF2-40B4-BE49-F238E27FC236}">
                <a16:creationId xmlns:a16="http://schemas.microsoft.com/office/drawing/2014/main" id="{D8CD7D51-15C3-4A36-AF6E-AC8D7408DFE2}"/>
              </a:ext>
            </a:extLst>
          </p:cNvPr>
          <p:cNvGraphicFramePr>
            <a:graphicFrameLocks noGrp="1"/>
          </p:cNvGraphicFramePr>
          <p:nvPr>
            <p:extLst>
              <p:ext uri="{D42A27DB-BD31-4B8C-83A1-F6EECF244321}">
                <p14:modId xmlns:p14="http://schemas.microsoft.com/office/powerpoint/2010/main" val="622989867"/>
              </p:ext>
            </p:extLst>
          </p:nvPr>
        </p:nvGraphicFramePr>
        <p:xfrm>
          <a:off x="612191" y="2322280"/>
          <a:ext cx="6768940" cy="2724760"/>
        </p:xfrm>
        <a:graphic>
          <a:graphicData uri="http://schemas.openxmlformats.org/drawingml/2006/table">
            <a:tbl>
              <a:tblPr firstRow="1" bandRow="1">
                <a:tableStyleId>{5940675A-B579-460E-94D1-54222C63F5DA}</a:tableStyleId>
              </a:tblPr>
              <a:tblGrid>
                <a:gridCol w="846117">
                  <a:extLst>
                    <a:ext uri="{9D8B030D-6E8A-4147-A177-3AD203B41FA5}">
                      <a16:colId xmlns:a16="http://schemas.microsoft.com/office/drawing/2014/main" val="2278963505"/>
                    </a:ext>
                  </a:extLst>
                </a:gridCol>
                <a:gridCol w="5922823">
                  <a:extLst>
                    <a:ext uri="{9D8B030D-6E8A-4147-A177-3AD203B41FA5}">
                      <a16:colId xmlns:a16="http://schemas.microsoft.com/office/drawing/2014/main" val="1615412280"/>
                    </a:ext>
                  </a:extLst>
                </a:gridCol>
              </a:tblGrid>
              <a:tr h="432000">
                <a:tc>
                  <a:txBody>
                    <a:bodyPr/>
                    <a:lstStyle/>
                    <a:p>
                      <a:pPr algn="dist"/>
                      <a:r>
                        <a:rPr kumimoji="1" lang="ja-JP" altLang="en-US" sz="1000" b="1" dirty="0">
                          <a:latin typeface="+mn-ea"/>
                          <a:ea typeface="+mn-ea"/>
                        </a:rPr>
                        <a:t>対象</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spcAft>
                          <a:spcPts val="200"/>
                        </a:spcAft>
                      </a:pPr>
                      <a:r>
                        <a:rPr kumimoji="1" lang="ja-JP" altLang="en-US" sz="1100" b="1" u="sng" dirty="0">
                          <a:latin typeface="+mn-lt"/>
                          <a:ea typeface="+mn-ea"/>
                        </a:rPr>
                        <a:t>区民</a:t>
                      </a:r>
                      <a:r>
                        <a:rPr kumimoji="1" lang="ja-JP" altLang="en-US" sz="1100" b="1" dirty="0">
                          <a:latin typeface="+mn-lt"/>
                          <a:ea typeface="+mn-ea"/>
                        </a:rPr>
                        <a:t>で、</a:t>
                      </a:r>
                      <a:r>
                        <a:rPr kumimoji="1" lang="ja-JP" altLang="en-US" sz="1100" b="0" dirty="0">
                          <a:latin typeface="+mn-lt"/>
                          <a:ea typeface="+mn-ea"/>
                        </a:rPr>
                        <a:t>妊婦とそのパートナー</a:t>
                      </a:r>
                    </a:p>
                    <a:p>
                      <a:pPr marL="0" indent="0" algn="l">
                        <a:spcAft>
                          <a:spcPts val="200"/>
                        </a:spcAft>
                        <a:buFont typeface="Meiryo UI" panose="020B0604030504040204" pitchFamily="50" charset="-128"/>
                        <a:buNone/>
                      </a:pPr>
                      <a:r>
                        <a:rPr kumimoji="1" lang="en-US" altLang="ja-JP" sz="900" b="0" dirty="0">
                          <a:latin typeface="+mn-lt"/>
                          <a:ea typeface="+mn-ea"/>
                        </a:rPr>
                        <a:t>※</a:t>
                      </a:r>
                      <a:r>
                        <a:rPr kumimoji="1" lang="ja-JP" altLang="en-US" sz="900" b="0" dirty="0">
                          <a:latin typeface="+mn-lt"/>
                          <a:ea typeface="+mn-ea"/>
                        </a:rPr>
                        <a:t>妊婦のみ・パートナーのみの参加も可能です。上のお子様の同伴も可能ですが、保育はありません。</a:t>
                      </a:r>
                      <a:endParaRPr kumimoji="1" lang="en-US" altLang="ja-JP" sz="900" b="0" dirty="0">
                        <a:latin typeface="+mn-lt"/>
                        <a:ea typeface="+mn-ea"/>
                      </a:endParaRPr>
                    </a:p>
                    <a:p>
                      <a:pPr marL="0" indent="0" algn="l">
                        <a:spcAft>
                          <a:spcPts val="200"/>
                        </a:spcAft>
                        <a:buFont typeface="Meiryo UI" panose="020B0604030504040204" pitchFamily="50" charset="-128"/>
                        <a:buNone/>
                      </a:pPr>
                      <a:r>
                        <a:rPr kumimoji="1" lang="en-US" altLang="ja-JP" sz="900" b="0" dirty="0">
                          <a:latin typeface="+mn-lt"/>
                          <a:ea typeface="+mn-ea"/>
                        </a:rPr>
                        <a:t>※</a:t>
                      </a:r>
                      <a:r>
                        <a:rPr kumimoji="1" lang="ja-JP" altLang="en-US" sz="900" b="0" dirty="0">
                          <a:latin typeface="+mn-lt"/>
                          <a:ea typeface="+mn-ea"/>
                        </a:rPr>
                        <a:t>上のお子様を連れてくる予定の方は電話でみなと保健所へお知らせください。</a:t>
                      </a:r>
                    </a:p>
                  </a:txBody>
                  <a:tcPr marL="144000" marR="0" marT="0"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75673204"/>
                  </a:ext>
                </a:extLst>
              </a:tr>
              <a:tr h="288000">
                <a:tc>
                  <a:txBody>
                    <a:bodyPr/>
                    <a:lstStyle/>
                    <a:p>
                      <a:pPr algn="dist"/>
                      <a:r>
                        <a:rPr kumimoji="1" lang="ja-JP" altLang="en-US" sz="1000" b="1" dirty="0">
                          <a:latin typeface="+mn-ea"/>
                          <a:ea typeface="+mn-ea"/>
                        </a:rPr>
                        <a:t>定員</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spcAft>
                          <a:spcPts val="200"/>
                        </a:spcAft>
                      </a:pPr>
                      <a:r>
                        <a:rPr kumimoji="1" lang="ja-JP" altLang="en-US" sz="1100" b="1" dirty="0">
                          <a:latin typeface="+mn-lt"/>
                          <a:ea typeface="+mn-ea"/>
                        </a:rPr>
                        <a:t>各回</a:t>
                      </a:r>
                      <a:r>
                        <a:rPr kumimoji="1" lang="en-US" altLang="ja-JP" sz="1100" b="1" dirty="0">
                          <a:latin typeface="+mn-lt"/>
                          <a:ea typeface="+mn-ea"/>
                        </a:rPr>
                        <a:t>40</a:t>
                      </a:r>
                      <a:r>
                        <a:rPr kumimoji="1" lang="ja-JP" altLang="en-US" sz="1100" b="1" dirty="0">
                          <a:latin typeface="+mn-lt"/>
                          <a:ea typeface="+mn-ea"/>
                        </a:rPr>
                        <a:t>組</a:t>
                      </a:r>
                      <a:r>
                        <a:rPr kumimoji="1" lang="ja-JP" altLang="en-US" sz="800" b="0" dirty="0">
                          <a:latin typeface="+mn-lt"/>
                          <a:ea typeface="+mn-ea"/>
                        </a:rPr>
                        <a:t>（申し込み順）</a:t>
                      </a:r>
                      <a:r>
                        <a:rPr kumimoji="1" lang="ja-JP" altLang="en-US" sz="800" b="1" dirty="0">
                          <a:latin typeface="+mn-lt"/>
                          <a:ea typeface="+mn-ea"/>
                        </a:rPr>
                        <a:t>　</a:t>
                      </a:r>
                      <a:r>
                        <a:rPr kumimoji="1" lang="en-US" altLang="ja-JP" sz="900" b="1" dirty="0">
                          <a:latin typeface="+mn-lt"/>
                          <a:ea typeface="+mn-ea"/>
                        </a:rPr>
                        <a:t>※</a:t>
                      </a:r>
                      <a:r>
                        <a:rPr kumimoji="1" lang="ja-JP" altLang="en-US" sz="900" b="1" dirty="0">
                          <a:latin typeface="+mn-lt"/>
                          <a:ea typeface="+mn-ea"/>
                        </a:rPr>
                        <a:t>１回制です。</a:t>
                      </a:r>
                      <a:endParaRPr kumimoji="1" lang="ja-JP" altLang="en-US" sz="1100" b="1" dirty="0">
                        <a:latin typeface="+mn-lt"/>
                        <a:ea typeface="+mn-ea"/>
                      </a:endParaRPr>
                    </a:p>
                  </a:txBody>
                  <a:tcPr marL="144000" marR="0" marT="0"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818816354"/>
                  </a:ext>
                </a:extLst>
              </a:tr>
              <a:tr h="648000">
                <a:tc>
                  <a:txBody>
                    <a:bodyPr/>
                    <a:lstStyle/>
                    <a:p>
                      <a:pPr algn="dist"/>
                      <a:r>
                        <a:rPr kumimoji="1" lang="ja-JP" altLang="en-US" sz="1000" b="1" dirty="0">
                          <a:latin typeface="+mn-ea"/>
                          <a:ea typeface="+mn-ea"/>
                        </a:rPr>
                        <a:t>時　間</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47210" rtl="0" eaLnBrk="1" fontAlgn="auto" latinLnBrk="0" hangingPunct="1">
                        <a:lnSpc>
                          <a:spcPct val="100000"/>
                        </a:lnSpc>
                        <a:spcBef>
                          <a:spcPts val="0"/>
                        </a:spcBef>
                        <a:spcAft>
                          <a:spcPts val="200"/>
                        </a:spcAft>
                        <a:buClrTx/>
                        <a:buSzTx/>
                        <a:buFontTx/>
                        <a:buNone/>
                        <a:tabLst/>
                        <a:defRPr/>
                      </a:pPr>
                      <a:r>
                        <a:rPr kumimoji="1" lang="en-US" altLang="ja-JP" sz="1100" b="1" dirty="0">
                          <a:latin typeface="+mn-lt"/>
                          <a:ea typeface="+mn-ea"/>
                        </a:rPr>
                        <a:t>1</a:t>
                      </a:r>
                      <a:r>
                        <a:rPr kumimoji="1" lang="ja-JP" altLang="en-US" sz="1100" b="1" dirty="0">
                          <a:latin typeface="+mn-lt"/>
                          <a:ea typeface="+mn-ea"/>
                        </a:rPr>
                        <a:t>日</a:t>
                      </a:r>
                      <a:r>
                        <a:rPr kumimoji="1" lang="en-US" altLang="ja-JP" sz="1100" b="1" dirty="0">
                          <a:latin typeface="+mn-lt"/>
                          <a:ea typeface="+mn-ea"/>
                        </a:rPr>
                        <a:t>1</a:t>
                      </a:r>
                      <a:r>
                        <a:rPr kumimoji="1" lang="ja-JP" altLang="en-US" sz="1100" b="1">
                          <a:latin typeface="+mn-lt"/>
                          <a:ea typeface="+mn-ea"/>
                        </a:rPr>
                        <a:t>回開催</a:t>
                      </a:r>
                      <a:r>
                        <a:rPr kumimoji="1" lang="ja-JP" altLang="en-US" sz="1100" b="1" dirty="0">
                          <a:latin typeface="+mn-lt"/>
                          <a:ea typeface="+mn-ea"/>
                        </a:rPr>
                        <a:t>　</a:t>
                      </a:r>
                      <a:endParaRPr kumimoji="1" lang="en-US" altLang="ja-JP" sz="1100" b="0" dirty="0">
                        <a:latin typeface="+mn-lt"/>
                        <a:ea typeface="+mn-ea"/>
                      </a:endParaRPr>
                    </a:p>
                  </a:txBody>
                  <a:tcPr marL="144000" marR="0" marT="72000" marB="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92289459"/>
                  </a:ext>
                </a:extLst>
              </a:tr>
              <a:tr h="432000">
                <a:tc>
                  <a:txBody>
                    <a:bodyPr/>
                    <a:lstStyle/>
                    <a:p>
                      <a:pPr algn="dist"/>
                      <a:r>
                        <a:rPr kumimoji="1" lang="ja-JP" altLang="en-US" sz="1000" b="1" dirty="0">
                          <a:latin typeface="+mn-ea"/>
                          <a:ea typeface="+mn-ea"/>
                        </a:rPr>
                        <a:t>場所</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spcAft>
                          <a:spcPts val="200"/>
                        </a:spcAft>
                      </a:pPr>
                      <a:r>
                        <a:rPr kumimoji="1" lang="zh-TW" altLang="en-US" sz="1100" b="1" dirty="0">
                          <a:latin typeface="+mn-lt"/>
                          <a:ea typeface="+mn-ea"/>
                        </a:rPr>
                        <a:t>社会福祉法人 恩賜財団母子愛育会 </a:t>
                      </a:r>
                      <a:r>
                        <a:rPr kumimoji="1" lang="en-US" altLang="ja-JP" sz="1100" b="1" dirty="0">
                          <a:latin typeface="+mn-lt"/>
                          <a:ea typeface="+mn-ea"/>
                        </a:rPr>
                        <a:t>4</a:t>
                      </a:r>
                      <a:r>
                        <a:rPr kumimoji="1" lang="zh-TW" altLang="en-US" sz="1100" b="1" dirty="0">
                          <a:latin typeface="+mn-lt"/>
                          <a:ea typeface="+mn-ea"/>
                        </a:rPr>
                        <a:t>階</a:t>
                      </a:r>
                      <a:r>
                        <a:rPr kumimoji="1" lang="zh-TW" altLang="en-US" sz="800" b="0" dirty="0">
                          <a:latin typeface="+mn-lt"/>
                          <a:ea typeface="+mn-ea"/>
                        </a:rPr>
                        <a:t>（港区南麻布</a:t>
                      </a:r>
                      <a:r>
                        <a:rPr kumimoji="1" lang="en-US" altLang="zh-TW" sz="800" b="0" dirty="0">
                          <a:latin typeface="+mn-lt"/>
                          <a:ea typeface="+mn-ea"/>
                        </a:rPr>
                        <a:t>5-6-8</a:t>
                      </a:r>
                      <a:r>
                        <a:rPr kumimoji="1" lang="zh-TW" altLang="en-US" sz="800" b="0" dirty="0">
                          <a:latin typeface="+mn-lt"/>
                          <a:ea typeface="+mn-ea"/>
                        </a:rPr>
                        <a:t>）</a:t>
                      </a:r>
                      <a:r>
                        <a:rPr kumimoji="1" lang="ja-JP" altLang="en-US" sz="900" b="0" u="sng" dirty="0">
                          <a:latin typeface="+mn-lt"/>
                          <a:ea typeface="+mn-ea"/>
                        </a:rPr>
                        <a:t>場所は、愛育クリニックではありません。</a:t>
                      </a:r>
                      <a:endParaRPr kumimoji="1" lang="en-US" altLang="zh-TW" sz="900" b="0" u="sng" dirty="0">
                        <a:latin typeface="+mn-lt"/>
                        <a:ea typeface="+mn-ea"/>
                      </a:endParaRPr>
                    </a:p>
                    <a:p>
                      <a:pPr marL="144000" indent="-144000" algn="l">
                        <a:spcAft>
                          <a:spcPts val="200"/>
                        </a:spcAft>
                        <a:buFont typeface="Meiryo UI" panose="020B0604030504040204" pitchFamily="50" charset="-128"/>
                        <a:buChar char="※"/>
                      </a:pPr>
                      <a:r>
                        <a:rPr kumimoji="1" lang="ja-JP" altLang="en-US" sz="800" b="0" dirty="0">
                          <a:latin typeface="+mn-lt"/>
                          <a:ea typeface="+mn-ea"/>
                        </a:rPr>
                        <a:t>詳しい地図は、「</a:t>
                      </a:r>
                      <a:r>
                        <a:rPr kumimoji="1" lang="ja-JP" altLang="en-US" sz="800" b="0">
                          <a:latin typeface="+mn-lt"/>
                          <a:ea typeface="+mn-ea"/>
                        </a:rPr>
                        <a:t>両親学級ウェブサイト</a:t>
                      </a:r>
                      <a:r>
                        <a:rPr kumimoji="1" lang="ja-JP" altLang="en-US" sz="800" b="0" dirty="0">
                          <a:latin typeface="+mn-lt"/>
                          <a:ea typeface="+mn-ea"/>
                        </a:rPr>
                        <a:t>」をご参照ください</a:t>
                      </a:r>
                      <a:r>
                        <a:rPr kumimoji="1" lang="ja-JP" altLang="en-US" sz="800" b="0" u="none" dirty="0">
                          <a:latin typeface="+mn-lt"/>
                          <a:ea typeface="+mn-ea"/>
                        </a:rPr>
                        <a:t>。愛育クリニックの敷地からは入れません。</a:t>
                      </a:r>
                      <a:endParaRPr kumimoji="1" lang="ja-JP" altLang="en-US" sz="1100" b="0" u="none" dirty="0">
                        <a:latin typeface="+mn-lt"/>
                        <a:ea typeface="+mn-ea"/>
                      </a:endParaRPr>
                    </a:p>
                  </a:txBody>
                  <a:tcPr marL="144000" marR="0" marT="0"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242717071"/>
                  </a:ext>
                </a:extLst>
              </a:tr>
              <a:tr h="288000">
                <a:tc>
                  <a:txBody>
                    <a:bodyPr/>
                    <a:lstStyle/>
                    <a:p>
                      <a:pPr algn="dist"/>
                      <a:r>
                        <a:rPr kumimoji="1" lang="ja-JP" altLang="en-US" sz="1000" b="1" dirty="0">
                          <a:latin typeface="+mn-ea"/>
                          <a:ea typeface="+mn-ea"/>
                        </a:rPr>
                        <a:t>持ち物</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spcAft>
                          <a:spcPts val="200"/>
                        </a:spcAft>
                      </a:pPr>
                      <a:r>
                        <a:rPr kumimoji="1" lang="ja-JP" altLang="en-US" sz="1100" b="1" dirty="0">
                          <a:latin typeface="+mn-lt"/>
                          <a:ea typeface="+mn-ea"/>
                        </a:rPr>
                        <a:t>母子（親子）健康手帳、筆記用具、</a:t>
                      </a:r>
                      <a:r>
                        <a:rPr kumimoji="1" lang="en-US" altLang="ja-JP" sz="1100" b="1" dirty="0">
                          <a:latin typeface="+mn-lt"/>
                          <a:ea typeface="+mn-ea"/>
                        </a:rPr>
                        <a:t>A4</a:t>
                      </a:r>
                      <a:r>
                        <a:rPr kumimoji="1" lang="ja-JP" altLang="en-US" sz="1100" b="1" dirty="0">
                          <a:latin typeface="+mn-lt"/>
                          <a:ea typeface="+mn-ea"/>
                        </a:rPr>
                        <a:t>サイズの資料が入るバッグ、バスタオル</a:t>
                      </a:r>
                      <a:r>
                        <a:rPr kumimoji="1" lang="ja-JP" altLang="en-US" sz="1100" b="0" dirty="0">
                          <a:latin typeface="+mn-lt"/>
                          <a:ea typeface="+mn-ea"/>
                        </a:rPr>
                        <a:t>　</a:t>
                      </a:r>
                    </a:p>
                  </a:txBody>
                  <a:tcPr marL="144000" marR="0" marT="0"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27007302"/>
                  </a:ext>
                </a:extLst>
              </a:tr>
              <a:tr h="576000">
                <a:tc>
                  <a:txBody>
                    <a:bodyPr/>
                    <a:lstStyle/>
                    <a:p>
                      <a:pPr algn="dist"/>
                      <a:r>
                        <a:rPr kumimoji="1" lang="ja-JP" altLang="en-US" sz="1000" b="1" dirty="0">
                          <a:latin typeface="+mn-ea"/>
                          <a:ea typeface="+mn-ea"/>
                        </a:rPr>
                        <a:t>予約</a:t>
                      </a:r>
                    </a:p>
                  </a:txBody>
                  <a:tcPr marL="144000" marR="144000" marT="0" marB="0" anchor="ctr">
                    <a:lnL w="12700" cap="flat" cmpd="sng" algn="ctr">
                      <a:noFill/>
                      <a:prstDash val="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spcAft>
                          <a:spcPts val="200"/>
                        </a:spcAft>
                      </a:pPr>
                      <a:r>
                        <a:rPr kumimoji="1" lang="ja-JP" altLang="en-US" sz="1100" b="1" dirty="0">
                          <a:latin typeface="+mn-lt"/>
                          <a:ea typeface="+mn-ea"/>
                        </a:rPr>
                        <a:t>オンライン予約：</a:t>
                      </a:r>
                      <a:endParaRPr kumimoji="1" lang="en-US" altLang="ja-JP" sz="1100" b="1" dirty="0">
                        <a:latin typeface="+mn-lt"/>
                        <a:ea typeface="+mn-ea"/>
                      </a:endParaRPr>
                    </a:p>
                    <a:p>
                      <a:pPr algn="l">
                        <a:spcAft>
                          <a:spcPts val="200"/>
                        </a:spcAft>
                      </a:pPr>
                      <a:r>
                        <a:rPr kumimoji="1" lang="ja-JP" altLang="en-US" sz="1200" b="1" dirty="0">
                          <a:latin typeface="+mn-lt"/>
                          <a:ea typeface="+mn-ea"/>
                        </a:rPr>
                        <a:t>みなと母子（親子）手帳アプリ内</a:t>
                      </a:r>
                      <a:r>
                        <a:rPr kumimoji="1" lang="en-US" altLang="ja-JP" sz="1200" b="1" dirty="0">
                          <a:latin typeface="+mn-lt"/>
                          <a:ea typeface="+mn-ea"/>
                        </a:rPr>
                        <a:t>『</a:t>
                      </a:r>
                      <a:r>
                        <a:rPr kumimoji="1" lang="ja-JP" altLang="en-US" sz="1200" b="1" dirty="0">
                          <a:latin typeface="+mn-lt"/>
                          <a:ea typeface="+mn-ea"/>
                        </a:rPr>
                        <a:t>みなと保健所けんしん等利用予約システム</a:t>
                      </a:r>
                      <a:r>
                        <a:rPr kumimoji="1" lang="en-US" altLang="ja-JP" sz="1200" b="1" dirty="0">
                          <a:latin typeface="+mn-lt"/>
                          <a:ea typeface="+mn-ea"/>
                        </a:rPr>
                        <a:t>』</a:t>
                      </a:r>
                    </a:p>
                    <a:p>
                      <a:pPr marL="144000" marR="0" lvl="0" indent="-144000" algn="l" defTabSz="947210" rtl="0" eaLnBrk="1" fontAlgn="auto" latinLnBrk="0" hangingPunct="1">
                        <a:lnSpc>
                          <a:spcPct val="100000"/>
                        </a:lnSpc>
                        <a:spcBef>
                          <a:spcPts val="0"/>
                        </a:spcBef>
                        <a:spcAft>
                          <a:spcPts val="0"/>
                        </a:spcAft>
                        <a:buClrTx/>
                        <a:buSzTx/>
                        <a:buFont typeface="Meiryo UI" panose="020B0604030504040204" pitchFamily="50" charset="-128"/>
                        <a:buChar char="※"/>
                        <a:tabLst/>
                        <a:defRPr/>
                      </a:pPr>
                      <a:r>
                        <a:rPr kumimoji="1" lang="ja-JP" altLang="en-US" sz="1100" b="0" kern="1200" dirty="0">
                          <a:solidFill>
                            <a:schemeClr val="tx1"/>
                          </a:solidFill>
                          <a:latin typeface="+mn-lt"/>
                          <a:ea typeface="+mn-ea"/>
                          <a:cs typeface="+mn-cs"/>
                        </a:rPr>
                        <a:t>予約できる期間が決まっています。ご注意ください。　</a:t>
                      </a:r>
                      <a:r>
                        <a:rPr kumimoji="1" lang="ja-JP" altLang="en-US" sz="900" b="0" kern="1200" dirty="0">
                          <a:solidFill>
                            <a:schemeClr val="tx1"/>
                          </a:solidFill>
                          <a:latin typeface="+mn-lt"/>
                          <a:ea typeface="+mn-ea"/>
                          <a:cs typeface="+mn-cs"/>
                        </a:rPr>
                        <a:t>　　　　　　　　　　　　　　　　　　　　　</a:t>
                      </a:r>
                      <a:r>
                        <a:rPr kumimoji="1" lang="ja-JP" altLang="en-US" sz="1000" b="0" kern="1200" dirty="0">
                          <a:solidFill>
                            <a:schemeClr val="tx1"/>
                          </a:solidFill>
                          <a:latin typeface="+mn-lt"/>
                          <a:ea typeface="+mn-ea"/>
                          <a:cs typeface="+mn-cs"/>
                        </a:rPr>
                        <a:t>　</a:t>
                      </a:r>
                      <a:endParaRPr kumimoji="1" lang="ja-JP" altLang="en-US" sz="900" b="0" kern="1200" dirty="0">
                        <a:solidFill>
                          <a:schemeClr val="tx1"/>
                        </a:solidFill>
                        <a:latin typeface="+mn-lt"/>
                        <a:ea typeface="+mn-ea"/>
                        <a:cs typeface="+mn-cs"/>
                      </a:endParaRPr>
                    </a:p>
                  </a:txBody>
                  <a:tcPr marL="144000" marR="0" marT="0"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2762810702"/>
                  </a:ext>
                </a:extLst>
              </a:tr>
            </a:tbl>
          </a:graphicData>
        </a:graphic>
      </p:graphicFrame>
      <p:sp>
        <p:nvSpPr>
          <p:cNvPr id="9" name="Rectangle 3">
            <a:extLst>
              <a:ext uri="{FF2B5EF4-FFF2-40B4-BE49-F238E27FC236}">
                <a16:creationId xmlns:a16="http://schemas.microsoft.com/office/drawing/2014/main" id="{EC091ADE-3A41-45BE-92B2-3CE3B3C6973F}"/>
              </a:ext>
            </a:extLst>
          </p:cNvPr>
          <p:cNvSpPr>
            <a:spLocks noChangeArrowheads="1"/>
          </p:cNvSpPr>
          <p:nvPr/>
        </p:nvSpPr>
        <p:spPr bwMode="auto">
          <a:xfrm>
            <a:off x="1556117" y="5073811"/>
            <a:ext cx="5039820" cy="432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marL="144000" indent="-144000" eaLnBrk="0" fontAlgn="base" hangingPunct="0">
              <a:spcBef>
                <a:spcPct val="0"/>
              </a:spcBef>
              <a:spcAft>
                <a:spcPts val="200"/>
              </a:spcAft>
              <a:buClr>
                <a:schemeClr val="bg1">
                  <a:lumMod val="50000"/>
                </a:schemeClr>
              </a:buClr>
              <a:buFont typeface="Wingdings" panose="05000000000000000000" pitchFamily="2" charset="2"/>
              <a:buChar char="l"/>
            </a:pPr>
            <a:r>
              <a:rPr kumimoji="0" lang="ja-JP" altLang="en-US" sz="1000" b="1" dirty="0">
                <a:latin typeface="+mn-ea"/>
                <a:cs typeface="Times New Roman" panose="02020603050405020304" pitchFamily="18" charset="0"/>
              </a:rPr>
              <a:t>出産予定日によって参加ができる開催日が異なります。ご確認の上、お申し込みください。</a:t>
            </a:r>
            <a:endParaRPr kumimoji="0" lang="en-US" altLang="ja-JP" sz="1000" b="1" dirty="0">
              <a:latin typeface="+mn-ea"/>
              <a:cs typeface="Times New Roman" panose="02020603050405020304" pitchFamily="18" charset="0"/>
            </a:endParaRPr>
          </a:p>
          <a:p>
            <a:pPr marL="144000" indent="-144000" eaLnBrk="0" fontAlgn="base" hangingPunct="0">
              <a:spcBef>
                <a:spcPct val="0"/>
              </a:spcBef>
              <a:spcAft>
                <a:spcPts val="200"/>
              </a:spcAft>
              <a:buClr>
                <a:schemeClr val="bg1">
                  <a:lumMod val="50000"/>
                </a:schemeClr>
              </a:buClr>
              <a:buFont typeface="Wingdings" panose="05000000000000000000" pitchFamily="2" charset="2"/>
              <a:buChar char="l"/>
            </a:pPr>
            <a:r>
              <a:rPr kumimoji="0" lang="ja-JP" altLang="en-US" sz="1000" b="1">
                <a:latin typeface="+mn-ea"/>
                <a:cs typeface="Times New Roman" panose="02020603050405020304" pitchFamily="18" charset="0"/>
              </a:rPr>
              <a:t>妊婦</a:t>
            </a:r>
            <a:r>
              <a:rPr kumimoji="0" lang="ja-JP" altLang="en-US" sz="1000" b="1" dirty="0">
                <a:latin typeface="+mn-ea"/>
                <a:cs typeface="Times New Roman" panose="02020603050405020304" pitchFamily="18" charset="0"/>
              </a:rPr>
              <a:t>さん</a:t>
            </a:r>
            <a:r>
              <a:rPr kumimoji="0" lang="ja-JP" altLang="en-US" sz="1000" b="1">
                <a:latin typeface="+mn-ea"/>
                <a:cs typeface="Times New Roman" panose="02020603050405020304" pitchFamily="18" charset="0"/>
              </a:rPr>
              <a:t>は３５週</a:t>
            </a:r>
            <a:r>
              <a:rPr kumimoji="0" lang="ja-JP" altLang="en-US" sz="1000" b="1" dirty="0">
                <a:latin typeface="+mn-ea"/>
                <a:cs typeface="Times New Roman" panose="02020603050405020304" pitchFamily="18" charset="0"/>
              </a:rPr>
              <a:t>６日までの参加をお勧めしています。</a:t>
            </a:r>
            <a:endParaRPr kumimoji="0" lang="en-US" altLang="ja-JP" sz="1000" b="1" i="0" u="none" strike="noStrike" cap="none" normalizeH="0" baseline="0" dirty="0">
              <a:ln>
                <a:noFill/>
              </a:ln>
              <a:solidFill>
                <a:schemeClr val="tx1"/>
              </a:solidFill>
              <a:effectLst/>
              <a:cs typeface="Times New Roman" panose="02020603050405020304" pitchFamily="18" charset="0"/>
            </a:endParaRPr>
          </a:p>
          <a:p>
            <a:pPr marL="144000" marR="0" lvl="0" indent="-144000" algn="l" defTabSz="914400" rtl="0" eaLnBrk="0" fontAlgn="base" latinLnBrk="0" hangingPunct="0">
              <a:lnSpc>
                <a:spcPct val="100000"/>
              </a:lnSpc>
              <a:spcBef>
                <a:spcPct val="0"/>
              </a:spcBef>
              <a:spcAft>
                <a:spcPts val="200"/>
              </a:spcAft>
              <a:buClr>
                <a:schemeClr val="bg1">
                  <a:lumMod val="50000"/>
                </a:schemeClr>
              </a:buClr>
              <a:buSzTx/>
              <a:buFont typeface="Wingdings" panose="05000000000000000000" pitchFamily="2" charset="2"/>
              <a:buChar char="l"/>
              <a:tabLst/>
            </a:pPr>
            <a:r>
              <a:rPr kumimoji="0" lang="ja-JP" altLang="en-US" sz="1000" b="0" i="0" u="none" strike="noStrike" cap="none" normalizeH="0" baseline="0" dirty="0">
                <a:ln>
                  <a:noFill/>
                </a:ln>
                <a:solidFill>
                  <a:schemeClr val="tx1"/>
                </a:solidFill>
                <a:effectLst/>
                <a:cs typeface="Times New Roman" panose="02020603050405020304" pitchFamily="18" charset="0"/>
              </a:rPr>
              <a:t>開催日は全て土曜日</a:t>
            </a:r>
            <a:r>
              <a:rPr kumimoji="0" lang="ja-JP" altLang="en-US" sz="1000" dirty="0">
                <a:cs typeface="Times New Roman" panose="02020603050405020304" pitchFamily="18" charset="0"/>
              </a:rPr>
              <a:t>です。</a:t>
            </a:r>
            <a:endParaRPr kumimoji="0" lang="en-US" altLang="ja-JP" sz="1000" b="0" i="0" u="none" strike="noStrike" cap="none" normalizeH="0" baseline="0" dirty="0">
              <a:ln>
                <a:noFill/>
              </a:ln>
              <a:solidFill>
                <a:schemeClr val="tx1"/>
              </a:solidFill>
              <a:effectLst/>
              <a:cs typeface="Times New Roman" panose="02020603050405020304" pitchFamily="18" charset="0"/>
            </a:endParaRPr>
          </a:p>
          <a:p>
            <a:pPr marL="144000" marR="0" lvl="0" indent="-144000" algn="l" defTabSz="914400" rtl="0" eaLnBrk="0" fontAlgn="base" latinLnBrk="0" hangingPunct="0">
              <a:lnSpc>
                <a:spcPct val="100000"/>
              </a:lnSpc>
              <a:spcBef>
                <a:spcPct val="0"/>
              </a:spcBef>
              <a:spcAft>
                <a:spcPts val="200"/>
              </a:spcAft>
              <a:buClr>
                <a:schemeClr val="bg1">
                  <a:lumMod val="50000"/>
                </a:schemeClr>
              </a:buClr>
              <a:buSzTx/>
              <a:buFont typeface="Wingdings" panose="05000000000000000000" pitchFamily="2" charset="2"/>
              <a:buChar char="l"/>
              <a:tabLst/>
            </a:pPr>
            <a:r>
              <a:rPr kumimoji="0" lang="ja-JP" altLang="en-US" sz="1000" b="0" i="0" u="none" strike="noStrike" cap="none" normalizeH="0" baseline="0" dirty="0">
                <a:ln>
                  <a:noFill/>
                </a:ln>
                <a:solidFill>
                  <a:schemeClr val="tx1"/>
                </a:solidFill>
                <a:effectLst/>
                <a:cs typeface="Times New Roman" panose="02020603050405020304" pitchFamily="18" charset="0"/>
              </a:rPr>
              <a:t>参加できるのは</a:t>
            </a:r>
            <a:r>
              <a:rPr kumimoji="0" lang="en-US" altLang="ja-JP" sz="1000" b="0" i="0" u="none" strike="noStrike" cap="none" normalizeH="0" baseline="0" dirty="0">
                <a:ln>
                  <a:noFill/>
                </a:ln>
                <a:solidFill>
                  <a:schemeClr val="tx1"/>
                </a:solidFill>
                <a:effectLst/>
                <a:cs typeface="Times New Roman" panose="02020603050405020304" pitchFamily="18" charset="0"/>
              </a:rPr>
              <a:t>1</a:t>
            </a:r>
            <a:r>
              <a:rPr kumimoji="0" lang="ja-JP" altLang="en-US" sz="1000" b="0" i="0" u="none" strike="noStrike" cap="none" normalizeH="0" baseline="0" dirty="0">
                <a:ln>
                  <a:noFill/>
                </a:ln>
                <a:solidFill>
                  <a:schemeClr val="tx1"/>
                </a:solidFill>
                <a:effectLst/>
                <a:cs typeface="Times New Roman" panose="02020603050405020304" pitchFamily="18" charset="0"/>
              </a:rPr>
              <a:t>組につき</a:t>
            </a:r>
            <a:r>
              <a:rPr kumimoji="0" lang="en-US" altLang="ja-JP" sz="1000" b="0" i="0" u="none" strike="noStrike" cap="none" normalizeH="0" baseline="0" dirty="0">
                <a:ln>
                  <a:noFill/>
                </a:ln>
                <a:solidFill>
                  <a:schemeClr val="tx1"/>
                </a:solidFill>
                <a:effectLst/>
                <a:cs typeface="Times New Roman" panose="02020603050405020304" pitchFamily="18" charset="0"/>
              </a:rPr>
              <a:t>1</a:t>
            </a:r>
            <a:r>
              <a:rPr kumimoji="0" lang="ja-JP" altLang="en-US" sz="1000" b="0" i="0" u="none" strike="noStrike" cap="none" normalizeH="0" baseline="0" dirty="0">
                <a:ln>
                  <a:noFill/>
                </a:ln>
                <a:solidFill>
                  <a:schemeClr val="tx1"/>
                </a:solidFill>
                <a:effectLst/>
                <a:cs typeface="Times New Roman" panose="02020603050405020304" pitchFamily="18" charset="0"/>
              </a:rPr>
              <a:t>回です。</a:t>
            </a:r>
            <a:endParaRPr kumimoji="0" lang="en-US" altLang="ja-JP" sz="1000" b="0" i="0" u="none" strike="noStrike" cap="none" normalizeH="0" baseline="0" dirty="0">
              <a:ln>
                <a:noFill/>
              </a:ln>
              <a:solidFill>
                <a:schemeClr val="tx1"/>
              </a:solidFill>
              <a:effectLst/>
              <a:cs typeface="Times New Roman" panose="02020603050405020304" pitchFamily="18" charset="0"/>
            </a:endParaRPr>
          </a:p>
        </p:txBody>
      </p:sp>
      <p:sp>
        <p:nvSpPr>
          <p:cNvPr id="112" name="正方形/長方形 111">
            <a:extLst>
              <a:ext uri="{FF2B5EF4-FFF2-40B4-BE49-F238E27FC236}">
                <a16:creationId xmlns:a16="http://schemas.microsoft.com/office/drawing/2014/main" id="{EE9E3F17-938E-4B39-A2EE-2995291FD0C8}"/>
              </a:ext>
            </a:extLst>
          </p:cNvPr>
          <p:cNvSpPr/>
          <p:nvPr/>
        </p:nvSpPr>
        <p:spPr>
          <a:xfrm>
            <a:off x="612191" y="378110"/>
            <a:ext cx="6336870" cy="720000"/>
          </a:xfrm>
          <a:prstGeom prst="rect">
            <a:avLst/>
          </a:prstGeom>
        </p:spPr>
        <p:txBody>
          <a:bodyPr lIns="0" tIns="0" rIns="0" bIns="0" anchor="ctr" anchorCtr="0">
            <a:noAutofit/>
          </a:bodyPr>
          <a:lstStyle/>
          <a:p>
            <a:r>
              <a:rPr lang="zh-TW" altLang="en-US" sz="6600" b="1" spc="600" dirty="0">
                <a:latin typeface="+mn-ea"/>
              </a:rPr>
              <a:t>両親学級</a:t>
            </a:r>
            <a:endParaRPr lang="ja-JP" altLang="en-US" sz="6600" b="1" spc="600" dirty="0">
              <a:latin typeface="+mn-ea"/>
            </a:endParaRPr>
          </a:p>
        </p:txBody>
      </p:sp>
      <p:sp>
        <p:nvSpPr>
          <p:cNvPr id="113" name="正方形/長方形 112">
            <a:extLst>
              <a:ext uri="{FF2B5EF4-FFF2-40B4-BE49-F238E27FC236}">
                <a16:creationId xmlns:a16="http://schemas.microsoft.com/office/drawing/2014/main" id="{90A2B8C4-4595-45E7-9ED6-FEE5E0C2008F}"/>
              </a:ext>
            </a:extLst>
          </p:cNvPr>
          <p:cNvSpPr/>
          <p:nvPr/>
        </p:nvSpPr>
        <p:spPr>
          <a:xfrm>
            <a:off x="5976949" y="904140"/>
            <a:ext cx="972122" cy="193970"/>
          </a:xfrm>
          <a:prstGeom prst="rect">
            <a:avLst/>
          </a:prstGeom>
        </p:spPr>
        <p:txBody>
          <a:bodyPr lIns="0" tIns="0" rIns="0" bIns="0" anchor="b" anchorCtr="0">
            <a:noAutofit/>
          </a:bodyPr>
          <a:lstStyle/>
          <a:p>
            <a:pPr algn="r"/>
            <a:r>
              <a:rPr lang="zh-TW" altLang="en-US" sz="1000" dirty="0">
                <a:latin typeface="+mn-ea"/>
              </a:rPr>
              <a:t>令和</a:t>
            </a:r>
            <a:r>
              <a:rPr lang="ja-JP" altLang="en-US" sz="1000" dirty="0">
                <a:latin typeface="+mn-ea"/>
              </a:rPr>
              <a:t>８</a:t>
            </a:r>
            <a:r>
              <a:rPr lang="zh-TW" altLang="en-US" sz="1000" dirty="0">
                <a:latin typeface="+mn-ea"/>
              </a:rPr>
              <a:t>年</a:t>
            </a:r>
            <a:r>
              <a:rPr lang="ja-JP" altLang="en-US" sz="1000" dirty="0">
                <a:latin typeface="+mn-ea"/>
              </a:rPr>
              <a:t>７</a:t>
            </a:r>
            <a:r>
              <a:rPr lang="zh-TW" altLang="en-US" sz="1000">
                <a:latin typeface="+mn-ea"/>
              </a:rPr>
              <a:t>月</a:t>
            </a:r>
            <a:endParaRPr lang="ja-JP" altLang="en-US" sz="1000" dirty="0">
              <a:latin typeface="+mn-ea"/>
            </a:endParaRPr>
          </a:p>
        </p:txBody>
      </p:sp>
      <p:sp>
        <p:nvSpPr>
          <p:cNvPr id="123" name="正方形/長方形 122">
            <a:extLst>
              <a:ext uri="{FF2B5EF4-FFF2-40B4-BE49-F238E27FC236}">
                <a16:creationId xmlns:a16="http://schemas.microsoft.com/office/drawing/2014/main" id="{1C18387A-F3E3-419B-A73B-DD2D3647A015}"/>
              </a:ext>
            </a:extLst>
          </p:cNvPr>
          <p:cNvSpPr/>
          <p:nvPr/>
        </p:nvSpPr>
        <p:spPr>
          <a:xfrm>
            <a:off x="612191" y="5346740"/>
            <a:ext cx="1080000" cy="288000"/>
          </a:xfrm>
          <a:prstGeom prst="rect">
            <a:avLst/>
          </a:prstGeom>
        </p:spPr>
        <p:txBody>
          <a:bodyPr lIns="0" tIns="0" rIns="0" bIns="0" anchor="ctr" anchorCtr="0">
            <a:noAutofit/>
          </a:bodyPr>
          <a:lstStyle/>
          <a:p>
            <a:r>
              <a:rPr lang="ja-JP" altLang="ja-JP" sz="2400" b="1" kern="100" dirty="0">
                <a:latin typeface="+mn-ea"/>
                <a:cs typeface="Times New Roman" panose="02020603050405020304" pitchFamily="18" charset="0"/>
              </a:rPr>
              <a:t>日程表</a:t>
            </a:r>
            <a:endParaRPr lang="ja-JP" altLang="en-US" sz="2400" b="1" spc="600" dirty="0">
              <a:latin typeface="+mn-ea"/>
            </a:endParaRPr>
          </a:p>
        </p:txBody>
      </p:sp>
      <p:grpSp>
        <p:nvGrpSpPr>
          <p:cNvPr id="5" name="グループ化 4">
            <a:extLst>
              <a:ext uri="{FF2B5EF4-FFF2-40B4-BE49-F238E27FC236}">
                <a16:creationId xmlns:a16="http://schemas.microsoft.com/office/drawing/2014/main" id="{4FA28502-F200-4193-8299-C26445DD578C}"/>
              </a:ext>
            </a:extLst>
          </p:cNvPr>
          <p:cNvGrpSpPr/>
          <p:nvPr/>
        </p:nvGrpSpPr>
        <p:grpSpPr>
          <a:xfrm>
            <a:off x="648261" y="1406259"/>
            <a:ext cx="6299930" cy="877970"/>
            <a:chOff x="648261" y="1478189"/>
            <a:chExt cx="6299930" cy="877970"/>
          </a:xfrm>
        </p:grpSpPr>
        <p:sp>
          <p:nvSpPr>
            <p:cNvPr id="125" name="正方形/長方形 124">
              <a:extLst>
                <a:ext uri="{FF2B5EF4-FFF2-40B4-BE49-F238E27FC236}">
                  <a16:creationId xmlns:a16="http://schemas.microsoft.com/office/drawing/2014/main" id="{BB49007B-2D59-4379-A1A3-EAF86AB150F6}"/>
                </a:ext>
              </a:extLst>
            </p:cNvPr>
            <p:cNvSpPr/>
            <p:nvPr/>
          </p:nvSpPr>
          <p:spPr>
            <a:xfrm>
              <a:off x="828221" y="1478189"/>
              <a:ext cx="6119970" cy="877970"/>
            </a:xfrm>
            <a:prstGeom prst="rect">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144000" bIns="0" rtlCol="0" anchor="ctr" anchorCtr="0"/>
            <a:lstStyle/>
            <a:p>
              <a:pPr>
                <a:spcAft>
                  <a:spcPts val="200"/>
                </a:spcAft>
              </a:pPr>
              <a:endParaRPr lang="ja-JP" altLang="en-US" sz="1400" b="1" dirty="0">
                <a:solidFill>
                  <a:schemeClr val="tx1"/>
                </a:solidFill>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a:p>
              <a:pPr>
                <a:spcAft>
                  <a:spcPts val="200"/>
                </a:spcAft>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妊娠中の生活、お産の経過、産後の生活、母子保健サービスの紹介</a:t>
              </a:r>
            </a:p>
            <a:p>
              <a:pPr>
                <a:spcAft>
                  <a:spcPts val="200"/>
                </a:spcAft>
              </a:pPr>
              <a:endPar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Aft>
                  <a:spcPts val="200"/>
                </a:spcAft>
              </a:pPr>
              <a:r>
                <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沐浴</a:t>
              </a:r>
              <a:r>
                <a:rPr lang="en-US" altLang="ja-JP"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お湯は使いません</a:t>
              </a:r>
              <a:r>
                <a:rPr lang="en-US" altLang="ja-JP"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a:solidFill>
                    <a:schemeClr val="tx1"/>
                  </a:solidFill>
                  <a:latin typeface="Meiryo UI" panose="020B0604030504040204" pitchFamily="50" charset="-128"/>
                  <a:ea typeface="Meiryo UI" panose="020B0604030504040204" pitchFamily="50" charset="-128"/>
                  <a:cs typeface="Meiryo UI" panose="020B0604030504040204" pitchFamily="50" charset="-128"/>
                </a:rPr>
                <a:t>、赤ちゃん</a:t>
              </a:r>
              <a:r>
                <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を迎えるにあたって</a:t>
              </a:r>
              <a:r>
                <a:rPr lang="en-US" altLang="ja-JP"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ワーク</a:t>
              </a:r>
              <a:r>
                <a:rPr lang="en-US" altLang="ja-JP"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Aft>
                  <a:spcPts val="200"/>
                </a:spcAft>
              </a:pPr>
              <a:endParaRPr lang="ja-JP" altLang="en-US" sz="13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6" name="楕円 125">
              <a:extLst>
                <a:ext uri="{FF2B5EF4-FFF2-40B4-BE49-F238E27FC236}">
                  <a16:creationId xmlns:a16="http://schemas.microsoft.com/office/drawing/2014/main" id="{E261CE80-BA92-430A-A46B-3509150C58B2}"/>
                </a:ext>
              </a:extLst>
            </p:cNvPr>
            <p:cNvSpPr/>
            <p:nvPr/>
          </p:nvSpPr>
          <p:spPr>
            <a:xfrm>
              <a:off x="648261" y="1494150"/>
              <a:ext cx="468000" cy="468000"/>
            </a:xfrm>
            <a:prstGeom prst="ellipse">
              <a:avLst/>
            </a:prstGeom>
            <a:solidFill>
              <a:schemeClr val="tx1">
                <a:lumMod val="75000"/>
                <a:lumOff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講義</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12" name="グループ化 11">
            <a:extLst>
              <a:ext uri="{FF2B5EF4-FFF2-40B4-BE49-F238E27FC236}">
                <a16:creationId xmlns:a16="http://schemas.microsoft.com/office/drawing/2014/main" id="{D0F42A03-30D2-4ABB-9636-8A89170D80E7}"/>
              </a:ext>
            </a:extLst>
          </p:cNvPr>
          <p:cNvGrpSpPr/>
          <p:nvPr/>
        </p:nvGrpSpPr>
        <p:grpSpPr>
          <a:xfrm>
            <a:off x="2521397" y="8515180"/>
            <a:ext cx="4426794" cy="1080028"/>
            <a:chOff x="612190" y="8515180"/>
            <a:chExt cx="6336001" cy="1080028"/>
          </a:xfrm>
        </p:grpSpPr>
        <p:sp>
          <p:nvSpPr>
            <p:cNvPr id="132" name="Rectangle 3">
              <a:extLst>
                <a:ext uri="{FF2B5EF4-FFF2-40B4-BE49-F238E27FC236}">
                  <a16:creationId xmlns:a16="http://schemas.microsoft.com/office/drawing/2014/main" id="{9DF7C551-089A-4950-88A0-ABB58B2017C3}"/>
                </a:ext>
              </a:extLst>
            </p:cNvPr>
            <p:cNvSpPr>
              <a:spLocks noChangeArrowheads="1"/>
            </p:cNvSpPr>
            <p:nvPr/>
          </p:nvSpPr>
          <p:spPr bwMode="auto">
            <a:xfrm>
              <a:off x="612190" y="8515180"/>
              <a:ext cx="84154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lvl="0" eaLnBrk="0" fontAlgn="base" hangingPunct="0">
                <a:spcBef>
                  <a:spcPct val="0"/>
                </a:spcBef>
                <a:spcAft>
                  <a:spcPct val="0"/>
                </a:spcAft>
              </a:pPr>
              <a:r>
                <a:rPr kumimoji="0" lang="ja-JP" altLang="en-US" sz="1000" b="1" dirty="0">
                  <a:latin typeface="+mn-ea"/>
                  <a:cs typeface="Times New Roman" panose="02020603050405020304" pitchFamily="18" charset="0"/>
                </a:rPr>
                <a:t>注意事項</a:t>
              </a:r>
            </a:p>
          </p:txBody>
        </p:sp>
        <p:sp>
          <p:nvSpPr>
            <p:cNvPr id="133" name="Rectangle 3">
              <a:extLst>
                <a:ext uri="{FF2B5EF4-FFF2-40B4-BE49-F238E27FC236}">
                  <a16:creationId xmlns:a16="http://schemas.microsoft.com/office/drawing/2014/main" id="{942A2D8D-B4C1-463B-98FF-B69A2EDF5B45}"/>
                </a:ext>
              </a:extLst>
            </p:cNvPr>
            <p:cNvSpPr>
              <a:spLocks noChangeArrowheads="1"/>
            </p:cNvSpPr>
            <p:nvPr/>
          </p:nvSpPr>
          <p:spPr bwMode="auto">
            <a:xfrm>
              <a:off x="612191" y="8731208"/>
              <a:ext cx="6336000"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marL="108000" lvl="0" indent="-108000" eaLnBrk="0" fontAlgn="base" hangingPunct="0">
                <a:spcBef>
                  <a:spcPct val="0"/>
                </a:spcBef>
                <a:spcAft>
                  <a:spcPts val="100"/>
                </a:spcAft>
                <a:buFont typeface="Arial" panose="020B0604020202020204" pitchFamily="34" charset="0"/>
                <a:buChar char="•"/>
              </a:pPr>
              <a:r>
                <a:rPr kumimoji="0" lang="ja-JP" altLang="en-US" sz="900" dirty="0">
                  <a:latin typeface="+mn-ea"/>
                  <a:cs typeface="Times New Roman" panose="02020603050405020304" pitchFamily="18" charset="0"/>
                </a:rPr>
                <a:t>参加前に体調を確認してください。体調不良が認められる場合は別の日程でのご参加を</a:t>
              </a:r>
              <a:endParaRPr kumimoji="0" lang="en-US" altLang="ja-JP" sz="900" dirty="0">
                <a:latin typeface="+mn-ea"/>
                <a:cs typeface="Times New Roman" panose="02020603050405020304" pitchFamily="18" charset="0"/>
              </a:endParaRPr>
            </a:p>
            <a:p>
              <a:pPr lvl="0" eaLnBrk="0" fontAlgn="base" hangingPunct="0">
                <a:spcBef>
                  <a:spcPct val="0"/>
                </a:spcBef>
                <a:spcAft>
                  <a:spcPts val="100"/>
                </a:spcAft>
              </a:pPr>
              <a:r>
                <a:rPr kumimoji="0" lang="ja-JP" altLang="en-US" sz="900" dirty="0">
                  <a:latin typeface="+mn-ea"/>
                  <a:cs typeface="Times New Roman" panose="02020603050405020304" pitchFamily="18" charset="0"/>
                </a:rPr>
                <a:t>　 お願いします。</a:t>
              </a:r>
            </a:p>
            <a:p>
              <a:pPr marL="108000" lvl="0" indent="-108000" eaLnBrk="0" fontAlgn="base" hangingPunct="0">
                <a:spcBef>
                  <a:spcPct val="0"/>
                </a:spcBef>
                <a:spcAft>
                  <a:spcPts val="100"/>
                </a:spcAft>
                <a:buFont typeface="Arial" panose="020B0604020202020204" pitchFamily="34" charset="0"/>
                <a:buChar char="•"/>
              </a:pPr>
              <a:r>
                <a:rPr kumimoji="0" lang="ja-JP" altLang="en-US" sz="900" dirty="0">
                  <a:latin typeface="+mn-ea"/>
                  <a:cs typeface="Times New Roman" panose="02020603050405020304" pitchFamily="18" charset="0"/>
                </a:rPr>
                <a:t>参加をキャンセルされる場合は、前日までに必ずみなと保健所にご連絡ください。</a:t>
              </a:r>
              <a:endParaRPr kumimoji="0" lang="en-US" altLang="ja-JP" sz="900" dirty="0">
                <a:latin typeface="+mn-ea"/>
                <a:cs typeface="Times New Roman" panose="02020603050405020304" pitchFamily="18" charset="0"/>
              </a:endParaRPr>
            </a:p>
            <a:p>
              <a:pPr lvl="0" eaLnBrk="0" fontAlgn="base" hangingPunct="0">
                <a:spcBef>
                  <a:spcPct val="0"/>
                </a:spcBef>
                <a:spcAft>
                  <a:spcPts val="100"/>
                </a:spcAft>
              </a:pPr>
              <a:r>
                <a:rPr kumimoji="0" lang="ja-JP" altLang="en-US" sz="900" dirty="0">
                  <a:latin typeface="+mn-ea"/>
                  <a:cs typeface="Times New Roman" panose="02020603050405020304" pitchFamily="18" charset="0"/>
                </a:rPr>
                <a:t>　 当日の連絡先は</a:t>
              </a:r>
              <a:r>
                <a:rPr kumimoji="0" lang="ja-JP" altLang="en-US" sz="900">
                  <a:latin typeface="+mn-ea"/>
                  <a:cs typeface="Times New Roman" panose="02020603050405020304" pitchFamily="18" charset="0"/>
                </a:rPr>
                <a:t>母子愛育会研修部</a:t>
              </a:r>
              <a:r>
                <a:rPr kumimoji="0" lang="ja-JP" altLang="en-US" sz="900" dirty="0">
                  <a:latin typeface="+mn-ea"/>
                  <a:cs typeface="Times New Roman" panose="02020603050405020304" pitchFamily="18" charset="0"/>
                </a:rPr>
                <a:t>となります。</a:t>
              </a:r>
            </a:p>
            <a:p>
              <a:pPr marL="108000" lvl="0" indent="-108000" eaLnBrk="0" fontAlgn="base" hangingPunct="0">
                <a:spcBef>
                  <a:spcPct val="0"/>
                </a:spcBef>
                <a:spcAft>
                  <a:spcPts val="100"/>
                </a:spcAft>
                <a:buFont typeface="Arial" panose="020B0604020202020204" pitchFamily="34" charset="0"/>
                <a:buChar char="•"/>
              </a:pPr>
              <a:r>
                <a:rPr kumimoji="0" lang="ja-JP" altLang="en-US" sz="900" dirty="0">
                  <a:latin typeface="+mn-ea"/>
                  <a:cs typeface="Times New Roman" panose="02020603050405020304" pitchFamily="18" charset="0"/>
                </a:rPr>
                <a:t>荒天・災害等の恐れがある場合は、開催を中止する場合がございます。</a:t>
              </a:r>
            </a:p>
            <a:p>
              <a:pPr marL="108000" lvl="0" indent="-108000" eaLnBrk="0" fontAlgn="base" hangingPunct="0">
                <a:spcBef>
                  <a:spcPct val="0"/>
                </a:spcBef>
                <a:spcAft>
                  <a:spcPts val="100"/>
                </a:spcAft>
                <a:buFont typeface="Arial" panose="020B0604020202020204" pitchFamily="34" charset="0"/>
                <a:buChar char="•"/>
              </a:pPr>
              <a:r>
                <a:rPr kumimoji="0" lang="ja-JP" altLang="en-US" sz="900" dirty="0">
                  <a:latin typeface="+mn-ea"/>
                  <a:cs typeface="Times New Roman" panose="02020603050405020304" pitchFamily="18" charset="0"/>
                </a:rPr>
                <a:t>お車での来所はご遠慮ください。</a:t>
              </a:r>
            </a:p>
          </p:txBody>
        </p:sp>
        <p:cxnSp>
          <p:nvCxnSpPr>
            <p:cNvPr id="134" name="直線コネクタ 133">
              <a:extLst>
                <a:ext uri="{FF2B5EF4-FFF2-40B4-BE49-F238E27FC236}">
                  <a16:creationId xmlns:a16="http://schemas.microsoft.com/office/drawing/2014/main" id="{EE0FE671-58ED-437F-8629-9F479F47673E}"/>
                </a:ext>
              </a:extLst>
            </p:cNvPr>
            <p:cNvCxnSpPr>
              <a:cxnSpLocks/>
              <a:stCxn id="132" idx="3"/>
            </p:cNvCxnSpPr>
            <p:nvPr/>
          </p:nvCxnSpPr>
          <p:spPr>
            <a:xfrm>
              <a:off x="1453734" y="8587180"/>
              <a:ext cx="5494457" cy="5957"/>
            </a:xfrm>
            <a:prstGeom prst="line">
              <a:avLst/>
            </a:prstGeom>
            <a:ln w="952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35" name="正方形/長方形 134">
            <a:extLst>
              <a:ext uri="{FF2B5EF4-FFF2-40B4-BE49-F238E27FC236}">
                <a16:creationId xmlns:a16="http://schemas.microsoft.com/office/drawing/2014/main" id="{E425E327-AC25-4889-A58B-5296C718B65D}"/>
              </a:ext>
            </a:extLst>
          </p:cNvPr>
          <p:cNvSpPr/>
          <p:nvPr/>
        </p:nvSpPr>
        <p:spPr>
          <a:xfrm>
            <a:off x="1836361" y="10315410"/>
            <a:ext cx="5111830" cy="144000"/>
          </a:xfrm>
          <a:prstGeom prst="rect">
            <a:avLst/>
          </a:prstGeom>
        </p:spPr>
        <p:txBody>
          <a:bodyPr lIns="0" tIns="0" rIns="0" bIns="0" anchor="ctr" anchorCtr="0">
            <a:noAutofit/>
          </a:bodyPr>
          <a:lstStyle/>
          <a:p>
            <a:r>
              <a:rPr lang="ja-JP" altLang="en-US" sz="800" dirty="0">
                <a:latin typeface="+mn-ea"/>
              </a:rPr>
              <a:t>港区では</a:t>
            </a:r>
            <a:r>
              <a:rPr lang="ja-JP" altLang="en-US" sz="800">
                <a:latin typeface="+mn-ea"/>
              </a:rPr>
              <a:t>個人情報の保護に関する法律を</a:t>
            </a:r>
            <a:r>
              <a:rPr lang="ja-JP" altLang="en-US" sz="800" dirty="0">
                <a:latin typeface="+mn-ea"/>
              </a:rPr>
              <a:t>遵守し、各事業を実施しております。どうぞ安心して事業にご参加ください</a:t>
            </a:r>
          </a:p>
        </p:txBody>
      </p:sp>
      <p:sp>
        <p:nvSpPr>
          <p:cNvPr id="143" name="角丸四角形 156">
            <a:extLst>
              <a:ext uri="{FF2B5EF4-FFF2-40B4-BE49-F238E27FC236}">
                <a16:creationId xmlns:a16="http://schemas.microsoft.com/office/drawing/2014/main" id="{4EF745E1-E350-41DB-889B-BBDEF458B3B1}"/>
              </a:ext>
            </a:extLst>
          </p:cNvPr>
          <p:cNvSpPr/>
          <p:nvPr/>
        </p:nvSpPr>
        <p:spPr>
          <a:xfrm>
            <a:off x="612191" y="9883350"/>
            <a:ext cx="1080000" cy="576046"/>
          </a:xfrm>
          <a:prstGeom prst="roundRect">
            <a:avLst>
              <a:gd name="adj" fmla="val 0"/>
            </a:avLst>
          </a:prstGeom>
          <a:solidFill>
            <a:schemeClr val="tx1">
              <a:lumMod val="75000"/>
              <a:lumOff val="25000"/>
            </a:schemeClr>
          </a:solidFill>
          <a:ln>
            <a:noFill/>
          </a:ln>
        </p:spPr>
        <p:txBody>
          <a:bodyPr wrap="square" lIns="0" tIns="0" rIns="0" bIns="0" anchor="ctr" anchorCtr="0">
            <a:noAutofit/>
          </a:bodyPr>
          <a:lstStyle/>
          <a:p>
            <a:pPr algn="ctr">
              <a:spcAft>
                <a:spcPts val="600"/>
              </a:spcAft>
              <a:buClr>
                <a:schemeClr val="accent5">
                  <a:lumMod val="60000"/>
                  <a:lumOff val="40000"/>
                </a:schemeClr>
              </a:buClr>
            </a:pPr>
            <a:r>
              <a:rPr lang="ja-JP" altLang="en-US" sz="1100" b="1">
                <a:solidFill>
                  <a:schemeClr val="bg1"/>
                </a:solidFill>
                <a:latin typeface="+mn-ea"/>
              </a:rPr>
              <a:t>問い合わせ</a:t>
            </a:r>
            <a:endParaRPr lang="ja-JP" altLang="en-US" sz="1100" b="1" dirty="0">
              <a:solidFill>
                <a:schemeClr val="bg1"/>
              </a:solidFill>
              <a:latin typeface="+mn-ea"/>
            </a:endParaRPr>
          </a:p>
        </p:txBody>
      </p:sp>
      <p:sp>
        <p:nvSpPr>
          <p:cNvPr id="144" name="正方形/長方形 143">
            <a:extLst>
              <a:ext uri="{FF2B5EF4-FFF2-40B4-BE49-F238E27FC236}">
                <a16:creationId xmlns:a16="http://schemas.microsoft.com/office/drawing/2014/main" id="{15F97619-C576-494A-A398-E11ABC97E672}"/>
              </a:ext>
            </a:extLst>
          </p:cNvPr>
          <p:cNvSpPr/>
          <p:nvPr/>
        </p:nvSpPr>
        <p:spPr>
          <a:xfrm>
            <a:off x="1836361" y="9883350"/>
            <a:ext cx="3250542" cy="144000"/>
          </a:xfrm>
          <a:prstGeom prst="rect">
            <a:avLst/>
          </a:prstGeom>
        </p:spPr>
        <p:txBody>
          <a:bodyPr lIns="0" tIns="0" rIns="0" bIns="0" anchor="t" anchorCtr="0">
            <a:noAutofit/>
          </a:bodyPr>
          <a:lstStyle/>
          <a:p>
            <a:r>
              <a:rPr lang="ja-JP" altLang="en-US" sz="1100" b="1" dirty="0">
                <a:latin typeface="+mn-ea"/>
              </a:rPr>
              <a:t>みなと保健所　健康推進課　地域保健係</a:t>
            </a:r>
          </a:p>
        </p:txBody>
      </p:sp>
      <p:sp>
        <p:nvSpPr>
          <p:cNvPr id="146" name="正方形/長方形 145">
            <a:extLst>
              <a:ext uri="{FF2B5EF4-FFF2-40B4-BE49-F238E27FC236}">
                <a16:creationId xmlns:a16="http://schemas.microsoft.com/office/drawing/2014/main" id="{0C34545A-2A3D-44DF-BC48-60390378871F}"/>
              </a:ext>
            </a:extLst>
          </p:cNvPr>
          <p:cNvSpPr/>
          <p:nvPr/>
        </p:nvSpPr>
        <p:spPr>
          <a:xfrm>
            <a:off x="2124601" y="10113876"/>
            <a:ext cx="1440000" cy="180000"/>
          </a:xfrm>
          <a:prstGeom prst="rect">
            <a:avLst/>
          </a:prstGeom>
        </p:spPr>
        <p:txBody>
          <a:bodyPr lIns="0" tIns="0" rIns="0" bIns="0" anchor="ctr" anchorCtr="0">
            <a:noAutofit/>
          </a:bodyPr>
          <a:lstStyle/>
          <a:p>
            <a:r>
              <a:rPr lang="en-US" altLang="ja-JP" sz="1400" b="1" dirty="0"/>
              <a:t>03-6400-0084</a:t>
            </a:r>
            <a:endParaRPr lang="ja-JP" altLang="en-US" sz="1600" b="1" dirty="0"/>
          </a:p>
        </p:txBody>
      </p:sp>
      <p:sp>
        <p:nvSpPr>
          <p:cNvPr id="147" name="グラフィックス 21">
            <a:extLst>
              <a:ext uri="{FF2B5EF4-FFF2-40B4-BE49-F238E27FC236}">
                <a16:creationId xmlns:a16="http://schemas.microsoft.com/office/drawing/2014/main" id="{AEC6C5E9-AA54-45A6-964A-2A592BE64A3B}"/>
              </a:ext>
            </a:extLst>
          </p:cNvPr>
          <p:cNvSpPr/>
          <p:nvPr/>
        </p:nvSpPr>
        <p:spPr>
          <a:xfrm>
            <a:off x="1908571" y="10099360"/>
            <a:ext cx="150324" cy="191820"/>
          </a:xfrm>
          <a:custGeom>
            <a:avLst/>
            <a:gdLst>
              <a:gd name="connsiteX0" fmla="*/ 15867 w 174388"/>
              <a:gd name="connsiteY0" fmla="*/ 9935 h 227058"/>
              <a:gd name="connsiteX1" fmla="*/ 3116 w 174388"/>
              <a:gd name="connsiteY1" fmla="*/ 77328 h 227058"/>
              <a:gd name="connsiteX2" fmla="*/ 33842 w 174388"/>
              <a:gd name="connsiteY2" fmla="*/ 149546 h 227058"/>
              <a:gd name="connsiteX3" fmla="*/ 87251 w 174388"/>
              <a:gd name="connsiteY3" fmla="*/ 207053 h 227058"/>
              <a:gd name="connsiteX4" fmla="*/ 153985 w 174388"/>
              <a:gd name="connsiteY4" fmla="*/ 222895 h 227058"/>
              <a:gd name="connsiteX5" fmla="*/ 174090 w 174388"/>
              <a:gd name="connsiteY5" fmla="*/ 201334 h 227058"/>
              <a:gd name="connsiteX6" fmla="*/ 165725 w 174388"/>
              <a:gd name="connsiteY6" fmla="*/ 188436 h 227058"/>
              <a:gd name="connsiteX7" fmla="*/ 142722 w 174388"/>
              <a:gd name="connsiteY7" fmla="*/ 152968 h 227058"/>
              <a:gd name="connsiteX8" fmla="*/ 124847 w 174388"/>
              <a:gd name="connsiteY8" fmla="*/ 155826 h 227058"/>
              <a:gd name="connsiteX9" fmla="*/ 110736 w 174388"/>
              <a:gd name="connsiteY9" fmla="*/ 171156 h 227058"/>
              <a:gd name="connsiteX10" fmla="*/ 92665 w 174388"/>
              <a:gd name="connsiteY10" fmla="*/ 167110 h 227058"/>
              <a:gd name="connsiteX11" fmla="*/ 59956 w 174388"/>
              <a:gd name="connsiteY11" fmla="*/ 132610 h 227058"/>
              <a:gd name="connsiteX12" fmla="*/ 41795 w 174388"/>
              <a:gd name="connsiteY12" fmla="*/ 88674 h 227058"/>
              <a:gd name="connsiteX13" fmla="*/ 45470 w 174388"/>
              <a:gd name="connsiteY13" fmla="*/ 70525 h 227058"/>
              <a:gd name="connsiteX14" fmla="*/ 65222 w 174388"/>
              <a:gd name="connsiteY14" fmla="*/ 63893 h 227058"/>
              <a:gd name="connsiteX15" fmla="*/ 75122 w 174388"/>
              <a:gd name="connsiteY15" fmla="*/ 48737 h 227058"/>
              <a:gd name="connsiteX16" fmla="*/ 52119 w 174388"/>
              <a:gd name="connsiteY16" fmla="*/ 13269 h 227058"/>
              <a:gd name="connsiteX17" fmla="*/ 43754 w 174388"/>
              <a:gd name="connsiteY17" fmla="*/ 371 h 227058"/>
              <a:gd name="connsiteX18" fmla="*/ 15867 w 174388"/>
              <a:gd name="connsiteY18" fmla="*/ 9935 h 2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4388" h="227058">
                <a:moveTo>
                  <a:pt x="15867" y="9935"/>
                </a:moveTo>
                <a:cubicBezTo>
                  <a:pt x="296" y="20034"/>
                  <a:pt x="-2763" y="51600"/>
                  <a:pt x="3116" y="77328"/>
                </a:cubicBezTo>
                <a:cubicBezTo>
                  <a:pt x="7694" y="97363"/>
                  <a:pt x="17428" y="124239"/>
                  <a:pt x="33842" y="149546"/>
                </a:cubicBezTo>
                <a:cubicBezTo>
                  <a:pt x="49283" y="173354"/>
                  <a:pt x="70825" y="194702"/>
                  <a:pt x="87251" y="207053"/>
                </a:cubicBezTo>
                <a:cubicBezTo>
                  <a:pt x="108345" y="222913"/>
                  <a:pt x="138414" y="232994"/>
                  <a:pt x="153985" y="222895"/>
                </a:cubicBezTo>
                <a:cubicBezTo>
                  <a:pt x="161859" y="217789"/>
                  <a:pt x="173556" y="203837"/>
                  <a:pt x="174090" y="201334"/>
                </a:cubicBezTo>
                <a:cubicBezTo>
                  <a:pt x="174090" y="201334"/>
                  <a:pt x="167231" y="190757"/>
                  <a:pt x="165725" y="188436"/>
                </a:cubicBezTo>
                <a:lnTo>
                  <a:pt x="142722" y="152968"/>
                </a:lnTo>
                <a:cubicBezTo>
                  <a:pt x="141013" y="150332"/>
                  <a:pt x="130293" y="152741"/>
                  <a:pt x="124847" y="155826"/>
                </a:cubicBezTo>
                <a:cubicBezTo>
                  <a:pt x="117501" y="159988"/>
                  <a:pt x="110736" y="171156"/>
                  <a:pt x="110736" y="171156"/>
                </a:cubicBezTo>
                <a:cubicBezTo>
                  <a:pt x="105699" y="174066"/>
                  <a:pt x="101480" y="171167"/>
                  <a:pt x="92665" y="167110"/>
                </a:cubicBezTo>
                <a:cubicBezTo>
                  <a:pt x="81831" y="162125"/>
                  <a:pt x="69650" y="146637"/>
                  <a:pt x="59956" y="132610"/>
                </a:cubicBezTo>
                <a:cubicBezTo>
                  <a:pt x="51101" y="118038"/>
                  <a:pt x="41928" y="100599"/>
                  <a:pt x="41795" y="88674"/>
                </a:cubicBezTo>
                <a:cubicBezTo>
                  <a:pt x="41685" y="78972"/>
                  <a:pt x="40759" y="73937"/>
                  <a:pt x="45470" y="70525"/>
                </a:cubicBezTo>
                <a:cubicBezTo>
                  <a:pt x="45470" y="70525"/>
                  <a:pt x="58426" y="68902"/>
                  <a:pt x="65222" y="63893"/>
                </a:cubicBezTo>
                <a:cubicBezTo>
                  <a:pt x="70260" y="60178"/>
                  <a:pt x="76831" y="51373"/>
                  <a:pt x="75122" y="48737"/>
                </a:cubicBezTo>
                <a:lnTo>
                  <a:pt x="52119" y="13269"/>
                </a:lnTo>
                <a:cubicBezTo>
                  <a:pt x="50613" y="10948"/>
                  <a:pt x="43754" y="371"/>
                  <a:pt x="43754" y="371"/>
                </a:cubicBezTo>
                <a:cubicBezTo>
                  <a:pt x="41250" y="-162"/>
                  <a:pt x="23741" y="4829"/>
                  <a:pt x="15867" y="9935"/>
                </a:cubicBezTo>
                <a:close/>
              </a:path>
            </a:pathLst>
          </a:custGeom>
          <a:solidFill>
            <a:schemeClr val="tx1"/>
          </a:solidFill>
          <a:ln w="9525" cap="flat">
            <a:noFill/>
            <a:prstDash val="solid"/>
            <a:miter/>
          </a:ln>
        </p:spPr>
        <p:txBody>
          <a:bodyPr rtlCol="0" anchor="t" anchorCtr="0"/>
          <a:lstStyle/>
          <a:p>
            <a:endParaRPr lang="ja-JP" altLang="en-US">
              <a:latin typeface="+mn-ea"/>
            </a:endParaRPr>
          </a:p>
        </p:txBody>
      </p:sp>
      <p:sp>
        <p:nvSpPr>
          <p:cNvPr id="148" name="正方形/長方形 147">
            <a:extLst>
              <a:ext uri="{FF2B5EF4-FFF2-40B4-BE49-F238E27FC236}">
                <a16:creationId xmlns:a16="http://schemas.microsoft.com/office/drawing/2014/main" id="{88AC6B3C-716E-4C0D-BBA3-50E5E3B1FF7D}"/>
              </a:ext>
            </a:extLst>
          </p:cNvPr>
          <p:cNvSpPr/>
          <p:nvPr/>
        </p:nvSpPr>
        <p:spPr>
          <a:xfrm>
            <a:off x="4068611" y="10113876"/>
            <a:ext cx="1440000" cy="180000"/>
          </a:xfrm>
          <a:prstGeom prst="rect">
            <a:avLst/>
          </a:prstGeom>
        </p:spPr>
        <p:txBody>
          <a:bodyPr lIns="0" tIns="0" rIns="0" bIns="0" anchor="ctr" anchorCtr="0">
            <a:noAutofit/>
          </a:bodyPr>
          <a:lstStyle/>
          <a:p>
            <a:r>
              <a:rPr lang="en-US" altLang="ja-JP" sz="1400" b="1" dirty="0"/>
              <a:t>03-3455-4539</a:t>
            </a:r>
            <a:endParaRPr lang="ja-JP" altLang="en-US" sz="1600" b="1" dirty="0"/>
          </a:p>
        </p:txBody>
      </p:sp>
      <p:sp>
        <p:nvSpPr>
          <p:cNvPr id="149" name="正方形/長方形 148">
            <a:extLst>
              <a:ext uri="{FF2B5EF4-FFF2-40B4-BE49-F238E27FC236}">
                <a16:creationId xmlns:a16="http://schemas.microsoft.com/office/drawing/2014/main" id="{C421FF74-C8B6-498A-8254-64C776E79E97}"/>
              </a:ext>
            </a:extLst>
          </p:cNvPr>
          <p:cNvSpPr/>
          <p:nvPr/>
        </p:nvSpPr>
        <p:spPr>
          <a:xfrm>
            <a:off x="3564601" y="10113876"/>
            <a:ext cx="432000" cy="180000"/>
          </a:xfrm>
          <a:prstGeom prst="rect">
            <a:avLst/>
          </a:prstGeom>
          <a:noFill/>
          <a:ln>
            <a:solidFill>
              <a:schemeClr val="tx1"/>
            </a:solidFill>
          </a:ln>
        </p:spPr>
        <p:txBody>
          <a:bodyPr lIns="0" tIns="0" rIns="0" bIns="0" anchor="ctr" anchorCtr="0">
            <a:noAutofit/>
          </a:bodyPr>
          <a:lstStyle/>
          <a:p>
            <a:pPr algn="ctr"/>
            <a:r>
              <a:rPr lang="en-US" altLang="ja-JP" sz="900" b="1" dirty="0">
                <a:latin typeface="+mn-ea"/>
              </a:rPr>
              <a:t>FAX</a:t>
            </a:r>
            <a:endParaRPr lang="ja-JP" altLang="en-US" sz="900" b="1" dirty="0">
              <a:latin typeface="+mn-ea"/>
            </a:endParaRPr>
          </a:p>
        </p:txBody>
      </p:sp>
      <p:sp>
        <p:nvSpPr>
          <p:cNvPr id="150" name="フリーフォーム: 図形 149">
            <a:extLst>
              <a:ext uri="{FF2B5EF4-FFF2-40B4-BE49-F238E27FC236}">
                <a16:creationId xmlns:a16="http://schemas.microsoft.com/office/drawing/2014/main" id="{34A78E12-ED95-4816-A100-ADF6EFC01F67}"/>
              </a:ext>
            </a:extLst>
          </p:cNvPr>
          <p:cNvSpPr/>
          <p:nvPr/>
        </p:nvSpPr>
        <p:spPr>
          <a:xfrm>
            <a:off x="612191" y="9739310"/>
            <a:ext cx="6336000" cy="0"/>
          </a:xfrm>
          <a:custGeom>
            <a:avLst/>
            <a:gdLst>
              <a:gd name="connsiteX0" fmla="*/ 0 w 6619875"/>
              <a:gd name="connsiteY0" fmla="*/ 0 h 0"/>
              <a:gd name="connsiteX1" fmla="*/ 6619875 w 6619875"/>
              <a:gd name="connsiteY1" fmla="*/ 0 h 0"/>
            </a:gdLst>
            <a:ahLst/>
            <a:cxnLst>
              <a:cxn ang="0">
                <a:pos x="connsiteX0" y="connsiteY0"/>
              </a:cxn>
              <a:cxn ang="0">
                <a:pos x="connsiteX1" y="connsiteY1"/>
              </a:cxn>
            </a:cxnLst>
            <a:rect l="l" t="t" r="r" b="b"/>
            <a:pathLst>
              <a:path w="6619875">
                <a:moveTo>
                  <a:pt x="0" y="0"/>
                </a:moveTo>
                <a:lnTo>
                  <a:pt x="6619875" y="0"/>
                </a:lnTo>
              </a:path>
            </a:pathLst>
          </a:cu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557221F-9F48-4E85-BCCE-EE0946FD355B}"/>
              </a:ext>
            </a:extLst>
          </p:cNvPr>
          <p:cNvSpPr/>
          <p:nvPr/>
        </p:nvSpPr>
        <p:spPr>
          <a:xfrm>
            <a:off x="612191" y="1242130"/>
            <a:ext cx="6336000" cy="144000"/>
          </a:xfrm>
          <a:prstGeom prst="rect">
            <a:avLst/>
          </a:prstGeom>
          <a:pattFill prst="wdUpDiag">
            <a:fgClr>
              <a:schemeClr val="tx1">
                <a:lumMod val="50000"/>
                <a:lumOff val="50000"/>
              </a:schemeClr>
            </a:fgClr>
            <a:bgClr>
              <a:schemeClr val="bg1"/>
            </a:bgClr>
          </a:patt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0" rtlCol="0" anchor="ctr"/>
          <a:lstStyle/>
          <a:p>
            <a:pPr algn="ctr"/>
            <a:endPar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758E7DBF-EE84-4A82-9532-0E799B13678E}"/>
              </a:ext>
            </a:extLst>
          </p:cNvPr>
          <p:cNvSpPr txBox="1"/>
          <p:nvPr/>
        </p:nvSpPr>
        <p:spPr>
          <a:xfrm>
            <a:off x="1587962" y="3402475"/>
            <a:ext cx="2304000" cy="216000"/>
          </a:xfrm>
          <a:prstGeom prst="rect">
            <a:avLst/>
          </a:prstGeom>
          <a:noFill/>
          <a:ln>
            <a:noFill/>
          </a:ln>
        </p:spPr>
        <p:txBody>
          <a:bodyPr wrap="square" lIns="0" tIns="0" rIns="0" bIns="0" rtlCol="0" anchor="ctr" anchorCtr="0">
            <a:noAutofit/>
          </a:bodyPr>
          <a:lstStyle/>
          <a:p>
            <a:r>
              <a:rPr lang="en-US" altLang="ja-JP" sz="1400" b="1" dirty="0">
                <a:cs typeface="メイリオ" panose="020B0604030504040204" pitchFamily="50" charset="-128"/>
              </a:rPr>
              <a:t>13</a:t>
            </a:r>
            <a:r>
              <a:rPr lang="ja-JP" altLang="en-US" sz="1400" b="1" dirty="0">
                <a:cs typeface="メイリオ" panose="020B0604030504040204" pitchFamily="50" charset="-128"/>
              </a:rPr>
              <a:t>：</a:t>
            </a:r>
            <a:r>
              <a:rPr lang="en-US" altLang="ja-JP" sz="1400" b="1" dirty="0">
                <a:cs typeface="メイリオ" panose="020B0604030504040204" pitchFamily="50" charset="-128"/>
              </a:rPr>
              <a:t>15 </a:t>
            </a:r>
            <a:r>
              <a:rPr lang="ja-JP" altLang="en-US" sz="1000" b="1" dirty="0">
                <a:cs typeface="メイリオ" panose="020B0604030504040204" pitchFamily="50" charset="-128"/>
              </a:rPr>
              <a:t>～</a:t>
            </a:r>
            <a:r>
              <a:rPr lang="ja-JP" altLang="en-US" sz="1400" b="1" dirty="0">
                <a:cs typeface="メイリオ" panose="020B0604030504040204" pitchFamily="50" charset="-128"/>
              </a:rPr>
              <a:t> </a:t>
            </a:r>
            <a:r>
              <a:rPr lang="en-US" altLang="ja-JP" sz="1400" b="1" dirty="0">
                <a:cs typeface="メイリオ" panose="020B0604030504040204" pitchFamily="50" charset="-128"/>
              </a:rPr>
              <a:t>15</a:t>
            </a:r>
            <a:r>
              <a:rPr lang="ja-JP" altLang="en-US" sz="1400" b="1" dirty="0">
                <a:cs typeface="メイリオ" panose="020B0604030504040204" pitchFamily="50" charset="-128"/>
              </a:rPr>
              <a:t>：</a:t>
            </a:r>
            <a:r>
              <a:rPr lang="en-US" altLang="ja-JP" sz="1400" b="1" dirty="0">
                <a:cs typeface="メイリオ" panose="020B0604030504040204" pitchFamily="50" charset="-128"/>
              </a:rPr>
              <a:t>15</a:t>
            </a:r>
            <a:r>
              <a:rPr lang="ja-JP" altLang="en-US" sz="800" dirty="0">
                <a:cs typeface="メイリオ" panose="020B0604030504040204" pitchFamily="50" charset="-128"/>
              </a:rPr>
              <a:t>（受付は</a:t>
            </a:r>
            <a:r>
              <a:rPr lang="en-US" altLang="ja-JP" sz="800" dirty="0">
                <a:cs typeface="メイリオ" panose="020B0604030504040204" pitchFamily="50" charset="-128"/>
              </a:rPr>
              <a:t>12</a:t>
            </a:r>
            <a:r>
              <a:rPr lang="ja-JP" altLang="en-US" sz="800" dirty="0">
                <a:cs typeface="メイリオ" panose="020B0604030504040204" pitchFamily="50" charset="-128"/>
              </a:rPr>
              <a:t>：</a:t>
            </a:r>
            <a:r>
              <a:rPr lang="en-US" altLang="ja-JP" sz="800" dirty="0">
                <a:cs typeface="メイリオ" panose="020B0604030504040204" pitchFamily="50" charset="-128"/>
              </a:rPr>
              <a:t>45</a:t>
            </a:r>
            <a:r>
              <a:rPr lang="ja-JP" altLang="en-US" sz="800" dirty="0">
                <a:cs typeface="メイリオ" panose="020B0604030504040204" pitchFamily="50" charset="-128"/>
              </a:rPr>
              <a:t>～）</a:t>
            </a:r>
            <a:endParaRPr lang="ja-JP" altLang="en-US" sz="1000" dirty="0">
              <a:cs typeface="メイリオ" panose="020B0604030504040204" pitchFamily="50" charset="-128"/>
            </a:endParaRPr>
          </a:p>
        </p:txBody>
      </p:sp>
      <p:grpSp>
        <p:nvGrpSpPr>
          <p:cNvPr id="6" name="グループ化 5">
            <a:extLst>
              <a:ext uri="{FF2B5EF4-FFF2-40B4-BE49-F238E27FC236}">
                <a16:creationId xmlns:a16="http://schemas.microsoft.com/office/drawing/2014/main" id="{DBCA4DE6-1DCA-4A94-AAA7-8FED96027AA9}"/>
              </a:ext>
            </a:extLst>
          </p:cNvPr>
          <p:cNvGrpSpPr/>
          <p:nvPr/>
        </p:nvGrpSpPr>
        <p:grpSpPr>
          <a:xfrm>
            <a:off x="4392276" y="417932"/>
            <a:ext cx="1133372" cy="722678"/>
            <a:chOff x="4512276" y="397060"/>
            <a:chExt cx="1133372" cy="722678"/>
          </a:xfrm>
          <a:solidFill>
            <a:schemeClr val="bg1">
              <a:lumMod val="50000"/>
            </a:schemeClr>
          </a:solidFill>
        </p:grpSpPr>
        <p:sp>
          <p:nvSpPr>
            <p:cNvPr id="79" name="Freeform 5">
              <a:extLst>
                <a:ext uri="{FF2B5EF4-FFF2-40B4-BE49-F238E27FC236}">
                  <a16:creationId xmlns:a16="http://schemas.microsoft.com/office/drawing/2014/main" id="{E517AABF-3E53-4C52-A9FE-E182394B89F6}"/>
                </a:ext>
              </a:extLst>
            </p:cNvPr>
            <p:cNvSpPr>
              <a:spLocks/>
            </p:cNvSpPr>
            <p:nvPr/>
          </p:nvSpPr>
          <p:spPr bwMode="auto">
            <a:xfrm flipH="1">
              <a:off x="4932791" y="858809"/>
              <a:ext cx="289372" cy="260929"/>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grpSp>
          <p:nvGrpSpPr>
            <p:cNvPr id="80" name="グループ化 79">
              <a:extLst>
                <a:ext uri="{FF2B5EF4-FFF2-40B4-BE49-F238E27FC236}">
                  <a16:creationId xmlns:a16="http://schemas.microsoft.com/office/drawing/2014/main" id="{9A161095-1D62-43C7-881D-5F10020A1023}"/>
                </a:ext>
              </a:extLst>
            </p:cNvPr>
            <p:cNvGrpSpPr/>
            <p:nvPr/>
          </p:nvGrpSpPr>
          <p:grpSpPr>
            <a:xfrm rot="21225827">
              <a:off x="4512276" y="397060"/>
              <a:ext cx="454810" cy="719154"/>
              <a:chOff x="4916706" y="9213882"/>
              <a:chExt cx="344325" cy="528201"/>
            </a:xfrm>
            <a:grpFill/>
          </p:grpSpPr>
          <p:grpSp>
            <p:nvGrpSpPr>
              <p:cNvPr id="85" name="グループ化 84">
                <a:extLst>
                  <a:ext uri="{FF2B5EF4-FFF2-40B4-BE49-F238E27FC236}">
                    <a16:creationId xmlns:a16="http://schemas.microsoft.com/office/drawing/2014/main" id="{8CF52C94-947E-4C91-80F6-843570E86BC2}"/>
                  </a:ext>
                </a:extLst>
              </p:cNvPr>
              <p:cNvGrpSpPr/>
              <p:nvPr/>
            </p:nvGrpSpPr>
            <p:grpSpPr>
              <a:xfrm>
                <a:off x="4916706" y="9335883"/>
                <a:ext cx="344325" cy="406200"/>
                <a:chOff x="4916706" y="9335883"/>
                <a:chExt cx="344325" cy="406200"/>
              </a:xfrm>
              <a:grpFill/>
            </p:grpSpPr>
            <p:sp>
              <p:nvSpPr>
                <p:cNvPr id="87" name="Freeform 5">
                  <a:extLst>
                    <a:ext uri="{FF2B5EF4-FFF2-40B4-BE49-F238E27FC236}">
                      <a16:creationId xmlns:a16="http://schemas.microsoft.com/office/drawing/2014/main" id="{F083B3C5-1D34-4268-BFBE-A178351EDF15}"/>
                    </a:ext>
                  </a:extLst>
                </p:cNvPr>
                <p:cNvSpPr>
                  <a:spLocks/>
                </p:cNvSpPr>
                <p:nvPr/>
              </p:nvSpPr>
              <p:spPr bwMode="auto">
                <a:xfrm>
                  <a:off x="4916706" y="9454921"/>
                  <a:ext cx="318464" cy="287162"/>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sp>
              <p:nvSpPr>
                <p:cNvPr id="88" name="Freeform 5">
                  <a:extLst>
                    <a:ext uri="{FF2B5EF4-FFF2-40B4-BE49-F238E27FC236}">
                      <a16:creationId xmlns:a16="http://schemas.microsoft.com/office/drawing/2014/main" id="{C84FB241-107A-43F5-B734-7BC187ED8AFB}"/>
                    </a:ext>
                  </a:extLst>
                </p:cNvPr>
                <p:cNvSpPr>
                  <a:spLocks/>
                </p:cNvSpPr>
                <p:nvPr/>
              </p:nvSpPr>
              <p:spPr bwMode="auto">
                <a:xfrm flipH="1">
                  <a:off x="5018770" y="9335883"/>
                  <a:ext cx="242261" cy="238868"/>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grpSp>
          <p:sp>
            <p:nvSpPr>
              <p:cNvPr id="86" name="Freeform 5">
                <a:extLst>
                  <a:ext uri="{FF2B5EF4-FFF2-40B4-BE49-F238E27FC236}">
                    <a16:creationId xmlns:a16="http://schemas.microsoft.com/office/drawing/2014/main" id="{443BDE5D-A22B-42CD-A7C1-53C6599919FB}"/>
                  </a:ext>
                </a:extLst>
              </p:cNvPr>
              <p:cNvSpPr>
                <a:spLocks/>
              </p:cNvSpPr>
              <p:nvPr/>
            </p:nvSpPr>
            <p:spPr bwMode="auto">
              <a:xfrm>
                <a:off x="4976083" y="9213882"/>
                <a:ext cx="238735" cy="215270"/>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grpSp>
        <p:grpSp>
          <p:nvGrpSpPr>
            <p:cNvPr id="81" name="グループ化 80">
              <a:extLst>
                <a:ext uri="{FF2B5EF4-FFF2-40B4-BE49-F238E27FC236}">
                  <a16:creationId xmlns:a16="http://schemas.microsoft.com/office/drawing/2014/main" id="{558F1083-98E2-4846-8788-55549152C890}"/>
                </a:ext>
              </a:extLst>
            </p:cNvPr>
            <p:cNvGrpSpPr/>
            <p:nvPr/>
          </p:nvGrpSpPr>
          <p:grpSpPr>
            <a:xfrm>
              <a:off x="5292841" y="572281"/>
              <a:ext cx="352807" cy="547457"/>
              <a:chOff x="3618925" y="9223737"/>
              <a:chExt cx="344325" cy="518346"/>
            </a:xfrm>
            <a:grpFill/>
          </p:grpSpPr>
          <p:sp>
            <p:nvSpPr>
              <p:cNvPr id="82" name="Freeform 5">
                <a:extLst>
                  <a:ext uri="{FF2B5EF4-FFF2-40B4-BE49-F238E27FC236}">
                    <a16:creationId xmlns:a16="http://schemas.microsoft.com/office/drawing/2014/main" id="{72DCB129-6DF0-470F-AFFB-74CE22330D5D}"/>
                  </a:ext>
                </a:extLst>
              </p:cNvPr>
              <p:cNvSpPr>
                <a:spLocks/>
              </p:cNvSpPr>
              <p:nvPr/>
            </p:nvSpPr>
            <p:spPr bwMode="auto">
              <a:xfrm>
                <a:off x="3618925" y="9454921"/>
                <a:ext cx="318464" cy="287162"/>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sp>
            <p:nvSpPr>
              <p:cNvPr id="83" name="Freeform 5">
                <a:extLst>
                  <a:ext uri="{FF2B5EF4-FFF2-40B4-BE49-F238E27FC236}">
                    <a16:creationId xmlns:a16="http://schemas.microsoft.com/office/drawing/2014/main" id="{9CB7871F-9CD5-4A7B-8F11-50D9BB9015A6}"/>
                  </a:ext>
                </a:extLst>
              </p:cNvPr>
              <p:cNvSpPr>
                <a:spLocks/>
              </p:cNvSpPr>
              <p:nvPr/>
            </p:nvSpPr>
            <p:spPr bwMode="auto">
              <a:xfrm flipH="1">
                <a:off x="3720989" y="9335883"/>
                <a:ext cx="242261" cy="238868"/>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sp>
            <p:nvSpPr>
              <p:cNvPr id="84" name="Freeform 5">
                <a:extLst>
                  <a:ext uri="{FF2B5EF4-FFF2-40B4-BE49-F238E27FC236}">
                    <a16:creationId xmlns:a16="http://schemas.microsoft.com/office/drawing/2014/main" id="{00DB97C2-4066-4B5E-A6BE-7CE3A9433E69}"/>
                  </a:ext>
                </a:extLst>
              </p:cNvPr>
              <p:cNvSpPr>
                <a:spLocks/>
              </p:cNvSpPr>
              <p:nvPr/>
            </p:nvSpPr>
            <p:spPr bwMode="auto">
              <a:xfrm rot="20962003">
                <a:off x="3650662" y="9223737"/>
                <a:ext cx="248740" cy="224291"/>
              </a:xfrm>
              <a:custGeom>
                <a:avLst/>
                <a:gdLst>
                  <a:gd name="T0" fmla="*/ 198 w 199"/>
                  <a:gd name="T1" fmla="*/ 27 h 179"/>
                  <a:gd name="T2" fmla="*/ 194 w 199"/>
                  <a:gd name="T3" fmla="*/ 24 h 179"/>
                  <a:gd name="T4" fmla="*/ 170 w 199"/>
                  <a:gd name="T5" fmla="*/ 19 h 179"/>
                  <a:gd name="T6" fmla="*/ 134 w 199"/>
                  <a:gd name="T7" fmla="*/ 35 h 179"/>
                  <a:gd name="T8" fmla="*/ 122 w 199"/>
                  <a:gd name="T9" fmla="*/ 68 h 179"/>
                  <a:gd name="T10" fmla="*/ 117 w 199"/>
                  <a:gd name="T11" fmla="*/ 78 h 179"/>
                  <a:gd name="T12" fmla="*/ 112 w 199"/>
                  <a:gd name="T13" fmla="*/ 72 h 179"/>
                  <a:gd name="T14" fmla="*/ 39 w 199"/>
                  <a:gd name="T15" fmla="*/ 3 h 179"/>
                  <a:gd name="T16" fmla="*/ 39 w 199"/>
                  <a:gd name="T17" fmla="*/ 3 h 179"/>
                  <a:gd name="T18" fmla="*/ 7 w 199"/>
                  <a:gd name="T19" fmla="*/ 0 h 179"/>
                  <a:gd name="T20" fmla="*/ 2 w 199"/>
                  <a:gd name="T21" fmla="*/ 2 h 179"/>
                  <a:gd name="T22" fmla="*/ 0 w 199"/>
                  <a:gd name="T23" fmla="*/ 7 h 179"/>
                  <a:gd name="T24" fmla="*/ 9 w 199"/>
                  <a:gd name="T25" fmla="*/ 44 h 179"/>
                  <a:gd name="T26" fmla="*/ 52 w 199"/>
                  <a:gd name="T27" fmla="*/ 85 h 179"/>
                  <a:gd name="T28" fmla="*/ 73 w 199"/>
                  <a:gd name="T29" fmla="*/ 88 h 179"/>
                  <a:gd name="T30" fmla="*/ 105 w 199"/>
                  <a:gd name="T31" fmla="*/ 82 h 179"/>
                  <a:gd name="T32" fmla="*/ 112 w 199"/>
                  <a:gd name="T33" fmla="*/ 101 h 179"/>
                  <a:gd name="T34" fmla="*/ 113 w 199"/>
                  <a:gd name="T35" fmla="*/ 109 h 179"/>
                  <a:gd name="T36" fmla="*/ 113 w 199"/>
                  <a:gd name="T37" fmla="*/ 110 h 179"/>
                  <a:gd name="T38" fmla="*/ 110 w 199"/>
                  <a:gd name="T39" fmla="*/ 148 h 179"/>
                  <a:gd name="T40" fmla="*/ 108 w 199"/>
                  <a:gd name="T41" fmla="*/ 172 h 179"/>
                  <a:gd name="T42" fmla="*/ 113 w 199"/>
                  <a:gd name="T43" fmla="*/ 179 h 179"/>
                  <a:gd name="T44" fmla="*/ 114 w 199"/>
                  <a:gd name="T45" fmla="*/ 179 h 179"/>
                  <a:gd name="T46" fmla="*/ 120 w 199"/>
                  <a:gd name="T47" fmla="*/ 173 h 179"/>
                  <a:gd name="T48" fmla="*/ 122 w 199"/>
                  <a:gd name="T49" fmla="*/ 149 h 179"/>
                  <a:gd name="T50" fmla="*/ 124 w 199"/>
                  <a:gd name="T51" fmla="*/ 101 h 179"/>
                  <a:gd name="T52" fmla="*/ 131 w 199"/>
                  <a:gd name="T53" fmla="*/ 77 h 179"/>
                  <a:gd name="T54" fmla="*/ 142 w 199"/>
                  <a:gd name="T55" fmla="*/ 79 h 179"/>
                  <a:gd name="T56" fmla="*/ 188 w 199"/>
                  <a:gd name="T57" fmla="*/ 50 h 179"/>
                  <a:gd name="T58" fmla="*/ 188 w 199"/>
                  <a:gd name="T59" fmla="*/ 50 h 179"/>
                  <a:gd name="T60" fmla="*/ 198 w 199"/>
                  <a:gd name="T61" fmla="*/ 32 h 179"/>
                  <a:gd name="T62" fmla="*/ 198 w 199"/>
                  <a:gd name="T63" fmla="*/ 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79">
                    <a:moveTo>
                      <a:pt x="198" y="27"/>
                    </a:moveTo>
                    <a:cubicBezTo>
                      <a:pt x="198" y="25"/>
                      <a:pt x="196" y="24"/>
                      <a:pt x="194" y="24"/>
                    </a:cubicBezTo>
                    <a:cubicBezTo>
                      <a:pt x="194" y="23"/>
                      <a:pt x="181" y="21"/>
                      <a:pt x="170" y="19"/>
                    </a:cubicBezTo>
                    <a:cubicBezTo>
                      <a:pt x="156" y="18"/>
                      <a:pt x="146" y="22"/>
                      <a:pt x="134" y="35"/>
                    </a:cubicBezTo>
                    <a:cubicBezTo>
                      <a:pt x="124" y="47"/>
                      <a:pt x="122" y="63"/>
                      <a:pt x="122" y="68"/>
                    </a:cubicBezTo>
                    <a:cubicBezTo>
                      <a:pt x="121" y="71"/>
                      <a:pt x="119" y="74"/>
                      <a:pt x="117" y="78"/>
                    </a:cubicBezTo>
                    <a:cubicBezTo>
                      <a:pt x="116" y="76"/>
                      <a:pt x="114" y="74"/>
                      <a:pt x="112" y="72"/>
                    </a:cubicBezTo>
                    <a:cubicBezTo>
                      <a:pt x="105" y="10"/>
                      <a:pt x="40" y="3"/>
                      <a:pt x="39" y="3"/>
                    </a:cubicBezTo>
                    <a:cubicBezTo>
                      <a:pt x="39" y="3"/>
                      <a:pt x="39" y="3"/>
                      <a:pt x="39" y="3"/>
                    </a:cubicBezTo>
                    <a:cubicBezTo>
                      <a:pt x="7" y="0"/>
                      <a:pt x="7" y="0"/>
                      <a:pt x="7" y="0"/>
                    </a:cubicBezTo>
                    <a:cubicBezTo>
                      <a:pt x="5" y="0"/>
                      <a:pt x="3" y="0"/>
                      <a:pt x="2" y="2"/>
                    </a:cubicBezTo>
                    <a:cubicBezTo>
                      <a:pt x="1" y="3"/>
                      <a:pt x="0" y="5"/>
                      <a:pt x="0" y="7"/>
                    </a:cubicBezTo>
                    <a:cubicBezTo>
                      <a:pt x="0" y="8"/>
                      <a:pt x="4" y="27"/>
                      <a:pt x="9" y="44"/>
                    </a:cubicBezTo>
                    <a:cubicBezTo>
                      <a:pt x="15" y="65"/>
                      <a:pt x="27" y="76"/>
                      <a:pt x="52" y="85"/>
                    </a:cubicBezTo>
                    <a:cubicBezTo>
                      <a:pt x="59" y="87"/>
                      <a:pt x="66" y="88"/>
                      <a:pt x="73" y="88"/>
                    </a:cubicBezTo>
                    <a:cubicBezTo>
                      <a:pt x="87" y="88"/>
                      <a:pt x="99" y="84"/>
                      <a:pt x="105" y="82"/>
                    </a:cubicBezTo>
                    <a:cubicBezTo>
                      <a:pt x="109" y="87"/>
                      <a:pt x="111" y="93"/>
                      <a:pt x="112" y="101"/>
                    </a:cubicBezTo>
                    <a:cubicBezTo>
                      <a:pt x="112" y="104"/>
                      <a:pt x="112" y="106"/>
                      <a:pt x="113" y="109"/>
                    </a:cubicBezTo>
                    <a:cubicBezTo>
                      <a:pt x="113" y="109"/>
                      <a:pt x="113" y="109"/>
                      <a:pt x="113" y="110"/>
                    </a:cubicBezTo>
                    <a:cubicBezTo>
                      <a:pt x="113" y="121"/>
                      <a:pt x="112" y="133"/>
                      <a:pt x="110" y="148"/>
                    </a:cubicBezTo>
                    <a:cubicBezTo>
                      <a:pt x="109" y="156"/>
                      <a:pt x="108" y="164"/>
                      <a:pt x="108" y="172"/>
                    </a:cubicBezTo>
                    <a:cubicBezTo>
                      <a:pt x="107" y="175"/>
                      <a:pt x="110" y="178"/>
                      <a:pt x="113" y="179"/>
                    </a:cubicBezTo>
                    <a:cubicBezTo>
                      <a:pt x="113" y="179"/>
                      <a:pt x="114" y="179"/>
                      <a:pt x="114" y="179"/>
                    </a:cubicBezTo>
                    <a:cubicBezTo>
                      <a:pt x="117" y="179"/>
                      <a:pt x="119" y="176"/>
                      <a:pt x="120" y="173"/>
                    </a:cubicBezTo>
                    <a:cubicBezTo>
                      <a:pt x="120" y="165"/>
                      <a:pt x="121" y="157"/>
                      <a:pt x="122" y="149"/>
                    </a:cubicBezTo>
                    <a:cubicBezTo>
                      <a:pt x="124" y="131"/>
                      <a:pt x="126" y="115"/>
                      <a:pt x="124" y="101"/>
                    </a:cubicBezTo>
                    <a:cubicBezTo>
                      <a:pt x="125" y="91"/>
                      <a:pt x="128" y="83"/>
                      <a:pt x="131" y="77"/>
                    </a:cubicBezTo>
                    <a:cubicBezTo>
                      <a:pt x="135" y="78"/>
                      <a:pt x="139" y="79"/>
                      <a:pt x="142" y="79"/>
                    </a:cubicBezTo>
                    <a:cubicBezTo>
                      <a:pt x="166" y="79"/>
                      <a:pt x="182" y="61"/>
                      <a:pt x="188" y="50"/>
                    </a:cubicBezTo>
                    <a:cubicBezTo>
                      <a:pt x="188" y="50"/>
                      <a:pt x="188" y="50"/>
                      <a:pt x="188" y="50"/>
                    </a:cubicBezTo>
                    <a:cubicBezTo>
                      <a:pt x="198" y="32"/>
                      <a:pt x="198" y="32"/>
                      <a:pt x="198" y="32"/>
                    </a:cubicBezTo>
                    <a:cubicBezTo>
                      <a:pt x="199" y="31"/>
                      <a:pt x="199" y="29"/>
                      <a:pt x="198" y="27"/>
                    </a:cubicBezTo>
                    <a:close/>
                  </a:path>
                </a:pathLst>
              </a:custGeom>
              <a:grpFill/>
              <a:ln>
                <a:noFill/>
              </a:ln>
            </p:spPr>
            <p:txBody>
              <a:bodyPr vert="horz" wrap="square" lIns="87310" tIns="43655" rIns="87310" bIns="43655" numCol="1" anchor="t" anchorCtr="0" compatLnSpc="1">
                <a:prstTxWarp prst="textNoShape">
                  <a:avLst/>
                </a:prstTxWarp>
              </a:bodyPr>
              <a:lstStyle/>
              <a:p>
                <a:endParaRPr lang="ja-JP" altLang="en-US" sz="1910" dirty="0"/>
              </a:p>
            </p:txBody>
          </p:sp>
        </p:grpSp>
      </p:grpSp>
      <p:graphicFrame>
        <p:nvGraphicFramePr>
          <p:cNvPr id="10" name="表 9">
            <a:extLst>
              <a:ext uri="{FF2B5EF4-FFF2-40B4-BE49-F238E27FC236}">
                <a16:creationId xmlns:a16="http://schemas.microsoft.com/office/drawing/2014/main" id="{EF65F626-C79F-4A36-98A8-2C9ACA80847A}"/>
              </a:ext>
            </a:extLst>
          </p:cNvPr>
          <p:cNvGraphicFramePr>
            <a:graphicFrameLocks noGrp="1"/>
          </p:cNvGraphicFramePr>
          <p:nvPr>
            <p:extLst>
              <p:ext uri="{D42A27DB-BD31-4B8C-83A1-F6EECF244321}">
                <p14:modId xmlns:p14="http://schemas.microsoft.com/office/powerpoint/2010/main" val="874647856"/>
              </p:ext>
            </p:extLst>
          </p:nvPr>
        </p:nvGraphicFramePr>
        <p:xfrm>
          <a:off x="612190" y="5763545"/>
          <a:ext cx="3096000" cy="2663997"/>
        </p:xfrm>
        <a:graphic>
          <a:graphicData uri="http://schemas.openxmlformats.org/drawingml/2006/table">
            <a:tbl>
              <a:tblPr firstRow="1" firstCol="1" bandRow="1">
                <a:tableStyleId>{2D5ABB26-0587-4C30-8999-92F81FD0307C}</a:tableStyleId>
              </a:tblPr>
              <a:tblGrid>
                <a:gridCol w="1152160">
                  <a:extLst>
                    <a:ext uri="{9D8B030D-6E8A-4147-A177-3AD203B41FA5}">
                      <a16:colId xmlns:a16="http://schemas.microsoft.com/office/drawing/2014/main" val="1130937474"/>
                    </a:ext>
                  </a:extLst>
                </a:gridCol>
                <a:gridCol w="1080150">
                  <a:extLst>
                    <a:ext uri="{9D8B030D-6E8A-4147-A177-3AD203B41FA5}">
                      <a16:colId xmlns:a16="http://schemas.microsoft.com/office/drawing/2014/main" val="868471624"/>
                    </a:ext>
                  </a:extLst>
                </a:gridCol>
                <a:gridCol w="863690">
                  <a:extLst>
                    <a:ext uri="{9D8B030D-6E8A-4147-A177-3AD203B41FA5}">
                      <a16:colId xmlns:a16="http://schemas.microsoft.com/office/drawing/2014/main" val="2674376322"/>
                    </a:ext>
                  </a:extLst>
                </a:gridCol>
              </a:tblGrid>
              <a:tr h="346425">
                <a:tc>
                  <a:txBody>
                    <a:bodyPr/>
                    <a:lstStyle/>
                    <a:p>
                      <a:pPr algn="ctr">
                        <a:spcAft>
                          <a:spcPts val="0"/>
                        </a:spcAft>
                      </a:pPr>
                      <a:r>
                        <a:rPr lang="ja-JP" sz="900" b="1" kern="0" dirty="0">
                          <a:solidFill>
                            <a:schemeClr val="bg1"/>
                          </a:solidFill>
                          <a:effectLst/>
                        </a:rPr>
                        <a:t>開催日</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R w="19050" cap="flat" cmpd="sng" algn="ctr">
                      <a:solidFill>
                        <a:schemeClr val="bg1"/>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spcAft>
                          <a:spcPts val="0"/>
                        </a:spcAft>
                      </a:pPr>
                      <a:r>
                        <a:rPr lang="ja-JP" sz="900" b="1" kern="0" dirty="0">
                          <a:solidFill>
                            <a:schemeClr val="bg1"/>
                          </a:solidFill>
                          <a:effectLst/>
                        </a:rPr>
                        <a:t>対象者</a:t>
                      </a:r>
                      <a:br>
                        <a:rPr lang="en-US" sz="900" b="1" kern="0" dirty="0">
                          <a:solidFill>
                            <a:schemeClr val="bg1"/>
                          </a:solidFill>
                          <a:effectLst/>
                        </a:rPr>
                      </a:br>
                      <a:r>
                        <a:rPr lang="ja-JP" sz="800" b="1" kern="0" dirty="0">
                          <a:solidFill>
                            <a:schemeClr val="bg1"/>
                          </a:solidFill>
                          <a:effectLst/>
                        </a:rPr>
                        <a:t>（出産予定日）</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spcAft>
                          <a:spcPts val="0"/>
                        </a:spcAft>
                      </a:pPr>
                      <a:r>
                        <a:rPr lang="ja-JP" altLang="en-US" sz="900" b="1" kern="0" dirty="0">
                          <a:solidFill>
                            <a:schemeClr val="bg1"/>
                          </a:solidFill>
                          <a:effectLst/>
                        </a:rPr>
                        <a:t>オンライン</a:t>
                      </a:r>
                    </a:p>
                    <a:p>
                      <a:pPr algn="ctr">
                        <a:spcAft>
                          <a:spcPts val="0"/>
                        </a:spcAft>
                      </a:pPr>
                      <a:r>
                        <a:rPr lang="ja-JP" sz="900" b="1" kern="0" dirty="0">
                          <a:solidFill>
                            <a:schemeClr val="bg1"/>
                          </a:solidFill>
                          <a:effectLst/>
                        </a:rPr>
                        <a:t>予約期間</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L w="19050" cap="flat" cmpd="sng" algn="ctr">
                      <a:solidFill>
                        <a:schemeClr val="bg1"/>
                      </a:solidFill>
                      <a:prstDash val="solid"/>
                      <a:round/>
                      <a:headEnd type="none" w="med" len="med"/>
                      <a:tailEnd type="none" w="med" len="med"/>
                    </a:lnL>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998049483"/>
                  </a:ext>
                </a:extLst>
              </a:tr>
              <a:tr h="386262">
                <a:tc>
                  <a:txBody>
                    <a:bodyPr/>
                    <a:lstStyle/>
                    <a:p>
                      <a:pPr algn="r">
                        <a:spcAft>
                          <a:spcPts val="0"/>
                        </a:spcAft>
                      </a:pPr>
                      <a:r>
                        <a:rPr lang="ja-JP" altLang="en-US" sz="800" b="1" kern="0" dirty="0">
                          <a:solidFill>
                            <a:schemeClr val="tx1"/>
                          </a:solidFill>
                          <a:effectLst/>
                          <a:latin typeface="+mn-ea"/>
                          <a:ea typeface="+mn-ea"/>
                        </a:rPr>
                        <a:t>令和８年</a:t>
                      </a:r>
                      <a:r>
                        <a:rPr lang="ja-JP" altLang="en-US" sz="1100" b="1" kern="0" dirty="0">
                          <a:solidFill>
                            <a:schemeClr val="tx1"/>
                          </a:solidFill>
                          <a:effectLst/>
                        </a:rPr>
                        <a:t> </a:t>
                      </a:r>
                      <a:r>
                        <a:rPr lang="en-US" altLang="ja-JP" sz="1100" b="1" kern="0" dirty="0">
                          <a:solidFill>
                            <a:schemeClr val="tx1"/>
                          </a:solidFill>
                          <a:effectLst/>
                        </a:rPr>
                        <a:t>4</a:t>
                      </a:r>
                      <a:r>
                        <a:rPr lang="ja-JP" sz="1100" b="1" kern="0" dirty="0">
                          <a:solidFill>
                            <a:schemeClr val="tx1"/>
                          </a:solidFill>
                          <a:effectLst/>
                        </a:rPr>
                        <a:t>月</a:t>
                      </a:r>
                      <a:r>
                        <a:rPr lang="ja-JP" altLang="en-US" sz="1100" b="1" kern="0" dirty="0">
                          <a:solidFill>
                            <a:schemeClr val="tx1"/>
                          </a:solidFill>
                          <a:effectLst/>
                        </a:rPr>
                        <a:t>　</a:t>
                      </a:r>
                      <a:r>
                        <a:rPr lang="en-US" altLang="ja-JP" sz="1100" b="1" kern="0" dirty="0">
                          <a:solidFill>
                            <a:schemeClr val="tx1"/>
                          </a:solidFill>
                          <a:effectLst/>
                        </a:rPr>
                        <a:t>4</a:t>
                      </a:r>
                      <a:r>
                        <a:rPr lang="ja-JP" sz="1100" b="1" kern="0" dirty="0">
                          <a:solidFill>
                            <a:schemeClr val="tx1"/>
                          </a:solidFill>
                          <a:effectLst/>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lang="en-US" altLang="ja-JP" sz="1100" b="1" kern="0" dirty="0">
                          <a:solidFill>
                            <a:schemeClr val="tx1"/>
                          </a:solidFill>
                          <a:effectLst/>
                        </a:rPr>
                        <a:t>4</a:t>
                      </a:r>
                      <a:r>
                        <a:rPr lang="ja-JP" altLang="en-US" sz="1100" b="1" kern="0" dirty="0">
                          <a:solidFill>
                            <a:schemeClr val="tx1"/>
                          </a:solidFill>
                          <a:effectLst/>
                        </a:rPr>
                        <a:t>月</a:t>
                      </a:r>
                      <a:r>
                        <a:rPr lang="en-US" altLang="ja-JP" sz="1100" b="1" kern="0" dirty="0">
                          <a:solidFill>
                            <a:schemeClr val="tx1"/>
                          </a:solidFill>
                          <a:effectLst/>
                        </a:rPr>
                        <a:t>18</a:t>
                      </a:r>
                      <a:r>
                        <a:rPr lang="ja-JP" altLang="en-US" sz="1100" b="1" kern="0" dirty="0">
                          <a:solidFill>
                            <a:schemeClr val="tx1"/>
                          </a:solidFill>
                          <a:effectLst/>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ja-JP" sz="800" kern="0" dirty="0">
                          <a:solidFill>
                            <a:schemeClr val="tx1"/>
                          </a:solidFill>
                          <a:effectLst/>
                        </a:rPr>
                        <a:t>令和</a:t>
                      </a:r>
                      <a:r>
                        <a:rPr lang="en-US" altLang="ja-JP" sz="800" kern="0" dirty="0">
                          <a:solidFill>
                            <a:schemeClr val="tx1"/>
                          </a:solidFill>
                          <a:effectLst/>
                        </a:rPr>
                        <a:t>8</a:t>
                      </a:r>
                      <a:r>
                        <a:rPr lang="ja-JP" sz="800" kern="0" dirty="0">
                          <a:solidFill>
                            <a:schemeClr val="tx1"/>
                          </a:solidFill>
                          <a:effectLst/>
                        </a:rPr>
                        <a:t>年</a:t>
                      </a:r>
                      <a:endParaRPr lang="en-US" altLang="ja-JP" sz="800" kern="0" dirty="0">
                        <a:solidFill>
                          <a:schemeClr val="tx1"/>
                        </a:solidFill>
                        <a:effectLst/>
                      </a:endParaRPr>
                    </a:p>
                    <a:p>
                      <a:pPr algn="ctr">
                        <a:spcAft>
                          <a:spcPts val="0"/>
                        </a:spcAft>
                      </a:pPr>
                      <a:r>
                        <a:rPr lang="en-US" altLang="ja-JP" sz="1000" kern="0" dirty="0">
                          <a:solidFill>
                            <a:schemeClr val="tx1"/>
                          </a:solidFill>
                          <a:effectLst/>
                        </a:rPr>
                        <a:t>4</a:t>
                      </a:r>
                      <a:r>
                        <a:rPr lang="ja-JP" sz="1000" kern="0" dirty="0">
                          <a:solidFill>
                            <a:schemeClr val="tx1"/>
                          </a:solidFill>
                          <a:effectLst/>
                        </a:rPr>
                        <a:t>月～</a:t>
                      </a:r>
                      <a:r>
                        <a:rPr lang="en-US" altLang="ja-JP" sz="1000" kern="0" dirty="0">
                          <a:solidFill>
                            <a:schemeClr val="tx1"/>
                          </a:solidFill>
                          <a:effectLst/>
                        </a:rPr>
                        <a:t>7</a:t>
                      </a:r>
                      <a:r>
                        <a:rPr lang="ja-JP" sz="1000" kern="0" dirty="0">
                          <a:solidFill>
                            <a:schemeClr val="tx1"/>
                          </a:solidFill>
                          <a:effectLst/>
                        </a:rPr>
                        <a:t>月</a:t>
                      </a:r>
                      <a:endParaRPr lang="ja-JP" sz="1000" kern="100" dirty="0">
                        <a:solidFill>
                          <a:schemeClr val="tx1"/>
                        </a:solidFill>
                        <a:effectLst/>
                        <a:latin typeface="+mn-ea"/>
                        <a:ea typeface="+mn-ea"/>
                        <a:cs typeface="Times New Roman" panose="02020603050405020304" pitchFamily="18" charset="0"/>
                      </a:endParaRPr>
                    </a:p>
                  </a:txBody>
                  <a:tcPr marL="0" marR="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en-US" altLang="ja-JP" sz="1000" kern="0" dirty="0">
                          <a:solidFill>
                            <a:schemeClr val="tx1"/>
                          </a:solidFill>
                          <a:effectLst/>
                        </a:rPr>
                        <a:t>3</a:t>
                      </a:r>
                      <a:r>
                        <a:rPr lang="en-US" sz="1000" kern="0" dirty="0">
                          <a:solidFill>
                            <a:schemeClr val="tx1"/>
                          </a:solidFill>
                          <a:effectLst/>
                        </a:rPr>
                        <a:t>/</a:t>
                      </a:r>
                      <a:r>
                        <a:rPr lang="en-US" altLang="ja-JP" sz="1000" kern="0" dirty="0">
                          <a:solidFill>
                            <a:schemeClr val="tx1"/>
                          </a:solidFill>
                          <a:effectLst/>
                        </a:rPr>
                        <a:t>1</a:t>
                      </a:r>
                      <a:r>
                        <a:rPr lang="ja-JP" sz="1000" kern="0" dirty="0">
                          <a:solidFill>
                            <a:schemeClr val="tx1"/>
                          </a:solidFill>
                          <a:effectLst/>
                        </a:rPr>
                        <a:t>～</a:t>
                      </a:r>
                      <a:r>
                        <a:rPr lang="en-US" altLang="ja-JP" sz="1000" kern="0" dirty="0">
                          <a:solidFill>
                            <a:schemeClr val="tx1"/>
                          </a:solidFill>
                          <a:effectLst/>
                        </a:rPr>
                        <a:t>3/20</a:t>
                      </a:r>
                      <a:endParaRPr lang="ja-JP" sz="1000" kern="100" dirty="0">
                        <a:solidFill>
                          <a:schemeClr val="tx1"/>
                        </a:solidFill>
                        <a:effectLst/>
                        <a:latin typeface="+mn-ea"/>
                        <a:ea typeface="+mn-ea"/>
                        <a:cs typeface="Times New Roman" panose="02020603050405020304" pitchFamily="18" charset="0"/>
                      </a:endParaRPr>
                    </a:p>
                  </a:txBody>
                  <a:tcPr marL="0" marR="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7984675"/>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5</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  9</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5</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23</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5</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8</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n-ea"/>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4/1</a:t>
                      </a:r>
                      <a:r>
                        <a:rPr kumimoji="1" lang="ja-JP" altLang="ja-JP" sz="1000" b="0" i="0" u="none" strike="noStrike" kern="0" cap="none" spc="0" normalizeH="0" baseline="0" noProof="0" dirty="0">
                          <a:ln>
                            <a:noFill/>
                          </a:ln>
                          <a:solidFill>
                            <a:schemeClr val="tx1"/>
                          </a:solidFill>
                          <a:effectLst/>
                          <a:uLnTx/>
                          <a:uFillTx/>
                          <a:latin typeface="Arial"/>
                          <a:ea typeface="Meiryo UI"/>
                          <a:cs typeface="+mn-cs"/>
                        </a:rPr>
                        <a:t>～</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4/20</a:t>
                      </a:r>
                      <a:endParaRPr kumimoji="1" lang="ja-JP" altLang="ja-JP"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91284493"/>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6</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ja-JP" altLang="en-US" sz="1100" b="1" i="0" u="none" strike="noStrike" kern="0" cap="none" spc="0" normalizeH="0" baseline="0" noProof="0" dirty="0">
                          <a:ln>
                            <a:noFill/>
                          </a:ln>
                          <a:solidFill>
                            <a:schemeClr val="tx1"/>
                          </a:solidFill>
                          <a:effectLst/>
                          <a:uLnTx/>
                          <a:uFillTx/>
                          <a:latin typeface="Arial"/>
                          <a:ea typeface="Meiryo UI"/>
                          <a:cs typeface="+mn-cs"/>
                        </a:rPr>
                        <a:t>　</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6</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6</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20</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6</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9</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5/1</a:t>
                      </a:r>
                      <a:r>
                        <a:rPr kumimoji="1" lang="ja-JP" altLang="ja-JP" sz="1000" b="0" i="0" u="none" strike="noStrike" kern="0" cap="none" spc="0" normalizeH="0" baseline="0" noProof="0" dirty="0">
                          <a:ln>
                            <a:noFill/>
                          </a:ln>
                          <a:solidFill>
                            <a:schemeClr val="tx1"/>
                          </a:solidFill>
                          <a:effectLst/>
                          <a:uLnTx/>
                          <a:uFillTx/>
                          <a:latin typeface="Arial"/>
                          <a:ea typeface="Meiryo UI"/>
                          <a:cs typeface="+mn-cs"/>
                        </a:rPr>
                        <a:t>～</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5/20</a:t>
                      </a:r>
                      <a:endParaRPr kumimoji="1" lang="ja-JP" altLang="ja-JP"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8789703"/>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7</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ja-JP" altLang="en-US" sz="1100" b="1" i="0" u="none" strike="noStrike" kern="0" cap="none" spc="0" normalizeH="0" baseline="0" noProof="0" dirty="0">
                          <a:ln>
                            <a:noFill/>
                          </a:ln>
                          <a:solidFill>
                            <a:schemeClr val="tx1"/>
                          </a:solidFill>
                          <a:effectLst/>
                          <a:uLnTx/>
                          <a:uFillTx/>
                          <a:latin typeface="Arial"/>
                          <a:ea typeface="Meiryo UI"/>
                          <a:cs typeface="+mn-cs"/>
                        </a:rPr>
                        <a:t>　</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4</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7</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18</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7</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10</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6/1</a:t>
                      </a:r>
                      <a:r>
                        <a:rPr kumimoji="1" lang="ja-JP" altLang="ja-JP" sz="1000" b="0" i="0" u="none" strike="noStrike" kern="0" cap="none" spc="0" normalizeH="0" baseline="0" noProof="0" dirty="0">
                          <a:ln>
                            <a:noFill/>
                          </a:ln>
                          <a:solidFill>
                            <a:schemeClr val="tx1"/>
                          </a:solidFill>
                          <a:effectLst/>
                          <a:uLnTx/>
                          <a:uFillTx/>
                          <a:latin typeface="Arial"/>
                          <a:ea typeface="Meiryo UI"/>
                          <a:cs typeface="+mn-cs"/>
                        </a:rPr>
                        <a:t>～</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6/20</a:t>
                      </a:r>
                      <a:endParaRPr kumimoji="1" lang="ja-JP" altLang="ja-JP"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675177397"/>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8</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ja-JP" altLang="en-US" sz="1100" b="1" i="0" u="none" strike="noStrike" kern="0" cap="none" spc="0" normalizeH="0" baseline="0" noProof="0" dirty="0">
                          <a:ln>
                            <a:noFill/>
                          </a:ln>
                          <a:solidFill>
                            <a:schemeClr val="tx1"/>
                          </a:solidFill>
                          <a:effectLst/>
                          <a:uLnTx/>
                          <a:uFillTx/>
                          <a:latin typeface="Arial"/>
                          <a:ea typeface="Meiryo UI"/>
                          <a:cs typeface="+mn-cs"/>
                        </a:rPr>
                        <a:t>　</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8</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8</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22</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8</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11</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7/1</a:t>
                      </a:r>
                      <a:r>
                        <a:rPr kumimoji="1" lang="ja-JP" altLang="ja-JP" sz="1000" b="0" i="0" u="none" strike="noStrike" kern="0" cap="none" spc="0" normalizeH="0" baseline="0" noProof="0" dirty="0">
                          <a:ln>
                            <a:noFill/>
                          </a:ln>
                          <a:solidFill>
                            <a:schemeClr val="tx1"/>
                          </a:solidFill>
                          <a:effectLst/>
                          <a:uLnTx/>
                          <a:uFillTx/>
                          <a:latin typeface="Arial"/>
                          <a:ea typeface="Meiryo UI"/>
                          <a:cs typeface="+mn-cs"/>
                        </a:rPr>
                        <a:t>～</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7/20</a:t>
                      </a:r>
                      <a:endParaRPr kumimoji="1" lang="ja-JP" altLang="ja-JP"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1971972"/>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9</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ja-JP" altLang="en-US" sz="1100" b="1" i="0" u="none" strike="noStrike" kern="0" cap="none" spc="0" normalizeH="0" baseline="0" noProof="0" dirty="0">
                          <a:ln>
                            <a:noFill/>
                          </a:ln>
                          <a:solidFill>
                            <a:schemeClr val="tx1"/>
                          </a:solidFill>
                          <a:effectLst/>
                          <a:uLnTx/>
                          <a:uFillTx/>
                          <a:latin typeface="Arial"/>
                          <a:ea typeface="Meiryo UI"/>
                          <a:cs typeface="+mn-cs"/>
                        </a:rPr>
                        <a:t>　</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5</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9</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100" b="1" i="0" u="none" strike="noStrike" kern="0" cap="none" spc="0" normalizeH="0" baseline="0" noProof="0" dirty="0">
                          <a:ln>
                            <a:noFill/>
                          </a:ln>
                          <a:solidFill>
                            <a:schemeClr val="tx1"/>
                          </a:solidFill>
                          <a:effectLst/>
                          <a:uLnTx/>
                          <a:uFillTx/>
                          <a:latin typeface="Arial"/>
                          <a:ea typeface="Meiryo UI"/>
                          <a:cs typeface="+mn-cs"/>
                        </a:rPr>
                        <a:t>19</a:t>
                      </a:r>
                      <a:r>
                        <a:rPr kumimoji="1" lang="ja-JP" altLang="ja-JP" sz="1100" b="1" i="0" u="none" strike="noStrike" kern="0" cap="none" spc="0" normalizeH="0" baseline="0" noProof="0" dirty="0">
                          <a:ln>
                            <a:noFill/>
                          </a:ln>
                          <a:solidFill>
                            <a:schemeClr val="tx1"/>
                          </a:solidFill>
                          <a:effectLst/>
                          <a:uLnTx/>
                          <a:uFillTx/>
                          <a:latin typeface="Arial"/>
                          <a:ea typeface="Meiryo UI"/>
                          <a:cs typeface="+mn-cs"/>
                        </a:rPr>
                        <a:t>日</a:t>
                      </a:r>
                      <a:endParaRPr lang="ja-JP" sz="1100" b="1" kern="100" dirty="0">
                        <a:solidFill>
                          <a:schemeClr val="tx1"/>
                        </a:solidFill>
                        <a:effectLst/>
                        <a:latin typeface="+mn-ea"/>
                        <a:ea typeface="+mn-ea"/>
                        <a:cs typeface="Times New Roman" panose="02020603050405020304" pitchFamily="18" charset="0"/>
                      </a:endParaRPr>
                    </a:p>
                  </a:txBody>
                  <a:tcPr marL="0" marR="7200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9</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12</a:t>
                      </a:r>
                      <a:r>
                        <a:rPr kumimoji="1" lang="ja-JP" altLang="en-US" sz="1000" b="0" i="0" u="none" strike="noStrike" kern="0" cap="none" spc="0" normalizeH="0" baseline="0" noProof="0" dirty="0">
                          <a:ln>
                            <a:noFill/>
                          </a:ln>
                          <a:solidFill>
                            <a:schemeClr val="tx1"/>
                          </a:solidFill>
                          <a:effectLst/>
                          <a:uLnTx/>
                          <a:uFillTx/>
                          <a:latin typeface="Arial"/>
                          <a:ea typeface="Meiryo UI"/>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8/1</a:t>
                      </a:r>
                      <a:r>
                        <a:rPr kumimoji="1" lang="ja-JP" altLang="ja-JP" sz="1000" b="0" i="0" u="none" strike="noStrike" kern="0" cap="none" spc="0" normalizeH="0" baseline="0" noProof="0" dirty="0">
                          <a:ln>
                            <a:noFill/>
                          </a:ln>
                          <a:solidFill>
                            <a:schemeClr val="tx1"/>
                          </a:solidFill>
                          <a:effectLst/>
                          <a:uLnTx/>
                          <a:uFillTx/>
                          <a:latin typeface="Arial"/>
                          <a:ea typeface="Meiryo UI"/>
                          <a:cs typeface="+mn-cs"/>
                        </a:rPr>
                        <a:t>～</a:t>
                      </a:r>
                      <a:r>
                        <a:rPr kumimoji="1" lang="en-US" altLang="ja-JP" sz="1000" b="0" i="0" u="none" strike="noStrike" kern="0" cap="none" spc="0" normalizeH="0" baseline="0" noProof="0" dirty="0">
                          <a:ln>
                            <a:noFill/>
                          </a:ln>
                          <a:solidFill>
                            <a:schemeClr val="tx1"/>
                          </a:solidFill>
                          <a:effectLst/>
                          <a:uLnTx/>
                          <a:uFillTx/>
                          <a:latin typeface="Arial"/>
                          <a:ea typeface="Meiryo UI"/>
                          <a:cs typeface="+mn-cs"/>
                        </a:rPr>
                        <a:t>8/20</a:t>
                      </a:r>
                      <a:endParaRPr kumimoji="1" lang="ja-JP" altLang="ja-JP" sz="1000" b="0" i="0" u="none" strike="noStrike" kern="100" cap="none" spc="0" normalizeH="0" baseline="0" noProof="0" dirty="0">
                        <a:ln>
                          <a:noFill/>
                        </a:ln>
                        <a:solidFill>
                          <a:schemeClr val="tx1"/>
                        </a:solidFill>
                        <a:effectLst/>
                        <a:uLnTx/>
                        <a:uFillTx/>
                        <a:latin typeface="Meiryo UI"/>
                        <a:ea typeface="Meiryo UI"/>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478353769"/>
                  </a:ext>
                </a:extLst>
              </a:tr>
            </a:tbl>
          </a:graphicData>
        </a:graphic>
      </p:graphicFrame>
      <p:graphicFrame>
        <p:nvGraphicFramePr>
          <p:cNvPr id="70" name="表 69">
            <a:extLst>
              <a:ext uri="{FF2B5EF4-FFF2-40B4-BE49-F238E27FC236}">
                <a16:creationId xmlns:a16="http://schemas.microsoft.com/office/drawing/2014/main" id="{785FA9F4-466D-4227-95BF-6EFE5DCBE439}"/>
              </a:ext>
            </a:extLst>
          </p:cNvPr>
          <p:cNvGraphicFramePr>
            <a:graphicFrameLocks noGrp="1"/>
          </p:cNvGraphicFramePr>
          <p:nvPr>
            <p:extLst>
              <p:ext uri="{D42A27DB-BD31-4B8C-83A1-F6EECF244321}">
                <p14:modId xmlns:p14="http://schemas.microsoft.com/office/powerpoint/2010/main" val="3158928295"/>
              </p:ext>
            </p:extLst>
          </p:nvPr>
        </p:nvGraphicFramePr>
        <p:xfrm>
          <a:off x="3853074" y="5770347"/>
          <a:ext cx="3096000" cy="2663997"/>
        </p:xfrm>
        <a:graphic>
          <a:graphicData uri="http://schemas.openxmlformats.org/drawingml/2006/table">
            <a:tbl>
              <a:tblPr firstRow="1" firstCol="1" bandRow="1">
                <a:tableStyleId>{2D5ABB26-0587-4C30-8999-92F81FD0307C}</a:tableStyleId>
              </a:tblPr>
              <a:tblGrid>
                <a:gridCol w="1151728">
                  <a:extLst>
                    <a:ext uri="{9D8B030D-6E8A-4147-A177-3AD203B41FA5}">
                      <a16:colId xmlns:a16="http://schemas.microsoft.com/office/drawing/2014/main" val="1130937474"/>
                    </a:ext>
                  </a:extLst>
                </a:gridCol>
                <a:gridCol w="1080272">
                  <a:extLst>
                    <a:ext uri="{9D8B030D-6E8A-4147-A177-3AD203B41FA5}">
                      <a16:colId xmlns:a16="http://schemas.microsoft.com/office/drawing/2014/main" val="868471624"/>
                    </a:ext>
                  </a:extLst>
                </a:gridCol>
                <a:gridCol w="864000">
                  <a:extLst>
                    <a:ext uri="{9D8B030D-6E8A-4147-A177-3AD203B41FA5}">
                      <a16:colId xmlns:a16="http://schemas.microsoft.com/office/drawing/2014/main" val="2674376322"/>
                    </a:ext>
                  </a:extLst>
                </a:gridCol>
              </a:tblGrid>
              <a:tr h="346425">
                <a:tc>
                  <a:txBody>
                    <a:bodyPr/>
                    <a:lstStyle/>
                    <a:p>
                      <a:pPr algn="ctr">
                        <a:spcAft>
                          <a:spcPts val="0"/>
                        </a:spcAft>
                      </a:pPr>
                      <a:r>
                        <a:rPr lang="ja-JP" sz="900" b="1" kern="0" dirty="0">
                          <a:solidFill>
                            <a:schemeClr val="bg1"/>
                          </a:solidFill>
                          <a:effectLst/>
                        </a:rPr>
                        <a:t>開催日</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R w="19050" cap="flat" cmpd="sng" algn="ctr">
                      <a:solidFill>
                        <a:schemeClr val="bg1"/>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spcAft>
                          <a:spcPts val="0"/>
                        </a:spcAft>
                      </a:pPr>
                      <a:r>
                        <a:rPr lang="ja-JP" sz="900" b="1" kern="0" dirty="0">
                          <a:solidFill>
                            <a:schemeClr val="bg1"/>
                          </a:solidFill>
                          <a:effectLst/>
                        </a:rPr>
                        <a:t>対象者</a:t>
                      </a:r>
                      <a:br>
                        <a:rPr lang="en-US" sz="900" b="1" kern="0" dirty="0">
                          <a:solidFill>
                            <a:schemeClr val="bg1"/>
                          </a:solidFill>
                          <a:effectLst/>
                        </a:rPr>
                      </a:br>
                      <a:r>
                        <a:rPr lang="ja-JP" sz="800" b="1" kern="0" dirty="0">
                          <a:solidFill>
                            <a:schemeClr val="bg1"/>
                          </a:solidFill>
                          <a:effectLst/>
                        </a:rPr>
                        <a:t>（出産予定日）</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tc>
                  <a:txBody>
                    <a:bodyPr/>
                    <a:lstStyle/>
                    <a:p>
                      <a:pPr algn="ctr">
                        <a:spcAft>
                          <a:spcPts val="0"/>
                        </a:spcAft>
                      </a:pPr>
                      <a:r>
                        <a:rPr lang="ja-JP" altLang="en-US" sz="900" b="1" kern="0" dirty="0">
                          <a:solidFill>
                            <a:schemeClr val="bg1"/>
                          </a:solidFill>
                          <a:effectLst/>
                        </a:rPr>
                        <a:t>オンライン</a:t>
                      </a:r>
                    </a:p>
                    <a:p>
                      <a:pPr algn="ctr">
                        <a:spcAft>
                          <a:spcPts val="0"/>
                        </a:spcAft>
                      </a:pPr>
                      <a:r>
                        <a:rPr lang="ja-JP" sz="900" b="1" kern="0" dirty="0">
                          <a:solidFill>
                            <a:schemeClr val="bg1"/>
                          </a:solidFill>
                          <a:effectLst/>
                        </a:rPr>
                        <a:t>予約期間</a:t>
                      </a:r>
                      <a:endParaRPr lang="ja-JP" sz="900" b="1" kern="100" dirty="0">
                        <a:solidFill>
                          <a:schemeClr val="bg1"/>
                        </a:solidFill>
                        <a:effectLst/>
                        <a:latin typeface="+mn-ea"/>
                        <a:ea typeface="+mn-ea"/>
                        <a:cs typeface="Times New Roman" panose="02020603050405020304" pitchFamily="18" charset="0"/>
                      </a:endParaRPr>
                    </a:p>
                  </a:txBody>
                  <a:tcPr marL="59861" marR="59861" marT="0" marB="0" anchor="ctr">
                    <a:lnL w="19050" cap="flat" cmpd="sng" algn="ctr">
                      <a:solidFill>
                        <a:schemeClr val="bg1"/>
                      </a:solidFill>
                      <a:prstDash val="solid"/>
                      <a:round/>
                      <a:headEnd type="none" w="med" len="med"/>
                      <a:tailEnd type="none" w="med" len="med"/>
                    </a:lnL>
                    <a:lnB w="6350" cap="flat" cmpd="sng" algn="ctr">
                      <a:solidFill>
                        <a:schemeClr val="bg1">
                          <a:lumMod val="50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998049483"/>
                  </a:ext>
                </a:extLst>
              </a:tr>
              <a:tr h="386262">
                <a:tc>
                  <a:txBody>
                    <a:bodyPr/>
                    <a:lstStyle/>
                    <a:p>
                      <a:pPr algn="r">
                        <a:spcAft>
                          <a:spcPts val="0"/>
                        </a:spcAft>
                      </a:pPr>
                      <a:r>
                        <a:rPr lang="ja-JP" altLang="en-US" sz="800" b="1" kern="0" dirty="0">
                          <a:solidFill>
                            <a:schemeClr val="tx1"/>
                          </a:solidFill>
                          <a:effectLst/>
                          <a:latin typeface="+mn-ea"/>
                          <a:ea typeface="+mn-ea"/>
                        </a:rPr>
                        <a:t>　令和８年</a:t>
                      </a:r>
                      <a:r>
                        <a:rPr lang="en-US" altLang="ja-JP" sz="1100" b="1" kern="0" dirty="0">
                          <a:solidFill>
                            <a:schemeClr val="tx1"/>
                          </a:solidFill>
                          <a:effectLst/>
                        </a:rPr>
                        <a:t>10</a:t>
                      </a:r>
                      <a:r>
                        <a:rPr lang="ja-JP" sz="1100" b="1" kern="0" dirty="0">
                          <a:solidFill>
                            <a:schemeClr val="tx1"/>
                          </a:solidFill>
                          <a:effectLst/>
                        </a:rPr>
                        <a:t>月</a:t>
                      </a:r>
                      <a:r>
                        <a:rPr lang="ja-JP" altLang="en-US" sz="1100" b="1" kern="0" dirty="0">
                          <a:solidFill>
                            <a:schemeClr val="tx1"/>
                          </a:solidFill>
                          <a:effectLst/>
                        </a:rPr>
                        <a:t>　</a:t>
                      </a:r>
                      <a:r>
                        <a:rPr lang="en-US" altLang="ja-JP" sz="1100" b="1" kern="0" dirty="0">
                          <a:solidFill>
                            <a:schemeClr val="tx1"/>
                          </a:solidFill>
                          <a:effectLst/>
                        </a:rPr>
                        <a:t>3</a:t>
                      </a:r>
                      <a:r>
                        <a:rPr lang="ja-JP" sz="1100" b="1" kern="0" dirty="0">
                          <a:solidFill>
                            <a:schemeClr val="tx1"/>
                          </a:solidFill>
                          <a:effectLst/>
                        </a:rPr>
                        <a:t>日</a:t>
                      </a:r>
                      <a:endParaRPr lang="ja-JP" sz="1100" b="1" kern="100" dirty="0">
                        <a:solidFill>
                          <a:schemeClr val="tx1"/>
                        </a:solidFill>
                        <a:effectLst/>
                        <a:latin typeface="+mn-ea"/>
                        <a:ea typeface="+mn-ea"/>
                        <a:cs typeface="Times New Roman" panose="02020603050405020304" pitchFamily="18" charset="0"/>
                      </a:endParaRPr>
                    </a:p>
                    <a:p>
                      <a:pPr algn="r">
                        <a:spcAft>
                          <a:spcPts val="0"/>
                        </a:spcAft>
                      </a:pPr>
                      <a:r>
                        <a:rPr lang="en-US" altLang="ja-JP" sz="1100" b="1" kern="0" dirty="0">
                          <a:solidFill>
                            <a:schemeClr val="tx1"/>
                          </a:solidFill>
                          <a:effectLst/>
                        </a:rPr>
                        <a:t>10</a:t>
                      </a:r>
                      <a:r>
                        <a:rPr lang="ja-JP" altLang="en-US" sz="1100" b="1" kern="0" dirty="0">
                          <a:solidFill>
                            <a:schemeClr val="tx1"/>
                          </a:solidFill>
                          <a:effectLst/>
                        </a:rPr>
                        <a:t>月</a:t>
                      </a:r>
                      <a:r>
                        <a:rPr lang="en-US" altLang="ja-JP" sz="1100" b="1" kern="0" dirty="0">
                          <a:solidFill>
                            <a:schemeClr val="tx1"/>
                          </a:solidFill>
                          <a:effectLst/>
                        </a:rPr>
                        <a:t>17</a:t>
                      </a:r>
                      <a:r>
                        <a:rPr lang="ja-JP" altLang="en-US" sz="1100" b="1" kern="0" dirty="0">
                          <a:solidFill>
                            <a:schemeClr val="tx1"/>
                          </a:solidFill>
                          <a:effectLst/>
                        </a:rPr>
                        <a:t>日</a:t>
                      </a:r>
                    </a:p>
                  </a:txBody>
                  <a:tcPr marL="0" marR="7200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ja-JP" sz="800" kern="0" dirty="0">
                          <a:solidFill>
                            <a:schemeClr val="tx1"/>
                          </a:solidFill>
                          <a:effectLst/>
                        </a:rPr>
                        <a:t>令和</a:t>
                      </a:r>
                      <a:r>
                        <a:rPr lang="en-US" altLang="ja-JP" sz="800" kern="0" dirty="0">
                          <a:solidFill>
                            <a:schemeClr val="tx1"/>
                          </a:solidFill>
                          <a:effectLst/>
                        </a:rPr>
                        <a:t>8</a:t>
                      </a:r>
                      <a:r>
                        <a:rPr lang="ja-JP" sz="800" kern="0" dirty="0">
                          <a:solidFill>
                            <a:schemeClr val="tx1"/>
                          </a:solidFill>
                          <a:effectLst/>
                        </a:rPr>
                        <a:t>年</a:t>
                      </a:r>
                      <a:r>
                        <a:rPr lang="en-US" altLang="ja-JP" sz="1000" kern="0" dirty="0">
                          <a:solidFill>
                            <a:schemeClr val="tx1"/>
                          </a:solidFill>
                          <a:effectLst/>
                        </a:rPr>
                        <a:t>10</a:t>
                      </a:r>
                      <a:r>
                        <a:rPr lang="ja-JP" altLang="en-US" sz="1000" kern="0" dirty="0">
                          <a:solidFill>
                            <a:schemeClr val="tx1"/>
                          </a:solidFill>
                          <a:effectLst/>
                        </a:rPr>
                        <a:t>月～</a:t>
                      </a:r>
                      <a:br>
                        <a:rPr lang="ja-JP" altLang="en-US" sz="1000" kern="0" dirty="0">
                          <a:solidFill>
                            <a:schemeClr val="tx1"/>
                          </a:solidFill>
                          <a:effectLst/>
                        </a:rPr>
                      </a:br>
                      <a:r>
                        <a:rPr lang="ja-JP" altLang="en-US" sz="800" kern="0" dirty="0">
                          <a:solidFill>
                            <a:schemeClr val="tx1"/>
                          </a:solidFill>
                          <a:effectLst/>
                        </a:rPr>
                        <a:t>令和</a:t>
                      </a:r>
                      <a:r>
                        <a:rPr lang="en-US" altLang="ja-JP" sz="800" kern="0" dirty="0">
                          <a:solidFill>
                            <a:schemeClr val="tx1"/>
                          </a:solidFill>
                          <a:effectLst/>
                        </a:rPr>
                        <a:t>9</a:t>
                      </a:r>
                      <a:r>
                        <a:rPr lang="ja-JP" altLang="en-US" sz="800" kern="0" dirty="0">
                          <a:solidFill>
                            <a:schemeClr val="tx1"/>
                          </a:solidFill>
                          <a:effectLst/>
                        </a:rPr>
                        <a:t>年</a:t>
                      </a:r>
                      <a:r>
                        <a:rPr lang="en-US" altLang="ja-JP" sz="1000" kern="0" dirty="0">
                          <a:solidFill>
                            <a:schemeClr val="tx1"/>
                          </a:solidFill>
                          <a:effectLst/>
                        </a:rPr>
                        <a:t>1</a:t>
                      </a:r>
                      <a:r>
                        <a:rPr lang="ja-JP" altLang="en-US" sz="1000" kern="0" dirty="0">
                          <a:solidFill>
                            <a:schemeClr val="tx1"/>
                          </a:solidFill>
                          <a:effectLst/>
                        </a:rPr>
                        <a:t>月</a:t>
                      </a:r>
                      <a:endParaRPr lang="ja-JP" sz="1000" kern="100" dirty="0">
                        <a:solidFill>
                          <a:schemeClr val="tx1"/>
                        </a:solidFill>
                        <a:effectLst/>
                        <a:latin typeface="+mn-ea"/>
                        <a:ea typeface="+mn-ea"/>
                        <a:cs typeface="Times New Roman" panose="02020603050405020304" pitchFamily="18" charset="0"/>
                      </a:endParaRPr>
                    </a:p>
                  </a:txBody>
                  <a:tcPr marL="0" marR="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en-US" sz="1000" kern="0" dirty="0">
                          <a:solidFill>
                            <a:schemeClr val="tx1"/>
                          </a:solidFill>
                          <a:effectLst/>
                        </a:rPr>
                        <a:t>9/1～9/</a:t>
                      </a:r>
                      <a:r>
                        <a:rPr lang="en-US" altLang="ja-JP" sz="1000" kern="0" dirty="0">
                          <a:solidFill>
                            <a:schemeClr val="tx1"/>
                          </a:solidFill>
                          <a:effectLst/>
                        </a:rPr>
                        <a:t>20</a:t>
                      </a:r>
                      <a:endParaRPr lang="en-US" sz="1000" kern="0" dirty="0">
                        <a:solidFill>
                          <a:schemeClr val="tx1"/>
                        </a:solidFill>
                        <a:effectLst/>
                      </a:endParaRPr>
                    </a:p>
                  </a:txBody>
                  <a:tcPr marL="0" marR="0" marT="0" marB="0" anchor="ctr">
                    <a:lnT w="6350" cap="flat" cmpd="sng" algn="ctr">
                      <a:solidFill>
                        <a:schemeClr val="bg1">
                          <a:lumMod val="50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7984675"/>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11</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　</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7</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11</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21</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8</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br>
                        <a:rPr kumimoji="1" lang="en-US" altLang="ja-JP" sz="1000" b="0" i="0" u="none" strike="noStrike" kern="0" cap="none" spc="0" normalizeH="0" baseline="0" noProof="0" dirty="0">
                          <a:ln>
                            <a:noFill/>
                          </a:ln>
                          <a:solidFill>
                            <a:schemeClr val="tx1"/>
                          </a:solidFill>
                          <a:effectLst/>
                          <a:uLnTx/>
                          <a:uFillTx/>
                          <a:latin typeface="+mn-lt"/>
                          <a:ea typeface="+mn-ea"/>
                          <a:cs typeface="+mn-cs"/>
                        </a:rPr>
                      </a:b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9</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2</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n-ea"/>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10/1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10/20</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91284493"/>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12</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　</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5</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12</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19</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8</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12</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br>
                        <a:rPr kumimoji="1" lang="en-US" altLang="ja-JP" sz="1000" b="0" i="0" u="none" strike="noStrike" kern="0" cap="none" spc="0" normalizeH="0" baseline="0" noProof="0" dirty="0">
                          <a:ln>
                            <a:noFill/>
                          </a:ln>
                          <a:solidFill>
                            <a:schemeClr val="tx1"/>
                          </a:solidFill>
                          <a:effectLst/>
                          <a:uLnTx/>
                          <a:uFillTx/>
                          <a:latin typeface="+mn-lt"/>
                          <a:ea typeface="+mn-ea"/>
                          <a:cs typeface="+mn-cs"/>
                        </a:rPr>
                      </a:b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9</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3</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endParaRPr kumimoji="1" lang="ja-JP" altLang="en-US" sz="1000" b="0" i="0" u="none" strike="noStrike" kern="100" cap="none" spc="0" normalizeH="0" baseline="0" noProof="0" dirty="0">
                        <a:ln>
                          <a:noFill/>
                        </a:ln>
                        <a:solidFill>
                          <a:schemeClr val="tx1"/>
                        </a:solidFill>
                        <a:effectLst/>
                        <a:uLnTx/>
                        <a:uFillTx/>
                        <a:latin typeface="Meiryo UI"/>
                        <a:ea typeface="+mn-ea"/>
                        <a:cs typeface="Times New Roman" panose="02020603050405020304" pitchFamily="18" charset="0"/>
                      </a:endParaRP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11/1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11/20</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8789703"/>
                  </a:ext>
                </a:extLst>
              </a:tr>
              <a:tr h="386262">
                <a:tc>
                  <a:txBody>
                    <a:bodyPr/>
                    <a:lstStyle/>
                    <a:p>
                      <a:pPr algn="r">
                        <a:spcAft>
                          <a:spcPts val="0"/>
                        </a:spcAft>
                      </a:pPr>
                      <a:r>
                        <a:rPr kumimoji="1" lang="ja-JP" altLang="en-US" sz="800" b="1" i="0" u="none" strike="noStrike" kern="0" cap="none" spc="0" normalizeH="0" baseline="0" noProof="0" dirty="0">
                          <a:ln>
                            <a:noFill/>
                          </a:ln>
                          <a:solidFill>
                            <a:schemeClr val="tx1"/>
                          </a:solidFill>
                          <a:effectLst/>
                          <a:uLnTx/>
                          <a:uFillTx/>
                          <a:latin typeface="+mn-ea"/>
                          <a:ea typeface="+mn-ea"/>
                          <a:cs typeface="+mn-cs"/>
                        </a:rPr>
                        <a:t>令和９年</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 </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1</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9</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1</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23</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9</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endParaRPr kumimoji="1" lang="en-US" altLang="ja-JP" sz="800" b="0" i="0" u="none" strike="noStrike" kern="0" cap="none" spc="0" normalizeH="0" baseline="0" noProof="0" dirty="0">
                        <a:ln>
                          <a:noFill/>
                        </a:ln>
                        <a:solidFill>
                          <a:schemeClr val="tx1"/>
                        </a:solidFill>
                        <a:effectLst/>
                        <a:uLnTx/>
                        <a:uFillTx/>
                        <a:latin typeface="+mn-lt"/>
                        <a:ea typeface="+mn-ea"/>
                        <a:cs typeface="+mn-cs"/>
                      </a:endParaRPr>
                    </a:p>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4</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12/1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12/20</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675177397"/>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2</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  </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6</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2</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20</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txBody>
                  <a:tcPr marL="0" marR="7200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2</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5</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9</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p>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1/1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1/20</a:t>
                      </a:r>
                    </a:p>
                  </a:txBody>
                  <a:tcPr marL="0" marR="0" marT="0" marB="0" anchor="ctr">
                    <a:lnT w="19050" cap="flat" cmpd="sng" algn="ctr">
                      <a:solidFill>
                        <a:schemeClr val="bg1">
                          <a:lumMod val="75000"/>
                        </a:schemeClr>
                      </a:solidFill>
                      <a:prstDash val="solid"/>
                      <a:round/>
                      <a:headEnd type="none" w="med" len="med"/>
                      <a:tailEnd type="none" w="med" len="med"/>
                    </a:lnT>
                    <a:lnB w="190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1971972"/>
                  </a:ext>
                </a:extLst>
              </a:tr>
              <a:tr h="386262">
                <a:tc>
                  <a:txBody>
                    <a:bodyPr/>
                    <a:lstStyle/>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3</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  </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6</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p>
                      <a:pPr algn="r">
                        <a:spcAft>
                          <a:spcPts val="0"/>
                        </a:spcAft>
                      </a:pPr>
                      <a:r>
                        <a:rPr kumimoji="1" lang="en-US" altLang="ja-JP" sz="1100" b="1" i="0" u="none" strike="noStrike" kern="0" cap="none" spc="0" normalizeH="0" baseline="0" noProof="0" dirty="0">
                          <a:ln>
                            <a:noFill/>
                          </a:ln>
                          <a:solidFill>
                            <a:schemeClr val="tx1"/>
                          </a:solidFill>
                          <a:effectLst/>
                          <a:uLnTx/>
                          <a:uFillTx/>
                          <a:latin typeface="+mn-lt"/>
                          <a:ea typeface="+mn-ea"/>
                          <a:cs typeface="+mn-cs"/>
                        </a:rPr>
                        <a:t>3</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月</a:t>
                      </a:r>
                      <a:r>
                        <a:rPr kumimoji="1" lang="en-US" altLang="ja-JP" sz="1100" b="1" i="0" u="none" strike="noStrike" kern="0" cap="none" spc="0" normalizeH="0" baseline="0" noProof="0" dirty="0">
                          <a:ln>
                            <a:noFill/>
                          </a:ln>
                          <a:solidFill>
                            <a:schemeClr val="tx1"/>
                          </a:solidFill>
                          <a:effectLst/>
                          <a:uLnTx/>
                          <a:uFillTx/>
                          <a:latin typeface="+mn-lt"/>
                          <a:ea typeface="+mn-ea"/>
                          <a:cs typeface="+mn-cs"/>
                        </a:rPr>
                        <a:t>20</a:t>
                      </a:r>
                      <a:r>
                        <a:rPr kumimoji="1" lang="ja-JP" altLang="en-US" sz="1100" b="1" i="0" u="none" strike="noStrike" kern="0" cap="none" spc="0" normalizeH="0" baseline="0" noProof="0" dirty="0">
                          <a:ln>
                            <a:noFill/>
                          </a:ln>
                          <a:solidFill>
                            <a:schemeClr val="tx1"/>
                          </a:solidFill>
                          <a:effectLst/>
                          <a:uLnTx/>
                          <a:uFillTx/>
                          <a:latin typeface="+mn-lt"/>
                          <a:ea typeface="+mn-ea"/>
                          <a:cs typeface="+mn-cs"/>
                        </a:rPr>
                        <a:t>日</a:t>
                      </a:r>
                    </a:p>
                  </a:txBody>
                  <a:tcPr marL="0" marR="7200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3</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6</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月</a:t>
                      </a:r>
                    </a:p>
                  </a:txBody>
                  <a:tcPr marL="0" marR="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tc>
                  <a:txBody>
                    <a:bodyPr/>
                    <a:lstStyle/>
                    <a:p>
                      <a:pPr marL="0" marR="0" lvl="0" indent="0" algn="ctr" defTabSz="94721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chemeClr val="tx1"/>
                          </a:solidFill>
                          <a:effectLst/>
                          <a:uLnTx/>
                          <a:uFillTx/>
                          <a:latin typeface="+mn-lt"/>
                          <a:ea typeface="+mn-ea"/>
                          <a:cs typeface="+mn-cs"/>
                        </a:rPr>
                        <a:t>令和</a:t>
                      </a:r>
                      <a:r>
                        <a:rPr kumimoji="1" lang="en-US" altLang="ja-JP" sz="800" b="0" i="0" u="none" strike="noStrike" kern="0" cap="none" spc="0" normalizeH="0" baseline="0" noProof="0" dirty="0">
                          <a:ln>
                            <a:noFill/>
                          </a:ln>
                          <a:solidFill>
                            <a:schemeClr val="tx1"/>
                          </a:solidFill>
                          <a:effectLst/>
                          <a:uLnTx/>
                          <a:uFillTx/>
                          <a:latin typeface="+mn-lt"/>
                          <a:ea typeface="+mn-ea"/>
                          <a:cs typeface="+mn-cs"/>
                        </a:rPr>
                        <a:t>9</a:t>
                      </a:r>
                      <a:r>
                        <a:rPr kumimoji="1" lang="ja-JP" altLang="en-US" sz="800" b="0" i="0" u="none" strike="noStrike" kern="0" cap="none" spc="0" normalizeH="0" baseline="0" noProof="0" dirty="0">
                          <a:ln>
                            <a:noFill/>
                          </a:ln>
                          <a:solidFill>
                            <a:schemeClr val="tx1"/>
                          </a:solidFill>
                          <a:effectLst/>
                          <a:uLnTx/>
                          <a:uFillTx/>
                          <a:latin typeface="+mn-lt"/>
                          <a:ea typeface="+mn-ea"/>
                          <a:cs typeface="+mn-cs"/>
                        </a:rPr>
                        <a:t>年</a:t>
                      </a:r>
                    </a:p>
                    <a:p>
                      <a:pPr marL="0" marR="0" lvl="0" indent="0" algn="ctr" defTabSz="94721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chemeClr val="tx1"/>
                          </a:solidFill>
                          <a:effectLst/>
                          <a:uLnTx/>
                          <a:uFillTx/>
                          <a:latin typeface="+mn-lt"/>
                          <a:ea typeface="+mn-ea"/>
                          <a:cs typeface="+mn-cs"/>
                        </a:rPr>
                        <a:t>2/1</a:t>
                      </a:r>
                      <a:r>
                        <a:rPr kumimoji="1" lang="ja-JP" altLang="en-US" sz="1000" b="0" i="0" u="none" strike="noStrike" kern="0" cap="none" spc="0" normalizeH="0" baseline="0" noProof="0" dirty="0">
                          <a:ln>
                            <a:noFill/>
                          </a:ln>
                          <a:solidFill>
                            <a:schemeClr val="tx1"/>
                          </a:solidFill>
                          <a:effectLst/>
                          <a:uLnTx/>
                          <a:uFillTx/>
                          <a:latin typeface="+mn-lt"/>
                          <a:ea typeface="+mn-ea"/>
                          <a:cs typeface="+mn-cs"/>
                        </a:rPr>
                        <a:t>～</a:t>
                      </a:r>
                      <a:r>
                        <a:rPr kumimoji="1" lang="en-US" altLang="ja-JP" sz="1000" b="0" i="0" u="none" strike="noStrike" kern="0" cap="none" spc="0" normalizeH="0" baseline="0" noProof="0" dirty="0">
                          <a:ln>
                            <a:noFill/>
                          </a:ln>
                          <a:solidFill>
                            <a:schemeClr val="tx1"/>
                          </a:solidFill>
                          <a:effectLst/>
                          <a:uLnTx/>
                          <a:uFillTx/>
                          <a:latin typeface="+mn-lt"/>
                          <a:ea typeface="+mn-ea"/>
                          <a:cs typeface="+mn-cs"/>
                        </a:rPr>
                        <a:t>2/20</a:t>
                      </a:r>
                    </a:p>
                  </a:txBody>
                  <a:tcPr marL="0" marR="0" marT="0" marB="0" anchor="ctr">
                    <a:lnT w="190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3478353769"/>
                  </a:ext>
                </a:extLst>
              </a:tr>
            </a:tbl>
          </a:graphicData>
        </a:graphic>
      </p:graphicFrame>
      <p:grpSp>
        <p:nvGrpSpPr>
          <p:cNvPr id="8" name="グループ化 7">
            <a:extLst>
              <a:ext uri="{FF2B5EF4-FFF2-40B4-BE49-F238E27FC236}">
                <a16:creationId xmlns:a16="http://schemas.microsoft.com/office/drawing/2014/main" id="{1A8FE5D4-B3BF-418F-920A-C0ACB93A7F9D}"/>
              </a:ext>
            </a:extLst>
          </p:cNvPr>
          <p:cNvGrpSpPr/>
          <p:nvPr/>
        </p:nvGrpSpPr>
        <p:grpSpPr>
          <a:xfrm>
            <a:off x="620180" y="8466458"/>
            <a:ext cx="1728241" cy="576079"/>
            <a:chOff x="612187" y="7939100"/>
            <a:chExt cx="6336004" cy="478163"/>
          </a:xfrm>
        </p:grpSpPr>
        <p:sp>
          <p:nvSpPr>
            <p:cNvPr id="130" name="Rectangle 3">
              <a:extLst>
                <a:ext uri="{FF2B5EF4-FFF2-40B4-BE49-F238E27FC236}">
                  <a16:creationId xmlns:a16="http://schemas.microsoft.com/office/drawing/2014/main" id="{C11CBC17-8BD7-4FB8-90EC-879A4262B0B9}"/>
                </a:ext>
              </a:extLst>
            </p:cNvPr>
            <p:cNvSpPr>
              <a:spLocks noChangeArrowheads="1"/>
            </p:cNvSpPr>
            <p:nvPr/>
          </p:nvSpPr>
          <p:spPr bwMode="auto">
            <a:xfrm>
              <a:off x="612191" y="8129263"/>
              <a:ext cx="6336000"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eaLnBrk="0" fontAlgn="base" hangingPunct="0">
                <a:spcBef>
                  <a:spcPct val="0"/>
                </a:spcBef>
                <a:spcAft>
                  <a:spcPct val="0"/>
                </a:spcAft>
              </a:pPr>
              <a:r>
                <a:rPr kumimoji="0" lang="ja-JP" altLang="en-US" sz="900" dirty="0">
                  <a:latin typeface="+mn-ea"/>
                  <a:cs typeface="Times New Roman" panose="02020603050405020304" pitchFamily="18" charset="0"/>
                </a:rPr>
                <a:t>赤ちゃんの沐浴手順の動画を</a:t>
              </a:r>
            </a:p>
            <a:p>
              <a:pPr lvl="0" eaLnBrk="0" fontAlgn="base" hangingPunct="0">
                <a:spcBef>
                  <a:spcPct val="0"/>
                </a:spcBef>
                <a:spcAft>
                  <a:spcPct val="0"/>
                </a:spcAft>
              </a:pPr>
              <a:r>
                <a:rPr kumimoji="0" lang="ja-JP" altLang="en-US" sz="900" dirty="0">
                  <a:latin typeface="+mn-ea"/>
                  <a:cs typeface="Times New Roman" panose="02020603050405020304" pitchFamily="18" charset="0"/>
                </a:rPr>
                <a:t>公開しています。［下記</a:t>
              </a:r>
              <a:r>
                <a:rPr kumimoji="0" lang="en-US" altLang="ja-JP" sz="900" dirty="0">
                  <a:latin typeface="+mn-ea"/>
                  <a:cs typeface="Times New Roman" panose="02020603050405020304" pitchFamily="18" charset="0"/>
                </a:rPr>
                <a:t>QR</a:t>
              </a:r>
              <a:r>
                <a:rPr kumimoji="0" lang="ja-JP" altLang="en-US" sz="900" dirty="0">
                  <a:latin typeface="+mn-ea"/>
                  <a:cs typeface="Times New Roman" panose="02020603050405020304" pitchFamily="18" charset="0"/>
                </a:rPr>
                <a:t>コード］</a:t>
              </a:r>
            </a:p>
            <a:p>
              <a:pPr lvl="0" eaLnBrk="0" fontAlgn="base" hangingPunct="0">
                <a:spcBef>
                  <a:spcPct val="0"/>
                </a:spcBef>
                <a:spcAft>
                  <a:spcPct val="0"/>
                </a:spcAft>
              </a:pPr>
              <a:r>
                <a:rPr kumimoji="0" lang="ja-JP" altLang="en-US" sz="900" dirty="0">
                  <a:latin typeface="+mn-ea"/>
                  <a:cs typeface="Times New Roman" panose="02020603050405020304" pitchFamily="18" charset="0"/>
                </a:rPr>
                <a:t>事前に視聴してから参加ください。</a:t>
              </a:r>
            </a:p>
          </p:txBody>
        </p:sp>
        <p:sp>
          <p:nvSpPr>
            <p:cNvPr id="131" name="Rectangle 3">
              <a:extLst>
                <a:ext uri="{FF2B5EF4-FFF2-40B4-BE49-F238E27FC236}">
                  <a16:creationId xmlns:a16="http://schemas.microsoft.com/office/drawing/2014/main" id="{594D35A8-67F7-47B6-9CA8-7F878FD8943D}"/>
                </a:ext>
              </a:extLst>
            </p:cNvPr>
            <p:cNvSpPr>
              <a:spLocks noChangeArrowheads="1"/>
            </p:cNvSpPr>
            <p:nvPr/>
          </p:nvSpPr>
          <p:spPr bwMode="auto">
            <a:xfrm>
              <a:off x="612187" y="7939100"/>
              <a:ext cx="3743480"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lvl="0" eaLnBrk="0" fontAlgn="base" hangingPunct="0">
                <a:spcBef>
                  <a:spcPct val="0"/>
                </a:spcBef>
                <a:spcAft>
                  <a:spcPct val="0"/>
                </a:spcAft>
              </a:pPr>
              <a:r>
                <a:rPr kumimoji="0" lang="ja-JP" altLang="en-US" sz="1000" b="1" dirty="0">
                  <a:latin typeface="+mn-ea"/>
                  <a:cs typeface="Times New Roman" panose="02020603050405020304" pitchFamily="18" charset="0"/>
                </a:rPr>
                <a:t>ご参加にあたって</a:t>
              </a:r>
            </a:p>
          </p:txBody>
        </p:sp>
        <p:cxnSp>
          <p:nvCxnSpPr>
            <p:cNvPr id="27" name="直線コネクタ 26">
              <a:extLst>
                <a:ext uri="{FF2B5EF4-FFF2-40B4-BE49-F238E27FC236}">
                  <a16:creationId xmlns:a16="http://schemas.microsoft.com/office/drawing/2014/main" id="{872600C2-922C-4685-AEA0-23B5EBF621CF}"/>
                </a:ext>
              </a:extLst>
            </p:cNvPr>
            <p:cNvCxnSpPr>
              <a:cxnSpLocks/>
              <a:stCxn id="131" idx="3"/>
            </p:cNvCxnSpPr>
            <p:nvPr/>
          </p:nvCxnSpPr>
          <p:spPr>
            <a:xfrm>
              <a:off x="4355667" y="8011100"/>
              <a:ext cx="2592524" cy="10"/>
            </a:xfrm>
            <a:prstGeom prst="line">
              <a:avLst/>
            </a:prstGeom>
            <a:ln w="9525">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75" name="Group 14">
            <a:extLst>
              <a:ext uri="{FF2B5EF4-FFF2-40B4-BE49-F238E27FC236}">
                <a16:creationId xmlns:a16="http://schemas.microsoft.com/office/drawing/2014/main" id="{C3618E62-8772-45A4-997D-9E6F9F541D98}"/>
              </a:ext>
            </a:extLst>
          </p:cNvPr>
          <p:cNvGrpSpPr>
            <a:grpSpLocks noChangeAspect="1"/>
          </p:cNvGrpSpPr>
          <p:nvPr/>
        </p:nvGrpSpPr>
        <p:grpSpPr bwMode="auto">
          <a:xfrm>
            <a:off x="6228973" y="9314431"/>
            <a:ext cx="629463" cy="307881"/>
            <a:chOff x="6943" y="2508"/>
            <a:chExt cx="5024" cy="1968"/>
          </a:xfrm>
        </p:grpSpPr>
        <p:sp>
          <p:nvSpPr>
            <p:cNvPr id="91" name="Freeform 15">
              <a:extLst>
                <a:ext uri="{FF2B5EF4-FFF2-40B4-BE49-F238E27FC236}">
                  <a16:creationId xmlns:a16="http://schemas.microsoft.com/office/drawing/2014/main" id="{6245A098-761A-4903-ADF5-3668A7D81ED8}"/>
                </a:ext>
              </a:extLst>
            </p:cNvPr>
            <p:cNvSpPr>
              <a:spLocks/>
            </p:cNvSpPr>
            <p:nvPr/>
          </p:nvSpPr>
          <p:spPr bwMode="auto">
            <a:xfrm>
              <a:off x="8008" y="2704"/>
              <a:ext cx="2891" cy="1772"/>
            </a:xfrm>
            <a:custGeom>
              <a:avLst/>
              <a:gdLst>
                <a:gd name="T0" fmla="*/ 1224 w 1224"/>
                <a:gd name="T1" fmla="*/ 674 h 750"/>
                <a:gd name="T2" fmla="*/ 1176 w 1224"/>
                <a:gd name="T3" fmla="*/ 715 h 750"/>
                <a:gd name="T4" fmla="*/ 612 w 1224"/>
                <a:gd name="T5" fmla="*/ 750 h 750"/>
                <a:gd name="T6" fmla="*/ 48 w 1224"/>
                <a:gd name="T7" fmla="*/ 715 h 750"/>
                <a:gd name="T8" fmla="*/ 0 w 1224"/>
                <a:gd name="T9" fmla="*/ 674 h 750"/>
                <a:gd name="T10" fmla="*/ 0 w 1224"/>
                <a:gd name="T11" fmla="*/ 73 h 750"/>
                <a:gd name="T12" fmla="*/ 48 w 1224"/>
                <a:gd name="T13" fmla="*/ 31 h 750"/>
                <a:gd name="T14" fmla="*/ 612 w 1224"/>
                <a:gd name="T15" fmla="*/ 0 h 750"/>
                <a:gd name="T16" fmla="*/ 1176 w 1224"/>
                <a:gd name="T17" fmla="*/ 31 h 750"/>
                <a:gd name="T18" fmla="*/ 1224 w 1224"/>
                <a:gd name="T19" fmla="*/ 73 h 750"/>
                <a:gd name="T20" fmla="*/ 1224 w 1224"/>
                <a:gd name="T21" fmla="*/ 67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4" h="750">
                  <a:moveTo>
                    <a:pt x="1224" y="674"/>
                  </a:moveTo>
                  <a:cubicBezTo>
                    <a:pt x="1224" y="697"/>
                    <a:pt x="1203" y="715"/>
                    <a:pt x="1176" y="715"/>
                  </a:cubicBezTo>
                  <a:cubicBezTo>
                    <a:pt x="1176" y="715"/>
                    <a:pt x="754" y="750"/>
                    <a:pt x="612" y="750"/>
                  </a:cubicBezTo>
                  <a:cubicBezTo>
                    <a:pt x="471" y="750"/>
                    <a:pt x="48" y="715"/>
                    <a:pt x="48" y="715"/>
                  </a:cubicBezTo>
                  <a:cubicBezTo>
                    <a:pt x="22" y="715"/>
                    <a:pt x="0" y="697"/>
                    <a:pt x="0" y="674"/>
                  </a:cubicBezTo>
                  <a:cubicBezTo>
                    <a:pt x="0" y="73"/>
                    <a:pt x="0" y="73"/>
                    <a:pt x="0" y="73"/>
                  </a:cubicBezTo>
                  <a:cubicBezTo>
                    <a:pt x="0" y="50"/>
                    <a:pt x="22" y="31"/>
                    <a:pt x="48" y="31"/>
                  </a:cubicBezTo>
                  <a:cubicBezTo>
                    <a:pt x="48" y="31"/>
                    <a:pt x="471" y="0"/>
                    <a:pt x="612" y="0"/>
                  </a:cubicBezTo>
                  <a:cubicBezTo>
                    <a:pt x="753" y="0"/>
                    <a:pt x="1176" y="31"/>
                    <a:pt x="1176" y="31"/>
                  </a:cubicBezTo>
                  <a:cubicBezTo>
                    <a:pt x="1203" y="31"/>
                    <a:pt x="1224" y="50"/>
                    <a:pt x="1224" y="73"/>
                  </a:cubicBezTo>
                  <a:lnTo>
                    <a:pt x="1224" y="674"/>
                  </a:lnTo>
                  <a:close/>
                </a:path>
              </a:pathLst>
            </a:custGeom>
            <a:noFill/>
            <a:ln w="19050" cap="rnd">
              <a:solidFill>
                <a:schemeClr val="bg1">
                  <a:lumMod val="6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92" name="Line 16">
              <a:extLst>
                <a:ext uri="{FF2B5EF4-FFF2-40B4-BE49-F238E27FC236}">
                  <a16:creationId xmlns:a16="http://schemas.microsoft.com/office/drawing/2014/main" id="{3A46B043-F478-492D-91A0-91C8E80FCB61}"/>
                </a:ext>
              </a:extLst>
            </p:cNvPr>
            <p:cNvSpPr>
              <a:spLocks noChangeShapeType="1"/>
            </p:cNvSpPr>
            <p:nvPr/>
          </p:nvSpPr>
          <p:spPr bwMode="auto">
            <a:xfrm>
              <a:off x="8327" y="3590"/>
              <a:ext cx="2253" cy="0"/>
            </a:xfrm>
            <a:prstGeom prst="line">
              <a:avLst/>
            </a:prstGeom>
            <a:noFill/>
            <a:ln w="19050" cap="rnd">
              <a:solidFill>
                <a:schemeClr val="bg1">
                  <a:lumMod val="6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100" name="Line 17">
              <a:extLst>
                <a:ext uri="{FF2B5EF4-FFF2-40B4-BE49-F238E27FC236}">
                  <a16:creationId xmlns:a16="http://schemas.microsoft.com/office/drawing/2014/main" id="{E219111B-F415-48D7-938E-86C33C154B7A}"/>
                </a:ext>
              </a:extLst>
            </p:cNvPr>
            <p:cNvSpPr>
              <a:spLocks noChangeShapeType="1"/>
            </p:cNvSpPr>
            <p:nvPr/>
          </p:nvSpPr>
          <p:spPr bwMode="auto">
            <a:xfrm>
              <a:off x="8327" y="3250"/>
              <a:ext cx="2253" cy="0"/>
            </a:xfrm>
            <a:prstGeom prst="line">
              <a:avLst/>
            </a:prstGeom>
            <a:noFill/>
            <a:ln w="19050" cap="rnd">
              <a:solidFill>
                <a:schemeClr val="bg1">
                  <a:lumMod val="6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106" name="Line 18">
              <a:extLst>
                <a:ext uri="{FF2B5EF4-FFF2-40B4-BE49-F238E27FC236}">
                  <a16:creationId xmlns:a16="http://schemas.microsoft.com/office/drawing/2014/main" id="{A9AA21F6-6BD9-4E2E-A4C9-9229C096A846}"/>
                </a:ext>
              </a:extLst>
            </p:cNvPr>
            <p:cNvSpPr>
              <a:spLocks noChangeShapeType="1"/>
            </p:cNvSpPr>
            <p:nvPr/>
          </p:nvSpPr>
          <p:spPr bwMode="auto">
            <a:xfrm>
              <a:off x="8327" y="3931"/>
              <a:ext cx="2253" cy="0"/>
            </a:xfrm>
            <a:prstGeom prst="line">
              <a:avLst/>
            </a:prstGeom>
            <a:noFill/>
            <a:ln w="19050" cap="rnd">
              <a:solidFill>
                <a:schemeClr val="bg1">
                  <a:lumMod val="6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107" name="Freeform 19">
              <a:extLst>
                <a:ext uri="{FF2B5EF4-FFF2-40B4-BE49-F238E27FC236}">
                  <a16:creationId xmlns:a16="http://schemas.microsoft.com/office/drawing/2014/main" id="{7A7ADC64-ED3B-4574-843C-94B75258E8C3}"/>
                </a:ext>
              </a:extLst>
            </p:cNvPr>
            <p:cNvSpPr>
              <a:spLocks/>
            </p:cNvSpPr>
            <p:nvPr/>
          </p:nvSpPr>
          <p:spPr bwMode="auto">
            <a:xfrm>
              <a:off x="10890" y="2508"/>
              <a:ext cx="1077" cy="1812"/>
            </a:xfrm>
            <a:custGeom>
              <a:avLst/>
              <a:gdLst>
                <a:gd name="T0" fmla="*/ 0 w 456"/>
                <a:gd name="T1" fmla="*/ 136 h 767"/>
                <a:gd name="T2" fmla="*/ 429 w 456"/>
                <a:gd name="T3" fmla="*/ 243 h 767"/>
                <a:gd name="T4" fmla="*/ 4 w 456"/>
                <a:gd name="T5" fmla="*/ 767 h 767"/>
              </a:gdLst>
              <a:ahLst/>
              <a:cxnLst>
                <a:cxn ang="0">
                  <a:pos x="T0" y="T1"/>
                </a:cxn>
                <a:cxn ang="0">
                  <a:pos x="T2" y="T3"/>
                </a:cxn>
                <a:cxn ang="0">
                  <a:pos x="T4" y="T5"/>
                </a:cxn>
              </a:cxnLst>
              <a:rect l="0" t="0" r="r" b="b"/>
              <a:pathLst>
                <a:path w="456" h="767">
                  <a:moveTo>
                    <a:pt x="0" y="136"/>
                  </a:moveTo>
                  <a:cubicBezTo>
                    <a:pt x="0" y="136"/>
                    <a:pt x="412" y="0"/>
                    <a:pt x="429" y="243"/>
                  </a:cubicBezTo>
                  <a:cubicBezTo>
                    <a:pt x="456" y="614"/>
                    <a:pt x="6" y="762"/>
                    <a:pt x="4" y="767"/>
                  </a:cubicBezTo>
                </a:path>
              </a:pathLst>
            </a:custGeom>
            <a:noFill/>
            <a:ln w="19050" cap="rnd">
              <a:solidFill>
                <a:schemeClr val="bg1">
                  <a:lumMod val="6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108" name="Freeform 20">
              <a:extLst>
                <a:ext uri="{FF2B5EF4-FFF2-40B4-BE49-F238E27FC236}">
                  <a16:creationId xmlns:a16="http://schemas.microsoft.com/office/drawing/2014/main" id="{11CE60C4-8A95-4160-9F49-FABAB4A9EF0F}"/>
                </a:ext>
              </a:extLst>
            </p:cNvPr>
            <p:cNvSpPr>
              <a:spLocks/>
            </p:cNvSpPr>
            <p:nvPr/>
          </p:nvSpPr>
          <p:spPr bwMode="auto">
            <a:xfrm>
              <a:off x="6943" y="2508"/>
              <a:ext cx="1077" cy="1812"/>
            </a:xfrm>
            <a:custGeom>
              <a:avLst/>
              <a:gdLst>
                <a:gd name="T0" fmla="*/ 456 w 456"/>
                <a:gd name="T1" fmla="*/ 136 h 767"/>
                <a:gd name="T2" fmla="*/ 26 w 456"/>
                <a:gd name="T3" fmla="*/ 243 h 767"/>
                <a:gd name="T4" fmla="*/ 451 w 456"/>
                <a:gd name="T5" fmla="*/ 767 h 767"/>
              </a:gdLst>
              <a:ahLst/>
              <a:cxnLst>
                <a:cxn ang="0">
                  <a:pos x="T0" y="T1"/>
                </a:cxn>
                <a:cxn ang="0">
                  <a:pos x="T2" y="T3"/>
                </a:cxn>
                <a:cxn ang="0">
                  <a:pos x="T4" y="T5"/>
                </a:cxn>
              </a:cxnLst>
              <a:rect l="0" t="0" r="r" b="b"/>
              <a:pathLst>
                <a:path w="456" h="767">
                  <a:moveTo>
                    <a:pt x="456" y="136"/>
                  </a:moveTo>
                  <a:cubicBezTo>
                    <a:pt x="456" y="136"/>
                    <a:pt x="44" y="0"/>
                    <a:pt x="26" y="243"/>
                  </a:cubicBezTo>
                  <a:cubicBezTo>
                    <a:pt x="0" y="614"/>
                    <a:pt x="450" y="762"/>
                    <a:pt x="451" y="767"/>
                  </a:cubicBezTo>
                </a:path>
              </a:pathLst>
            </a:custGeom>
            <a:noFill/>
            <a:ln w="19050" cap="rnd">
              <a:solidFill>
                <a:schemeClr val="bg1">
                  <a:lumMod val="6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grpSp>
      <p:grpSp>
        <p:nvGrpSpPr>
          <p:cNvPr id="13" name="グループ化 12">
            <a:extLst>
              <a:ext uri="{FF2B5EF4-FFF2-40B4-BE49-F238E27FC236}">
                <a16:creationId xmlns:a16="http://schemas.microsoft.com/office/drawing/2014/main" id="{3B8B7634-C223-40B3-8676-3FE417F67189}"/>
              </a:ext>
            </a:extLst>
          </p:cNvPr>
          <p:cNvGrpSpPr/>
          <p:nvPr/>
        </p:nvGrpSpPr>
        <p:grpSpPr>
          <a:xfrm>
            <a:off x="6228971" y="8928726"/>
            <a:ext cx="629466" cy="296744"/>
            <a:chOff x="6330622" y="8829787"/>
            <a:chExt cx="629466" cy="296744"/>
          </a:xfrm>
        </p:grpSpPr>
        <p:grpSp>
          <p:nvGrpSpPr>
            <p:cNvPr id="76" name="Group 6">
              <a:extLst>
                <a:ext uri="{FF2B5EF4-FFF2-40B4-BE49-F238E27FC236}">
                  <a16:creationId xmlns:a16="http://schemas.microsoft.com/office/drawing/2014/main" id="{47D7ABD7-C376-4C26-80D2-DE69529AB101}"/>
                </a:ext>
              </a:extLst>
            </p:cNvPr>
            <p:cNvGrpSpPr>
              <a:grpSpLocks/>
            </p:cNvGrpSpPr>
            <p:nvPr/>
          </p:nvGrpSpPr>
          <p:grpSpPr bwMode="auto">
            <a:xfrm>
              <a:off x="6330622" y="8978421"/>
              <a:ext cx="629466" cy="148110"/>
              <a:chOff x="7550" y="4474"/>
              <a:chExt cx="1476" cy="300"/>
            </a:xfrm>
          </p:grpSpPr>
          <p:sp>
            <p:nvSpPr>
              <p:cNvPr id="78" name="Freeform 7">
                <a:extLst>
                  <a:ext uri="{FF2B5EF4-FFF2-40B4-BE49-F238E27FC236}">
                    <a16:creationId xmlns:a16="http://schemas.microsoft.com/office/drawing/2014/main" id="{C9CC9B2C-03DA-4ACC-B2D2-BCBD80B66F51}"/>
                  </a:ext>
                </a:extLst>
              </p:cNvPr>
              <p:cNvSpPr>
                <a:spLocks/>
              </p:cNvSpPr>
              <p:nvPr/>
            </p:nvSpPr>
            <p:spPr bwMode="auto">
              <a:xfrm>
                <a:off x="7550" y="4474"/>
                <a:ext cx="1476" cy="300"/>
              </a:xfrm>
              <a:custGeom>
                <a:avLst/>
                <a:gdLst>
                  <a:gd name="T0" fmla="*/ 568 w 625"/>
                  <a:gd name="T1" fmla="*/ 0 h 127"/>
                  <a:gd name="T2" fmla="*/ 189 w 625"/>
                  <a:gd name="T3" fmla="*/ 0 h 127"/>
                  <a:gd name="T4" fmla="*/ 134 w 625"/>
                  <a:gd name="T5" fmla="*/ 37 h 127"/>
                  <a:gd name="T6" fmla="*/ 24 w 625"/>
                  <a:gd name="T7" fmla="*/ 37 h 127"/>
                  <a:gd name="T8" fmla="*/ 0 w 625"/>
                  <a:gd name="T9" fmla="*/ 57 h 127"/>
                  <a:gd name="T10" fmla="*/ 0 w 625"/>
                  <a:gd name="T11" fmla="*/ 71 h 127"/>
                  <a:gd name="T12" fmla="*/ 24 w 625"/>
                  <a:gd name="T13" fmla="*/ 91 h 127"/>
                  <a:gd name="T14" fmla="*/ 134 w 625"/>
                  <a:gd name="T15" fmla="*/ 91 h 127"/>
                  <a:gd name="T16" fmla="*/ 189 w 625"/>
                  <a:gd name="T17" fmla="*/ 127 h 127"/>
                  <a:gd name="T18" fmla="*/ 568 w 625"/>
                  <a:gd name="T19" fmla="*/ 127 h 127"/>
                  <a:gd name="T20" fmla="*/ 625 w 625"/>
                  <a:gd name="T21" fmla="*/ 79 h 127"/>
                  <a:gd name="T22" fmla="*/ 625 w 625"/>
                  <a:gd name="T23" fmla="*/ 48 h 127"/>
                  <a:gd name="T24" fmla="*/ 568 w 625"/>
                  <a:gd name="T2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5" h="127">
                    <a:moveTo>
                      <a:pt x="568" y="0"/>
                    </a:moveTo>
                    <a:cubicBezTo>
                      <a:pt x="189" y="0"/>
                      <a:pt x="189" y="0"/>
                      <a:pt x="189" y="0"/>
                    </a:cubicBezTo>
                    <a:cubicBezTo>
                      <a:pt x="162" y="0"/>
                      <a:pt x="140" y="16"/>
                      <a:pt x="134" y="37"/>
                    </a:cubicBezTo>
                    <a:cubicBezTo>
                      <a:pt x="24" y="37"/>
                      <a:pt x="24" y="37"/>
                      <a:pt x="24" y="37"/>
                    </a:cubicBezTo>
                    <a:cubicBezTo>
                      <a:pt x="11" y="37"/>
                      <a:pt x="0" y="46"/>
                      <a:pt x="0" y="57"/>
                    </a:cubicBezTo>
                    <a:cubicBezTo>
                      <a:pt x="0" y="71"/>
                      <a:pt x="0" y="71"/>
                      <a:pt x="0" y="71"/>
                    </a:cubicBezTo>
                    <a:cubicBezTo>
                      <a:pt x="0" y="82"/>
                      <a:pt x="11" y="91"/>
                      <a:pt x="24" y="91"/>
                    </a:cubicBezTo>
                    <a:cubicBezTo>
                      <a:pt x="134" y="91"/>
                      <a:pt x="134" y="91"/>
                      <a:pt x="134" y="91"/>
                    </a:cubicBezTo>
                    <a:cubicBezTo>
                      <a:pt x="140" y="112"/>
                      <a:pt x="162" y="127"/>
                      <a:pt x="189" y="127"/>
                    </a:cubicBezTo>
                    <a:cubicBezTo>
                      <a:pt x="568" y="127"/>
                      <a:pt x="568" y="127"/>
                      <a:pt x="568" y="127"/>
                    </a:cubicBezTo>
                    <a:cubicBezTo>
                      <a:pt x="600" y="127"/>
                      <a:pt x="625" y="106"/>
                      <a:pt x="625" y="79"/>
                    </a:cubicBezTo>
                    <a:cubicBezTo>
                      <a:pt x="625" y="48"/>
                      <a:pt x="625" y="48"/>
                      <a:pt x="625" y="48"/>
                    </a:cubicBezTo>
                    <a:cubicBezTo>
                      <a:pt x="625" y="22"/>
                      <a:pt x="600" y="0"/>
                      <a:pt x="568" y="0"/>
                    </a:cubicBezTo>
                    <a:close/>
                  </a:path>
                </a:pathLst>
              </a:custGeom>
              <a:noFill/>
              <a:ln w="19050" cap="rnd">
                <a:solidFill>
                  <a:schemeClr val="bg1">
                    <a:lumMod val="6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89" name="Rectangle 8">
                <a:extLst>
                  <a:ext uri="{FF2B5EF4-FFF2-40B4-BE49-F238E27FC236}">
                    <a16:creationId xmlns:a16="http://schemas.microsoft.com/office/drawing/2014/main" id="{432E9986-DA8E-4BE0-9CB2-328225306D2B}"/>
                  </a:ext>
                </a:extLst>
              </p:cNvPr>
              <p:cNvSpPr>
                <a:spLocks noChangeArrowheads="1"/>
              </p:cNvSpPr>
              <p:nvPr/>
            </p:nvSpPr>
            <p:spPr bwMode="auto">
              <a:xfrm>
                <a:off x="8389" y="4535"/>
                <a:ext cx="489" cy="178"/>
              </a:xfrm>
              <a:prstGeom prst="rect">
                <a:avLst/>
              </a:prstGeom>
              <a:noFill/>
              <a:ln w="19050" cap="rnd">
                <a:solidFill>
                  <a:schemeClr val="bg1">
                    <a:lumMod val="6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sp>
            <p:nvSpPr>
              <p:cNvPr id="90" name="Line 9">
                <a:extLst>
                  <a:ext uri="{FF2B5EF4-FFF2-40B4-BE49-F238E27FC236}">
                    <a16:creationId xmlns:a16="http://schemas.microsoft.com/office/drawing/2014/main" id="{DC7ECD1A-122A-4722-8DE8-3AAA6A36ED66}"/>
                  </a:ext>
                </a:extLst>
              </p:cNvPr>
              <p:cNvSpPr>
                <a:spLocks noChangeShapeType="1"/>
              </p:cNvSpPr>
              <p:nvPr/>
            </p:nvSpPr>
            <p:spPr bwMode="auto">
              <a:xfrm>
                <a:off x="7699" y="4562"/>
                <a:ext cx="0" cy="127"/>
              </a:xfrm>
              <a:prstGeom prst="line">
                <a:avLst/>
              </a:prstGeom>
              <a:noFill/>
              <a:ln w="19050" cap="rnd">
                <a:solidFill>
                  <a:schemeClr val="bg1">
                    <a:lumMod val="6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ja-JP" altLang="en-US"/>
              </a:p>
            </p:txBody>
          </p:sp>
        </p:grpSp>
        <p:sp>
          <p:nvSpPr>
            <p:cNvPr id="77" name="正方形/長方形 76">
              <a:extLst>
                <a:ext uri="{FF2B5EF4-FFF2-40B4-BE49-F238E27FC236}">
                  <a16:creationId xmlns:a16="http://schemas.microsoft.com/office/drawing/2014/main" id="{A914AFF8-BE61-4D68-A19A-A15F6F4C655F}"/>
                </a:ext>
              </a:extLst>
            </p:cNvPr>
            <p:cNvSpPr/>
            <p:nvPr/>
          </p:nvSpPr>
          <p:spPr>
            <a:xfrm>
              <a:off x="6451331" y="8829787"/>
              <a:ext cx="508757" cy="86925"/>
            </a:xfrm>
            <a:prstGeom prst="rect">
              <a:avLst/>
            </a:prstGeom>
            <a:ln w="28575">
              <a:noFill/>
            </a:ln>
          </p:spPr>
          <p:txBody>
            <a:bodyPr wrap="square" lIns="0" tIns="0" rIns="0" bIns="0" anchor="t" anchorCtr="0">
              <a:noAutofit/>
            </a:bodyPr>
            <a:lstStyle/>
            <a:p>
              <a:pPr algn="ctr"/>
              <a:r>
                <a:rPr lang="en-US" altLang="ja-JP" sz="900" b="1" dirty="0">
                  <a:solidFill>
                    <a:schemeClr val="bg1">
                      <a:lumMod val="65000"/>
                    </a:schemeClr>
                  </a:solidFill>
                  <a:latin typeface="+mn-ea"/>
                  <a:cs typeface="Times New Roman" pitchFamily="18" charset="0"/>
                </a:rPr>
                <a:t>37.5</a:t>
              </a:r>
              <a:r>
                <a:rPr lang="ja-JP" altLang="en-US" sz="900" b="1" dirty="0">
                  <a:solidFill>
                    <a:schemeClr val="bg1">
                      <a:lumMod val="65000"/>
                    </a:schemeClr>
                  </a:solidFill>
                  <a:latin typeface="+mn-ea"/>
                  <a:cs typeface="Times New Roman" pitchFamily="18" charset="0"/>
                </a:rPr>
                <a:t>℃</a:t>
              </a:r>
              <a:endParaRPr lang="ja-JP" altLang="en-US" sz="900" dirty="0">
                <a:solidFill>
                  <a:schemeClr val="bg1">
                    <a:lumMod val="65000"/>
                  </a:schemeClr>
                </a:solidFill>
                <a:latin typeface="+mn-ea"/>
              </a:endParaRPr>
            </a:p>
          </p:txBody>
        </p:sp>
      </p:grpSp>
      <p:sp>
        <p:nvSpPr>
          <p:cNvPr id="65" name="正方形/長方形 64">
            <a:extLst>
              <a:ext uri="{FF2B5EF4-FFF2-40B4-BE49-F238E27FC236}">
                <a16:creationId xmlns:a16="http://schemas.microsoft.com/office/drawing/2014/main" id="{DCEB7B06-865B-4DE8-B65B-77A385B85C8C}"/>
              </a:ext>
            </a:extLst>
          </p:cNvPr>
          <p:cNvSpPr/>
          <p:nvPr/>
        </p:nvSpPr>
        <p:spPr>
          <a:xfrm>
            <a:off x="438719" y="412243"/>
            <a:ext cx="161583" cy="673261"/>
          </a:xfrm>
          <a:prstGeom prst="rect">
            <a:avLst/>
          </a:prstGeom>
        </p:spPr>
        <p:txBody>
          <a:bodyPr vert="eaVert" wrap="none" lIns="0" tIns="0" rIns="0" bIns="0">
            <a:spAutoFit/>
          </a:bodyPr>
          <a:lstStyle/>
          <a:p>
            <a:pPr algn="ctr"/>
            <a:r>
              <a:rPr lang="ja-JP" altLang="en-US" sz="1050" b="1" dirty="0">
                <a:solidFill>
                  <a:schemeClr val="tx1">
                    <a:lumMod val="65000"/>
                    <a:lumOff val="35000"/>
                  </a:schemeClr>
                </a:solidFill>
                <a:latin typeface="Meiryo UI" panose="020B0604030504040204" pitchFamily="50" charset="-128"/>
                <a:ea typeface="Meiryo UI" panose="020B0604030504040204" pitchFamily="50" charset="-128"/>
                <a:cs typeface="Meiryo UI" panose="020B0604030504040204" pitchFamily="50" charset="-128"/>
              </a:rPr>
              <a:t>令和８年度</a:t>
            </a:r>
            <a:endParaRPr lang="en-US" altLang="ja-JP" sz="1050" b="1" dirty="0">
              <a:solidFill>
                <a:schemeClr val="tx1">
                  <a:lumMod val="65000"/>
                  <a:lumOff val="3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楕円 65">
            <a:extLst>
              <a:ext uri="{FF2B5EF4-FFF2-40B4-BE49-F238E27FC236}">
                <a16:creationId xmlns:a16="http://schemas.microsoft.com/office/drawing/2014/main" id="{30C6FA83-B02F-4482-9626-0C9E05C731D8}"/>
              </a:ext>
            </a:extLst>
          </p:cNvPr>
          <p:cNvSpPr>
            <a:spLocks noChangeAspect="1"/>
          </p:cNvSpPr>
          <p:nvPr/>
        </p:nvSpPr>
        <p:spPr>
          <a:xfrm>
            <a:off x="6329106" y="276795"/>
            <a:ext cx="576000" cy="576000"/>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予約制</a:t>
            </a:r>
          </a:p>
        </p:txBody>
      </p:sp>
      <p:pic>
        <p:nvPicPr>
          <p:cNvPr id="64" name="Picture 8">
            <a:extLst>
              <a:ext uri="{FF2B5EF4-FFF2-40B4-BE49-F238E27FC236}">
                <a16:creationId xmlns:a16="http://schemas.microsoft.com/office/drawing/2014/main" id="{D7938325-C5E2-4DFF-A69A-E9C7C94DC9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7389" y="2323666"/>
            <a:ext cx="852215" cy="852215"/>
          </a:xfrm>
          <a:prstGeom prst="rect">
            <a:avLst/>
          </a:prstGeom>
          <a:noFill/>
          <a:extLst>
            <a:ext uri="{909E8E84-426E-40DD-AFC4-6F175D3DCCD1}">
              <a14:hiddenFill xmlns:a14="http://schemas.microsoft.com/office/drawing/2010/main">
                <a:solidFill>
                  <a:srgbClr val="FFFFFF"/>
                </a:solidFill>
              </a14:hiddenFill>
            </a:ext>
          </a:extLst>
        </p:spPr>
      </p:pic>
      <p:pic>
        <p:nvPicPr>
          <p:cNvPr id="67" name="図 66" descr="QR コード が含まれている画像&#10;&#10;自動的に生成された説明">
            <a:extLst>
              <a:ext uri="{FF2B5EF4-FFF2-40B4-BE49-F238E27FC236}">
                <a16:creationId xmlns:a16="http://schemas.microsoft.com/office/drawing/2014/main" id="{71310679-1C42-4018-AC67-713A5F7B9762}"/>
              </a:ext>
            </a:extLst>
          </p:cNvPr>
          <p:cNvPicPr>
            <a:picLocks noChangeAspect="1"/>
          </p:cNvPicPr>
          <p:nvPr/>
        </p:nvPicPr>
        <p:blipFill rotWithShape="1">
          <a:blip r:embed="rId3"/>
          <a:srcRect l="59792" t="2060" r="1042" b="2060"/>
          <a:stretch/>
        </p:blipFill>
        <p:spPr>
          <a:xfrm>
            <a:off x="6604058" y="4096222"/>
            <a:ext cx="800121" cy="800121"/>
          </a:xfrm>
          <a:prstGeom prst="rect">
            <a:avLst/>
          </a:prstGeom>
        </p:spPr>
      </p:pic>
      <p:sp>
        <p:nvSpPr>
          <p:cNvPr id="2" name="テキスト ボックス 1">
            <a:extLst>
              <a:ext uri="{FF2B5EF4-FFF2-40B4-BE49-F238E27FC236}">
                <a16:creationId xmlns:a16="http://schemas.microsoft.com/office/drawing/2014/main" id="{F7861DE6-6FB7-436B-A176-834F70B4E42C}"/>
              </a:ext>
            </a:extLst>
          </p:cNvPr>
          <p:cNvSpPr txBox="1"/>
          <p:nvPr/>
        </p:nvSpPr>
        <p:spPr>
          <a:xfrm>
            <a:off x="6012941" y="3124339"/>
            <a:ext cx="1368190" cy="197934"/>
          </a:xfrm>
          <a:prstGeom prst="rect">
            <a:avLst/>
          </a:prstGeom>
          <a:noFill/>
        </p:spPr>
        <p:txBody>
          <a:bodyPr wrap="square" lIns="0" tIns="36000" rIns="0" bIns="0" rtlCol="0">
            <a:spAutoFit/>
          </a:bodyPr>
          <a:lstStyle/>
          <a:p>
            <a:r>
              <a:rPr kumimoji="1" lang="ja-JP" altLang="en-US" sz="1050" dirty="0">
                <a:latin typeface="メイリオ" panose="020B0604030504040204" pitchFamily="50" charset="-128"/>
                <a:ea typeface="メイリオ" panose="020B0604030504040204" pitchFamily="50" charset="-128"/>
                <a:cs typeface="メイリオ" panose="020B0604030504040204" pitchFamily="50" charset="-128"/>
              </a:rPr>
              <a:t>両親学級</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ウェブサイト</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8" name="テキスト ボックス 67">
            <a:extLst>
              <a:ext uri="{FF2B5EF4-FFF2-40B4-BE49-F238E27FC236}">
                <a16:creationId xmlns:a16="http://schemas.microsoft.com/office/drawing/2014/main" id="{41201D18-F596-4324-AEAD-7FD5950EA7C0}"/>
              </a:ext>
            </a:extLst>
          </p:cNvPr>
          <p:cNvSpPr txBox="1"/>
          <p:nvPr/>
        </p:nvSpPr>
        <p:spPr>
          <a:xfrm>
            <a:off x="6362408" y="4938021"/>
            <a:ext cx="1266795" cy="359517"/>
          </a:xfrm>
          <a:prstGeom prst="rect">
            <a:avLst/>
          </a:prstGeom>
          <a:noFill/>
        </p:spPr>
        <p:txBody>
          <a:bodyPr wrap="square" lIns="0" tIns="36000" rIns="0" bIns="0" rtlCol="0">
            <a:spAutoFit/>
          </a:bodyPr>
          <a:lstStyle/>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みなと母子（親子）手帳アプリ</a:t>
            </a:r>
            <a:endPar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9" name="正方形/長方形 68">
            <a:extLst>
              <a:ext uri="{FF2B5EF4-FFF2-40B4-BE49-F238E27FC236}">
                <a16:creationId xmlns:a16="http://schemas.microsoft.com/office/drawing/2014/main" id="{1F28CAAC-74BC-43F9-B402-8BE74429060D}"/>
              </a:ext>
            </a:extLst>
          </p:cNvPr>
          <p:cNvSpPr/>
          <p:nvPr/>
        </p:nvSpPr>
        <p:spPr>
          <a:xfrm>
            <a:off x="5227096" y="9796360"/>
            <a:ext cx="2256406" cy="401033"/>
          </a:xfrm>
          <a:prstGeom prst="rect">
            <a:avLst/>
          </a:prstGeom>
          <a:ln w="6350"/>
        </p:spPr>
        <p:style>
          <a:lnRef idx="2">
            <a:schemeClr val="dk1"/>
          </a:lnRef>
          <a:fillRef idx="1">
            <a:schemeClr val="lt1"/>
          </a:fillRef>
          <a:effectRef idx="0">
            <a:schemeClr val="dk1"/>
          </a:effectRef>
          <a:fontRef idx="minor">
            <a:schemeClr val="dk1"/>
          </a:fontRef>
        </p:style>
        <p:txBody>
          <a:bodyPr lIns="0" tIns="0" rIns="0" bIns="0" anchor="ctr" anchorCtr="0">
            <a:noAutofit/>
          </a:bodyPr>
          <a:lstStyle/>
          <a:p>
            <a:r>
              <a:rPr lang="ja-JP" altLang="en-US" sz="1050" b="1" dirty="0">
                <a:latin typeface="+mn-ea"/>
              </a:rPr>
              <a:t>　当日連絡先：</a:t>
            </a:r>
          </a:p>
          <a:p>
            <a:r>
              <a:rPr lang="ja-JP" altLang="en-US" sz="1050" b="1" dirty="0">
                <a:latin typeface="+mn-ea"/>
              </a:rPr>
              <a:t>　母子愛育会研修部　</a:t>
            </a:r>
            <a:r>
              <a:rPr lang="en-US" altLang="ja-JP" sz="1050" dirty="0">
                <a:latin typeface="+mn-ea"/>
              </a:rPr>
              <a:t>03-3473-8335 </a:t>
            </a:r>
            <a:endParaRPr lang="ja-JP" altLang="en-US" sz="1050" b="1" dirty="0">
              <a:latin typeface="+mn-ea"/>
            </a:endParaRPr>
          </a:p>
        </p:txBody>
      </p:sp>
      <p:pic>
        <p:nvPicPr>
          <p:cNvPr id="71" name="図 70">
            <a:extLst>
              <a:ext uri="{FF2B5EF4-FFF2-40B4-BE49-F238E27FC236}">
                <a16:creationId xmlns:a16="http://schemas.microsoft.com/office/drawing/2014/main" id="{DC7F970D-9ABD-4D97-9033-06028A771F9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0302" y="9106828"/>
            <a:ext cx="726324" cy="688884"/>
          </a:xfrm>
          <a:prstGeom prst="rect">
            <a:avLst/>
          </a:prstGeom>
        </p:spPr>
      </p:pic>
      <p:sp>
        <p:nvSpPr>
          <p:cNvPr id="72" name="楕円 71">
            <a:extLst>
              <a:ext uri="{FF2B5EF4-FFF2-40B4-BE49-F238E27FC236}">
                <a16:creationId xmlns:a16="http://schemas.microsoft.com/office/drawing/2014/main" id="{28A55947-A373-44DB-8200-78BA1AA9A440}"/>
              </a:ext>
            </a:extLst>
          </p:cNvPr>
          <p:cNvSpPr/>
          <p:nvPr/>
        </p:nvSpPr>
        <p:spPr>
          <a:xfrm>
            <a:off x="648261" y="1872356"/>
            <a:ext cx="468000" cy="468000"/>
          </a:xfrm>
          <a:prstGeom prst="ellipse">
            <a:avLst/>
          </a:prstGeom>
          <a:solidFill>
            <a:schemeClr val="tx1">
              <a:lumMod val="75000"/>
              <a:lumOff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実習</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83664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OKUYO_A4縦">
  <a:themeElements>
    <a:clrScheme name="ポップ">
      <a:dk1>
        <a:sysClr val="windowText" lastClr="000000"/>
      </a:dk1>
      <a:lt1>
        <a:sysClr val="window" lastClr="FFFFFF"/>
      </a:lt1>
      <a:dk2>
        <a:srgbClr val="0080EA"/>
      </a:dk2>
      <a:lt2>
        <a:srgbClr val="D7F6FF"/>
      </a:lt2>
      <a:accent1>
        <a:srgbClr val="1AB39F"/>
      </a:accent1>
      <a:accent2>
        <a:srgbClr val="7FD13B"/>
      </a:accent2>
      <a:accent3>
        <a:srgbClr val="FEB80A"/>
      </a:accent3>
      <a:accent4>
        <a:srgbClr val="EB5705"/>
      </a:accent4>
      <a:accent5>
        <a:srgbClr val="EA157A"/>
      </a:accent5>
      <a:accent6>
        <a:srgbClr val="71685C"/>
      </a:accent6>
      <a:hlink>
        <a:srgbClr val="EB8803"/>
      </a:hlink>
      <a:folHlink>
        <a:srgbClr val="5F7791"/>
      </a:folHlink>
    </a:clrScheme>
    <a:fontScheme name="ユーザー定義 2">
      <a:majorFont>
        <a:latin typeface="Arial Black"/>
        <a:ea typeface="メイリオ"/>
        <a:cs typeface=""/>
      </a:majorFont>
      <a:minorFont>
        <a:latin typeface="Arial"/>
        <a:ea typeface="Meiryo UI"/>
        <a:cs typeface=""/>
      </a:minorFont>
    </a:fontScheme>
    <a:fmtScheme name="エッセンシャル">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spDef>
      <a:spPr>
        <a:noFill/>
        <a:ln w="9525">
          <a:solidFill>
            <a:schemeClr val="tx1"/>
          </a:solidFill>
        </a:ln>
      </a:spPr>
      <a:bodyPr lIns="72000" tIns="36000" rIns="72000" bIns="0" rtlCol="0" anchor="ctr"/>
      <a:lstStyle>
        <a:defPPr algn="ctr">
          <a:defRPr kumimoji="1" sz="1200"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000" rIns="0" bIns="0" rtlCol="0">
        <a:spAutoFit/>
      </a:bodyPr>
      <a:lstStyle>
        <a:defPPr>
          <a:defRPr kumimoji="1" sz="1200" smtClean="0">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
  <TotalTime>1842</TotalTime>
  <Words>708</Words>
  <Application>Microsoft Office PowerPoint</Application>
  <PresentationFormat>ユーザー設定</PresentationFormat>
  <Paragraphs>115</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メイリオ</vt:lpstr>
      <vt:lpstr>Arial</vt:lpstr>
      <vt:lpstr>Times New Roman</vt:lpstr>
      <vt:lpstr>Wingdings</vt:lpstr>
      <vt:lpstr>KOKUYO_A4縦</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タイトル□□□□□□□□□□□</dc:title>
  <dc:creator>user01</dc:creator>
  <cp:lastModifiedBy>小寺　ひかる</cp:lastModifiedBy>
  <cp:revision>190</cp:revision>
  <cp:lastPrinted>2026-07-17T01:52:35Z</cp:lastPrinted>
  <dcterms:created xsi:type="dcterms:W3CDTF">2017-09-29T11:43:19Z</dcterms:created>
  <dcterms:modified xsi:type="dcterms:W3CDTF">2026-07-17T08:20:05Z</dcterms:modified>
</cp:coreProperties>
</file>