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5" r:id="rId1"/>
  </p:sldMasterIdLst>
  <p:sldIdLst>
    <p:sldId id="275" r:id="rId2"/>
  </p:sldIdLst>
  <p:sldSz cx="7561263" cy="10693400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9">
          <p15:clr>
            <a:srgbClr val="A4A3A4"/>
          </p15:clr>
        </p15:guide>
        <p15:guide id="2" orient="horz" pos="147">
          <p15:clr>
            <a:srgbClr val="A4A3A4"/>
          </p15:clr>
        </p15:guide>
        <p15:guide id="3" orient="horz" pos="6589">
          <p15:clr>
            <a:srgbClr val="A4A3A4"/>
          </p15:clr>
        </p15:guide>
        <p15:guide id="4" pos="2382">
          <p15:clr>
            <a:srgbClr val="A4A3A4"/>
          </p15:clr>
        </p15:guide>
        <p15:guide id="5" pos="113" userDrawn="1">
          <p15:clr>
            <a:srgbClr val="A4A3A4"/>
          </p15:clr>
        </p15:guide>
        <p15:guide id="6" pos="465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A6A6A6"/>
    <a:srgbClr val="006F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207" autoAdjust="0"/>
    <p:restoredTop sz="94660"/>
  </p:normalViewPr>
  <p:slideViewPr>
    <p:cSldViewPr>
      <p:cViewPr>
        <p:scale>
          <a:sx n="100" d="100"/>
          <a:sy n="100" d="100"/>
        </p:scale>
        <p:origin x="1024" y="-1436"/>
      </p:cViewPr>
      <p:guideLst>
        <p:guide orient="horz" pos="3369"/>
        <p:guide orient="horz" pos="147"/>
        <p:guide orient="horz" pos="6589"/>
        <p:guide pos="2382"/>
        <p:guide pos="113"/>
        <p:guide pos="465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A17143B-8684-4E11-B97C-36CC9D42D499}"/>
              </a:ext>
            </a:extLst>
          </p:cNvPr>
          <p:cNvGrpSpPr/>
          <p:nvPr userDrawn="1"/>
        </p:nvGrpSpPr>
        <p:grpSpPr>
          <a:xfrm>
            <a:off x="180631" y="162700"/>
            <a:ext cx="7200000" cy="10368722"/>
            <a:chOff x="180631" y="162700"/>
            <a:chExt cx="7200000" cy="10368722"/>
          </a:xfrm>
        </p:grpSpPr>
        <p:grpSp>
          <p:nvGrpSpPr>
            <p:cNvPr id="117" name="グループ化 116"/>
            <p:cNvGrpSpPr/>
            <p:nvPr userDrawn="1"/>
          </p:nvGrpSpPr>
          <p:grpSpPr>
            <a:xfrm>
              <a:off x="182397" y="162700"/>
              <a:ext cx="7196468" cy="10368000"/>
              <a:chOff x="213189" y="5809"/>
              <a:chExt cx="7196468" cy="10656000"/>
            </a:xfrm>
          </p:grpSpPr>
          <p:sp>
            <p:nvSpPr>
              <p:cNvPr id="121" name="Line 42"/>
              <p:cNvSpPr>
                <a:spLocks noChangeShapeType="1"/>
              </p:cNvSpPr>
              <p:nvPr userDrawn="1"/>
            </p:nvSpPr>
            <p:spPr bwMode="auto">
              <a:xfrm rot="5400000">
                <a:off x="-3244406" y="5333809"/>
                <a:ext cx="10656000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2" name="Line 43"/>
              <p:cNvSpPr>
                <a:spLocks noChangeShapeType="1"/>
              </p:cNvSpPr>
              <p:nvPr userDrawn="1"/>
            </p:nvSpPr>
            <p:spPr bwMode="auto">
              <a:xfrm rot="5400000">
                <a:off x="-3101531" y="5333809"/>
                <a:ext cx="10656000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24" name="Line 44"/>
              <p:cNvSpPr>
                <a:spLocks noChangeShapeType="1"/>
              </p:cNvSpPr>
              <p:nvPr userDrawn="1"/>
            </p:nvSpPr>
            <p:spPr bwMode="auto">
              <a:xfrm rot="5400000">
                <a:off x="-2957068" y="5333809"/>
                <a:ext cx="10656000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25" name="Line 45"/>
              <p:cNvSpPr>
                <a:spLocks noChangeShapeType="1"/>
              </p:cNvSpPr>
              <p:nvPr userDrawn="1"/>
            </p:nvSpPr>
            <p:spPr bwMode="auto">
              <a:xfrm rot="5400000">
                <a:off x="-2812606" y="5333809"/>
                <a:ext cx="10656000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26" name="Line 46"/>
              <p:cNvSpPr>
                <a:spLocks noChangeShapeType="1"/>
              </p:cNvSpPr>
              <p:nvPr userDrawn="1"/>
            </p:nvSpPr>
            <p:spPr bwMode="auto">
              <a:xfrm rot="5400000">
                <a:off x="-2669731" y="5333809"/>
                <a:ext cx="10656000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27" name="Line 47"/>
              <p:cNvSpPr>
                <a:spLocks noChangeShapeType="1"/>
              </p:cNvSpPr>
              <p:nvPr userDrawn="1"/>
            </p:nvSpPr>
            <p:spPr bwMode="auto">
              <a:xfrm rot="5400000">
                <a:off x="-2525268" y="5333809"/>
                <a:ext cx="10656000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28" name="Line 48"/>
              <p:cNvSpPr>
                <a:spLocks noChangeShapeType="1"/>
              </p:cNvSpPr>
              <p:nvPr userDrawn="1"/>
            </p:nvSpPr>
            <p:spPr bwMode="auto">
              <a:xfrm rot="5400000">
                <a:off x="-2380806" y="5333809"/>
                <a:ext cx="10656000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29" name="Line 49"/>
              <p:cNvSpPr>
                <a:spLocks noChangeShapeType="1"/>
              </p:cNvSpPr>
              <p:nvPr userDrawn="1"/>
            </p:nvSpPr>
            <p:spPr bwMode="auto">
              <a:xfrm rot="5400000">
                <a:off x="-2236343" y="5333809"/>
                <a:ext cx="10656000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0" name="Line 50"/>
              <p:cNvSpPr>
                <a:spLocks noChangeShapeType="1"/>
              </p:cNvSpPr>
              <p:nvPr userDrawn="1"/>
            </p:nvSpPr>
            <p:spPr bwMode="auto">
              <a:xfrm rot="5400000">
                <a:off x="-2093468" y="5333809"/>
                <a:ext cx="10656000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1" name="Line 51"/>
              <p:cNvSpPr>
                <a:spLocks noChangeShapeType="1"/>
              </p:cNvSpPr>
              <p:nvPr userDrawn="1"/>
            </p:nvSpPr>
            <p:spPr bwMode="auto">
              <a:xfrm rot="5400000">
                <a:off x="-1949006" y="5333809"/>
                <a:ext cx="10656000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2" name="Line 52"/>
              <p:cNvSpPr>
                <a:spLocks noChangeShapeType="1"/>
              </p:cNvSpPr>
              <p:nvPr userDrawn="1"/>
            </p:nvSpPr>
            <p:spPr bwMode="auto">
              <a:xfrm rot="5400000">
                <a:off x="-1804543" y="5333809"/>
                <a:ext cx="10656000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3" name="Line 53"/>
              <p:cNvSpPr>
                <a:spLocks noChangeShapeType="1"/>
              </p:cNvSpPr>
              <p:nvPr userDrawn="1"/>
            </p:nvSpPr>
            <p:spPr bwMode="auto">
              <a:xfrm rot="5400000">
                <a:off x="-1660081" y="5333809"/>
                <a:ext cx="10656000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4" name="Line 54"/>
              <p:cNvSpPr>
                <a:spLocks noChangeShapeType="1"/>
              </p:cNvSpPr>
              <p:nvPr userDrawn="1"/>
            </p:nvSpPr>
            <p:spPr bwMode="auto">
              <a:xfrm rot="5400000">
                <a:off x="-1517206" y="5333809"/>
                <a:ext cx="10656000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5" name="Line 55"/>
              <p:cNvSpPr>
                <a:spLocks noChangeShapeType="1"/>
              </p:cNvSpPr>
              <p:nvPr userDrawn="1"/>
            </p:nvSpPr>
            <p:spPr bwMode="auto">
              <a:xfrm rot="5400000">
                <a:off x="-1372743" y="5333809"/>
                <a:ext cx="10656000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6" name="Line 56"/>
              <p:cNvSpPr>
                <a:spLocks noChangeShapeType="1"/>
              </p:cNvSpPr>
              <p:nvPr userDrawn="1"/>
            </p:nvSpPr>
            <p:spPr bwMode="auto">
              <a:xfrm rot="5400000">
                <a:off x="-1228281" y="5333809"/>
                <a:ext cx="10656000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7" name="Line 57"/>
              <p:cNvSpPr>
                <a:spLocks noChangeShapeType="1"/>
              </p:cNvSpPr>
              <p:nvPr userDrawn="1"/>
            </p:nvSpPr>
            <p:spPr bwMode="auto">
              <a:xfrm rot="5400000">
                <a:off x="-940943" y="5333809"/>
                <a:ext cx="10656000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8" name="Line 58"/>
              <p:cNvSpPr>
                <a:spLocks noChangeShapeType="1"/>
              </p:cNvSpPr>
              <p:nvPr userDrawn="1"/>
            </p:nvSpPr>
            <p:spPr bwMode="auto">
              <a:xfrm rot="5400000">
                <a:off x="-796481" y="5333809"/>
                <a:ext cx="10656000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9" name="Line 59"/>
              <p:cNvSpPr>
                <a:spLocks noChangeShapeType="1"/>
              </p:cNvSpPr>
              <p:nvPr userDrawn="1"/>
            </p:nvSpPr>
            <p:spPr bwMode="auto">
              <a:xfrm rot="5400000">
                <a:off x="-509143" y="5333809"/>
                <a:ext cx="10656000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40" name="Line 60"/>
              <p:cNvSpPr>
                <a:spLocks noChangeShapeType="1"/>
              </p:cNvSpPr>
              <p:nvPr userDrawn="1"/>
            </p:nvSpPr>
            <p:spPr bwMode="auto">
              <a:xfrm rot="5400000">
                <a:off x="-364680" y="5333809"/>
                <a:ext cx="10656000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41" name="Line 61"/>
              <p:cNvSpPr>
                <a:spLocks noChangeShapeType="1"/>
              </p:cNvSpPr>
              <p:nvPr userDrawn="1"/>
            </p:nvSpPr>
            <p:spPr bwMode="auto">
              <a:xfrm rot="5400000">
                <a:off x="-220218" y="5333809"/>
                <a:ext cx="10656000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42" name="Line 62"/>
              <p:cNvSpPr>
                <a:spLocks noChangeShapeType="1"/>
              </p:cNvSpPr>
              <p:nvPr userDrawn="1"/>
            </p:nvSpPr>
            <p:spPr bwMode="auto">
              <a:xfrm rot="5400000">
                <a:off x="-77343" y="5333809"/>
                <a:ext cx="10656000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43" name="Line 63"/>
              <p:cNvSpPr>
                <a:spLocks noChangeShapeType="1"/>
              </p:cNvSpPr>
              <p:nvPr userDrawn="1"/>
            </p:nvSpPr>
            <p:spPr bwMode="auto">
              <a:xfrm rot="5400000">
                <a:off x="67120" y="5333809"/>
                <a:ext cx="10656000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44" name="Line 64"/>
              <p:cNvSpPr>
                <a:spLocks noChangeShapeType="1"/>
              </p:cNvSpPr>
              <p:nvPr userDrawn="1"/>
            </p:nvSpPr>
            <p:spPr bwMode="auto">
              <a:xfrm rot="5400000">
                <a:off x="211582" y="5333809"/>
                <a:ext cx="10656000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45" name="Line 65"/>
              <p:cNvSpPr>
                <a:spLocks noChangeShapeType="1"/>
              </p:cNvSpPr>
              <p:nvPr userDrawn="1"/>
            </p:nvSpPr>
            <p:spPr bwMode="auto">
              <a:xfrm rot="5400000">
                <a:off x="356045" y="5333809"/>
                <a:ext cx="10656000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46" name="Line 66"/>
              <p:cNvSpPr>
                <a:spLocks noChangeShapeType="1"/>
              </p:cNvSpPr>
              <p:nvPr userDrawn="1"/>
            </p:nvSpPr>
            <p:spPr bwMode="auto">
              <a:xfrm rot="5400000">
                <a:off x="498920" y="5333809"/>
                <a:ext cx="10656000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47" name="Line 67"/>
              <p:cNvSpPr>
                <a:spLocks noChangeShapeType="1"/>
              </p:cNvSpPr>
              <p:nvPr userDrawn="1"/>
            </p:nvSpPr>
            <p:spPr bwMode="auto">
              <a:xfrm rot="5400000">
                <a:off x="643382" y="5333809"/>
                <a:ext cx="10656000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48" name="Line 68"/>
              <p:cNvSpPr>
                <a:spLocks noChangeShapeType="1"/>
              </p:cNvSpPr>
              <p:nvPr userDrawn="1"/>
            </p:nvSpPr>
            <p:spPr bwMode="auto">
              <a:xfrm rot="5400000">
                <a:off x="787845" y="5333809"/>
                <a:ext cx="10656000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49" name="Line 69"/>
              <p:cNvSpPr>
                <a:spLocks noChangeShapeType="1"/>
              </p:cNvSpPr>
              <p:nvPr userDrawn="1"/>
            </p:nvSpPr>
            <p:spPr bwMode="auto">
              <a:xfrm rot="5400000">
                <a:off x="932307" y="5333809"/>
                <a:ext cx="10656000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50" name="Line 70"/>
              <p:cNvSpPr>
                <a:spLocks noChangeShapeType="1"/>
              </p:cNvSpPr>
              <p:nvPr userDrawn="1"/>
            </p:nvSpPr>
            <p:spPr bwMode="auto">
              <a:xfrm rot="5400000">
                <a:off x="1075182" y="5333809"/>
                <a:ext cx="10656000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51" name="Line 71"/>
              <p:cNvSpPr>
                <a:spLocks noChangeShapeType="1"/>
              </p:cNvSpPr>
              <p:nvPr userDrawn="1"/>
            </p:nvSpPr>
            <p:spPr bwMode="auto">
              <a:xfrm rot="5400000">
                <a:off x="1219645" y="5333809"/>
                <a:ext cx="10656000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52" name="Line 72"/>
              <p:cNvSpPr>
                <a:spLocks noChangeShapeType="1"/>
              </p:cNvSpPr>
              <p:nvPr userDrawn="1"/>
            </p:nvSpPr>
            <p:spPr bwMode="auto">
              <a:xfrm rot="5400000">
                <a:off x="1364107" y="5333809"/>
                <a:ext cx="10656000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53" name="Line 73"/>
              <p:cNvSpPr>
                <a:spLocks noChangeShapeType="1"/>
              </p:cNvSpPr>
              <p:nvPr userDrawn="1"/>
            </p:nvSpPr>
            <p:spPr bwMode="auto">
              <a:xfrm rot="5400000">
                <a:off x="1506982" y="5333809"/>
                <a:ext cx="10656000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54" name="Line 74"/>
              <p:cNvSpPr>
                <a:spLocks noChangeShapeType="1"/>
              </p:cNvSpPr>
              <p:nvPr userDrawn="1"/>
            </p:nvSpPr>
            <p:spPr bwMode="auto">
              <a:xfrm rot="5400000">
                <a:off x="-1085406" y="5333809"/>
                <a:ext cx="10656000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55" name="Line 75"/>
              <p:cNvSpPr>
                <a:spLocks noChangeShapeType="1"/>
              </p:cNvSpPr>
              <p:nvPr userDrawn="1"/>
            </p:nvSpPr>
            <p:spPr bwMode="auto">
              <a:xfrm rot="5400000">
                <a:off x="1649857" y="5333809"/>
                <a:ext cx="10656000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56" name="Line 76"/>
              <p:cNvSpPr>
                <a:spLocks noChangeShapeType="1"/>
              </p:cNvSpPr>
              <p:nvPr userDrawn="1"/>
            </p:nvSpPr>
            <p:spPr bwMode="auto">
              <a:xfrm rot="5400000">
                <a:off x="1794320" y="5333809"/>
                <a:ext cx="10656000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57" name="Line 77"/>
              <p:cNvSpPr>
                <a:spLocks noChangeShapeType="1"/>
              </p:cNvSpPr>
              <p:nvPr userDrawn="1"/>
            </p:nvSpPr>
            <p:spPr bwMode="auto">
              <a:xfrm rot="5400000">
                <a:off x="1938782" y="5333809"/>
                <a:ext cx="10656000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58" name="Line 78"/>
              <p:cNvSpPr>
                <a:spLocks noChangeShapeType="1"/>
              </p:cNvSpPr>
              <p:nvPr userDrawn="1"/>
            </p:nvSpPr>
            <p:spPr bwMode="auto">
              <a:xfrm rot="5400000">
                <a:off x="2081657" y="5333809"/>
                <a:ext cx="10656000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59" name="Line 79"/>
              <p:cNvSpPr>
                <a:spLocks noChangeShapeType="1"/>
              </p:cNvSpPr>
              <p:nvPr userDrawn="1"/>
            </p:nvSpPr>
            <p:spPr bwMode="auto">
              <a:xfrm rot="5400000">
                <a:off x="-653606" y="5333809"/>
                <a:ext cx="10656000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60" name="Line 65"/>
              <p:cNvSpPr>
                <a:spLocks noChangeShapeType="1"/>
              </p:cNvSpPr>
              <p:nvPr userDrawn="1"/>
            </p:nvSpPr>
            <p:spPr bwMode="auto">
              <a:xfrm rot="5400000">
                <a:off x="-5114811" y="5333809"/>
                <a:ext cx="10656000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61" name="Line 66"/>
              <p:cNvSpPr>
                <a:spLocks noChangeShapeType="1"/>
              </p:cNvSpPr>
              <p:nvPr userDrawn="1"/>
            </p:nvSpPr>
            <p:spPr bwMode="auto">
              <a:xfrm rot="5400000">
                <a:off x="-4971936" y="5333809"/>
                <a:ext cx="10656000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62" name="Line 67"/>
              <p:cNvSpPr>
                <a:spLocks noChangeShapeType="1"/>
              </p:cNvSpPr>
              <p:nvPr userDrawn="1"/>
            </p:nvSpPr>
            <p:spPr bwMode="auto">
              <a:xfrm rot="5400000">
                <a:off x="-4827474" y="5333809"/>
                <a:ext cx="10656000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63" name="Line 68"/>
              <p:cNvSpPr>
                <a:spLocks noChangeShapeType="1"/>
              </p:cNvSpPr>
              <p:nvPr userDrawn="1"/>
            </p:nvSpPr>
            <p:spPr bwMode="auto">
              <a:xfrm rot="5400000">
                <a:off x="-4683011" y="5333809"/>
                <a:ext cx="10656000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64" name="Line 69"/>
              <p:cNvSpPr>
                <a:spLocks noChangeShapeType="1"/>
              </p:cNvSpPr>
              <p:nvPr userDrawn="1"/>
            </p:nvSpPr>
            <p:spPr bwMode="auto">
              <a:xfrm rot="5400000">
                <a:off x="-4538549" y="5333809"/>
                <a:ext cx="10656000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65" name="Line 70"/>
              <p:cNvSpPr>
                <a:spLocks noChangeShapeType="1"/>
              </p:cNvSpPr>
              <p:nvPr userDrawn="1"/>
            </p:nvSpPr>
            <p:spPr bwMode="auto">
              <a:xfrm rot="5400000">
                <a:off x="-4395674" y="5333809"/>
                <a:ext cx="10656000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66" name="Line 71"/>
              <p:cNvSpPr>
                <a:spLocks noChangeShapeType="1"/>
              </p:cNvSpPr>
              <p:nvPr userDrawn="1"/>
            </p:nvSpPr>
            <p:spPr bwMode="auto">
              <a:xfrm rot="5400000">
                <a:off x="-4251211" y="5333809"/>
                <a:ext cx="10656000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67" name="Line 72"/>
              <p:cNvSpPr>
                <a:spLocks noChangeShapeType="1"/>
              </p:cNvSpPr>
              <p:nvPr userDrawn="1"/>
            </p:nvSpPr>
            <p:spPr bwMode="auto">
              <a:xfrm rot="5400000">
                <a:off x="-4106749" y="5333809"/>
                <a:ext cx="10656000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68" name="Line 73"/>
              <p:cNvSpPr>
                <a:spLocks noChangeShapeType="1"/>
              </p:cNvSpPr>
              <p:nvPr userDrawn="1"/>
            </p:nvSpPr>
            <p:spPr bwMode="auto">
              <a:xfrm rot="5400000">
                <a:off x="-3963874" y="5333809"/>
                <a:ext cx="10656000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69" name="Line 75"/>
              <p:cNvSpPr>
                <a:spLocks noChangeShapeType="1"/>
              </p:cNvSpPr>
              <p:nvPr userDrawn="1"/>
            </p:nvSpPr>
            <p:spPr bwMode="auto">
              <a:xfrm rot="5400000">
                <a:off x="-3820999" y="5333809"/>
                <a:ext cx="10656000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70" name="Line 76"/>
              <p:cNvSpPr>
                <a:spLocks noChangeShapeType="1"/>
              </p:cNvSpPr>
              <p:nvPr userDrawn="1"/>
            </p:nvSpPr>
            <p:spPr bwMode="auto">
              <a:xfrm rot="5400000">
                <a:off x="-3676536" y="5333809"/>
                <a:ext cx="10656000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71" name="Line 77"/>
              <p:cNvSpPr>
                <a:spLocks noChangeShapeType="1"/>
              </p:cNvSpPr>
              <p:nvPr userDrawn="1"/>
            </p:nvSpPr>
            <p:spPr bwMode="auto">
              <a:xfrm rot="5400000">
                <a:off x="-3532074" y="5333809"/>
                <a:ext cx="10656000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72" name="Line 78"/>
              <p:cNvSpPr>
                <a:spLocks noChangeShapeType="1"/>
              </p:cNvSpPr>
              <p:nvPr userDrawn="1"/>
            </p:nvSpPr>
            <p:spPr bwMode="auto">
              <a:xfrm rot="5400000">
                <a:off x="-3389199" y="5333809"/>
                <a:ext cx="10656000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3" name="グループ化 2"/>
            <p:cNvGrpSpPr/>
            <p:nvPr userDrawn="1"/>
          </p:nvGrpSpPr>
          <p:grpSpPr>
            <a:xfrm>
              <a:off x="180631" y="165775"/>
              <a:ext cx="7200000" cy="10365647"/>
              <a:chOff x="-4366" y="165775"/>
              <a:chExt cx="7560000" cy="10365647"/>
            </a:xfrm>
          </p:grpSpPr>
          <p:sp>
            <p:nvSpPr>
              <p:cNvPr id="273" name="Line 81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418569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74" name="Line 82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-3614225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75" name="Line 83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-3469799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76" name="Line 84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-3326961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77" name="Line 85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-3182536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78" name="Line 86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-3038111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79" name="Line 87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-2893686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80" name="Line 88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-2750848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81" name="Line 89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-2606423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82" name="Line 90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-2461998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83" name="Line 91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-2319160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84" name="Line 92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-2174735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85" name="Line 93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-2030310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86" name="Line 94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-1885885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87" name="Line 95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-1743047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88" name="Line 96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-1598622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89" name="Line 97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-1454196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90" name="Line 98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-1311358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91" name="Line 99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-1166933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92" name="Line 100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-1022508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93" name="Line 101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-878083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94" name="Line 102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-735245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95" name="Line 103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-590820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96" name="Line 104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-446395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97" name="Line 105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-301970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98" name="Line 106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-159132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99" name="Line 107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-14707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00" name="Line 108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128131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01" name="Line 109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850257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02" name="Line 110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993095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03" name="Line 111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1137520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04" name="Line 112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1281945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05" name="Line 113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1424783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06" name="Line 114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1569208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07" name="Line 115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1713633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08" name="Line 116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1858058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09" name="Line 117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2000896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10" name="Line 118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2145321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11" name="Line 119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2289747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12" name="Line 120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2434172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13" name="Line 121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2577010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14" name="Line 122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2721435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15" name="Line 123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2865860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16" name="Line 124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3008698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17" name="Line 125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3153123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18" name="Line 126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3297548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19" name="Line 127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3441973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20" name="Line 128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3584811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21" name="Line 129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3729236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22" name="Line 130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3873661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23" name="Line 131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4016499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24" name="Line 132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4160924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25" name="Line 133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705832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26" name="Line 134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270969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27" name="Line 135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561407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28" name="Line 82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4304130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29" name="Line 83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4448556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30" name="Line 84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4591394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31" name="Line 85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4735819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32" name="Line 86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4880244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33" name="Line 87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5024669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34" name="Line 88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5167507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35" name="Line 89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5311932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36" name="Line 90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5456357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37" name="Line 91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5599195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38" name="Line 92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5743620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39" name="Line 93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5888045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40" name="Line 94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6032470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41" name="Line 95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6175308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42" name="Line 96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6319733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43" name="Line 97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6464159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44" name="Line 98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6606997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45" name="Line 99"/>
              <p:cNvSpPr>
                <a:spLocks noChangeShapeType="1"/>
              </p:cNvSpPr>
              <p:nvPr userDrawn="1"/>
            </p:nvSpPr>
            <p:spPr bwMode="auto">
              <a:xfrm rot="5400000">
                <a:off x="3775634" y="6751422"/>
                <a:ext cx="0" cy="756000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>
                  <a:solidFill>
                    <a:prstClr val="black"/>
                  </a:solidFill>
                </a:endParaRPr>
              </a:p>
            </p:txBody>
          </p:sp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</p:sldLayoutIdLst>
  <p:hf hdr="0" ftr="0" dt="0"/>
  <p:txStyles>
    <p:titleStyle>
      <a:lvl1pPr algn="l" defTabSz="947210" rtl="0" eaLnBrk="1" latinLnBrk="0" hangingPunct="1">
        <a:spcBef>
          <a:spcPct val="0"/>
        </a:spcBef>
        <a:buNone/>
        <a:defRPr kumimoji="1" sz="2800" b="1" kern="1200" cap="none" spc="0" baseline="0">
          <a:solidFill>
            <a:schemeClr val="tx1"/>
          </a:solidFill>
          <a:latin typeface="メイリオ" panose="020B0604030504040204" pitchFamily="50" charset="-128"/>
          <a:ea typeface="メイリオ" panose="020B0604030504040204" pitchFamily="50" charset="-128"/>
          <a:cs typeface="メイリオ" panose="020B0604030504040204" pitchFamily="50" charset="-128"/>
        </a:defRPr>
      </a:lvl1pPr>
    </p:titleStyle>
    <p:bodyStyle>
      <a:lvl1pPr marL="0" indent="0" algn="l" defTabSz="947210" rtl="0" eaLnBrk="1" latinLnBrk="0" hangingPunct="1">
        <a:spcBef>
          <a:spcPct val="20000"/>
        </a:spcBef>
        <a:spcAft>
          <a:spcPts val="621"/>
        </a:spcAft>
        <a:buFont typeface="Arial" pitchFamily="34" charset="0"/>
        <a:buNone/>
        <a:defRPr kumimoji="1" sz="22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73604" indent="-189441" algn="l" defTabSz="94721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84012" indent="-236803" algn="l" defTabSz="94721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57616" indent="-236803" algn="l" defTabSz="94721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131222" indent="-236803" algn="l" defTabSz="94721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kumimoji="1" sz="20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604825" indent="-236803" algn="l" defTabSz="94721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3078430" indent="-236803" algn="l" defTabSz="94721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552034" indent="-236803" algn="l" defTabSz="94721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4025639" indent="-236803" algn="l" defTabSz="94721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47210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73604" algn="l" defTabSz="947210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7210" algn="l" defTabSz="947210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20813" algn="l" defTabSz="947210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94418" algn="l" defTabSz="947210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368022" algn="l" defTabSz="947210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841628" algn="l" defTabSz="947210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315234" algn="l" defTabSz="947210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788837" algn="l" defTabSz="947210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表 19">
            <a:extLst>
              <a:ext uri="{FF2B5EF4-FFF2-40B4-BE49-F238E27FC236}">
                <a16:creationId xmlns:a16="http://schemas.microsoft.com/office/drawing/2014/main" id="{D8CD7D51-15C3-4A36-AF6E-AC8D7408DF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1409748"/>
              </p:ext>
            </p:extLst>
          </p:nvPr>
        </p:nvGraphicFramePr>
        <p:xfrm>
          <a:off x="612191" y="2322280"/>
          <a:ext cx="6768940" cy="27966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46117">
                  <a:extLst>
                    <a:ext uri="{9D8B030D-6E8A-4147-A177-3AD203B41FA5}">
                      <a16:colId xmlns:a16="http://schemas.microsoft.com/office/drawing/2014/main" val="2278963505"/>
                    </a:ext>
                  </a:extLst>
                </a:gridCol>
                <a:gridCol w="5922823">
                  <a:extLst>
                    <a:ext uri="{9D8B030D-6E8A-4147-A177-3AD203B41FA5}">
                      <a16:colId xmlns:a16="http://schemas.microsoft.com/office/drawing/2014/main" val="1615412280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800" b="1" kern="0" baseline="0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Eligibility</a:t>
                      </a:r>
                      <a:endParaRPr kumimoji="1" lang="ja-JP" altLang="en-US" sz="800" b="1" kern="0" baseline="0" dirty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44000" marR="144000" marT="0" marB="0" anchor="ctr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200"/>
                        </a:spcAft>
                      </a:pPr>
                      <a:r>
                        <a:rPr kumimoji="1" lang="en-US" altLang="ja-JP" sz="1000" b="1" u="sng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Minato citizens</a:t>
                      </a:r>
                      <a:r>
                        <a:rPr kumimoji="1" lang="en-US" altLang="ja-JP" sz="1000" b="0" u="none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who  are expectant mothers, and their partners</a:t>
                      </a:r>
                      <a:endParaRPr kumimoji="1" lang="ja-JP" altLang="en-US" sz="1000" b="0" dirty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200"/>
                        </a:spcAft>
                        <a:buFont typeface="Meiryo UI" panose="020B0604030504040204" pitchFamily="50" charset="-128"/>
                        <a:buNone/>
                      </a:pPr>
                      <a:r>
                        <a:rPr kumimoji="1" lang="en-US" altLang="ja-JP" sz="700" b="0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*The expectant mother and/or the partner may also participate alone. The participant may bring along an older child, but childcare services are not provided.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200"/>
                        </a:spcAft>
                        <a:buFont typeface="Meiryo UI" panose="020B0604030504040204" pitchFamily="50" charset="-128"/>
                        <a:buNone/>
                      </a:pPr>
                      <a:r>
                        <a:rPr kumimoji="1" lang="en-US" altLang="ja-JP" sz="700" b="0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*If you plan to bring an older child along, please call and inform Minato Public Health Center.</a:t>
                      </a:r>
                    </a:p>
                  </a:txBody>
                  <a:tcPr marL="144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56732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800" b="1" kern="0" baseline="0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Capacity</a:t>
                      </a:r>
                      <a:endParaRPr kumimoji="1" lang="ja-JP" altLang="en-US" sz="800" b="1" kern="0" baseline="0" dirty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44000" marR="144000" marT="0" marB="0" anchor="ctr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200"/>
                        </a:spcAft>
                      </a:pPr>
                      <a:r>
                        <a:rPr kumimoji="1" lang="en-US" altLang="ja-JP" sz="1000" b="1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40 couples each session</a:t>
                      </a:r>
                      <a:r>
                        <a:rPr kumimoji="1" lang="ja-JP" altLang="en-US" sz="600" b="0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kumimoji="1" lang="en-US" altLang="ja-JP" sz="600" b="0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first-come-first-served basis</a:t>
                      </a:r>
                      <a:r>
                        <a:rPr kumimoji="1" lang="ja-JP" altLang="en-US" sz="600" b="0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）</a:t>
                      </a:r>
                      <a:endParaRPr kumimoji="1" lang="ja-JP" altLang="en-US" sz="1000" b="0" dirty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44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8816354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800" b="1" kern="0" baseline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Time</a:t>
                      </a:r>
                      <a:endParaRPr kumimoji="1" lang="ja-JP" altLang="en-US" sz="800" b="1" kern="0" baseline="0" dirty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44000" marR="144000" marT="0" marB="0" anchor="ctr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2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44000" marR="0" marT="7200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2289459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800" b="1" kern="0" baseline="0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Venue</a:t>
                      </a:r>
                      <a:endParaRPr kumimoji="1" lang="ja-JP" altLang="en-US" sz="800" b="1" kern="0" baseline="0" dirty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44000" marR="144000" marT="0" marB="0" anchor="ctr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200"/>
                        </a:spcAft>
                      </a:pPr>
                      <a:r>
                        <a:rPr kumimoji="1" lang="en-US" altLang="ja-JP" sz="1000" b="1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4F, Imperial Gift Foundation </a:t>
                      </a:r>
                      <a:r>
                        <a:rPr kumimoji="1" lang="en-US" altLang="ja-JP" sz="1000" b="1" dirty="0" err="1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Boshi</a:t>
                      </a:r>
                      <a:r>
                        <a:rPr kumimoji="1" lang="en-US" altLang="ja-JP" sz="1000" b="1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kumimoji="1" lang="en-US" altLang="ja-JP" sz="1000" b="1" dirty="0" err="1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Aiiku</a:t>
                      </a:r>
                      <a:r>
                        <a:rPr kumimoji="1" lang="en-US" altLang="ja-JP" sz="1000" b="1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-Kai</a:t>
                      </a:r>
                      <a:r>
                        <a:rPr kumimoji="1" lang="zh-TW" altLang="en-US" sz="600" b="0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kumimoji="1" lang="en-US" altLang="zh-TW" sz="600" b="0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5-6-8 Minami-</a:t>
                      </a:r>
                      <a:r>
                        <a:rPr kumimoji="1" lang="en-US" altLang="zh-TW" sz="600" b="0" dirty="0" err="1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azabu</a:t>
                      </a:r>
                      <a:r>
                        <a:rPr kumimoji="1" lang="en-US" altLang="zh-TW" sz="600" b="0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Minato City</a:t>
                      </a:r>
                      <a:r>
                        <a:rPr kumimoji="1" lang="zh-TW" altLang="en-US" sz="600" b="0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）</a:t>
                      </a:r>
                      <a:r>
                        <a:rPr kumimoji="1" lang="en-US" altLang="ja-JP" sz="700" b="0" u="sng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Not held at </a:t>
                      </a:r>
                      <a:r>
                        <a:rPr kumimoji="1" lang="en-US" altLang="ja-JP" sz="700" b="0" u="sng" dirty="0" err="1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Aiiku</a:t>
                      </a:r>
                      <a:r>
                        <a:rPr kumimoji="1" lang="en-US" altLang="ja-JP" sz="700" b="0" u="sng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Clinic.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200"/>
                        </a:spcAft>
                      </a:pPr>
                      <a:r>
                        <a:rPr kumimoji="1" lang="en-US" altLang="ja-JP" sz="700" b="0" u="none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*</a:t>
                      </a:r>
                      <a:r>
                        <a:rPr kumimoji="1" lang="en-US" altLang="ja-JP" sz="600" b="0" u="none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Please see the “Parents’ classes website” for a details map. Note that you cannot enter via the premises of </a:t>
                      </a:r>
                      <a:r>
                        <a:rPr kumimoji="1" lang="en-US" altLang="ja-JP" sz="600" b="0" u="none" dirty="0" err="1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Aiiku</a:t>
                      </a:r>
                      <a:r>
                        <a:rPr kumimoji="1" lang="en-US" altLang="ja-JP" sz="600" b="0" u="none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Clinic.</a:t>
                      </a:r>
                      <a:endParaRPr kumimoji="1" lang="ja-JP" altLang="en-US" sz="1000" b="0" u="none" dirty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44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271707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800" b="1" kern="0" baseline="0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What to bring</a:t>
                      </a:r>
                      <a:endParaRPr kumimoji="1" lang="ja-JP" altLang="en-US" sz="800" b="1" kern="0" baseline="0" dirty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44000" marR="144000" marT="0" marB="0" anchor="ctr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200"/>
                        </a:spcAft>
                      </a:pPr>
                      <a:r>
                        <a:rPr kumimoji="1" lang="en-US" altLang="ja-JP" sz="1000" b="1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Maternal and Child Health Handbook, writing materials, bag to hold A4 size materials, bath towel</a:t>
                      </a:r>
                      <a:endParaRPr kumimoji="1" lang="ja-JP" altLang="en-US" sz="1000" b="0" dirty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44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7007302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800" b="1" kern="0" baseline="0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Booking</a:t>
                      </a:r>
                      <a:endParaRPr kumimoji="1" lang="ja-JP" altLang="en-US" sz="800" b="1" kern="0" baseline="0" dirty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44000" marR="144000" marT="0" marB="0" anchor="ctr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200"/>
                        </a:spcAft>
                      </a:pPr>
                      <a:r>
                        <a:rPr kumimoji="1" lang="en-US" altLang="ja-JP" sz="1000" b="1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Online booking: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200"/>
                        </a:spcAft>
                      </a:pPr>
                      <a:r>
                        <a:rPr kumimoji="1" lang="en-SG" altLang="ja-JP" sz="1050" b="1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In the Minato Maternal and Child Health Handbook App, Minato Public Health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200"/>
                        </a:spcAft>
                      </a:pPr>
                      <a:r>
                        <a:rPr kumimoji="1" lang="en-SG" altLang="ja-JP" sz="1050" b="1" dirty="0" err="1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Center</a:t>
                      </a:r>
                      <a:r>
                        <a:rPr kumimoji="1" lang="en-SG" altLang="ja-JP" sz="1050" b="1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medical checkups, etc. booking system</a:t>
                      </a:r>
                      <a:endParaRPr kumimoji="1" lang="en-US" altLang="ja-JP" sz="105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200"/>
                        </a:spcAft>
                      </a:pPr>
                      <a:r>
                        <a:rPr kumimoji="1" lang="en-US" altLang="ja-JP" sz="105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*</a:t>
                      </a:r>
                      <a:r>
                        <a:rPr kumimoji="1" lang="en-US" altLang="ja-JP" sz="10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Please note that only fixed appointment dates are available.</a:t>
                      </a:r>
                      <a:r>
                        <a:rPr kumimoji="1" lang="ja-JP" altLang="en-US" sz="7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　　　　　　　　　　　　　　　　　　　　　</a:t>
                      </a:r>
                      <a:r>
                        <a:rPr kumimoji="1" lang="ja-JP" altLang="en-US" sz="8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　</a:t>
                      </a:r>
                      <a:endParaRPr kumimoji="1" lang="ja-JP" altLang="en-US" sz="7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44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2810702"/>
                  </a:ext>
                </a:extLst>
              </a:tr>
            </a:tbl>
          </a:graphicData>
        </a:graphic>
      </p:graphicFrame>
      <p:sp>
        <p:nvSpPr>
          <p:cNvPr id="9" name="Rectangle 3">
            <a:extLst>
              <a:ext uri="{FF2B5EF4-FFF2-40B4-BE49-F238E27FC236}">
                <a16:creationId xmlns:a16="http://schemas.microsoft.com/office/drawing/2014/main" id="{EC091ADE-3A41-45BE-92B2-3CE3B3C697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191" y="5149706"/>
            <a:ext cx="5039820" cy="432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marL="144000" indent="-144000" eaLnBrk="0" fontAlgn="base" hangingPunct="0">
              <a:spcBef>
                <a:spcPct val="0"/>
              </a:spcBef>
              <a:spcAft>
                <a:spcPts val="200"/>
              </a:spcAft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Char char="l"/>
            </a:pPr>
            <a:r>
              <a:rPr kumimoji="0" lang="en-SG" altLang="ja-JP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dates on which you can participate vary depending on your due date. Please check before applying.</a:t>
            </a:r>
          </a:p>
          <a:p>
            <a:pPr marL="144000" indent="-144000" eaLnBrk="0" fontAlgn="base" hangingPunct="0">
              <a:spcBef>
                <a:spcPct val="0"/>
              </a:spcBef>
              <a:spcAft>
                <a:spcPts val="200"/>
              </a:spcAft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Char char="l"/>
            </a:pPr>
            <a:r>
              <a:rPr kumimoji="0" lang="en-US" altLang="ja-JP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recommend attending the class by 35 weeks and 6 days of pregnancy.</a:t>
            </a:r>
          </a:p>
          <a:p>
            <a:pPr marL="144000" indent="-144000" eaLnBrk="0" fontAlgn="base" hangingPunct="0">
              <a:spcBef>
                <a:spcPct val="0"/>
              </a:spcBef>
              <a:spcAft>
                <a:spcPts val="200"/>
              </a:spcAft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Char char="l"/>
            </a:pPr>
            <a:r>
              <a:rPr kumimoji="0"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kumimoji="0" lang="ja-JP" alt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kumimoji="0"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classes are hold on Saturdays.</a:t>
            </a:r>
          </a:p>
          <a:p>
            <a:pPr marL="144000" indent="-144000" eaLnBrk="0" fontAlgn="base" hangingPunct="0">
              <a:spcBef>
                <a:spcPct val="0"/>
              </a:spcBef>
              <a:spcAft>
                <a:spcPts val="200"/>
              </a:spcAft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Char char="l"/>
            </a:pPr>
            <a:r>
              <a:rPr kumimoji="0" lang="en-SG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couple can only participate in the class once.</a:t>
            </a:r>
          </a:p>
        </p:txBody>
      </p:sp>
      <p:sp>
        <p:nvSpPr>
          <p:cNvPr id="112" name="正方形/長方形 111">
            <a:extLst>
              <a:ext uri="{FF2B5EF4-FFF2-40B4-BE49-F238E27FC236}">
                <a16:creationId xmlns:a16="http://schemas.microsoft.com/office/drawing/2014/main" id="{EE9E3F17-938E-4B39-A2EE-2995291FD0C8}"/>
              </a:ext>
            </a:extLst>
          </p:cNvPr>
          <p:cNvSpPr/>
          <p:nvPr/>
        </p:nvSpPr>
        <p:spPr>
          <a:xfrm>
            <a:off x="612191" y="378110"/>
            <a:ext cx="6336870" cy="7200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/>
          <a:p>
            <a:r>
              <a:rPr lang="en-US" altLang="ja-JP" sz="4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Parents’ Classes</a:t>
            </a:r>
            <a:endParaRPr lang="ja-JP" altLang="en-US" sz="4800" b="1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3" name="正方形/長方形 112">
            <a:extLst>
              <a:ext uri="{FF2B5EF4-FFF2-40B4-BE49-F238E27FC236}">
                <a16:creationId xmlns:a16="http://schemas.microsoft.com/office/drawing/2014/main" id="{90A2B8C4-4595-45E7-9ED6-FEE5E0C2008F}"/>
              </a:ext>
            </a:extLst>
          </p:cNvPr>
          <p:cNvSpPr/>
          <p:nvPr/>
        </p:nvSpPr>
        <p:spPr>
          <a:xfrm>
            <a:off x="5976949" y="904140"/>
            <a:ext cx="972122" cy="19397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/>
          <a:p>
            <a:pPr algn="r"/>
            <a:r>
              <a:rPr lang="en-US" altLang="ja-JP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July</a:t>
            </a:r>
            <a:r>
              <a:rPr lang="ja-JP" alt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lang="en-US" altLang="zh-TW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2026</a:t>
            </a:r>
            <a:endParaRPr lang="ja-JP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3" name="正方形/長方形 122">
            <a:extLst>
              <a:ext uri="{FF2B5EF4-FFF2-40B4-BE49-F238E27FC236}">
                <a16:creationId xmlns:a16="http://schemas.microsoft.com/office/drawing/2014/main" id="{1C18387A-F3E3-419B-A73B-DD2D3647A015}"/>
              </a:ext>
            </a:extLst>
          </p:cNvPr>
          <p:cNvSpPr/>
          <p:nvPr/>
        </p:nvSpPr>
        <p:spPr>
          <a:xfrm>
            <a:off x="612191" y="5421656"/>
            <a:ext cx="1080000" cy="2880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/>
          <a:p>
            <a:r>
              <a:rPr lang="en-US" altLang="ja-JP" sz="20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Schedule</a:t>
            </a:r>
            <a:endParaRPr lang="ja-JP" altLang="en-US" sz="2000" b="1" spc="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4FA28502-F200-4193-8299-C26445DD578C}"/>
              </a:ext>
            </a:extLst>
          </p:cNvPr>
          <p:cNvGrpSpPr/>
          <p:nvPr/>
        </p:nvGrpSpPr>
        <p:grpSpPr>
          <a:xfrm>
            <a:off x="519510" y="1406259"/>
            <a:ext cx="6428681" cy="877970"/>
            <a:chOff x="519510" y="1478189"/>
            <a:chExt cx="6428681" cy="877970"/>
          </a:xfrm>
        </p:grpSpPr>
        <p:sp>
          <p:nvSpPr>
            <p:cNvPr id="125" name="正方形/長方形 124">
              <a:extLst>
                <a:ext uri="{FF2B5EF4-FFF2-40B4-BE49-F238E27FC236}">
                  <a16:creationId xmlns:a16="http://schemas.microsoft.com/office/drawing/2014/main" id="{BB49007B-2D59-4379-A1A3-EAF86AB150F6}"/>
                </a:ext>
              </a:extLst>
            </p:cNvPr>
            <p:cNvSpPr/>
            <p:nvPr/>
          </p:nvSpPr>
          <p:spPr>
            <a:xfrm>
              <a:off x="828221" y="1478189"/>
              <a:ext cx="6119970" cy="877970"/>
            </a:xfrm>
            <a:prstGeom prst="rect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0" tIns="0" rIns="144000" bIns="0" rtlCol="0" anchor="ctr" anchorCtr="0"/>
            <a:lstStyle/>
            <a:p>
              <a:pPr>
                <a:spcAft>
                  <a:spcPts val="200"/>
                </a:spcAft>
              </a:pPr>
              <a:r>
                <a:rPr lang="en-US" altLang="ja-JP" sz="1050" b="1" dirty="0">
                  <a:solidFill>
                    <a:schemeClr val="tx1"/>
                  </a:solidFill>
                  <a:latin typeface="Times New Roman" panose="02020603050405020304" pitchFamily="18" charset="0"/>
                  <a:ea typeface="Meiryo UI" panose="020B0604030504040204" pitchFamily="50" charset="-128"/>
                  <a:cs typeface="Times New Roman" panose="02020603050405020304" pitchFamily="18" charset="0"/>
                </a:rPr>
                <a:t>     Life during pregnancy, the delivery process, postpartum life, introduction to maternal and                  </a:t>
              </a:r>
            </a:p>
            <a:p>
              <a:pPr>
                <a:spcAft>
                  <a:spcPts val="200"/>
                </a:spcAft>
              </a:pPr>
              <a:r>
                <a:rPr lang="en-US" altLang="ja-JP" sz="1050" b="1" dirty="0">
                  <a:solidFill>
                    <a:schemeClr val="tx1"/>
                  </a:solidFill>
                  <a:latin typeface="Times New Roman" panose="02020603050405020304" pitchFamily="18" charset="0"/>
                  <a:ea typeface="Meiryo UI" panose="020B0604030504040204" pitchFamily="50" charset="-128"/>
                  <a:cs typeface="Times New Roman" panose="02020603050405020304" pitchFamily="18" charset="0"/>
                </a:rPr>
                <a:t>     child health services </a:t>
              </a:r>
            </a:p>
            <a:p>
              <a:pPr>
                <a:spcAft>
                  <a:spcPts val="200"/>
                </a:spcAft>
              </a:pPr>
              <a:endParaRPr lang="ja-JP" altLang="en-US" sz="1050" b="1" dirty="0">
                <a:solidFill>
                  <a:schemeClr val="tx1"/>
                </a:solidFill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endParaRPr>
            </a:p>
            <a:p>
              <a:pPr>
                <a:spcAft>
                  <a:spcPts val="200"/>
                </a:spcAft>
              </a:pPr>
              <a:r>
                <a:rPr lang="en-US" altLang="ja-JP" sz="1050" b="1" dirty="0">
                  <a:solidFill>
                    <a:schemeClr val="tx1"/>
                  </a:solidFill>
                  <a:latin typeface="Times New Roman" panose="02020603050405020304" pitchFamily="18" charset="0"/>
                  <a:ea typeface="Meiryo UI" panose="020B0604030504040204" pitchFamily="50" charset="-128"/>
                  <a:cs typeface="Times New Roman" panose="02020603050405020304" pitchFamily="18" charset="0"/>
                </a:rPr>
                <a:t>     Bathing (not using hot water</a:t>
              </a:r>
              <a:r>
                <a:rPr lang="en-US" altLang="ja-JP" sz="1050" b="1">
                  <a:solidFill>
                    <a:schemeClr val="tx1"/>
                  </a:solidFill>
                  <a:latin typeface="Times New Roman" panose="02020603050405020304" pitchFamily="18" charset="0"/>
                  <a:ea typeface="Meiryo UI" panose="020B0604030504040204" pitchFamily="50" charset="-128"/>
                  <a:cs typeface="Times New Roman" panose="02020603050405020304" pitchFamily="18" charset="0"/>
                </a:rPr>
                <a:t>), </a:t>
              </a:r>
              <a:r>
                <a:rPr lang="en-SG" altLang="ja-JP" sz="1050" b="1">
                  <a:solidFill>
                    <a:schemeClr val="tx1"/>
                  </a:solidFill>
                  <a:latin typeface="Times New Roman" panose="02020603050405020304" pitchFamily="18" charset="0"/>
                  <a:ea typeface="Meiryo UI" panose="020B0604030504040204" pitchFamily="50" charset="-128"/>
                  <a:cs typeface="Times New Roman" panose="02020603050405020304" pitchFamily="18" charset="0"/>
                </a:rPr>
                <a:t>welcoming </a:t>
              </a:r>
              <a:r>
                <a:rPr lang="en-SG" altLang="ja-JP" sz="1050" b="1" dirty="0">
                  <a:solidFill>
                    <a:schemeClr val="tx1"/>
                  </a:solidFill>
                  <a:latin typeface="Times New Roman" panose="02020603050405020304" pitchFamily="18" charset="0"/>
                  <a:ea typeface="Meiryo UI" panose="020B0604030504040204" pitchFamily="50" charset="-128"/>
                  <a:cs typeface="Times New Roman" panose="02020603050405020304" pitchFamily="18" charset="0"/>
                </a:rPr>
                <a:t>a baby (work)</a:t>
              </a:r>
              <a:endParaRPr lang="ja-JP" altLang="en-US" sz="1050" b="1" dirty="0">
                <a:solidFill>
                  <a:schemeClr val="tx1"/>
                </a:solidFill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126" name="楕円 125">
              <a:extLst>
                <a:ext uri="{FF2B5EF4-FFF2-40B4-BE49-F238E27FC236}">
                  <a16:creationId xmlns:a16="http://schemas.microsoft.com/office/drawing/2014/main" id="{E261CE80-BA92-430A-A46B-3509150C58B2}"/>
                </a:ext>
              </a:extLst>
            </p:cNvPr>
            <p:cNvSpPr/>
            <p:nvPr/>
          </p:nvSpPr>
          <p:spPr>
            <a:xfrm>
              <a:off x="519510" y="1491308"/>
              <a:ext cx="792110" cy="468000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ja-JP" sz="9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Meiryo UI" panose="020B0604030504040204" pitchFamily="50" charset="-128"/>
                  <a:cs typeface="Times New Roman" panose="02020603050405020304" pitchFamily="18" charset="0"/>
                </a:rPr>
                <a:t>Lecture </a:t>
              </a:r>
              <a:endParaRPr kumimoji="1" lang="ja-JP" altLang="en-US" sz="900" b="1" dirty="0">
                <a:solidFill>
                  <a:schemeClr val="bg1"/>
                </a:solidFill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D0F42A03-30D2-4ABB-9636-8A89170D80E7}"/>
              </a:ext>
            </a:extLst>
          </p:cNvPr>
          <p:cNvGrpSpPr/>
          <p:nvPr/>
        </p:nvGrpSpPr>
        <p:grpSpPr>
          <a:xfrm>
            <a:off x="2521397" y="8515180"/>
            <a:ext cx="4426794" cy="1080028"/>
            <a:chOff x="612190" y="8515180"/>
            <a:chExt cx="6336001" cy="1080028"/>
          </a:xfrm>
        </p:grpSpPr>
        <p:sp>
          <p:nvSpPr>
            <p:cNvPr id="132" name="Rectangle 3">
              <a:extLst>
                <a:ext uri="{FF2B5EF4-FFF2-40B4-BE49-F238E27FC236}">
                  <a16:creationId xmlns:a16="http://schemas.microsoft.com/office/drawing/2014/main" id="{9DF7C551-089A-4950-88A0-ABB58B2017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190" y="8515180"/>
              <a:ext cx="1183921" cy="144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noAutofit/>
            </a:bodyPr>
            <a:lstStyle/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kumimoji="0" lang="en-US" altLang="ja-JP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Points to note:</a:t>
              </a:r>
              <a:endParaRPr kumimoji="0" lang="ja-JP" alt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3" name="Rectangle 3">
              <a:extLst>
                <a:ext uri="{FF2B5EF4-FFF2-40B4-BE49-F238E27FC236}">
                  <a16:creationId xmlns:a16="http://schemas.microsoft.com/office/drawing/2014/main" id="{942A2D8D-B4C1-463B-98FF-B69A2EDF5B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191" y="8731208"/>
              <a:ext cx="6336000" cy="864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108000" lvl="0" indent="-108000" eaLnBrk="0" fontAlgn="base" hangingPunct="0">
                <a:spcBef>
                  <a:spcPct val="0"/>
                </a:spcBef>
                <a:spcAft>
                  <a:spcPts val="100"/>
                </a:spcAft>
                <a:buFont typeface="Arial" panose="020B0604020202020204" pitchFamily="34" charset="0"/>
                <a:buChar char="•"/>
              </a:pPr>
              <a:r>
                <a:rPr kumimoji="0" lang="en-SG" altLang="ja-JP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Please check your physical condition before coming to class. If you do not feel well, please reschedule and participate another day.</a:t>
              </a:r>
            </a:p>
            <a:p>
              <a:pPr marL="108000" lvl="0" indent="-108000" eaLnBrk="0" fontAlgn="base" hangingPunct="0">
                <a:spcBef>
                  <a:spcPct val="0"/>
                </a:spcBef>
                <a:spcAft>
                  <a:spcPts val="100"/>
                </a:spcAft>
                <a:buFont typeface="Arial" panose="020B0604020202020204" pitchFamily="34" charset="0"/>
                <a:buChar char="•"/>
              </a:pPr>
              <a:r>
                <a:rPr kumimoji="0" lang="en-SG" altLang="ja-JP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If you wish to cancel your booking, please be sure to contact Minato Public Health </a:t>
              </a:r>
              <a:r>
                <a:rPr kumimoji="0" lang="en-SG" altLang="ja-JP" sz="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Center</a:t>
              </a:r>
              <a:r>
                <a:rPr kumimoji="0" lang="en-SG" altLang="ja-JP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at least one day before the class.</a:t>
              </a:r>
            </a:p>
            <a:p>
              <a:pPr marL="108000" lvl="0" indent="-108000" eaLnBrk="0" fontAlgn="base" hangingPunct="0">
                <a:spcBef>
                  <a:spcPct val="0"/>
                </a:spcBef>
                <a:spcAft>
                  <a:spcPts val="100"/>
                </a:spcAft>
                <a:buFont typeface="Arial" panose="020B0604020202020204" pitchFamily="34" charset="0"/>
                <a:buChar char="•"/>
              </a:pPr>
              <a:r>
                <a:rPr kumimoji="0" lang="en-SG" altLang="ja-JP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On the day itself, please contact the Training Department of the </a:t>
              </a:r>
              <a:r>
                <a:rPr kumimoji="0" lang="en-SG" altLang="ja-JP" sz="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Boshi</a:t>
              </a:r>
              <a:r>
                <a:rPr kumimoji="0" lang="en-SG" altLang="ja-JP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kumimoji="0" lang="en-SG" altLang="ja-JP" sz="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Aiiku</a:t>
              </a:r>
              <a:r>
                <a:rPr kumimoji="0" lang="en-SG" altLang="ja-JP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-Kai.</a:t>
              </a:r>
            </a:p>
            <a:p>
              <a:pPr marL="108000" lvl="0" indent="-108000" eaLnBrk="0" fontAlgn="base" hangingPunct="0">
                <a:spcBef>
                  <a:spcPct val="0"/>
                </a:spcBef>
                <a:spcAft>
                  <a:spcPts val="100"/>
                </a:spcAft>
                <a:buFont typeface="Arial" panose="020B0604020202020204" pitchFamily="34" charset="0"/>
                <a:buChar char="•"/>
              </a:pPr>
              <a:r>
                <a:rPr kumimoji="0" lang="en-SG" altLang="ja-JP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Classes may be cancelled in the event of stormy weather or disasters.</a:t>
              </a:r>
            </a:p>
            <a:p>
              <a:pPr marL="108000" lvl="0" indent="-108000" eaLnBrk="0" fontAlgn="base" hangingPunct="0">
                <a:spcBef>
                  <a:spcPct val="0"/>
                </a:spcBef>
                <a:spcAft>
                  <a:spcPts val="100"/>
                </a:spcAft>
                <a:buFont typeface="Arial" panose="020B0604020202020204" pitchFamily="34" charset="0"/>
                <a:buChar char="•"/>
              </a:pPr>
              <a:r>
                <a:rPr kumimoji="0" lang="en-SG" altLang="ja-JP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Please refrain from coming by car.</a:t>
              </a:r>
            </a:p>
          </p:txBody>
        </p:sp>
        <p:cxnSp>
          <p:nvCxnSpPr>
            <p:cNvPr id="134" name="直線コネクタ 133">
              <a:extLst>
                <a:ext uri="{FF2B5EF4-FFF2-40B4-BE49-F238E27FC236}">
                  <a16:creationId xmlns:a16="http://schemas.microsoft.com/office/drawing/2014/main" id="{EE0FE671-58ED-437F-8629-9F479F47673E}"/>
                </a:ext>
              </a:extLst>
            </p:cNvPr>
            <p:cNvCxnSpPr>
              <a:cxnSpLocks/>
              <a:stCxn id="132" idx="3"/>
            </p:cNvCxnSpPr>
            <p:nvPr/>
          </p:nvCxnSpPr>
          <p:spPr>
            <a:xfrm>
              <a:off x="1796111" y="8587180"/>
              <a:ext cx="5152080" cy="5957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5" name="正方形/長方形 134">
            <a:extLst>
              <a:ext uri="{FF2B5EF4-FFF2-40B4-BE49-F238E27FC236}">
                <a16:creationId xmlns:a16="http://schemas.microsoft.com/office/drawing/2014/main" id="{E425E327-AC25-4889-A58B-5296C718B65D}"/>
              </a:ext>
            </a:extLst>
          </p:cNvPr>
          <p:cNvSpPr/>
          <p:nvPr/>
        </p:nvSpPr>
        <p:spPr>
          <a:xfrm>
            <a:off x="1836361" y="10315410"/>
            <a:ext cx="5111830" cy="1440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/>
          <a:p>
            <a:r>
              <a:rPr lang="en-SG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Minato City implements projects in compliance with laws related to the protection of personal information, so you can participate in our projects with peace of mind.</a:t>
            </a:r>
            <a:endParaRPr lang="ja-JP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" name="角丸四角形 156">
            <a:extLst>
              <a:ext uri="{FF2B5EF4-FFF2-40B4-BE49-F238E27FC236}">
                <a16:creationId xmlns:a16="http://schemas.microsoft.com/office/drawing/2014/main" id="{4EF745E1-E350-41DB-889B-BBDEF458B3B1}"/>
              </a:ext>
            </a:extLst>
          </p:cNvPr>
          <p:cNvSpPr/>
          <p:nvPr/>
        </p:nvSpPr>
        <p:spPr>
          <a:xfrm>
            <a:off x="612191" y="9883350"/>
            <a:ext cx="1080000" cy="576046"/>
          </a:xfrm>
          <a:prstGeom prst="roundRect">
            <a:avLst>
              <a:gd name="adj" fmla="val 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wrap="square" lIns="0" tIns="0" rIns="0" bIns="0" anchor="ctr" anchorCtr="0">
            <a:noAutofit/>
          </a:bodyPr>
          <a:lstStyle/>
          <a:p>
            <a:pPr algn="ctr">
              <a:spcAft>
                <a:spcPts val="600"/>
              </a:spcAft>
              <a:buClr>
                <a:schemeClr val="accent5">
                  <a:lumMod val="60000"/>
                  <a:lumOff val="40000"/>
                </a:schemeClr>
              </a:buClr>
            </a:pPr>
            <a:r>
              <a:rPr lang="en-US" altLang="ja-JP" sz="11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Inquiries</a:t>
            </a:r>
            <a:endParaRPr lang="ja-JP" altLang="en-US" sz="11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4" name="正方形/長方形 143">
            <a:extLst>
              <a:ext uri="{FF2B5EF4-FFF2-40B4-BE49-F238E27FC236}">
                <a16:creationId xmlns:a16="http://schemas.microsoft.com/office/drawing/2014/main" id="{15F97619-C576-494A-A398-E11ABC97E672}"/>
              </a:ext>
            </a:extLst>
          </p:cNvPr>
          <p:cNvSpPr/>
          <p:nvPr/>
        </p:nvSpPr>
        <p:spPr>
          <a:xfrm>
            <a:off x="1836361" y="9811340"/>
            <a:ext cx="3250542" cy="1440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/>
          <a:p>
            <a:r>
              <a:rPr lang="en-US" altLang="ja-JP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Healthcare Subsection, Health Promotion Section, Minato Public Health Center </a:t>
            </a:r>
            <a:endParaRPr lang="ja-JP" altLang="en-US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正方形/長方形 145">
            <a:extLst>
              <a:ext uri="{FF2B5EF4-FFF2-40B4-BE49-F238E27FC236}">
                <a16:creationId xmlns:a16="http://schemas.microsoft.com/office/drawing/2014/main" id="{0C34545A-2A3D-44DF-BC48-60390378871F}"/>
              </a:ext>
            </a:extLst>
          </p:cNvPr>
          <p:cNvSpPr/>
          <p:nvPr/>
        </p:nvSpPr>
        <p:spPr>
          <a:xfrm>
            <a:off x="2124601" y="10113876"/>
            <a:ext cx="1440000" cy="1800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/>
          <a:p>
            <a:r>
              <a:rPr lang="en-US" altLang="ja-JP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03-6400-0084</a:t>
            </a:r>
            <a:endParaRPr lang="ja-JP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グラフィックス 21">
            <a:extLst>
              <a:ext uri="{FF2B5EF4-FFF2-40B4-BE49-F238E27FC236}">
                <a16:creationId xmlns:a16="http://schemas.microsoft.com/office/drawing/2014/main" id="{AEC6C5E9-AA54-45A6-964A-2A592BE64A3B}"/>
              </a:ext>
            </a:extLst>
          </p:cNvPr>
          <p:cNvSpPr/>
          <p:nvPr/>
        </p:nvSpPr>
        <p:spPr>
          <a:xfrm>
            <a:off x="1908571" y="10099360"/>
            <a:ext cx="150324" cy="191820"/>
          </a:xfrm>
          <a:custGeom>
            <a:avLst/>
            <a:gdLst>
              <a:gd name="connsiteX0" fmla="*/ 15867 w 174388"/>
              <a:gd name="connsiteY0" fmla="*/ 9935 h 227058"/>
              <a:gd name="connsiteX1" fmla="*/ 3116 w 174388"/>
              <a:gd name="connsiteY1" fmla="*/ 77328 h 227058"/>
              <a:gd name="connsiteX2" fmla="*/ 33842 w 174388"/>
              <a:gd name="connsiteY2" fmla="*/ 149546 h 227058"/>
              <a:gd name="connsiteX3" fmla="*/ 87251 w 174388"/>
              <a:gd name="connsiteY3" fmla="*/ 207053 h 227058"/>
              <a:gd name="connsiteX4" fmla="*/ 153985 w 174388"/>
              <a:gd name="connsiteY4" fmla="*/ 222895 h 227058"/>
              <a:gd name="connsiteX5" fmla="*/ 174090 w 174388"/>
              <a:gd name="connsiteY5" fmla="*/ 201334 h 227058"/>
              <a:gd name="connsiteX6" fmla="*/ 165725 w 174388"/>
              <a:gd name="connsiteY6" fmla="*/ 188436 h 227058"/>
              <a:gd name="connsiteX7" fmla="*/ 142722 w 174388"/>
              <a:gd name="connsiteY7" fmla="*/ 152968 h 227058"/>
              <a:gd name="connsiteX8" fmla="*/ 124847 w 174388"/>
              <a:gd name="connsiteY8" fmla="*/ 155826 h 227058"/>
              <a:gd name="connsiteX9" fmla="*/ 110736 w 174388"/>
              <a:gd name="connsiteY9" fmla="*/ 171156 h 227058"/>
              <a:gd name="connsiteX10" fmla="*/ 92665 w 174388"/>
              <a:gd name="connsiteY10" fmla="*/ 167110 h 227058"/>
              <a:gd name="connsiteX11" fmla="*/ 59956 w 174388"/>
              <a:gd name="connsiteY11" fmla="*/ 132610 h 227058"/>
              <a:gd name="connsiteX12" fmla="*/ 41795 w 174388"/>
              <a:gd name="connsiteY12" fmla="*/ 88674 h 227058"/>
              <a:gd name="connsiteX13" fmla="*/ 45470 w 174388"/>
              <a:gd name="connsiteY13" fmla="*/ 70525 h 227058"/>
              <a:gd name="connsiteX14" fmla="*/ 65222 w 174388"/>
              <a:gd name="connsiteY14" fmla="*/ 63893 h 227058"/>
              <a:gd name="connsiteX15" fmla="*/ 75122 w 174388"/>
              <a:gd name="connsiteY15" fmla="*/ 48737 h 227058"/>
              <a:gd name="connsiteX16" fmla="*/ 52119 w 174388"/>
              <a:gd name="connsiteY16" fmla="*/ 13269 h 227058"/>
              <a:gd name="connsiteX17" fmla="*/ 43754 w 174388"/>
              <a:gd name="connsiteY17" fmla="*/ 371 h 227058"/>
              <a:gd name="connsiteX18" fmla="*/ 15867 w 174388"/>
              <a:gd name="connsiteY18" fmla="*/ 9935 h 227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74388" h="227058">
                <a:moveTo>
                  <a:pt x="15867" y="9935"/>
                </a:moveTo>
                <a:cubicBezTo>
                  <a:pt x="296" y="20034"/>
                  <a:pt x="-2763" y="51600"/>
                  <a:pt x="3116" y="77328"/>
                </a:cubicBezTo>
                <a:cubicBezTo>
                  <a:pt x="7694" y="97363"/>
                  <a:pt x="17428" y="124239"/>
                  <a:pt x="33842" y="149546"/>
                </a:cubicBezTo>
                <a:cubicBezTo>
                  <a:pt x="49283" y="173354"/>
                  <a:pt x="70825" y="194702"/>
                  <a:pt x="87251" y="207053"/>
                </a:cubicBezTo>
                <a:cubicBezTo>
                  <a:pt x="108345" y="222913"/>
                  <a:pt x="138414" y="232994"/>
                  <a:pt x="153985" y="222895"/>
                </a:cubicBezTo>
                <a:cubicBezTo>
                  <a:pt x="161859" y="217789"/>
                  <a:pt x="173556" y="203837"/>
                  <a:pt x="174090" y="201334"/>
                </a:cubicBezTo>
                <a:cubicBezTo>
                  <a:pt x="174090" y="201334"/>
                  <a:pt x="167231" y="190757"/>
                  <a:pt x="165725" y="188436"/>
                </a:cubicBezTo>
                <a:lnTo>
                  <a:pt x="142722" y="152968"/>
                </a:lnTo>
                <a:cubicBezTo>
                  <a:pt x="141013" y="150332"/>
                  <a:pt x="130293" y="152741"/>
                  <a:pt x="124847" y="155826"/>
                </a:cubicBezTo>
                <a:cubicBezTo>
                  <a:pt x="117501" y="159988"/>
                  <a:pt x="110736" y="171156"/>
                  <a:pt x="110736" y="171156"/>
                </a:cubicBezTo>
                <a:cubicBezTo>
                  <a:pt x="105699" y="174066"/>
                  <a:pt x="101480" y="171167"/>
                  <a:pt x="92665" y="167110"/>
                </a:cubicBezTo>
                <a:cubicBezTo>
                  <a:pt x="81831" y="162125"/>
                  <a:pt x="69650" y="146637"/>
                  <a:pt x="59956" y="132610"/>
                </a:cubicBezTo>
                <a:cubicBezTo>
                  <a:pt x="51101" y="118038"/>
                  <a:pt x="41928" y="100599"/>
                  <a:pt x="41795" y="88674"/>
                </a:cubicBezTo>
                <a:cubicBezTo>
                  <a:pt x="41685" y="78972"/>
                  <a:pt x="40759" y="73937"/>
                  <a:pt x="45470" y="70525"/>
                </a:cubicBezTo>
                <a:cubicBezTo>
                  <a:pt x="45470" y="70525"/>
                  <a:pt x="58426" y="68902"/>
                  <a:pt x="65222" y="63893"/>
                </a:cubicBezTo>
                <a:cubicBezTo>
                  <a:pt x="70260" y="60178"/>
                  <a:pt x="76831" y="51373"/>
                  <a:pt x="75122" y="48737"/>
                </a:cubicBezTo>
                <a:lnTo>
                  <a:pt x="52119" y="13269"/>
                </a:lnTo>
                <a:cubicBezTo>
                  <a:pt x="50613" y="10948"/>
                  <a:pt x="43754" y="371"/>
                  <a:pt x="43754" y="371"/>
                </a:cubicBezTo>
                <a:cubicBezTo>
                  <a:pt x="41250" y="-162"/>
                  <a:pt x="23741" y="4829"/>
                  <a:pt x="15867" y="9935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ja-JP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8" name="正方形/長方形 147">
            <a:extLst>
              <a:ext uri="{FF2B5EF4-FFF2-40B4-BE49-F238E27FC236}">
                <a16:creationId xmlns:a16="http://schemas.microsoft.com/office/drawing/2014/main" id="{88AC6B3C-716E-4C0D-BBA3-50E5E3B1FF7D}"/>
              </a:ext>
            </a:extLst>
          </p:cNvPr>
          <p:cNvSpPr/>
          <p:nvPr/>
        </p:nvSpPr>
        <p:spPr>
          <a:xfrm>
            <a:off x="4068611" y="10113876"/>
            <a:ext cx="1440000" cy="1800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/>
          <a:p>
            <a:r>
              <a:rPr lang="en-US" altLang="ja-JP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03-3455-4539</a:t>
            </a:r>
            <a:endParaRPr lang="ja-JP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正方形/長方形 148">
            <a:extLst>
              <a:ext uri="{FF2B5EF4-FFF2-40B4-BE49-F238E27FC236}">
                <a16:creationId xmlns:a16="http://schemas.microsoft.com/office/drawing/2014/main" id="{C421FF74-C8B6-498A-8254-64C776E79E97}"/>
              </a:ext>
            </a:extLst>
          </p:cNvPr>
          <p:cNvSpPr/>
          <p:nvPr/>
        </p:nvSpPr>
        <p:spPr>
          <a:xfrm>
            <a:off x="3564601" y="10113876"/>
            <a:ext cx="432000" cy="18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lIns="0" tIns="0" rIns="0" bIns="0" anchor="ctr" anchorCtr="0">
            <a:noAutofit/>
          </a:bodyPr>
          <a:lstStyle/>
          <a:p>
            <a:pPr algn="ctr"/>
            <a:r>
              <a:rPr lang="en-US" altLang="ja-JP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FAX</a:t>
            </a:r>
            <a:endParaRPr lang="ja-JP" alt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0" name="フリーフォーム: 図形 149">
            <a:extLst>
              <a:ext uri="{FF2B5EF4-FFF2-40B4-BE49-F238E27FC236}">
                <a16:creationId xmlns:a16="http://schemas.microsoft.com/office/drawing/2014/main" id="{34A78E12-ED95-4816-A100-ADF6EFC01F67}"/>
              </a:ext>
            </a:extLst>
          </p:cNvPr>
          <p:cNvSpPr/>
          <p:nvPr/>
        </p:nvSpPr>
        <p:spPr>
          <a:xfrm>
            <a:off x="612191" y="9739310"/>
            <a:ext cx="6336000" cy="0"/>
          </a:xfrm>
          <a:custGeom>
            <a:avLst/>
            <a:gdLst>
              <a:gd name="connsiteX0" fmla="*/ 0 w 6619875"/>
              <a:gd name="connsiteY0" fmla="*/ 0 h 0"/>
              <a:gd name="connsiteX1" fmla="*/ 6619875 w 6619875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619875">
                <a:moveTo>
                  <a:pt x="0" y="0"/>
                </a:moveTo>
                <a:lnTo>
                  <a:pt x="6619875" y="0"/>
                </a:lnTo>
              </a:path>
            </a:pathLst>
          </a:cu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3557221F-9F48-4E85-BCCE-EE0946FD355B}"/>
              </a:ext>
            </a:extLst>
          </p:cNvPr>
          <p:cNvSpPr/>
          <p:nvPr/>
        </p:nvSpPr>
        <p:spPr>
          <a:xfrm>
            <a:off x="612191" y="1242130"/>
            <a:ext cx="6336000" cy="144000"/>
          </a:xfrm>
          <a:prstGeom prst="rect">
            <a:avLst/>
          </a:prstGeom>
          <a:pattFill prst="wdUpDiag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0" rtlCol="0" anchor="ctr"/>
          <a:lstStyle/>
          <a:p>
            <a:pPr algn="ctr"/>
            <a:endParaRPr kumimoji="1" lang="ja-JP" altLang="en-US" sz="1200" dirty="0">
              <a:solidFill>
                <a:schemeClr val="tx1"/>
              </a:solidFill>
              <a:latin typeface="Times New Roman" panose="02020603050405020304" pitchFamily="18" charset="0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758E7DBF-EE84-4A82-9532-0E799B13678E}"/>
              </a:ext>
            </a:extLst>
          </p:cNvPr>
          <p:cNvSpPr txBox="1"/>
          <p:nvPr/>
        </p:nvSpPr>
        <p:spPr>
          <a:xfrm>
            <a:off x="1593091" y="3256359"/>
            <a:ext cx="2304000" cy="216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altLang="ja-JP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13:15 </a:t>
            </a:r>
            <a:r>
              <a:rPr lang="ja-JP" alt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～</a:t>
            </a:r>
            <a:r>
              <a:rPr lang="ja-JP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15:15</a:t>
            </a:r>
            <a:r>
              <a:rPr lang="ja-JP" alt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Registration from 12</a:t>
            </a:r>
            <a:r>
              <a:rPr lang="ja-JP" alt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45)</a:t>
            </a:r>
            <a:endParaRPr lang="ja-JP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DBCA4DE6-1DCA-4A94-AAA7-8FED96027AA9}"/>
              </a:ext>
            </a:extLst>
          </p:cNvPr>
          <p:cNvGrpSpPr/>
          <p:nvPr/>
        </p:nvGrpSpPr>
        <p:grpSpPr>
          <a:xfrm>
            <a:off x="5023589" y="417932"/>
            <a:ext cx="1133372" cy="722678"/>
            <a:chOff x="4512276" y="397060"/>
            <a:chExt cx="1133372" cy="722678"/>
          </a:xfrm>
          <a:solidFill>
            <a:schemeClr val="bg1">
              <a:lumMod val="50000"/>
            </a:schemeClr>
          </a:solidFill>
        </p:grpSpPr>
        <p:sp>
          <p:nvSpPr>
            <p:cNvPr id="79" name="Freeform 5">
              <a:extLst>
                <a:ext uri="{FF2B5EF4-FFF2-40B4-BE49-F238E27FC236}">
                  <a16:creationId xmlns:a16="http://schemas.microsoft.com/office/drawing/2014/main" id="{E517AABF-3E53-4C52-A9FE-E182394B89F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932791" y="858809"/>
              <a:ext cx="289372" cy="260929"/>
            </a:xfrm>
            <a:custGeom>
              <a:avLst/>
              <a:gdLst>
                <a:gd name="T0" fmla="*/ 198 w 199"/>
                <a:gd name="T1" fmla="*/ 27 h 179"/>
                <a:gd name="T2" fmla="*/ 194 w 199"/>
                <a:gd name="T3" fmla="*/ 24 h 179"/>
                <a:gd name="T4" fmla="*/ 170 w 199"/>
                <a:gd name="T5" fmla="*/ 19 h 179"/>
                <a:gd name="T6" fmla="*/ 134 w 199"/>
                <a:gd name="T7" fmla="*/ 35 h 179"/>
                <a:gd name="T8" fmla="*/ 122 w 199"/>
                <a:gd name="T9" fmla="*/ 68 h 179"/>
                <a:gd name="T10" fmla="*/ 117 w 199"/>
                <a:gd name="T11" fmla="*/ 78 h 179"/>
                <a:gd name="T12" fmla="*/ 112 w 199"/>
                <a:gd name="T13" fmla="*/ 72 h 179"/>
                <a:gd name="T14" fmla="*/ 39 w 199"/>
                <a:gd name="T15" fmla="*/ 3 h 179"/>
                <a:gd name="T16" fmla="*/ 39 w 199"/>
                <a:gd name="T17" fmla="*/ 3 h 179"/>
                <a:gd name="T18" fmla="*/ 7 w 199"/>
                <a:gd name="T19" fmla="*/ 0 h 179"/>
                <a:gd name="T20" fmla="*/ 2 w 199"/>
                <a:gd name="T21" fmla="*/ 2 h 179"/>
                <a:gd name="T22" fmla="*/ 0 w 199"/>
                <a:gd name="T23" fmla="*/ 7 h 179"/>
                <a:gd name="T24" fmla="*/ 9 w 199"/>
                <a:gd name="T25" fmla="*/ 44 h 179"/>
                <a:gd name="T26" fmla="*/ 52 w 199"/>
                <a:gd name="T27" fmla="*/ 85 h 179"/>
                <a:gd name="T28" fmla="*/ 73 w 199"/>
                <a:gd name="T29" fmla="*/ 88 h 179"/>
                <a:gd name="T30" fmla="*/ 105 w 199"/>
                <a:gd name="T31" fmla="*/ 82 h 179"/>
                <a:gd name="T32" fmla="*/ 112 w 199"/>
                <a:gd name="T33" fmla="*/ 101 h 179"/>
                <a:gd name="T34" fmla="*/ 113 w 199"/>
                <a:gd name="T35" fmla="*/ 109 h 179"/>
                <a:gd name="T36" fmla="*/ 113 w 199"/>
                <a:gd name="T37" fmla="*/ 110 h 179"/>
                <a:gd name="T38" fmla="*/ 110 w 199"/>
                <a:gd name="T39" fmla="*/ 148 h 179"/>
                <a:gd name="T40" fmla="*/ 108 w 199"/>
                <a:gd name="T41" fmla="*/ 172 h 179"/>
                <a:gd name="T42" fmla="*/ 113 w 199"/>
                <a:gd name="T43" fmla="*/ 179 h 179"/>
                <a:gd name="T44" fmla="*/ 114 w 199"/>
                <a:gd name="T45" fmla="*/ 179 h 179"/>
                <a:gd name="T46" fmla="*/ 120 w 199"/>
                <a:gd name="T47" fmla="*/ 173 h 179"/>
                <a:gd name="T48" fmla="*/ 122 w 199"/>
                <a:gd name="T49" fmla="*/ 149 h 179"/>
                <a:gd name="T50" fmla="*/ 124 w 199"/>
                <a:gd name="T51" fmla="*/ 101 h 179"/>
                <a:gd name="T52" fmla="*/ 131 w 199"/>
                <a:gd name="T53" fmla="*/ 77 h 179"/>
                <a:gd name="T54" fmla="*/ 142 w 199"/>
                <a:gd name="T55" fmla="*/ 79 h 179"/>
                <a:gd name="T56" fmla="*/ 188 w 199"/>
                <a:gd name="T57" fmla="*/ 50 h 179"/>
                <a:gd name="T58" fmla="*/ 188 w 199"/>
                <a:gd name="T59" fmla="*/ 50 h 179"/>
                <a:gd name="T60" fmla="*/ 198 w 199"/>
                <a:gd name="T61" fmla="*/ 32 h 179"/>
                <a:gd name="T62" fmla="*/ 198 w 199"/>
                <a:gd name="T63" fmla="*/ 27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79">
                  <a:moveTo>
                    <a:pt x="198" y="27"/>
                  </a:moveTo>
                  <a:cubicBezTo>
                    <a:pt x="198" y="25"/>
                    <a:pt x="196" y="24"/>
                    <a:pt x="194" y="24"/>
                  </a:cubicBezTo>
                  <a:cubicBezTo>
                    <a:pt x="194" y="23"/>
                    <a:pt x="181" y="21"/>
                    <a:pt x="170" y="19"/>
                  </a:cubicBezTo>
                  <a:cubicBezTo>
                    <a:pt x="156" y="18"/>
                    <a:pt x="146" y="22"/>
                    <a:pt x="134" y="35"/>
                  </a:cubicBezTo>
                  <a:cubicBezTo>
                    <a:pt x="124" y="47"/>
                    <a:pt x="122" y="63"/>
                    <a:pt x="122" y="68"/>
                  </a:cubicBezTo>
                  <a:cubicBezTo>
                    <a:pt x="121" y="71"/>
                    <a:pt x="119" y="74"/>
                    <a:pt x="117" y="78"/>
                  </a:cubicBezTo>
                  <a:cubicBezTo>
                    <a:pt x="116" y="76"/>
                    <a:pt x="114" y="74"/>
                    <a:pt x="112" y="72"/>
                  </a:cubicBezTo>
                  <a:cubicBezTo>
                    <a:pt x="105" y="10"/>
                    <a:pt x="40" y="3"/>
                    <a:pt x="39" y="3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5" y="0"/>
                    <a:pt x="3" y="0"/>
                    <a:pt x="2" y="2"/>
                  </a:cubicBezTo>
                  <a:cubicBezTo>
                    <a:pt x="1" y="3"/>
                    <a:pt x="0" y="5"/>
                    <a:pt x="0" y="7"/>
                  </a:cubicBezTo>
                  <a:cubicBezTo>
                    <a:pt x="0" y="8"/>
                    <a:pt x="4" y="27"/>
                    <a:pt x="9" y="44"/>
                  </a:cubicBezTo>
                  <a:cubicBezTo>
                    <a:pt x="15" y="65"/>
                    <a:pt x="27" y="76"/>
                    <a:pt x="52" y="85"/>
                  </a:cubicBezTo>
                  <a:cubicBezTo>
                    <a:pt x="59" y="87"/>
                    <a:pt x="66" y="88"/>
                    <a:pt x="73" y="88"/>
                  </a:cubicBezTo>
                  <a:cubicBezTo>
                    <a:pt x="87" y="88"/>
                    <a:pt x="99" y="84"/>
                    <a:pt x="105" y="82"/>
                  </a:cubicBezTo>
                  <a:cubicBezTo>
                    <a:pt x="109" y="87"/>
                    <a:pt x="111" y="93"/>
                    <a:pt x="112" y="101"/>
                  </a:cubicBezTo>
                  <a:cubicBezTo>
                    <a:pt x="112" y="104"/>
                    <a:pt x="112" y="106"/>
                    <a:pt x="113" y="109"/>
                  </a:cubicBezTo>
                  <a:cubicBezTo>
                    <a:pt x="113" y="109"/>
                    <a:pt x="113" y="109"/>
                    <a:pt x="113" y="110"/>
                  </a:cubicBezTo>
                  <a:cubicBezTo>
                    <a:pt x="113" y="121"/>
                    <a:pt x="112" y="133"/>
                    <a:pt x="110" y="148"/>
                  </a:cubicBezTo>
                  <a:cubicBezTo>
                    <a:pt x="109" y="156"/>
                    <a:pt x="108" y="164"/>
                    <a:pt x="108" y="172"/>
                  </a:cubicBezTo>
                  <a:cubicBezTo>
                    <a:pt x="107" y="175"/>
                    <a:pt x="110" y="178"/>
                    <a:pt x="113" y="179"/>
                  </a:cubicBezTo>
                  <a:cubicBezTo>
                    <a:pt x="113" y="179"/>
                    <a:pt x="114" y="179"/>
                    <a:pt x="114" y="179"/>
                  </a:cubicBezTo>
                  <a:cubicBezTo>
                    <a:pt x="117" y="179"/>
                    <a:pt x="119" y="176"/>
                    <a:pt x="120" y="173"/>
                  </a:cubicBezTo>
                  <a:cubicBezTo>
                    <a:pt x="120" y="165"/>
                    <a:pt x="121" y="157"/>
                    <a:pt x="122" y="149"/>
                  </a:cubicBezTo>
                  <a:cubicBezTo>
                    <a:pt x="124" y="131"/>
                    <a:pt x="126" y="115"/>
                    <a:pt x="124" y="101"/>
                  </a:cubicBezTo>
                  <a:cubicBezTo>
                    <a:pt x="125" y="91"/>
                    <a:pt x="128" y="83"/>
                    <a:pt x="131" y="77"/>
                  </a:cubicBezTo>
                  <a:cubicBezTo>
                    <a:pt x="135" y="78"/>
                    <a:pt x="139" y="79"/>
                    <a:pt x="142" y="79"/>
                  </a:cubicBezTo>
                  <a:cubicBezTo>
                    <a:pt x="166" y="79"/>
                    <a:pt x="182" y="61"/>
                    <a:pt x="188" y="50"/>
                  </a:cubicBezTo>
                  <a:cubicBezTo>
                    <a:pt x="188" y="50"/>
                    <a:pt x="188" y="50"/>
                    <a:pt x="188" y="50"/>
                  </a:cubicBezTo>
                  <a:cubicBezTo>
                    <a:pt x="198" y="32"/>
                    <a:pt x="198" y="32"/>
                    <a:pt x="198" y="32"/>
                  </a:cubicBezTo>
                  <a:cubicBezTo>
                    <a:pt x="199" y="31"/>
                    <a:pt x="199" y="29"/>
                    <a:pt x="198" y="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87310" tIns="43655" rIns="87310" bIns="43655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91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80" name="グループ化 79">
              <a:extLst>
                <a:ext uri="{FF2B5EF4-FFF2-40B4-BE49-F238E27FC236}">
                  <a16:creationId xmlns:a16="http://schemas.microsoft.com/office/drawing/2014/main" id="{9A161095-1D62-43C7-881D-5F10020A1023}"/>
                </a:ext>
              </a:extLst>
            </p:cNvPr>
            <p:cNvGrpSpPr/>
            <p:nvPr/>
          </p:nvGrpSpPr>
          <p:grpSpPr>
            <a:xfrm rot="21225827">
              <a:off x="4512276" y="397060"/>
              <a:ext cx="454810" cy="719154"/>
              <a:chOff x="4916706" y="9213882"/>
              <a:chExt cx="344325" cy="528201"/>
            </a:xfrm>
            <a:grpFill/>
          </p:grpSpPr>
          <p:grpSp>
            <p:nvGrpSpPr>
              <p:cNvPr id="85" name="グループ化 84">
                <a:extLst>
                  <a:ext uri="{FF2B5EF4-FFF2-40B4-BE49-F238E27FC236}">
                    <a16:creationId xmlns:a16="http://schemas.microsoft.com/office/drawing/2014/main" id="{8CF52C94-947E-4C91-80F6-843570E86BC2}"/>
                  </a:ext>
                </a:extLst>
              </p:cNvPr>
              <p:cNvGrpSpPr/>
              <p:nvPr/>
            </p:nvGrpSpPr>
            <p:grpSpPr>
              <a:xfrm>
                <a:off x="4916706" y="9335883"/>
                <a:ext cx="344325" cy="406200"/>
                <a:chOff x="4916706" y="9335883"/>
                <a:chExt cx="344325" cy="406200"/>
              </a:xfrm>
              <a:grpFill/>
            </p:grpSpPr>
            <p:sp>
              <p:nvSpPr>
                <p:cNvPr id="87" name="Freeform 5">
                  <a:extLst>
                    <a:ext uri="{FF2B5EF4-FFF2-40B4-BE49-F238E27FC236}">
                      <a16:creationId xmlns:a16="http://schemas.microsoft.com/office/drawing/2014/main" id="{F083B3C5-1D34-4268-BFBE-A178351EDF1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16706" y="9454921"/>
                  <a:ext cx="318464" cy="287162"/>
                </a:xfrm>
                <a:custGeom>
                  <a:avLst/>
                  <a:gdLst>
                    <a:gd name="T0" fmla="*/ 198 w 199"/>
                    <a:gd name="T1" fmla="*/ 27 h 179"/>
                    <a:gd name="T2" fmla="*/ 194 w 199"/>
                    <a:gd name="T3" fmla="*/ 24 h 179"/>
                    <a:gd name="T4" fmla="*/ 170 w 199"/>
                    <a:gd name="T5" fmla="*/ 19 h 179"/>
                    <a:gd name="T6" fmla="*/ 134 w 199"/>
                    <a:gd name="T7" fmla="*/ 35 h 179"/>
                    <a:gd name="T8" fmla="*/ 122 w 199"/>
                    <a:gd name="T9" fmla="*/ 68 h 179"/>
                    <a:gd name="T10" fmla="*/ 117 w 199"/>
                    <a:gd name="T11" fmla="*/ 78 h 179"/>
                    <a:gd name="T12" fmla="*/ 112 w 199"/>
                    <a:gd name="T13" fmla="*/ 72 h 179"/>
                    <a:gd name="T14" fmla="*/ 39 w 199"/>
                    <a:gd name="T15" fmla="*/ 3 h 179"/>
                    <a:gd name="T16" fmla="*/ 39 w 199"/>
                    <a:gd name="T17" fmla="*/ 3 h 179"/>
                    <a:gd name="T18" fmla="*/ 7 w 199"/>
                    <a:gd name="T19" fmla="*/ 0 h 179"/>
                    <a:gd name="T20" fmla="*/ 2 w 199"/>
                    <a:gd name="T21" fmla="*/ 2 h 179"/>
                    <a:gd name="T22" fmla="*/ 0 w 199"/>
                    <a:gd name="T23" fmla="*/ 7 h 179"/>
                    <a:gd name="T24" fmla="*/ 9 w 199"/>
                    <a:gd name="T25" fmla="*/ 44 h 179"/>
                    <a:gd name="T26" fmla="*/ 52 w 199"/>
                    <a:gd name="T27" fmla="*/ 85 h 179"/>
                    <a:gd name="T28" fmla="*/ 73 w 199"/>
                    <a:gd name="T29" fmla="*/ 88 h 179"/>
                    <a:gd name="T30" fmla="*/ 105 w 199"/>
                    <a:gd name="T31" fmla="*/ 82 h 179"/>
                    <a:gd name="T32" fmla="*/ 112 w 199"/>
                    <a:gd name="T33" fmla="*/ 101 h 179"/>
                    <a:gd name="T34" fmla="*/ 113 w 199"/>
                    <a:gd name="T35" fmla="*/ 109 h 179"/>
                    <a:gd name="T36" fmla="*/ 113 w 199"/>
                    <a:gd name="T37" fmla="*/ 110 h 179"/>
                    <a:gd name="T38" fmla="*/ 110 w 199"/>
                    <a:gd name="T39" fmla="*/ 148 h 179"/>
                    <a:gd name="T40" fmla="*/ 108 w 199"/>
                    <a:gd name="T41" fmla="*/ 172 h 179"/>
                    <a:gd name="T42" fmla="*/ 113 w 199"/>
                    <a:gd name="T43" fmla="*/ 179 h 179"/>
                    <a:gd name="T44" fmla="*/ 114 w 199"/>
                    <a:gd name="T45" fmla="*/ 179 h 179"/>
                    <a:gd name="T46" fmla="*/ 120 w 199"/>
                    <a:gd name="T47" fmla="*/ 173 h 179"/>
                    <a:gd name="T48" fmla="*/ 122 w 199"/>
                    <a:gd name="T49" fmla="*/ 149 h 179"/>
                    <a:gd name="T50" fmla="*/ 124 w 199"/>
                    <a:gd name="T51" fmla="*/ 101 h 179"/>
                    <a:gd name="T52" fmla="*/ 131 w 199"/>
                    <a:gd name="T53" fmla="*/ 77 h 179"/>
                    <a:gd name="T54" fmla="*/ 142 w 199"/>
                    <a:gd name="T55" fmla="*/ 79 h 179"/>
                    <a:gd name="T56" fmla="*/ 188 w 199"/>
                    <a:gd name="T57" fmla="*/ 50 h 179"/>
                    <a:gd name="T58" fmla="*/ 188 w 199"/>
                    <a:gd name="T59" fmla="*/ 50 h 179"/>
                    <a:gd name="T60" fmla="*/ 198 w 199"/>
                    <a:gd name="T61" fmla="*/ 32 h 179"/>
                    <a:gd name="T62" fmla="*/ 198 w 199"/>
                    <a:gd name="T63" fmla="*/ 27 h 1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199" h="179">
                      <a:moveTo>
                        <a:pt x="198" y="27"/>
                      </a:moveTo>
                      <a:cubicBezTo>
                        <a:pt x="198" y="25"/>
                        <a:pt x="196" y="24"/>
                        <a:pt x="194" y="24"/>
                      </a:cubicBezTo>
                      <a:cubicBezTo>
                        <a:pt x="194" y="23"/>
                        <a:pt x="181" y="21"/>
                        <a:pt x="170" y="19"/>
                      </a:cubicBezTo>
                      <a:cubicBezTo>
                        <a:pt x="156" y="18"/>
                        <a:pt x="146" y="22"/>
                        <a:pt x="134" y="35"/>
                      </a:cubicBezTo>
                      <a:cubicBezTo>
                        <a:pt x="124" y="47"/>
                        <a:pt x="122" y="63"/>
                        <a:pt x="122" y="68"/>
                      </a:cubicBezTo>
                      <a:cubicBezTo>
                        <a:pt x="121" y="71"/>
                        <a:pt x="119" y="74"/>
                        <a:pt x="117" y="78"/>
                      </a:cubicBezTo>
                      <a:cubicBezTo>
                        <a:pt x="116" y="76"/>
                        <a:pt x="114" y="74"/>
                        <a:pt x="112" y="72"/>
                      </a:cubicBezTo>
                      <a:cubicBezTo>
                        <a:pt x="105" y="10"/>
                        <a:pt x="40" y="3"/>
                        <a:pt x="39" y="3"/>
                      </a:cubicBezTo>
                      <a:cubicBezTo>
                        <a:pt x="39" y="3"/>
                        <a:pt x="39" y="3"/>
                        <a:pt x="39" y="3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5" y="0"/>
                        <a:pt x="3" y="0"/>
                        <a:pt x="2" y="2"/>
                      </a:cubicBezTo>
                      <a:cubicBezTo>
                        <a:pt x="1" y="3"/>
                        <a:pt x="0" y="5"/>
                        <a:pt x="0" y="7"/>
                      </a:cubicBezTo>
                      <a:cubicBezTo>
                        <a:pt x="0" y="8"/>
                        <a:pt x="4" y="27"/>
                        <a:pt x="9" y="44"/>
                      </a:cubicBezTo>
                      <a:cubicBezTo>
                        <a:pt x="15" y="65"/>
                        <a:pt x="27" y="76"/>
                        <a:pt x="52" y="85"/>
                      </a:cubicBezTo>
                      <a:cubicBezTo>
                        <a:pt x="59" y="87"/>
                        <a:pt x="66" y="88"/>
                        <a:pt x="73" y="88"/>
                      </a:cubicBezTo>
                      <a:cubicBezTo>
                        <a:pt x="87" y="88"/>
                        <a:pt x="99" y="84"/>
                        <a:pt x="105" y="82"/>
                      </a:cubicBezTo>
                      <a:cubicBezTo>
                        <a:pt x="109" y="87"/>
                        <a:pt x="111" y="93"/>
                        <a:pt x="112" y="101"/>
                      </a:cubicBezTo>
                      <a:cubicBezTo>
                        <a:pt x="112" y="104"/>
                        <a:pt x="112" y="106"/>
                        <a:pt x="113" y="109"/>
                      </a:cubicBezTo>
                      <a:cubicBezTo>
                        <a:pt x="113" y="109"/>
                        <a:pt x="113" y="109"/>
                        <a:pt x="113" y="110"/>
                      </a:cubicBezTo>
                      <a:cubicBezTo>
                        <a:pt x="113" y="121"/>
                        <a:pt x="112" y="133"/>
                        <a:pt x="110" y="148"/>
                      </a:cubicBezTo>
                      <a:cubicBezTo>
                        <a:pt x="109" y="156"/>
                        <a:pt x="108" y="164"/>
                        <a:pt x="108" y="172"/>
                      </a:cubicBezTo>
                      <a:cubicBezTo>
                        <a:pt x="107" y="175"/>
                        <a:pt x="110" y="178"/>
                        <a:pt x="113" y="179"/>
                      </a:cubicBezTo>
                      <a:cubicBezTo>
                        <a:pt x="113" y="179"/>
                        <a:pt x="114" y="179"/>
                        <a:pt x="114" y="179"/>
                      </a:cubicBezTo>
                      <a:cubicBezTo>
                        <a:pt x="117" y="179"/>
                        <a:pt x="119" y="176"/>
                        <a:pt x="120" y="173"/>
                      </a:cubicBezTo>
                      <a:cubicBezTo>
                        <a:pt x="120" y="165"/>
                        <a:pt x="121" y="157"/>
                        <a:pt x="122" y="149"/>
                      </a:cubicBezTo>
                      <a:cubicBezTo>
                        <a:pt x="124" y="131"/>
                        <a:pt x="126" y="115"/>
                        <a:pt x="124" y="101"/>
                      </a:cubicBezTo>
                      <a:cubicBezTo>
                        <a:pt x="125" y="91"/>
                        <a:pt x="128" y="83"/>
                        <a:pt x="131" y="77"/>
                      </a:cubicBezTo>
                      <a:cubicBezTo>
                        <a:pt x="135" y="78"/>
                        <a:pt x="139" y="79"/>
                        <a:pt x="142" y="79"/>
                      </a:cubicBezTo>
                      <a:cubicBezTo>
                        <a:pt x="166" y="79"/>
                        <a:pt x="182" y="61"/>
                        <a:pt x="188" y="50"/>
                      </a:cubicBezTo>
                      <a:cubicBezTo>
                        <a:pt x="188" y="50"/>
                        <a:pt x="188" y="50"/>
                        <a:pt x="188" y="50"/>
                      </a:cubicBezTo>
                      <a:cubicBezTo>
                        <a:pt x="198" y="32"/>
                        <a:pt x="198" y="32"/>
                        <a:pt x="198" y="32"/>
                      </a:cubicBezTo>
                      <a:cubicBezTo>
                        <a:pt x="199" y="31"/>
                        <a:pt x="199" y="29"/>
                        <a:pt x="198" y="2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87310" tIns="43655" rIns="87310" bIns="436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ja-JP" altLang="en-US" sz="191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8" name="Freeform 5">
                  <a:extLst>
                    <a:ext uri="{FF2B5EF4-FFF2-40B4-BE49-F238E27FC236}">
                      <a16:creationId xmlns:a16="http://schemas.microsoft.com/office/drawing/2014/main" id="{C84FB241-107A-43F5-B734-7BC187ED8AF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5018770" y="9335883"/>
                  <a:ext cx="242261" cy="238868"/>
                </a:xfrm>
                <a:custGeom>
                  <a:avLst/>
                  <a:gdLst>
                    <a:gd name="T0" fmla="*/ 198 w 199"/>
                    <a:gd name="T1" fmla="*/ 27 h 179"/>
                    <a:gd name="T2" fmla="*/ 194 w 199"/>
                    <a:gd name="T3" fmla="*/ 24 h 179"/>
                    <a:gd name="T4" fmla="*/ 170 w 199"/>
                    <a:gd name="T5" fmla="*/ 19 h 179"/>
                    <a:gd name="T6" fmla="*/ 134 w 199"/>
                    <a:gd name="T7" fmla="*/ 35 h 179"/>
                    <a:gd name="T8" fmla="*/ 122 w 199"/>
                    <a:gd name="T9" fmla="*/ 68 h 179"/>
                    <a:gd name="T10" fmla="*/ 117 w 199"/>
                    <a:gd name="T11" fmla="*/ 78 h 179"/>
                    <a:gd name="T12" fmla="*/ 112 w 199"/>
                    <a:gd name="T13" fmla="*/ 72 h 179"/>
                    <a:gd name="T14" fmla="*/ 39 w 199"/>
                    <a:gd name="T15" fmla="*/ 3 h 179"/>
                    <a:gd name="T16" fmla="*/ 39 w 199"/>
                    <a:gd name="T17" fmla="*/ 3 h 179"/>
                    <a:gd name="T18" fmla="*/ 7 w 199"/>
                    <a:gd name="T19" fmla="*/ 0 h 179"/>
                    <a:gd name="T20" fmla="*/ 2 w 199"/>
                    <a:gd name="T21" fmla="*/ 2 h 179"/>
                    <a:gd name="T22" fmla="*/ 0 w 199"/>
                    <a:gd name="T23" fmla="*/ 7 h 179"/>
                    <a:gd name="T24" fmla="*/ 9 w 199"/>
                    <a:gd name="T25" fmla="*/ 44 h 179"/>
                    <a:gd name="T26" fmla="*/ 52 w 199"/>
                    <a:gd name="T27" fmla="*/ 85 h 179"/>
                    <a:gd name="T28" fmla="*/ 73 w 199"/>
                    <a:gd name="T29" fmla="*/ 88 h 179"/>
                    <a:gd name="T30" fmla="*/ 105 w 199"/>
                    <a:gd name="T31" fmla="*/ 82 h 179"/>
                    <a:gd name="T32" fmla="*/ 112 w 199"/>
                    <a:gd name="T33" fmla="*/ 101 h 179"/>
                    <a:gd name="T34" fmla="*/ 113 w 199"/>
                    <a:gd name="T35" fmla="*/ 109 h 179"/>
                    <a:gd name="T36" fmla="*/ 113 w 199"/>
                    <a:gd name="T37" fmla="*/ 110 h 179"/>
                    <a:gd name="T38" fmla="*/ 110 w 199"/>
                    <a:gd name="T39" fmla="*/ 148 h 179"/>
                    <a:gd name="T40" fmla="*/ 108 w 199"/>
                    <a:gd name="T41" fmla="*/ 172 h 179"/>
                    <a:gd name="T42" fmla="*/ 113 w 199"/>
                    <a:gd name="T43" fmla="*/ 179 h 179"/>
                    <a:gd name="T44" fmla="*/ 114 w 199"/>
                    <a:gd name="T45" fmla="*/ 179 h 179"/>
                    <a:gd name="T46" fmla="*/ 120 w 199"/>
                    <a:gd name="T47" fmla="*/ 173 h 179"/>
                    <a:gd name="T48" fmla="*/ 122 w 199"/>
                    <a:gd name="T49" fmla="*/ 149 h 179"/>
                    <a:gd name="T50" fmla="*/ 124 w 199"/>
                    <a:gd name="T51" fmla="*/ 101 h 179"/>
                    <a:gd name="T52" fmla="*/ 131 w 199"/>
                    <a:gd name="T53" fmla="*/ 77 h 179"/>
                    <a:gd name="T54" fmla="*/ 142 w 199"/>
                    <a:gd name="T55" fmla="*/ 79 h 179"/>
                    <a:gd name="T56" fmla="*/ 188 w 199"/>
                    <a:gd name="T57" fmla="*/ 50 h 179"/>
                    <a:gd name="T58" fmla="*/ 188 w 199"/>
                    <a:gd name="T59" fmla="*/ 50 h 179"/>
                    <a:gd name="T60" fmla="*/ 198 w 199"/>
                    <a:gd name="T61" fmla="*/ 32 h 179"/>
                    <a:gd name="T62" fmla="*/ 198 w 199"/>
                    <a:gd name="T63" fmla="*/ 27 h 1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199" h="179">
                      <a:moveTo>
                        <a:pt x="198" y="27"/>
                      </a:moveTo>
                      <a:cubicBezTo>
                        <a:pt x="198" y="25"/>
                        <a:pt x="196" y="24"/>
                        <a:pt x="194" y="24"/>
                      </a:cubicBezTo>
                      <a:cubicBezTo>
                        <a:pt x="194" y="23"/>
                        <a:pt x="181" y="21"/>
                        <a:pt x="170" y="19"/>
                      </a:cubicBezTo>
                      <a:cubicBezTo>
                        <a:pt x="156" y="18"/>
                        <a:pt x="146" y="22"/>
                        <a:pt x="134" y="35"/>
                      </a:cubicBezTo>
                      <a:cubicBezTo>
                        <a:pt x="124" y="47"/>
                        <a:pt x="122" y="63"/>
                        <a:pt x="122" y="68"/>
                      </a:cubicBezTo>
                      <a:cubicBezTo>
                        <a:pt x="121" y="71"/>
                        <a:pt x="119" y="74"/>
                        <a:pt x="117" y="78"/>
                      </a:cubicBezTo>
                      <a:cubicBezTo>
                        <a:pt x="116" y="76"/>
                        <a:pt x="114" y="74"/>
                        <a:pt x="112" y="72"/>
                      </a:cubicBezTo>
                      <a:cubicBezTo>
                        <a:pt x="105" y="10"/>
                        <a:pt x="40" y="3"/>
                        <a:pt x="39" y="3"/>
                      </a:cubicBezTo>
                      <a:cubicBezTo>
                        <a:pt x="39" y="3"/>
                        <a:pt x="39" y="3"/>
                        <a:pt x="39" y="3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5" y="0"/>
                        <a:pt x="3" y="0"/>
                        <a:pt x="2" y="2"/>
                      </a:cubicBezTo>
                      <a:cubicBezTo>
                        <a:pt x="1" y="3"/>
                        <a:pt x="0" y="5"/>
                        <a:pt x="0" y="7"/>
                      </a:cubicBezTo>
                      <a:cubicBezTo>
                        <a:pt x="0" y="8"/>
                        <a:pt x="4" y="27"/>
                        <a:pt x="9" y="44"/>
                      </a:cubicBezTo>
                      <a:cubicBezTo>
                        <a:pt x="15" y="65"/>
                        <a:pt x="27" y="76"/>
                        <a:pt x="52" y="85"/>
                      </a:cubicBezTo>
                      <a:cubicBezTo>
                        <a:pt x="59" y="87"/>
                        <a:pt x="66" y="88"/>
                        <a:pt x="73" y="88"/>
                      </a:cubicBezTo>
                      <a:cubicBezTo>
                        <a:pt x="87" y="88"/>
                        <a:pt x="99" y="84"/>
                        <a:pt x="105" y="82"/>
                      </a:cubicBezTo>
                      <a:cubicBezTo>
                        <a:pt x="109" y="87"/>
                        <a:pt x="111" y="93"/>
                        <a:pt x="112" y="101"/>
                      </a:cubicBezTo>
                      <a:cubicBezTo>
                        <a:pt x="112" y="104"/>
                        <a:pt x="112" y="106"/>
                        <a:pt x="113" y="109"/>
                      </a:cubicBezTo>
                      <a:cubicBezTo>
                        <a:pt x="113" y="109"/>
                        <a:pt x="113" y="109"/>
                        <a:pt x="113" y="110"/>
                      </a:cubicBezTo>
                      <a:cubicBezTo>
                        <a:pt x="113" y="121"/>
                        <a:pt x="112" y="133"/>
                        <a:pt x="110" y="148"/>
                      </a:cubicBezTo>
                      <a:cubicBezTo>
                        <a:pt x="109" y="156"/>
                        <a:pt x="108" y="164"/>
                        <a:pt x="108" y="172"/>
                      </a:cubicBezTo>
                      <a:cubicBezTo>
                        <a:pt x="107" y="175"/>
                        <a:pt x="110" y="178"/>
                        <a:pt x="113" y="179"/>
                      </a:cubicBezTo>
                      <a:cubicBezTo>
                        <a:pt x="113" y="179"/>
                        <a:pt x="114" y="179"/>
                        <a:pt x="114" y="179"/>
                      </a:cubicBezTo>
                      <a:cubicBezTo>
                        <a:pt x="117" y="179"/>
                        <a:pt x="119" y="176"/>
                        <a:pt x="120" y="173"/>
                      </a:cubicBezTo>
                      <a:cubicBezTo>
                        <a:pt x="120" y="165"/>
                        <a:pt x="121" y="157"/>
                        <a:pt x="122" y="149"/>
                      </a:cubicBezTo>
                      <a:cubicBezTo>
                        <a:pt x="124" y="131"/>
                        <a:pt x="126" y="115"/>
                        <a:pt x="124" y="101"/>
                      </a:cubicBezTo>
                      <a:cubicBezTo>
                        <a:pt x="125" y="91"/>
                        <a:pt x="128" y="83"/>
                        <a:pt x="131" y="77"/>
                      </a:cubicBezTo>
                      <a:cubicBezTo>
                        <a:pt x="135" y="78"/>
                        <a:pt x="139" y="79"/>
                        <a:pt x="142" y="79"/>
                      </a:cubicBezTo>
                      <a:cubicBezTo>
                        <a:pt x="166" y="79"/>
                        <a:pt x="182" y="61"/>
                        <a:pt x="188" y="50"/>
                      </a:cubicBezTo>
                      <a:cubicBezTo>
                        <a:pt x="188" y="50"/>
                        <a:pt x="188" y="50"/>
                        <a:pt x="188" y="50"/>
                      </a:cubicBezTo>
                      <a:cubicBezTo>
                        <a:pt x="198" y="32"/>
                        <a:pt x="198" y="32"/>
                        <a:pt x="198" y="32"/>
                      </a:cubicBezTo>
                      <a:cubicBezTo>
                        <a:pt x="199" y="31"/>
                        <a:pt x="199" y="29"/>
                        <a:pt x="198" y="2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87310" tIns="43655" rIns="87310" bIns="4365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ja-JP" altLang="en-US" sz="191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86" name="Freeform 5">
                <a:extLst>
                  <a:ext uri="{FF2B5EF4-FFF2-40B4-BE49-F238E27FC236}">
                    <a16:creationId xmlns:a16="http://schemas.microsoft.com/office/drawing/2014/main" id="{443BDE5D-A22B-42CD-A7C1-53C6599919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76083" y="9213882"/>
                <a:ext cx="238735" cy="215270"/>
              </a:xfrm>
              <a:custGeom>
                <a:avLst/>
                <a:gdLst>
                  <a:gd name="T0" fmla="*/ 198 w 199"/>
                  <a:gd name="T1" fmla="*/ 27 h 179"/>
                  <a:gd name="T2" fmla="*/ 194 w 199"/>
                  <a:gd name="T3" fmla="*/ 24 h 179"/>
                  <a:gd name="T4" fmla="*/ 170 w 199"/>
                  <a:gd name="T5" fmla="*/ 19 h 179"/>
                  <a:gd name="T6" fmla="*/ 134 w 199"/>
                  <a:gd name="T7" fmla="*/ 35 h 179"/>
                  <a:gd name="T8" fmla="*/ 122 w 199"/>
                  <a:gd name="T9" fmla="*/ 68 h 179"/>
                  <a:gd name="T10" fmla="*/ 117 w 199"/>
                  <a:gd name="T11" fmla="*/ 78 h 179"/>
                  <a:gd name="T12" fmla="*/ 112 w 199"/>
                  <a:gd name="T13" fmla="*/ 72 h 179"/>
                  <a:gd name="T14" fmla="*/ 39 w 199"/>
                  <a:gd name="T15" fmla="*/ 3 h 179"/>
                  <a:gd name="T16" fmla="*/ 39 w 199"/>
                  <a:gd name="T17" fmla="*/ 3 h 179"/>
                  <a:gd name="T18" fmla="*/ 7 w 199"/>
                  <a:gd name="T19" fmla="*/ 0 h 179"/>
                  <a:gd name="T20" fmla="*/ 2 w 199"/>
                  <a:gd name="T21" fmla="*/ 2 h 179"/>
                  <a:gd name="T22" fmla="*/ 0 w 199"/>
                  <a:gd name="T23" fmla="*/ 7 h 179"/>
                  <a:gd name="T24" fmla="*/ 9 w 199"/>
                  <a:gd name="T25" fmla="*/ 44 h 179"/>
                  <a:gd name="T26" fmla="*/ 52 w 199"/>
                  <a:gd name="T27" fmla="*/ 85 h 179"/>
                  <a:gd name="T28" fmla="*/ 73 w 199"/>
                  <a:gd name="T29" fmla="*/ 88 h 179"/>
                  <a:gd name="T30" fmla="*/ 105 w 199"/>
                  <a:gd name="T31" fmla="*/ 82 h 179"/>
                  <a:gd name="T32" fmla="*/ 112 w 199"/>
                  <a:gd name="T33" fmla="*/ 101 h 179"/>
                  <a:gd name="T34" fmla="*/ 113 w 199"/>
                  <a:gd name="T35" fmla="*/ 109 h 179"/>
                  <a:gd name="T36" fmla="*/ 113 w 199"/>
                  <a:gd name="T37" fmla="*/ 110 h 179"/>
                  <a:gd name="T38" fmla="*/ 110 w 199"/>
                  <a:gd name="T39" fmla="*/ 148 h 179"/>
                  <a:gd name="T40" fmla="*/ 108 w 199"/>
                  <a:gd name="T41" fmla="*/ 172 h 179"/>
                  <a:gd name="T42" fmla="*/ 113 w 199"/>
                  <a:gd name="T43" fmla="*/ 179 h 179"/>
                  <a:gd name="T44" fmla="*/ 114 w 199"/>
                  <a:gd name="T45" fmla="*/ 179 h 179"/>
                  <a:gd name="T46" fmla="*/ 120 w 199"/>
                  <a:gd name="T47" fmla="*/ 173 h 179"/>
                  <a:gd name="T48" fmla="*/ 122 w 199"/>
                  <a:gd name="T49" fmla="*/ 149 h 179"/>
                  <a:gd name="T50" fmla="*/ 124 w 199"/>
                  <a:gd name="T51" fmla="*/ 101 h 179"/>
                  <a:gd name="T52" fmla="*/ 131 w 199"/>
                  <a:gd name="T53" fmla="*/ 77 h 179"/>
                  <a:gd name="T54" fmla="*/ 142 w 199"/>
                  <a:gd name="T55" fmla="*/ 79 h 179"/>
                  <a:gd name="T56" fmla="*/ 188 w 199"/>
                  <a:gd name="T57" fmla="*/ 50 h 179"/>
                  <a:gd name="T58" fmla="*/ 188 w 199"/>
                  <a:gd name="T59" fmla="*/ 50 h 179"/>
                  <a:gd name="T60" fmla="*/ 198 w 199"/>
                  <a:gd name="T61" fmla="*/ 32 h 179"/>
                  <a:gd name="T62" fmla="*/ 198 w 199"/>
                  <a:gd name="T63" fmla="*/ 27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99" h="179">
                    <a:moveTo>
                      <a:pt x="198" y="27"/>
                    </a:moveTo>
                    <a:cubicBezTo>
                      <a:pt x="198" y="25"/>
                      <a:pt x="196" y="24"/>
                      <a:pt x="194" y="24"/>
                    </a:cubicBezTo>
                    <a:cubicBezTo>
                      <a:pt x="194" y="23"/>
                      <a:pt x="181" y="21"/>
                      <a:pt x="170" y="19"/>
                    </a:cubicBezTo>
                    <a:cubicBezTo>
                      <a:pt x="156" y="18"/>
                      <a:pt x="146" y="22"/>
                      <a:pt x="134" y="35"/>
                    </a:cubicBezTo>
                    <a:cubicBezTo>
                      <a:pt x="124" y="47"/>
                      <a:pt x="122" y="63"/>
                      <a:pt x="122" y="68"/>
                    </a:cubicBezTo>
                    <a:cubicBezTo>
                      <a:pt x="121" y="71"/>
                      <a:pt x="119" y="74"/>
                      <a:pt x="117" y="78"/>
                    </a:cubicBezTo>
                    <a:cubicBezTo>
                      <a:pt x="116" y="76"/>
                      <a:pt x="114" y="74"/>
                      <a:pt x="112" y="72"/>
                    </a:cubicBezTo>
                    <a:cubicBezTo>
                      <a:pt x="105" y="10"/>
                      <a:pt x="40" y="3"/>
                      <a:pt x="39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5" y="0"/>
                      <a:pt x="3" y="0"/>
                      <a:pt x="2" y="2"/>
                    </a:cubicBezTo>
                    <a:cubicBezTo>
                      <a:pt x="1" y="3"/>
                      <a:pt x="0" y="5"/>
                      <a:pt x="0" y="7"/>
                    </a:cubicBezTo>
                    <a:cubicBezTo>
                      <a:pt x="0" y="8"/>
                      <a:pt x="4" y="27"/>
                      <a:pt x="9" y="44"/>
                    </a:cubicBezTo>
                    <a:cubicBezTo>
                      <a:pt x="15" y="65"/>
                      <a:pt x="27" y="76"/>
                      <a:pt x="52" y="85"/>
                    </a:cubicBezTo>
                    <a:cubicBezTo>
                      <a:pt x="59" y="87"/>
                      <a:pt x="66" y="88"/>
                      <a:pt x="73" y="88"/>
                    </a:cubicBezTo>
                    <a:cubicBezTo>
                      <a:pt x="87" y="88"/>
                      <a:pt x="99" y="84"/>
                      <a:pt x="105" y="82"/>
                    </a:cubicBezTo>
                    <a:cubicBezTo>
                      <a:pt x="109" y="87"/>
                      <a:pt x="111" y="93"/>
                      <a:pt x="112" y="101"/>
                    </a:cubicBezTo>
                    <a:cubicBezTo>
                      <a:pt x="112" y="104"/>
                      <a:pt x="112" y="106"/>
                      <a:pt x="113" y="109"/>
                    </a:cubicBezTo>
                    <a:cubicBezTo>
                      <a:pt x="113" y="109"/>
                      <a:pt x="113" y="109"/>
                      <a:pt x="113" y="110"/>
                    </a:cubicBezTo>
                    <a:cubicBezTo>
                      <a:pt x="113" y="121"/>
                      <a:pt x="112" y="133"/>
                      <a:pt x="110" y="148"/>
                    </a:cubicBezTo>
                    <a:cubicBezTo>
                      <a:pt x="109" y="156"/>
                      <a:pt x="108" y="164"/>
                      <a:pt x="108" y="172"/>
                    </a:cubicBezTo>
                    <a:cubicBezTo>
                      <a:pt x="107" y="175"/>
                      <a:pt x="110" y="178"/>
                      <a:pt x="113" y="179"/>
                    </a:cubicBezTo>
                    <a:cubicBezTo>
                      <a:pt x="113" y="179"/>
                      <a:pt x="114" y="179"/>
                      <a:pt x="114" y="179"/>
                    </a:cubicBezTo>
                    <a:cubicBezTo>
                      <a:pt x="117" y="179"/>
                      <a:pt x="119" y="176"/>
                      <a:pt x="120" y="173"/>
                    </a:cubicBezTo>
                    <a:cubicBezTo>
                      <a:pt x="120" y="165"/>
                      <a:pt x="121" y="157"/>
                      <a:pt x="122" y="149"/>
                    </a:cubicBezTo>
                    <a:cubicBezTo>
                      <a:pt x="124" y="131"/>
                      <a:pt x="126" y="115"/>
                      <a:pt x="124" y="101"/>
                    </a:cubicBezTo>
                    <a:cubicBezTo>
                      <a:pt x="125" y="91"/>
                      <a:pt x="128" y="83"/>
                      <a:pt x="131" y="77"/>
                    </a:cubicBezTo>
                    <a:cubicBezTo>
                      <a:pt x="135" y="78"/>
                      <a:pt x="139" y="79"/>
                      <a:pt x="142" y="79"/>
                    </a:cubicBezTo>
                    <a:cubicBezTo>
                      <a:pt x="166" y="79"/>
                      <a:pt x="182" y="61"/>
                      <a:pt x="188" y="50"/>
                    </a:cubicBezTo>
                    <a:cubicBezTo>
                      <a:pt x="188" y="50"/>
                      <a:pt x="188" y="50"/>
                      <a:pt x="188" y="50"/>
                    </a:cubicBezTo>
                    <a:cubicBezTo>
                      <a:pt x="198" y="32"/>
                      <a:pt x="198" y="32"/>
                      <a:pt x="198" y="32"/>
                    </a:cubicBezTo>
                    <a:cubicBezTo>
                      <a:pt x="199" y="31"/>
                      <a:pt x="199" y="29"/>
                      <a:pt x="198" y="2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87310" tIns="43655" rIns="87310" bIns="43655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 sz="191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81" name="グループ化 80">
              <a:extLst>
                <a:ext uri="{FF2B5EF4-FFF2-40B4-BE49-F238E27FC236}">
                  <a16:creationId xmlns:a16="http://schemas.microsoft.com/office/drawing/2014/main" id="{558F1083-98E2-4846-8788-55549152C890}"/>
                </a:ext>
              </a:extLst>
            </p:cNvPr>
            <p:cNvGrpSpPr/>
            <p:nvPr/>
          </p:nvGrpSpPr>
          <p:grpSpPr>
            <a:xfrm>
              <a:off x="5292841" y="572281"/>
              <a:ext cx="352807" cy="547457"/>
              <a:chOff x="3618925" y="9223737"/>
              <a:chExt cx="344325" cy="518346"/>
            </a:xfrm>
            <a:grpFill/>
          </p:grpSpPr>
          <p:sp>
            <p:nvSpPr>
              <p:cNvPr id="82" name="Freeform 5">
                <a:extLst>
                  <a:ext uri="{FF2B5EF4-FFF2-40B4-BE49-F238E27FC236}">
                    <a16:creationId xmlns:a16="http://schemas.microsoft.com/office/drawing/2014/main" id="{72DCB129-6DF0-470F-AFFB-74CE22330D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18925" y="9454921"/>
                <a:ext cx="318464" cy="287162"/>
              </a:xfrm>
              <a:custGeom>
                <a:avLst/>
                <a:gdLst>
                  <a:gd name="T0" fmla="*/ 198 w 199"/>
                  <a:gd name="T1" fmla="*/ 27 h 179"/>
                  <a:gd name="T2" fmla="*/ 194 w 199"/>
                  <a:gd name="T3" fmla="*/ 24 h 179"/>
                  <a:gd name="T4" fmla="*/ 170 w 199"/>
                  <a:gd name="T5" fmla="*/ 19 h 179"/>
                  <a:gd name="T6" fmla="*/ 134 w 199"/>
                  <a:gd name="T7" fmla="*/ 35 h 179"/>
                  <a:gd name="T8" fmla="*/ 122 w 199"/>
                  <a:gd name="T9" fmla="*/ 68 h 179"/>
                  <a:gd name="T10" fmla="*/ 117 w 199"/>
                  <a:gd name="T11" fmla="*/ 78 h 179"/>
                  <a:gd name="T12" fmla="*/ 112 w 199"/>
                  <a:gd name="T13" fmla="*/ 72 h 179"/>
                  <a:gd name="T14" fmla="*/ 39 w 199"/>
                  <a:gd name="T15" fmla="*/ 3 h 179"/>
                  <a:gd name="T16" fmla="*/ 39 w 199"/>
                  <a:gd name="T17" fmla="*/ 3 h 179"/>
                  <a:gd name="T18" fmla="*/ 7 w 199"/>
                  <a:gd name="T19" fmla="*/ 0 h 179"/>
                  <a:gd name="T20" fmla="*/ 2 w 199"/>
                  <a:gd name="T21" fmla="*/ 2 h 179"/>
                  <a:gd name="T22" fmla="*/ 0 w 199"/>
                  <a:gd name="T23" fmla="*/ 7 h 179"/>
                  <a:gd name="T24" fmla="*/ 9 w 199"/>
                  <a:gd name="T25" fmla="*/ 44 h 179"/>
                  <a:gd name="T26" fmla="*/ 52 w 199"/>
                  <a:gd name="T27" fmla="*/ 85 h 179"/>
                  <a:gd name="T28" fmla="*/ 73 w 199"/>
                  <a:gd name="T29" fmla="*/ 88 h 179"/>
                  <a:gd name="T30" fmla="*/ 105 w 199"/>
                  <a:gd name="T31" fmla="*/ 82 h 179"/>
                  <a:gd name="T32" fmla="*/ 112 w 199"/>
                  <a:gd name="T33" fmla="*/ 101 h 179"/>
                  <a:gd name="T34" fmla="*/ 113 w 199"/>
                  <a:gd name="T35" fmla="*/ 109 h 179"/>
                  <a:gd name="T36" fmla="*/ 113 w 199"/>
                  <a:gd name="T37" fmla="*/ 110 h 179"/>
                  <a:gd name="T38" fmla="*/ 110 w 199"/>
                  <a:gd name="T39" fmla="*/ 148 h 179"/>
                  <a:gd name="T40" fmla="*/ 108 w 199"/>
                  <a:gd name="T41" fmla="*/ 172 h 179"/>
                  <a:gd name="T42" fmla="*/ 113 w 199"/>
                  <a:gd name="T43" fmla="*/ 179 h 179"/>
                  <a:gd name="T44" fmla="*/ 114 w 199"/>
                  <a:gd name="T45" fmla="*/ 179 h 179"/>
                  <a:gd name="T46" fmla="*/ 120 w 199"/>
                  <a:gd name="T47" fmla="*/ 173 h 179"/>
                  <a:gd name="T48" fmla="*/ 122 w 199"/>
                  <a:gd name="T49" fmla="*/ 149 h 179"/>
                  <a:gd name="T50" fmla="*/ 124 w 199"/>
                  <a:gd name="T51" fmla="*/ 101 h 179"/>
                  <a:gd name="T52" fmla="*/ 131 w 199"/>
                  <a:gd name="T53" fmla="*/ 77 h 179"/>
                  <a:gd name="T54" fmla="*/ 142 w 199"/>
                  <a:gd name="T55" fmla="*/ 79 h 179"/>
                  <a:gd name="T56" fmla="*/ 188 w 199"/>
                  <a:gd name="T57" fmla="*/ 50 h 179"/>
                  <a:gd name="T58" fmla="*/ 188 w 199"/>
                  <a:gd name="T59" fmla="*/ 50 h 179"/>
                  <a:gd name="T60" fmla="*/ 198 w 199"/>
                  <a:gd name="T61" fmla="*/ 32 h 179"/>
                  <a:gd name="T62" fmla="*/ 198 w 199"/>
                  <a:gd name="T63" fmla="*/ 27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99" h="179">
                    <a:moveTo>
                      <a:pt x="198" y="27"/>
                    </a:moveTo>
                    <a:cubicBezTo>
                      <a:pt x="198" y="25"/>
                      <a:pt x="196" y="24"/>
                      <a:pt x="194" y="24"/>
                    </a:cubicBezTo>
                    <a:cubicBezTo>
                      <a:pt x="194" y="23"/>
                      <a:pt x="181" y="21"/>
                      <a:pt x="170" y="19"/>
                    </a:cubicBezTo>
                    <a:cubicBezTo>
                      <a:pt x="156" y="18"/>
                      <a:pt x="146" y="22"/>
                      <a:pt x="134" y="35"/>
                    </a:cubicBezTo>
                    <a:cubicBezTo>
                      <a:pt x="124" y="47"/>
                      <a:pt x="122" y="63"/>
                      <a:pt x="122" y="68"/>
                    </a:cubicBezTo>
                    <a:cubicBezTo>
                      <a:pt x="121" y="71"/>
                      <a:pt x="119" y="74"/>
                      <a:pt x="117" y="78"/>
                    </a:cubicBezTo>
                    <a:cubicBezTo>
                      <a:pt x="116" y="76"/>
                      <a:pt x="114" y="74"/>
                      <a:pt x="112" y="72"/>
                    </a:cubicBezTo>
                    <a:cubicBezTo>
                      <a:pt x="105" y="10"/>
                      <a:pt x="40" y="3"/>
                      <a:pt x="39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5" y="0"/>
                      <a:pt x="3" y="0"/>
                      <a:pt x="2" y="2"/>
                    </a:cubicBezTo>
                    <a:cubicBezTo>
                      <a:pt x="1" y="3"/>
                      <a:pt x="0" y="5"/>
                      <a:pt x="0" y="7"/>
                    </a:cubicBezTo>
                    <a:cubicBezTo>
                      <a:pt x="0" y="8"/>
                      <a:pt x="4" y="27"/>
                      <a:pt x="9" y="44"/>
                    </a:cubicBezTo>
                    <a:cubicBezTo>
                      <a:pt x="15" y="65"/>
                      <a:pt x="27" y="76"/>
                      <a:pt x="52" y="85"/>
                    </a:cubicBezTo>
                    <a:cubicBezTo>
                      <a:pt x="59" y="87"/>
                      <a:pt x="66" y="88"/>
                      <a:pt x="73" y="88"/>
                    </a:cubicBezTo>
                    <a:cubicBezTo>
                      <a:pt x="87" y="88"/>
                      <a:pt x="99" y="84"/>
                      <a:pt x="105" y="82"/>
                    </a:cubicBezTo>
                    <a:cubicBezTo>
                      <a:pt x="109" y="87"/>
                      <a:pt x="111" y="93"/>
                      <a:pt x="112" y="101"/>
                    </a:cubicBezTo>
                    <a:cubicBezTo>
                      <a:pt x="112" y="104"/>
                      <a:pt x="112" y="106"/>
                      <a:pt x="113" y="109"/>
                    </a:cubicBezTo>
                    <a:cubicBezTo>
                      <a:pt x="113" y="109"/>
                      <a:pt x="113" y="109"/>
                      <a:pt x="113" y="110"/>
                    </a:cubicBezTo>
                    <a:cubicBezTo>
                      <a:pt x="113" y="121"/>
                      <a:pt x="112" y="133"/>
                      <a:pt x="110" y="148"/>
                    </a:cubicBezTo>
                    <a:cubicBezTo>
                      <a:pt x="109" y="156"/>
                      <a:pt x="108" y="164"/>
                      <a:pt x="108" y="172"/>
                    </a:cubicBezTo>
                    <a:cubicBezTo>
                      <a:pt x="107" y="175"/>
                      <a:pt x="110" y="178"/>
                      <a:pt x="113" y="179"/>
                    </a:cubicBezTo>
                    <a:cubicBezTo>
                      <a:pt x="113" y="179"/>
                      <a:pt x="114" y="179"/>
                      <a:pt x="114" y="179"/>
                    </a:cubicBezTo>
                    <a:cubicBezTo>
                      <a:pt x="117" y="179"/>
                      <a:pt x="119" y="176"/>
                      <a:pt x="120" y="173"/>
                    </a:cubicBezTo>
                    <a:cubicBezTo>
                      <a:pt x="120" y="165"/>
                      <a:pt x="121" y="157"/>
                      <a:pt x="122" y="149"/>
                    </a:cubicBezTo>
                    <a:cubicBezTo>
                      <a:pt x="124" y="131"/>
                      <a:pt x="126" y="115"/>
                      <a:pt x="124" y="101"/>
                    </a:cubicBezTo>
                    <a:cubicBezTo>
                      <a:pt x="125" y="91"/>
                      <a:pt x="128" y="83"/>
                      <a:pt x="131" y="77"/>
                    </a:cubicBezTo>
                    <a:cubicBezTo>
                      <a:pt x="135" y="78"/>
                      <a:pt x="139" y="79"/>
                      <a:pt x="142" y="79"/>
                    </a:cubicBezTo>
                    <a:cubicBezTo>
                      <a:pt x="166" y="79"/>
                      <a:pt x="182" y="61"/>
                      <a:pt x="188" y="50"/>
                    </a:cubicBezTo>
                    <a:cubicBezTo>
                      <a:pt x="188" y="50"/>
                      <a:pt x="188" y="50"/>
                      <a:pt x="188" y="50"/>
                    </a:cubicBezTo>
                    <a:cubicBezTo>
                      <a:pt x="198" y="32"/>
                      <a:pt x="198" y="32"/>
                      <a:pt x="198" y="32"/>
                    </a:cubicBezTo>
                    <a:cubicBezTo>
                      <a:pt x="199" y="31"/>
                      <a:pt x="199" y="29"/>
                      <a:pt x="198" y="2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87310" tIns="43655" rIns="87310" bIns="43655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 sz="191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3" name="Freeform 5">
                <a:extLst>
                  <a:ext uri="{FF2B5EF4-FFF2-40B4-BE49-F238E27FC236}">
                    <a16:creationId xmlns:a16="http://schemas.microsoft.com/office/drawing/2014/main" id="{9CB7871F-9CD5-4A7B-8F11-50D9BB9015A6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720989" y="9335883"/>
                <a:ext cx="242261" cy="238868"/>
              </a:xfrm>
              <a:custGeom>
                <a:avLst/>
                <a:gdLst>
                  <a:gd name="T0" fmla="*/ 198 w 199"/>
                  <a:gd name="T1" fmla="*/ 27 h 179"/>
                  <a:gd name="T2" fmla="*/ 194 w 199"/>
                  <a:gd name="T3" fmla="*/ 24 h 179"/>
                  <a:gd name="T4" fmla="*/ 170 w 199"/>
                  <a:gd name="T5" fmla="*/ 19 h 179"/>
                  <a:gd name="T6" fmla="*/ 134 w 199"/>
                  <a:gd name="T7" fmla="*/ 35 h 179"/>
                  <a:gd name="T8" fmla="*/ 122 w 199"/>
                  <a:gd name="T9" fmla="*/ 68 h 179"/>
                  <a:gd name="T10" fmla="*/ 117 w 199"/>
                  <a:gd name="T11" fmla="*/ 78 h 179"/>
                  <a:gd name="T12" fmla="*/ 112 w 199"/>
                  <a:gd name="T13" fmla="*/ 72 h 179"/>
                  <a:gd name="T14" fmla="*/ 39 w 199"/>
                  <a:gd name="T15" fmla="*/ 3 h 179"/>
                  <a:gd name="T16" fmla="*/ 39 w 199"/>
                  <a:gd name="T17" fmla="*/ 3 h 179"/>
                  <a:gd name="T18" fmla="*/ 7 w 199"/>
                  <a:gd name="T19" fmla="*/ 0 h 179"/>
                  <a:gd name="T20" fmla="*/ 2 w 199"/>
                  <a:gd name="T21" fmla="*/ 2 h 179"/>
                  <a:gd name="T22" fmla="*/ 0 w 199"/>
                  <a:gd name="T23" fmla="*/ 7 h 179"/>
                  <a:gd name="T24" fmla="*/ 9 w 199"/>
                  <a:gd name="T25" fmla="*/ 44 h 179"/>
                  <a:gd name="T26" fmla="*/ 52 w 199"/>
                  <a:gd name="T27" fmla="*/ 85 h 179"/>
                  <a:gd name="T28" fmla="*/ 73 w 199"/>
                  <a:gd name="T29" fmla="*/ 88 h 179"/>
                  <a:gd name="T30" fmla="*/ 105 w 199"/>
                  <a:gd name="T31" fmla="*/ 82 h 179"/>
                  <a:gd name="T32" fmla="*/ 112 w 199"/>
                  <a:gd name="T33" fmla="*/ 101 h 179"/>
                  <a:gd name="T34" fmla="*/ 113 w 199"/>
                  <a:gd name="T35" fmla="*/ 109 h 179"/>
                  <a:gd name="T36" fmla="*/ 113 w 199"/>
                  <a:gd name="T37" fmla="*/ 110 h 179"/>
                  <a:gd name="T38" fmla="*/ 110 w 199"/>
                  <a:gd name="T39" fmla="*/ 148 h 179"/>
                  <a:gd name="T40" fmla="*/ 108 w 199"/>
                  <a:gd name="T41" fmla="*/ 172 h 179"/>
                  <a:gd name="T42" fmla="*/ 113 w 199"/>
                  <a:gd name="T43" fmla="*/ 179 h 179"/>
                  <a:gd name="T44" fmla="*/ 114 w 199"/>
                  <a:gd name="T45" fmla="*/ 179 h 179"/>
                  <a:gd name="T46" fmla="*/ 120 w 199"/>
                  <a:gd name="T47" fmla="*/ 173 h 179"/>
                  <a:gd name="T48" fmla="*/ 122 w 199"/>
                  <a:gd name="T49" fmla="*/ 149 h 179"/>
                  <a:gd name="T50" fmla="*/ 124 w 199"/>
                  <a:gd name="T51" fmla="*/ 101 h 179"/>
                  <a:gd name="T52" fmla="*/ 131 w 199"/>
                  <a:gd name="T53" fmla="*/ 77 h 179"/>
                  <a:gd name="T54" fmla="*/ 142 w 199"/>
                  <a:gd name="T55" fmla="*/ 79 h 179"/>
                  <a:gd name="T56" fmla="*/ 188 w 199"/>
                  <a:gd name="T57" fmla="*/ 50 h 179"/>
                  <a:gd name="T58" fmla="*/ 188 w 199"/>
                  <a:gd name="T59" fmla="*/ 50 h 179"/>
                  <a:gd name="T60" fmla="*/ 198 w 199"/>
                  <a:gd name="T61" fmla="*/ 32 h 179"/>
                  <a:gd name="T62" fmla="*/ 198 w 199"/>
                  <a:gd name="T63" fmla="*/ 27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99" h="179">
                    <a:moveTo>
                      <a:pt x="198" y="27"/>
                    </a:moveTo>
                    <a:cubicBezTo>
                      <a:pt x="198" y="25"/>
                      <a:pt x="196" y="24"/>
                      <a:pt x="194" y="24"/>
                    </a:cubicBezTo>
                    <a:cubicBezTo>
                      <a:pt x="194" y="23"/>
                      <a:pt x="181" y="21"/>
                      <a:pt x="170" y="19"/>
                    </a:cubicBezTo>
                    <a:cubicBezTo>
                      <a:pt x="156" y="18"/>
                      <a:pt x="146" y="22"/>
                      <a:pt x="134" y="35"/>
                    </a:cubicBezTo>
                    <a:cubicBezTo>
                      <a:pt x="124" y="47"/>
                      <a:pt x="122" y="63"/>
                      <a:pt x="122" y="68"/>
                    </a:cubicBezTo>
                    <a:cubicBezTo>
                      <a:pt x="121" y="71"/>
                      <a:pt x="119" y="74"/>
                      <a:pt x="117" y="78"/>
                    </a:cubicBezTo>
                    <a:cubicBezTo>
                      <a:pt x="116" y="76"/>
                      <a:pt x="114" y="74"/>
                      <a:pt x="112" y="72"/>
                    </a:cubicBezTo>
                    <a:cubicBezTo>
                      <a:pt x="105" y="10"/>
                      <a:pt x="40" y="3"/>
                      <a:pt x="39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5" y="0"/>
                      <a:pt x="3" y="0"/>
                      <a:pt x="2" y="2"/>
                    </a:cubicBezTo>
                    <a:cubicBezTo>
                      <a:pt x="1" y="3"/>
                      <a:pt x="0" y="5"/>
                      <a:pt x="0" y="7"/>
                    </a:cubicBezTo>
                    <a:cubicBezTo>
                      <a:pt x="0" y="8"/>
                      <a:pt x="4" y="27"/>
                      <a:pt x="9" y="44"/>
                    </a:cubicBezTo>
                    <a:cubicBezTo>
                      <a:pt x="15" y="65"/>
                      <a:pt x="27" y="76"/>
                      <a:pt x="52" y="85"/>
                    </a:cubicBezTo>
                    <a:cubicBezTo>
                      <a:pt x="59" y="87"/>
                      <a:pt x="66" y="88"/>
                      <a:pt x="73" y="88"/>
                    </a:cubicBezTo>
                    <a:cubicBezTo>
                      <a:pt x="87" y="88"/>
                      <a:pt x="99" y="84"/>
                      <a:pt x="105" y="82"/>
                    </a:cubicBezTo>
                    <a:cubicBezTo>
                      <a:pt x="109" y="87"/>
                      <a:pt x="111" y="93"/>
                      <a:pt x="112" y="101"/>
                    </a:cubicBezTo>
                    <a:cubicBezTo>
                      <a:pt x="112" y="104"/>
                      <a:pt x="112" y="106"/>
                      <a:pt x="113" y="109"/>
                    </a:cubicBezTo>
                    <a:cubicBezTo>
                      <a:pt x="113" y="109"/>
                      <a:pt x="113" y="109"/>
                      <a:pt x="113" y="110"/>
                    </a:cubicBezTo>
                    <a:cubicBezTo>
                      <a:pt x="113" y="121"/>
                      <a:pt x="112" y="133"/>
                      <a:pt x="110" y="148"/>
                    </a:cubicBezTo>
                    <a:cubicBezTo>
                      <a:pt x="109" y="156"/>
                      <a:pt x="108" y="164"/>
                      <a:pt x="108" y="172"/>
                    </a:cubicBezTo>
                    <a:cubicBezTo>
                      <a:pt x="107" y="175"/>
                      <a:pt x="110" y="178"/>
                      <a:pt x="113" y="179"/>
                    </a:cubicBezTo>
                    <a:cubicBezTo>
                      <a:pt x="113" y="179"/>
                      <a:pt x="114" y="179"/>
                      <a:pt x="114" y="179"/>
                    </a:cubicBezTo>
                    <a:cubicBezTo>
                      <a:pt x="117" y="179"/>
                      <a:pt x="119" y="176"/>
                      <a:pt x="120" y="173"/>
                    </a:cubicBezTo>
                    <a:cubicBezTo>
                      <a:pt x="120" y="165"/>
                      <a:pt x="121" y="157"/>
                      <a:pt x="122" y="149"/>
                    </a:cubicBezTo>
                    <a:cubicBezTo>
                      <a:pt x="124" y="131"/>
                      <a:pt x="126" y="115"/>
                      <a:pt x="124" y="101"/>
                    </a:cubicBezTo>
                    <a:cubicBezTo>
                      <a:pt x="125" y="91"/>
                      <a:pt x="128" y="83"/>
                      <a:pt x="131" y="77"/>
                    </a:cubicBezTo>
                    <a:cubicBezTo>
                      <a:pt x="135" y="78"/>
                      <a:pt x="139" y="79"/>
                      <a:pt x="142" y="79"/>
                    </a:cubicBezTo>
                    <a:cubicBezTo>
                      <a:pt x="166" y="79"/>
                      <a:pt x="182" y="61"/>
                      <a:pt x="188" y="50"/>
                    </a:cubicBezTo>
                    <a:cubicBezTo>
                      <a:pt x="188" y="50"/>
                      <a:pt x="188" y="50"/>
                      <a:pt x="188" y="50"/>
                    </a:cubicBezTo>
                    <a:cubicBezTo>
                      <a:pt x="198" y="32"/>
                      <a:pt x="198" y="32"/>
                      <a:pt x="198" y="32"/>
                    </a:cubicBezTo>
                    <a:cubicBezTo>
                      <a:pt x="199" y="31"/>
                      <a:pt x="199" y="29"/>
                      <a:pt x="198" y="2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87310" tIns="43655" rIns="87310" bIns="43655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 sz="191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4" name="Freeform 5">
                <a:extLst>
                  <a:ext uri="{FF2B5EF4-FFF2-40B4-BE49-F238E27FC236}">
                    <a16:creationId xmlns:a16="http://schemas.microsoft.com/office/drawing/2014/main" id="{00DB97C2-4066-4B5E-A6BE-7CE3A9433E69}"/>
                  </a:ext>
                </a:extLst>
              </p:cNvPr>
              <p:cNvSpPr>
                <a:spLocks/>
              </p:cNvSpPr>
              <p:nvPr/>
            </p:nvSpPr>
            <p:spPr bwMode="auto">
              <a:xfrm rot="20962003">
                <a:off x="3650662" y="9223737"/>
                <a:ext cx="248740" cy="224291"/>
              </a:xfrm>
              <a:custGeom>
                <a:avLst/>
                <a:gdLst>
                  <a:gd name="T0" fmla="*/ 198 w 199"/>
                  <a:gd name="T1" fmla="*/ 27 h 179"/>
                  <a:gd name="T2" fmla="*/ 194 w 199"/>
                  <a:gd name="T3" fmla="*/ 24 h 179"/>
                  <a:gd name="T4" fmla="*/ 170 w 199"/>
                  <a:gd name="T5" fmla="*/ 19 h 179"/>
                  <a:gd name="T6" fmla="*/ 134 w 199"/>
                  <a:gd name="T7" fmla="*/ 35 h 179"/>
                  <a:gd name="T8" fmla="*/ 122 w 199"/>
                  <a:gd name="T9" fmla="*/ 68 h 179"/>
                  <a:gd name="T10" fmla="*/ 117 w 199"/>
                  <a:gd name="T11" fmla="*/ 78 h 179"/>
                  <a:gd name="T12" fmla="*/ 112 w 199"/>
                  <a:gd name="T13" fmla="*/ 72 h 179"/>
                  <a:gd name="T14" fmla="*/ 39 w 199"/>
                  <a:gd name="T15" fmla="*/ 3 h 179"/>
                  <a:gd name="T16" fmla="*/ 39 w 199"/>
                  <a:gd name="T17" fmla="*/ 3 h 179"/>
                  <a:gd name="T18" fmla="*/ 7 w 199"/>
                  <a:gd name="T19" fmla="*/ 0 h 179"/>
                  <a:gd name="T20" fmla="*/ 2 w 199"/>
                  <a:gd name="T21" fmla="*/ 2 h 179"/>
                  <a:gd name="T22" fmla="*/ 0 w 199"/>
                  <a:gd name="T23" fmla="*/ 7 h 179"/>
                  <a:gd name="T24" fmla="*/ 9 w 199"/>
                  <a:gd name="T25" fmla="*/ 44 h 179"/>
                  <a:gd name="T26" fmla="*/ 52 w 199"/>
                  <a:gd name="T27" fmla="*/ 85 h 179"/>
                  <a:gd name="T28" fmla="*/ 73 w 199"/>
                  <a:gd name="T29" fmla="*/ 88 h 179"/>
                  <a:gd name="T30" fmla="*/ 105 w 199"/>
                  <a:gd name="T31" fmla="*/ 82 h 179"/>
                  <a:gd name="T32" fmla="*/ 112 w 199"/>
                  <a:gd name="T33" fmla="*/ 101 h 179"/>
                  <a:gd name="T34" fmla="*/ 113 w 199"/>
                  <a:gd name="T35" fmla="*/ 109 h 179"/>
                  <a:gd name="T36" fmla="*/ 113 w 199"/>
                  <a:gd name="T37" fmla="*/ 110 h 179"/>
                  <a:gd name="T38" fmla="*/ 110 w 199"/>
                  <a:gd name="T39" fmla="*/ 148 h 179"/>
                  <a:gd name="T40" fmla="*/ 108 w 199"/>
                  <a:gd name="T41" fmla="*/ 172 h 179"/>
                  <a:gd name="T42" fmla="*/ 113 w 199"/>
                  <a:gd name="T43" fmla="*/ 179 h 179"/>
                  <a:gd name="T44" fmla="*/ 114 w 199"/>
                  <a:gd name="T45" fmla="*/ 179 h 179"/>
                  <a:gd name="T46" fmla="*/ 120 w 199"/>
                  <a:gd name="T47" fmla="*/ 173 h 179"/>
                  <a:gd name="T48" fmla="*/ 122 w 199"/>
                  <a:gd name="T49" fmla="*/ 149 h 179"/>
                  <a:gd name="T50" fmla="*/ 124 w 199"/>
                  <a:gd name="T51" fmla="*/ 101 h 179"/>
                  <a:gd name="T52" fmla="*/ 131 w 199"/>
                  <a:gd name="T53" fmla="*/ 77 h 179"/>
                  <a:gd name="T54" fmla="*/ 142 w 199"/>
                  <a:gd name="T55" fmla="*/ 79 h 179"/>
                  <a:gd name="T56" fmla="*/ 188 w 199"/>
                  <a:gd name="T57" fmla="*/ 50 h 179"/>
                  <a:gd name="T58" fmla="*/ 188 w 199"/>
                  <a:gd name="T59" fmla="*/ 50 h 179"/>
                  <a:gd name="T60" fmla="*/ 198 w 199"/>
                  <a:gd name="T61" fmla="*/ 32 h 179"/>
                  <a:gd name="T62" fmla="*/ 198 w 199"/>
                  <a:gd name="T63" fmla="*/ 27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99" h="179">
                    <a:moveTo>
                      <a:pt x="198" y="27"/>
                    </a:moveTo>
                    <a:cubicBezTo>
                      <a:pt x="198" y="25"/>
                      <a:pt x="196" y="24"/>
                      <a:pt x="194" y="24"/>
                    </a:cubicBezTo>
                    <a:cubicBezTo>
                      <a:pt x="194" y="23"/>
                      <a:pt x="181" y="21"/>
                      <a:pt x="170" y="19"/>
                    </a:cubicBezTo>
                    <a:cubicBezTo>
                      <a:pt x="156" y="18"/>
                      <a:pt x="146" y="22"/>
                      <a:pt x="134" y="35"/>
                    </a:cubicBezTo>
                    <a:cubicBezTo>
                      <a:pt x="124" y="47"/>
                      <a:pt x="122" y="63"/>
                      <a:pt x="122" y="68"/>
                    </a:cubicBezTo>
                    <a:cubicBezTo>
                      <a:pt x="121" y="71"/>
                      <a:pt x="119" y="74"/>
                      <a:pt x="117" y="78"/>
                    </a:cubicBezTo>
                    <a:cubicBezTo>
                      <a:pt x="116" y="76"/>
                      <a:pt x="114" y="74"/>
                      <a:pt x="112" y="72"/>
                    </a:cubicBezTo>
                    <a:cubicBezTo>
                      <a:pt x="105" y="10"/>
                      <a:pt x="40" y="3"/>
                      <a:pt x="39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5" y="0"/>
                      <a:pt x="3" y="0"/>
                      <a:pt x="2" y="2"/>
                    </a:cubicBezTo>
                    <a:cubicBezTo>
                      <a:pt x="1" y="3"/>
                      <a:pt x="0" y="5"/>
                      <a:pt x="0" y="7"/>
                    </a:cubicBezTo>
                    <a:cubicBezTo>
                      <a:pt x="0" y="8"/>
                      <a:pt x="4" y="27"/>
                      <a:pt x="9" y="44"/>
                    </a:cubicBezTo>
                    <a:cubicBezTo>
                      <a:pt x="15" y="65"/>
                      <a:pt x="27" y="76"/>
                      <a:pt x="52" y="85"/>
                    </a:cubicBezTo>
                    <a:cubicBezTo>
                      <a:pt x="59" y="87"/>
                      <a:pt x="66" y="88"/>
                      <a:pt x="73" y="88"/>
                    </a:cubicBezTo>
                    <a:cubicBezTo>
                      <a:pt x="87" y="88"/>
                      <a:pt x="99" y="84"/>
                      <a:pt x="105" y="82"/>
                    </a:cubicBezTo>
                    <a:cubicBezTo>
                      <a:pt x="109" y="87"/>
                      <a:pt x="111" y="93"/>
                      <a:pt x="112" y="101"/>
                    </a:cubicBezTo>
                    <a:cubicBezTo>
                      <a:pt x="112" y="104"/>
                      <a:pt x="112" y="106"/>
                      <a:pt x="113" y="109"/>
                    </a:cubicBezTo>
                    <a:cubicBezTo>
                      <a:pt x="113" y="109"/>
                      <a:pt x="113" y="109"/>
                      <a:pt x="113" y="110"/>
                    </a:cubicBezTo>
                    <a:cubicBezTo>
                      <a:pt x="113" y="121"/>
                      <a:pt x="112" y="133"/>
                      <a:pt x="110" y="148"/>
                    </a:cubicBezTo>
                    <a:cubicBezTo>
                      <a:pt x="109" y="156"/>
                      <a:pt x="108" y="164"/>
                      <a:pt x="108" y="172"/>
                    </a:cubicBezTo>
                    <a:cubicBezTo>
                      <a:pt x="107" y="175"/>
                      <a:pt x="110" y="178"/>
                      <a:pt x="113" y="179"/>
                    </a:cubicBezTo>
                    <a:cubicBezTo>
                      <a:pt x="113" y="179"/>
                      <a:pt x="114" y="179"/>
                      <a:pt x="114" y="179"/>
                    </a:cubicBezTo>
                    <a:cubicBezTo>
                      <a:pt x="117" y="179"/>
                      <a:pt x="119" y="176"/>
                      <a:pt x="120" y="173"/>
                    </a:cubicBezTo>
                    <a:cubicBezTo>
                      <a:pt x="120" y="165"/>
                      <a:pt x="121" y="157"/>
                      <a:pt x="122" y="149"/>
                    </a:cubicBezTo>
                    <a:cubicBezTo>
                      <a:pt x="124" y="131"/>
                      <a:pt x="126" y="115"/>
                      <a:pt x="124" y="101"/>
                    </a:cubicBezTo>
                    <a:cubicBezTo>
                      <a:pt x="125" y="91"/>
                      <a:pt x="128" y="83"/>
                      <a:pt x="131" y="77"/>
                    </a:cubicBezTo>
                    <a:cubicBezTo>
                      <a:pt x="135" y="78"/>
                      <a:pt x="139" y="79"/>
                      <a:pt x="142" y="79"/>
                    </a:cubicBezTo>
                    <a:cubicBezTo>
                      <a:pt x="166" y="79"/>
                      <a:pt x="182" y="61"/>
                      <a:pt x="188" y="50"/>
                    </a:cubicBezTo>
                    <a:cubicBezTo>
                      <a:pt x="188" y="50"/>
                      <a:pt x="188" y="50"/>
                      <a:pt x="188" y="50"/>
                    </a:cubicBezTo>
                    <a:cubicBezTo>
                      <a:pt x="198" y="32"/>
                      <a:pt x="198" y="32"/>
                      <a:pt x="198" y="32"/>
                    </a:cubicBezTo>
                    <a:cubicBezTo>
                      <a:pt x="199" y="31"/>
                      <a:pt x="199" y="29"/>
                      <a:pt x="198" y="2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87310" tIns="43655" rIns="87310" bIns="43655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 sz="191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aphicFrame>
        <p:nvGraphicFramePr>
          <p:cNvPr id="10" name="表 9">
            <a:extLst>
              <a:ext uri="{FF2B5EF4-FFF2-40B4-BE49-F238E27FC236}">
                <a16:creationId xmlns:a16="http://schemas.microsoft.com/office/drawing/2014/main" id="{EF65F626-C79F-4A36-98A8-2C9ACA8084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1838061"/>
              </p:ext>
            </p:extLst>
          </p:nvPr>
        </p:nvGraphicFramePr>
        <p:xfrm>
          <a:off x="600302" y="5752479"/>
          <a:ext cx="3096000" cy="2663997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080000">
                  <a:extLst>
                    <a:ext uri="{9D8B030D-6E8A-4147-A177-3AD203B41FA5}">
                      <a16:colId xmlns:a16="http://schemas.microsoft.com/office/drawing/2014/main" val="1130937474"/>
                    </a:ext>
                  </a:extLst>
                </a:gridCol>
                <a:gridCol w="1152310">
                  <a:extLst>
                    <a:ext uri="{9D8B030D-6E8A-4147-A177-3AD203B41FA5}">
                      <a16:colId xmlns:a16="http://schemas.microsoft.com/office/drawing/2014/main" val="868471624"/>
                    </a:ext>
                  </a:extLst>
                </a:gridCol>
                <a:gridCol w="863690">
                  <a:extLst>
                    <a:ext uri="{9D8B030D-6E8A-4147-A177-3AD203B41FA5}">
                      <a16:colId xmlns:a16="http://schemas.microsoft.com/office/drawing/2014/main" val="2674376322"/>
                    </a:ext>
                  </a:extLst>
                </a:gridCol>
              </a:tblGrid>
              <a:tr h="3464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900" b="1" kern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Class date</a:t>
                      </a:r>
                      <a:endParaRPr lang="ja-JP" sz="900" b="1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9861" marR="59861" marT="0" marB="0" anchor="ctr"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900" b="1" kern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Eligibility</a:t>
                      </a:r>
                      <a:br>
                        <a:rPr lang="en-US" sz="900" b="1" kern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800" b="1" kern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(Due date)</a:t>
                      </a:r>
                      <a:endParaRPr lang="ja-JP" sz="900" b="1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9861" marR="59861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900" b="1" kern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Online booking period</a:t>
                      </a:r>
                      <a:endParaRPr lang="ja-JP" sz="900" b="1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9861" marR="59861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8049483"/>
                  </a:ext>
                </a:extLst>
              </a:tr>
              <a:tr h="38626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ja-JP" sz="800" b="1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2026</a:t>
                      </a:r>
                      <a:r>
                        <a:rPr lang="ja-JP" altLang="en-US" sz="1100" b="1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100" b="1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April 4</a:t>
                      </a:r>
                      <a:endParaRPr lang="ja-JP" sz="11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ja-JP" sz="1100" b="1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April 18</a:t>
                      </a:r>
                      <a:endParaRPr lang="ja-JP" sz="11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72000" marT="0" marB="0" anchor="ctr"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8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April - July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March 1 - 20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7984675"/>
                  </a:ext>
                </a:extLst>
              </a:tr>
              <a:tr h="38626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1" lang="en-US" altLang="ja-JP" sz="11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Meiryo UI"/>
                          <a:cs typeface="Times New Roman" panose="02020603050405020304" pitchFamily="18" charset="0"/>
                        </a:rPr>
                        <a:t>May 9</a:t>
                      </a:r>
                      <a:endParaRPr lang="ja-JP" sz="11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1" lang="en-US" altLang="ja-JP" sz="11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Meiryo UI"/>
                          <a:cs typeface="Times New Roman" panose="02020603050405020304" pitchFamily="18" charset="0"/>
                        </a:rPr>
                        <a:t>May 23</a:t>
                      </a:r>
                      <a:endParaRPr lang="ja-JP" sz="11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72000" marT="0" marB="0" anchor="ctr">
                    <a:lnT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72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May - August</a:t>
                      </a:r>
                      <a:endParaRPr kumimoji="1" lang="ja-JP" altLang="en-US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T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72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Meiryo UI"/>
                          <a:cs typeface="Times New Roman" panose="02020603050405020304" pitchFamily="18" charset="0"/>
                        </a:rPr>
                        <a:t>April 1 - 20</a:t>
                      </a:r>
                      <a:endParaRPr kumimoji="1" lang="ja-JP" altLang="ja-JP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Meiryo U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T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284493"/>
                  </a:ext>
                </a:extLst>
              </a:tr>
              <a:tr h="38626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1" lang="en-US" altLang="ja-JP" sz="11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Meiryo UI"/>
                          <a:cs typeface="Times New Roman" panose="02020603050405020304" pitchFamily="18" charset="0"/>
                        </a:rPr>
                        <a:t>June 6</a:t>
                      </a:r>
                      <a:endParaRPr lang="ja-JP" sz="11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1" lang="en-US" altLang="ja-JP" sz="11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Meiryo UI"/>
                          <a:cs typeface="Times New Roman" panose="02020603050405020304" pitchFamily="18" charset="0"/>
                        </a:rPr>
                        <a:t>June 20</a:t>
                      </a:r>
                      <a:endParaRPr lang="ja-JP" sz="11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72000" marT="0" marB="0" anchor="ctr">
                    <a:lnT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72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Meiryo UI"/>
                          <a:cs typeface="Times New Roman" panose="02020603050405020304" pitchFamily="18" charset="0"/>
                        </a:rPr>
                        <a:t>June - September</a:t>
                      </a:r>
                      <a:endParaRPr kumimoji="1" lang="ja-JP" altLang="en-US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Meiryo U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T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72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Meiryo UI"/>
                          <a:cs typeface="Times New Roman" panose="02020603050405020304" pitchFamily="18" charset="0"/>
                        </a:rPr>
                        <a:t>May 1 - 20</a:t>
                      </a:r>
                      <a:endParaRPr kumimoji="1" lang="ja-JP" altLang="ja-JP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Meiryo U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T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8789703"/>
                  </a:ext>
                </a:extLst>
              </a:tr>
              <a:tr h="38626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1" lang="en-US" altLang="ja-JP" sz="11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Meiryo UI"/>
                          <a:cs typeface="Times New Roman" panose="02020603050405020304" pitchFamily="18" charset="0"/>
                        </a:rPr>
                        <a:t>July 4</a:t>
                      </a:r>
                      <a:endParaRPr lang="ja-JP" sz="11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1" lang="en-US" altLang="ja-JP" sz="11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Meiryo UI"/>
                          <a:cs typeface="Times New Roman" panose="02020603050405020304" pitchFamily="18" charset="0"/>
                        </a:rPr>
                        <a:t>July 18</a:t>
                      </a:r>
                      <a:endParaRPr lang="ja-JP" sz="11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72000" marT="0" marB="0" anchor="ctr">
                    <a:lnT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72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Meiryo UI"/>
                          <a:cs typeface="Times New Roman" panose="02020603050405020304" pitchFamily="18" charset="0"/>
                        </a:rPr>
                        <a:t>July - October</a:t>
                      </a:r>
                      <a:endParaRPr kumimoji="1" lang="ja-JP" altLang="en-US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Meiryo U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T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72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Meiryo UI"/>
                          <a:cs typeface="Times New Roman" panose="02020603050405020304" pitchFamily="18" charset="0"/>
                        </a:rPr>
                        <a:t>June 1 - 20</a:t>
                      </a:r>
                      <a:endParaRPr kumimoji="1" lang="ja-JP" altLang="ja-JP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Meiryo U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T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5177397"/>
                  </a:ext>
                </a:extLst>
              </a:tr>
              <a:tr h="38626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1" lang="en-US" altLang="ja-JP" sz="11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Meiryo UI"/>
                          <a:cs typeface="Times New Roman" panose="02020603050405020304" pitchFamily="18" charset="0"/>
                        </a:rPr>
                        <a:t>August 8</a:t>
                      </a:r>
                      <a:endParaRPr lang="ja-JP" sz="11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1" lang="en-US" altLang="ja-JP" sz="11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Meiryo UI"/>
                          <a:cs typeface="Times New Roman" panose="02020603050405020304" pitchFamily="18" charset="0"/>
                        </a:rPr>
                        <a:t>August 22</a:t>
                      </a:r>
                      <a:endParaRPr lang="ja-JP" sz="11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72000" marT="0" marB="0" anchor="ctr">
                    <a:lnT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72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Meiryo UI"/>
                          <a:cs typeface="Times New Roman" panose="02020603050405020304" pitchFamily="18" charset="0"/>
                        </a:rPr>
                        <a:t>August - November</a:t>
                      </a:r>
                      <a:endParaRPr kumimoji="1" lang="ja-JP" altLang="en-US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Meiryo U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T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72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Meiryo UI"/>
                          <a:cs typeface="Times New Roman" panose="02020603050405020304" pitchFamily="18" charset="0"/>
                        </a:rPr>
                        <a:t>July 1 - 20</a:t>
                      </a:r>
                      <a:endParaRPr kumimoji="1" lang="ja-JP" altLang="ja-JP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Meiryo U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T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1971972"/>
                  </a:ext>
                </a:extLst>
              </a:tr>
              <a:tr h="38626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1" lang="en-US" altLang="ja-JP" sz="11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Meiryo UI"/>
                          <a:cs typeface="Times New Roman" panose="02020603050405020304" pitchFamily="18" charset="0"/>
                        </a:rPr>
                        <a:t>September 5</a:t>
                      </a:r>
                      <a:endParaRPr lang="ja-JP" sz="11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1" lang="en-US" altLang="ja-JP" sz="11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Meiryo UI"/>
                          <a:cs typeface="Times New Roman" panose="02020603050405020304" pitchFamily="18" charset="0"/>
                        </a:rPr>
                        <a:t>September 19</a:t>
                      </a:r>
                    </a:p>
                  </a:txBody>
                  <a:tcPr marL="0" marR="72000" marT="0" marB="0" anchor="ctr">
                    <a:lnT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72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Meiryo UI"/>
                          <a:cs typeface="Times New Roman" panose="02020603050405020304" pitchFamily="18" charset="0"/>
                        </a:rPr>
                        <a:t>September - December</a:t>
                      </a:r>
                      <a:endParaRPr kumimoji="1" lang="ja-JP" altLang="en-US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Meiryo U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T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72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Meiryo UI"/>
                          <a:cs typeface="Times New Roman" panose="02020603050405020304" pitchFamily="18" charset="0"/>
                        </a:rPr>
                        <a:t>August 1 - 20</a:t>
                      </a:r>
                      <a:endParaRPr kumimoji="1" lang="ja-JP" altLang="ja-JP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Meiryo U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T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353769"/>
                  </a:ext>
                </a:extLst>
              </a:tr>
            </a:tbl>
          </a:graphicData>
        </a:graphic>
      </p:graphicFrame>
      <p:graphicFrame>
        <p:nvGraphicFramePr>
          <p:cNvPr id="70" name="表 69">
            <a:extLst>
              <a:ext uri="{FF2B5EF4-FFF2-40B4-BE49-F238E27FC236}">
                <a16:creationId xmlns:a16="http://schemas.microsoft.com/office/drawing/2014/main" id="{785FA9F4-466D-4227-95BF-6EFE5DCBE4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7495038"/>
              </p:ext>
            </p:extLst>
          </p:nvPr>
        </p:nvGraphicFramePr>
        <p:xfrm>
          <a:off x="3852190" y="5752479"/>
          <a:ext cx="3096000" cy="2663997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080000">
                  <a:extLst>
                    <a:ext uri="{9D8B030D-6E8A-4147-A177-3AD203B41FA5}">
                      <a16:colId xmlns:a16="http://schemas.microsoft.com/office/drawing/2014/main" val="1130937474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868471624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2674376322"/>
                    </a:ext>
                  </a:extLst>
                </a:gridCol>
              </a:tblGrid>
              <a:tr h="3464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900" b="1" kern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Class date</a:t>
                      </a:r>
                      <a:endParaRPr lang="ja-JP" sz="900" b="1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9861" marR="59861" marT="0" marB="0" anchor="ctr"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900" b="1" kern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Eligibility</a:t>
                      </a:r>
                      <a:br>
                        <a:rPr lang="en-US" sz="900" b="1" kern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800" b="1" kern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(Due date)</a:t>
                      </a:r>
                      <a:endParaRPr lang="ja-JP" sz="900" b="1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9861" marR="59861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900" b="1" kern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Online booking period</a:t>
                      </a:r>
                      <a:endParaRPr lang="ja-JP" sz="900" b="1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9861" marR="59861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8049483"/>
                  </a:ext>
                </a:extLst>
              </a:tr>
              <a:tr h="38626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ja-JP" sz="800" b="1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2026 </a:t>
                      </a:r>
                      <a:r>
                        <a:rPr lang="en-US" altLang="ja-JP" sz="1100" b="1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October 3</a:t>
                      </a:r>
                      <a:endParaRPr lang="ja-JP" sz="11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ja-JP" sz="1100" b="1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October 17</a:t>
                      </a:r>
                      <a:endParaRPr lang="ja-JP" altLang="en-US" sz="1100" b="1" kern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72000" marT="0" marB="0" anchor="ctr"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October 2026– January 2027</a:t>
                      </a:r>
                      <a:endParaRPr lang="ja-JP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September 1 – 20</a:t>
                      </a:r>
                    </a:p>
                  </a:txBody>
                  <a:tcPr marL="0" marR="0" marT="0" marB="0" anchor="ctr"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7984675"/>
                  </a:ext>
                </a:extLst>
              </a:tr>
              <a:tr h="38626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1" lang="en-US" altLang="ja-JP" sz="11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November 7</a:t>
                      </a:r>
                      <a:endParaRPr kumimoji="1" lang="ja-JP" altLang="en-US" sz="11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1" lang="en-US" altLang="ja-JP" sz="11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November 21</a:t>
                      </a:r>
                      <a:endParaRPr kumimoji="1" lang="ja-JP" altLang="en-US" sz="11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72000" marT="0" marB="0" anchor="ctr">
                    <a:lnT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72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November 2026 – February 2027</a:t>
                      </a:r>
                      <a:endParaRPr kumimoji="1" lang="ja-JP" altLang="en-US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T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72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October 1 - 20</a:t>
                      </a:r>
                    </a:p>
                  </a:txBody>
                  <a:tcPr marL="0" marR="0" marT="0" marB="0" anchor="ctr">
                    <a:lnT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284493"/>
                  </a:ext>
                </a:extLst>
              </a:tr>
              <a:tr h="38626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1" lang="en-US" altLang="ja-JP" sz="11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December 5</a:t>
                      </a:r>
                      <a:endParaRPr kumimoji="1" lang="ja-JP" altLang="en-US" sz="11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1" lang="en-US" altLang="ja-JP" sz="11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December 19</a:t>
                      </a:r>
                    </a:p>
                  </a:txBody>
                  <a:tcPr marL="0" marR="72000" marT="0" marB="0" anchor="ctr">
                    <a:lnT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72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December 2026– March 2027</a:t>
                      </a:r>
                      <a:endParaRPr kumimoji="1" lang="ja-JP" altLang="en-US" sz="1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T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72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November 1 - 20</a:t>
                      </a:r>
                    </a:p>
                  </a:txBody>
                  <a:tcPr marL="0" marR="0" marT="0" marB="0" anchor="ctr">
                    <a:lnT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8789703"/>
                  </a:ext>
                </a:extLst>
              </a:tr>
              <a:tr h="38626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1" lang="en-US" altLang="ja-JP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2027</a:t>
                      </a:r>
                      <a:r>
                        <a:rPr kumimoji="1" lang="ja-JP" altLang="en-US" sz="11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ja-JP" sz="11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January 9</a:t>
                      </a:r>
                      <a:endParaRPr kumimoji="1" lang="ja-JP" altLang="en-US" sz="11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1" lang="en-US" altLang="ja-JP" sz="11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January 23</a:t>
                      </a:r>
                      <a:endParaRPr kumimoji="1" lang="ja-JP" altLang="en-US" sz="11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72000" marT="0" marB="0" anchor="ctr">
                    <a:lnT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72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2027</a:t>
                      </a:r>
                    </a:p>
                    <a:p>
                      <a:pPr marL="0" marR="0" lvl="0" indent="0" algn="ctr" defTabSz="9472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January – April</a:t>
                      </a:r>
                      <a:endParaRPr kumimoji="1" lang="ja-JP" altLang="en-US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T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72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December 1 - 20</a:t>
                      </a:r>
                    </a:p>
                  </a:txBody>
                  <a:tcPr marL="0" marR="0" marT="0" marB="0" anchor="ctr">
                    <a:lnT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5177397"/>
                  </a:ext>
                </a:extLst>
              </a:tr>
              <a:tr h="38626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1" lang="en-US" altLang="ja-JP" sz="11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February 6</a:t>
                      </a:r>
                      <a:endParaRPr kumimoji="1" lang="ja-JP" altLang="en-US" sz="11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1" lang="en-US" altLang="ja-JP" sz="11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February 20</a:t>
                      </a:r>
                      <a:endParaRPr kumimoji="1" lang="ja-JP" altLang="en-US" sz="11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72000" marT="0" marB="0" anchor="ctr">
                    <a:lnT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72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February - May</a:t>
                      </a:r>
                      <a:endParaRPr kumimoji="1" lang="ja-JP" altLang="en-US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T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72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2027</a:t>
                      </a:r>
                      <a:endParaRPr kumimoji="1" lang="ja-JP" altLang="en-US" sz="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472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January 1 – 20</a:t>
                      </a:r>
                    </a:p>
                  </a:txBody>
                  <a:tcPr marL="0" marR="0" marT="0" marB="0" anchor="ctr">
                    <a:lnT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1971972"/>
                  </a:ext>
                </a:extLst>
              </a:tr>
              <a:tr h="38626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1" lang="en-US" altLang="ja-JP" sz="11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March 6</a:t>
                      </a:r>
                      <a:endParaRPr kumimoji="1" lang="ja-JP" altLang="en-US" sz="11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1" lang="en-US" altLang="ja-JP" sz="11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March 20</a:t>
                      </a:r>
                      <a:endParaRPr kumimoji="1" lang="ja-JP" altLang="en-US" sz="11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72000" marT="0" marB="0" anchor="ctr">
                    <a:lnT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72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March - June</a:t>
                      </a:r>
                      <a:endParaRPr kumimoji="1" lang="ja-JP" altLang="en-US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T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72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2027</a:t>
                      </a:r>
                      <a:endParaRPr kumimoji="1" lang="ja-JP" altLang="en-US" sz="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472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February 1 – 20</a:t>
                      </a:r>
                    </a:p>
                  </a:txBody>
                  <a:tcPr marL="0" marR="0" marT="0" marB="0" anchor="ctr">
                    <a:lnT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353769"/>
                  </a:ext>
                </a:extLst>
              </a:tr>
            </a:tbl>
          </a:graphicData>
        </a:graphic>
      </p:graphicFrame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1A8FE5D4-B3BF-418F-920A-C0ACB93A7F9D}"/>
              </a:ext>
            </a:extLst>
          </p:cNvPr>
          <p:cNvGrpSpPr/>
          <p:nvPr/>
        </p:nvGrpSpPr>
        <p:grpSpPr>
          <a:xfrm>
            <a:off x="612190" y="8443131"/>
            <a:ext cx="1728241" cy="576079"/>
            <a:chOff x="612187" y="7939100"/>
            <a:chExt cx="6336004" cy="478163"/>
          </a:xfrm>
        </p:grpSpPr>
        <p:sp>
          <p:nvSpPr>
            <p:cNvPr id="130" name="Rectangle 3">
              <a:extLst>
                <a:ext uri="{FF2B5EF4-FFF2-40B4-BE49-F238E27FC236}">
                  <a16:creationId xmlns:a16="http://schemas.microsoft.com/office/drawing/2014/main" id="{C11CBC17-8BD7-4FB8-90EC-879A4262B0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191" y="8129263"/>
              <a:ext cx="6336000" cy="28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kumimoji="0" lang="en-US" altLang="ja-JP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Videos showing the steps of bathing a baby are available online. [QR code below] Please watch it before coming to class.</a:t>
              </a:r>
              <a:endParaRPr kumimoji="0" lang="ja-JP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1" name="Rectangle 3">
              <a:extLst>
                <a:ext uri="{FF2B5EF4-FFF2-40B4-BE49-F238E27FC236}">
                  <a16:creationId xmlns:a16="http://schemas.microsoft.com/office/drawing/2014/main" id="{594D35A8-67F7-47B6-9CA8-7F878FD894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187" y="7939100"/>
              <a:ext cx="5544737" cy="144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noAutofit/>
            </a:bodyPr>
            <a:lstStyle/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kumimoji="0" lang="en-US" altLang="ja-JP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Regarding participation</a:t>
              </a:r>
              <a:endParaRPr kumimoji="0" lang="ja-JP" alt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7" name="直線コネクタ 26">
              <a:extLst>
                <a:ext uri="{FF2B5EF4-FFF2-40B4-BE49-F238E27FC236}">
                  <a16:creationId xmlns:a16="http://schemas.microsoft.com/office/drawing/2014/main" id="{872600C2-922C-4685-AEA0-23B5EBF621CF}"/>
                </a:ext>
              </a:extLst>
            </p:cNvPr>
            <p:cNvCxnSpPr>
              <a:cxnSpLocks/>
              <a:stCxn id="131" idx="3"/>
            </p:cNvCxnSpPr>
            <p:nvPr/>
          </p:nvCxnSpPr>
          <p:spPr>
            <a:xfrm>
              <a:off x="6156924" y="8011100"/>
              <a:ext cx="791267" cy="10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Group 14">
            <a:extLst>
              <a:ext uri="{FF2B5EF4-FFF2-40B4-BE49-F238E27FC236}">
                <a16:creationId xmlns:a16="http://schemas.microsoft.com/office/drawing/2014/main" id="{C3618E62-8772-45A4-997D-9E6F9F541D9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243732" y="9403866"/>
            <a:ext cx="629463" cy="307881"/>
            <a:chOff x="6943" y="2508"/>
            <a:chExt cx="5024" cy="1968"/>
          </a:xfrm>
        </p:grpSpPr>
        <p:sp>
          <p:nvSpPr>
            <p:cNvPr id="91" name="Freeform 15">
              <a:extLst>
                <a:ext uri="{FF2B5EF4-FFF2-40B4-BE49-F238E27FC236}">
                  <a16:creationId xmlns:a16="http://schemas.microsoft.com/office/drawing/2014/main" id="{6245A098-761A-4903-ADF5-3668A7D81ED8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8" y="2704"/>
              <a:ext cx="2891" cy="1772"/>
            </a:xfrm>
            <a:custGeom>
              <a:avLst/>
              <a:gdLst>
                <a:gd name="T0" fmla="*/ 1224 w 1224"/>
                <a:gd name="T1" fmla="*/ 674 h 750"/>
                <a:gd name="T2" fmla="*/ 1176 w 1224"/>
                <a:gd name="T3" fmla="*/ 715 h 750"/>
                <a:gd name="T4" fmla="*/ 612 w 1224"/>
                <a:gd name="T5" fmla="*/ 750 h 750"/>
                <a:gd name="T6" fmla="*/ 48 w 1224"/>
                <a:gd name="T7" fmla="*/ 715 h 750"/>
                <a:gd name="T8" fmla="*/ 0 w 1224"/>
                <a:gd name="T9" fmla="*/ 674 h 750"/>
                <a:gd name="T10" fmla="*/ 0 w 1224"/>
                <a:gd name="T11" fmla="*/ 73 h 750"/>
                <a:gd name="T12" fmla="*/ 48 w 1224"/>
                <a:gd name="T13" fmla="*/ 31 h 750"/>
                <a:gd name="T14" fmla="*/ 612 w 1224"/>
                <a:gd name="T15" fmla="*/ 0 h 750"/>
                <a:gd name="T16" fmla="*/ 1176 w 1224"/>
                <a:gd name="T17" fmla="*/ 31 h 750"/>
                <a:gd name="T18" fmla="*/ 1224 w 1224"/>
                <a:gd name="T19" fmla="*/ 73 h 750"/>
                <a:gd name="T20" fmla="*/ 1224 w 1224"/>
                <a:gd name="T21" fmla="*/ 674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24" h="750">
                  <a:moveTo>
                    <a:pt x="1224" y="674"/>
                  </a:moveTo>
                  <a:cubicBezTo>
                    <a:pt x="1224" y="697"/>
                    <a:pt x="1203" y="715"/>
                    <a:pt x="1176" y="715"/>
                  </a:cubicBezTo>
                  <a:cubicBezTo>
                    <a:pt x="1176" y="715"/>
                    <a:pt x="754" y="750"/>
                    <a:pt x="612" y="750"/>
                  </a:cubicBezTo>
                  <a:cubicBezTo>
                    <a:pt x="471" y="750"/>
                    <a:pt x="48" y="715"/>
                    <a:pt x="48" y="715"/>
                  </a:cubicBezTo>
                  <a:cubicBezTo>
                    <a:pt x="22" y="715"/>
                    <a:pt x="0" y="697"/>
                    <a:pt x="0" y="674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50"/>
                    <a:pt x="22" y="31"/>
                    <a:pt x="48" y="31"/>
                  </a:cubicBezTo>
                  <a:cubicBezTo>
                    <a:pt x="48" y="31"/>
                    <a:pt x="471" y="0"/>
                    <a:pt x="612" y="0"/>
                  </a:cubicBezTo>
                  <a:cubicBezTo>
                    <a:pt x="753" y="0"/>
                    <a:pt x="1176" y="31"/>
                    <a:pt x="1176" y="31"/>
                  </a:cubicBezTo>
                  <a:cubicBezTo>
                    <a:pt x="1203" y="31"/>
                    <a:pt x="1224" y="50"/>
                    <a:pt x="1224" y="73"/>
                  </a:cubicBezTo>
                  <a:lnTo>
                    <a:pt x="1224" y="674"/>
                  </a:lnTo>
                  <a:close/>
                </a:path>
              </a:pathLst>
            </a:custGeom>
            <a:noFill/>
            <a:ln w="19050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2" name="Line 16">
              <a:extLst>
                <a:ext uri="{FF2B5EF4-FFF2-40B4-BE49-F238E27FC236}">
                  <a16:creationId xmlns:a16="http://schemas.microsoft.com/office/drawing/2014/main" id="{3A46B043-F478-492D-91A0-91C8E80FCB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27" y="3590"/>
              <a:ext cx="2253" cy="0"/>
            </a:xfrm>
            <a:prstGeom prst="line">
              <a:avLst/>
            </a:prstGeom>
            <a:noFill/>
            <a:ln w="19050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0" name="Line 17">
              <a:extLst>
                <a:ext uri="{FF2B5EF4-FFF2-40B4-BE49-F238E27FC236}">
                  <a16:creationId xmlns:a16="http://schemas.microsoft.com/office/drawing/2014/main" id="{E219111B-F415-48D7-938E-86C33C154B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27" y="3250"/>
              <a:ext cx="2253" cy="0"/>
            </a:xfrm>
            <a:prstGeom prst="line">
              <a:avLst/>
            </a:prstGeom>
            <a:noFill/>
            <a:ln w="19050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6" name="Line 18">
              <a:extLst>
                <a:ext uri="{FF2B5EF4-FFF2-40B4-BE49-F238E27FC236}">
                  <a16:creationId xmlns:a16="http://schemas.microsoft.com/office/drawing/2014/main" id="{A9AA21F6-6BD9-4E2E-A4C9-9229C096A8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27" y="3931"/>
              <a:ext cx="2253" cy="0"/>
            </a:xfrm>
            <a:prstGeom prst="line">
              <a:avLst/>
            </a:prstGeom>
            <a:noFill/>
            <a:ln w="19050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7" name="Freeform 19">
              <a:extLst>
                <a:ext uri="{FF2B5EF4-FFF2-40B4-BE49-F238E27FC236}">
                  <a16:creationId xmlns:a16="http://schemas.microsoft.com/office/drawing/2014/main" id="{7A7ADC64-ED3B-4574-843C-94B75258E8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0" y="2508"/>
              <a:ext cx="1077" cy="1812"/>
            </a:xfrm>
            <a:custGeom>
              <a:avLst/>
              <a:gdLst>
                <a:gd name="T0" fmla="*/ 0 w 456"/>
                <a:gd name="T1" fmla="*/ 136 h 767"/>
                <a:gd name="T2" fmla="*/ 429 w 456"/>
                <a:gd name="T3" fmla="*/ 243 h 767"/>
                <a:gd name="T4" fmla="*/ 4 w 456"/>
                <a:gd name="T5" fmla="*/ 767 h 7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6" h="767">
                  <a:moveTo>
                    <a:pt x="0" y="136"/>
                  </a:moveTo>
                  <a:cubicBezTo>
                    <a:pt x="0" y="136"/>
                    <a:pt x="412" y="0"/>
                    <a:pt x="429" y="243"/>
                  </a:cubicBezTo>
                  <a:cubicBezTo>
                    <a:pt x="456" y="614"/>
                    <a:pt x="6" y="762"/>
                    <a:pt x="4" y="767"/>
                  </a:cubicBezTo>
                </a:path>
              </a:pathLst>
            </a:custGeom>
            <a:noFill/>
            <a:ln w="19050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8" name="Freeform 20">
              <a:extLst>
                <a:ext uri="{FF2B5EF4-FFF2-40B4-BE49-F238E27FC236}">
                  <a16:creationId xmlns:a16="http://schemas.microsoft.com/office/drawing/2014/main" id="{11CE60C4-8A95-4160-9F49-FABAB4A9EF0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3" y="2508"/>
              <a:ext cx="1077" cy="1812"/>
            </a:xfrm>
            <a:custGeom>
              <a:avLst/>
              <a:gdLst>
                <a:gd name="T0" fmla="*/ 456 w 456"/>
                <a:gd name="T1" fmla="*/ 136 h 767"/>
                <a:gd name="T2" fmla="*/ 26 w 456"/>
                <a:gd name="T3" fmla="*/ 243 h 767"/>
                <a:gd name="T4" fmla="*/ 451 w 456"/>
                <a:gd name="T5" fmla="*/ 767 h 7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6" h="767">
                  <a:moveTo>
                    <a:pt x="456" y="136"/>
                  </a:moveTo>
                  <a:cubicBezTo>
                    <a:pt x="456" y="136"/>
                    <a:pt x="44" y="0"/>
                    <a:pt x="26" y="243"/>
                  </a:cubicBezTo>
                  <a:cubicBezTo>
                    <a:pt x="0" y="614"/>
                    <a:pt x="450" y="762"/>
                    <a:pt x="451" y="767"/>
                  </a:cubicBezTo>
                </a:path>
              </a:pathLst>
            </a:custGeom>
            <a:noFill/>
            <a:ln w="19050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3B8B7634-C223-40B3-8676-3FE417F67189}"/>
              </a:ext>
            </a:extLst>
          </p:cNvPr>
          <p:cNvGrpSpPr/>
          <p:nvPr/>
        </p:nvGrpSpPr>
        <p:grpSpPr>
          <a:xfrm>
            <a:off x="6250923" y="9091484"/>
            <a:ext cx="629466" cy="296744"/>
            <a:chOff x="6330622" y="8829787"/>
            <a:chExt cx="629466" cy="296744"/>
          </a:xfrm>
        </p:grpSpPr>
        <p:grpSp>
          <p:nvGrpSpPr>
            <p:cNvPr id="76" name="Group 6">
              <a:extLst>
                <a:ext uri="{FF2B5EF4-FFF2-40B4-BE49-F238E27FC236}">
                  <a16:creationId xmlns:a16="http://schemas.microsoft.com/office/drawing/2014/main" id="{47D7ABD7-C376-4C26-80D2-DE69529AB10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330622" y="8978421"/>
              <a:ext cx="629466" cy="148110"/>
              <a:chOff x="7550" y="4474"/>
              <a:chExt cx="1476" cy="300"/>
            </a:xfrm>
          </p:grpSpPr>
          <p:sp>
            <p:nvSpPr>
              <p:cNvPr id="78" name="Freeform 7">
                <a:extLst>
                  <a:ext uri="{FF2B5EF4-FFF2-40B4-BE49-F238E27FC236}">
                    <a16:creationId xmlns:a16="http://schemas.microsoft.com/office/drawing/2014/main" id="{C9CC9B2C-03DA-4ACC-B2D2-BCBD80B66F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50" y="4474"/>
                <a:ext cx="1476" cy="300"/>
              </a:xfrm>
              <a:custGeom>
                <a:avLst/>
                <a:gdLst>
                  <a:gd name="T0" fmla="*/ 568 w 625"/>
                  <a:gd name="T1" fmla="*/ 0 h 127"/>
                  <a:gd name="T2" fmla="*/ 189 w 625"/>
                  <a:gd name="T3" fmla="*/ 0 h 127"/>
                  <a:gd name="T4" fmla="*/ 134 w 625"/>
                  <a:gd name="T5" fmla="*/ 37 h 127"/>
                  <a:gd name="T6" fmla="*/ 24 w 625"/>
                  <a:gd name="T7" fmla="*/ 37 h 127"/>
                  <a:gd name="T8" fmla="*/ 0 w 625"/>
                  <a:gd name="T9" fmla="*/ 57 h 127"/>
                  <a:gd name="T10" fmla="*/ 0 w 625"/>
                  <a:gd name="T11" fmla="*/ 71 h 127"/>
                  <a:gd name="T12" fmla="*/ 24 w 625"/>
                  <a:gd name="T13" fmla="*/ 91 h 127"/>
                  <a:gd name="T14" fmla="*/ 134 w 625"/>
                  <a:gd name="T15" fmla="*/ 91 h 127"/>
                  <a:gd name="T16" fmla="*/ 189 w 625"/>
                  <a:gd name="T17" fmla="*/ 127 h 127"/>
                  <a:gd name="T18" fmla="*/ 568 w 625"/>
                  <a:gd name="T19" fmla="*/ 127 h 127"/>
                  <a:gd name="T20" fmla="*/ 625 w 625"/>
                  <a:gd name="T21" fmla="*/ 79 h 127"/>
                  <a:gd name="T22" fmla="*/ 625 w 625"/>
                  <a:gd name="T23" fmla="*/ 48 h 127"/>
                  <a:gd name="T24" fmla="*/ 568 w 625"/>
                  <a:gd name="T25" fmla="*/ 0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25" h="127">
                    <a:moveTo>
                      <a:pt x="568" y="0"/>
                    </a:moveTo>
                    <a:cubicBezTo>
                      <a:pt x="189" y="0"/>
                      <a:pt x="189" y="0"/>
                      <a:pt x="189" y="0"/>
                    </a:cubicBezTo>
                    <a:cubicBezTo>
                      <a:pt x="162" y="0"/>
                      <a:pt x="140" y="16"/>
                      <a:pt x="134" y="37"/>
                    </a:cubicBezTo>
                    <a:cubicBezTo>
                      <a:pt x="24" y="37"/>
                      <a:pt x="24" y="37"/>
                      <a:pt x="24" y="37"/>
                    </a:cubicBezTo>
                    <a:cubicBezTo>
                      <a:pt x="11" y="37"/>
                      <a:pt x="0" y="46"/>
                      <a:pt x="0" y="57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82"/>
                      <a:pt x="11" y="91"/>
                      <a:pt x="24" y="91"/>
                    </a:cubicBezTo>
                    <a:cubicBezTo>
                      <a:pt x="134" y="91"/>
                      <a:pt x="134" y="91"/>
                      <a:pt x="134" y="91"/>
                    </a:cubicBezTo>
                    <a:cubicBezTo>
                      <a:pt x="140" y="112"/>
                      <a:pt x="162" y="127"/>
                      <a:pt x="189" y="127"/>
                    </a:cubicBezTo>
                    <a:cubicBezTo>
                      <a:pt x="568" y="127"/>
                      <a:pt x="568" y="127"/>
                      <a:pt x="568" y="127"/>
                    </a:cubicBezTo>
                    <a:cubicBezTo>
                      <a:pt x="600" y="127"/>
                      <a:pt x="625" y="106"/>
                      <a:pt x="625" y="79"/>
                    </a:cubicBezTo>
                    <a:cubicBezTo>
                      <a:pt x="625" y="48"/>
                      <a:pt x="625" y="48"/>
                      <a:pt x="625" y="48"/>
                    </a:cubicBezTo>
                    <a:cubicBezTo>
                      <a:pt x="625" y="22"/>
                      <a:pt x="600" y="0"/>
                      <a:pt x="568" y="0"/>
                    </a:cubicBezTo>
                    <a:close/>
                  </a:path>
                </a:pathLst>
              </a:custGeom>
              <a:noFill/>
              <a:ln w="19050" cap="rnd">
                <a:solidFill>
                  <a:schemeClr val="bg1">
                    <a:lumMod val="6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9" name="Rectangle 8">
                <a:extLst>
                  <a:ext uri="{FF2B5EF4-FFF2-40B4-BE49-F238E27FC236}">
                    <a16:creationId xmlns:a16="http://schemas.microsoft.com/office/drawing/2014/main" id="{432E9986-DA8E-4BE0-9CB2-328225306D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89" y="4535"/>
                <a:ext cx="489" cy="178"/>
              </a:xfrm>
              <a:prstGeom prst="rect">
                <a:avLst/>
              </a:prstGeom>
              <a:noFill/>
              <a:ln w="19050" cap="rnd">
                <a:solidFill>
                  <a:schemeClr val="bg1">
                    <a:lumMod val="6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0" name="Line 9">
                <a:extLst>
                  <a:ext uri="{FF2B5EF4-FFF2-40B4-BE49-F238E27FC236}">
                    <a16:creationId xmlns:a16="http://schemas.microsoft.com/office/drawing/2014/main" id="{DC7ECD1A-122A-4722-8DE8-3AAA6A36ED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699" y="4562"/>
                <a:ext cx="0" cy="127"/>
              </a:xfrm>
              <a:prstGeom prst="line">
                <a:avLst/>
              </a:prstGeom>
              <a:noFill/>
              <a:ln w="19050" cap="rnd">
                <a:solidFill>
                  <a:schemeClr val="bg1">
                    <a:lumMod val="6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A914AFF8-BE61-4D68-A19A-A15F6F4C655F}"/>
                </a:ext>
              </a:extLst>
            </p:cNvPr>
            <p:cNvSpPr/>
            <p:nvPr/>
          </p:nvSpPr>
          <p:spPr>
            <a:xfrm>
              <a:off x="6451331" y="8829787"/>
              <a:ext cx="508757" cy="86925"/>
            </a:xfrm>
            <a:prstGeom prst="rect">
              <a:avLst/>
            </a:prstGeom>
            <a:ln w="28575">
              <a:noFill/>
            </a:ln>
          </p:spPr>
          <p:txBody>
            <a:bodyPr wrap="square" lIns="0" tIns="0" rIns="0" bIns="0" anchor="t" anchorCtr="0">
              <a:noAutofit/>
            </a:bodyPr>
            <a:lstStyle/>
            <a:p>
              <a:pPr algn="ctr"/>
              <a:r>
                <a:rPr lang="en-US" altLang="ja-JP" sz="900" b="1" dirty="0">
                  <a:solidFill>
                    <a:schemeClr val="bg1">
                      <a:lumMod val="6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37.5</a:t>
              </a:r>
              <a:r>
                <a:rPr lang="ja-JP" altLang="en-US" sz="900" b="1" dirty="0">
                  <a:solidFill>
                    <a:schemeClr val="bg1">
                      <a:lumMod val="6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℃</a:t>
              </a:r>
              <a:endParaRPr lang="ja-JP" altLang="en-US" sz="9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65" name="正方形/長方形 64">
            <a:extLst>
              <a:ext uri="{FF2B5EF4-FFF2-40B4-BE49-F238E27FC236}">
                <a16:creationId xmlns:a16="http://schemas.microsoft.com/office/drawing/2014/main" id="{DCEB7B06-865B-4DE8-B65B-77A385B85C8C}"/>
              </a:ext>
            </a:extLst>
          </p:cNvPr>
          <p:cNvSpPr/>
          <p:nvPr/>
        </p:nvSpPr>
        <p:spPr>
          <a:xfrm>
            <a:off x="438719" y="524454"/>
            <a:ext cx="161583" cy="448841"/>
          </a:xfrm>
          <a:prstGeom prst="rect">
            <a:avLst/>
          </a:prstGeom>
        </p:spPr>
        <p:txBody>
          <a:bodyPr vert="vert" wrap="none" lIns="0" tIns="0" rIns="0" bIns="0">
            <a:spAutoFit/>
          </a:bodyPr>
          <a:lstStyle/>
          <a:p>
            <a:pPr algn="ctr"/>
            <a:r>
              <a:rPr lang="en-US" altLang="ja-JP" sz="105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FY2026</a:t>
            </a:r>
          </a:p>
        </p:txBody>
      </p:sp>
      <p:sp>
        <p:nvSpPr>
          <p:cNvPr id="66" name="楕円 65">
            <a:extLst>
              <a:ext uri="{FF2B5EF4-FFF2-40B4-BE49-F238E27FC236}">
                <a16:creationId xmlns:a16="http://schemas.microsoft.com/office/drawing/2014/main" id="{30C6FA83-B02F-4482-9626-0C9E05C731D8}"/>
              </a:ext>
            </a:extLst>
          </p:cNvPr>
          <p:cNvSpPr>
            <a:spLocks noChangeAspect="1"/>
          </p:cNvSpPr>
          <p:nvPr/>
        </p:nvSpPr>
        <p:spPr>
          <a:xfrm>
            <a:off x="6207339" y="275211"/>
            <a:ext cx="793438" cy="5760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/>
            <a:r>
              <a:rPr kumimoji="1" lang="en-US" altLang="ja-JP" sz="900" dirty="0">
                <a:solidFill>
                  <a:schemeClr val="tx1"/>
                </a:solidFill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Pre-booking required</a:t>
            </a:r>
            <a:endParaRPr kumimoji="1" lang="ja-JP" altLang="en-US" sz="900" dirty="0">
              <a:solidFill>
                <a:schemeClr val="tx1"/>
              </a:solidFill>
              <a:latin typeface="Times New Roman" panose="02020603050405020304" pitchFamily="18" charset="0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64" name="Picture 8">
            <a:extLst>
              <a:ext uri="{FF2B5EF4-FFF2-40B4-BE49-F238E27FC236}">
                <a16:creationId xmlns:a16="http://schemas.microsoft.com/office/drawing/2014/main" id="{D7938325-C5E2-4DFF-A69A-E9C7C94DC9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7934" y="2767943"/>
            <a:ext cx="852215" cy="852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図 66" descr="QR コード が含まれている画像&#10;&#10;自動的に生成された説明">
            <a:extLst>
              <a:ext uri="{FF2B5EF4-FFF2-40B4-BE49-F238E27FC236}">
                <a16:creationId xmlns:a16="http://schemas.microsoft.com/office/drawing/2014/main" id="{71310679-1C42-4018-AC67-713A5F7B97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792" t="2060" r="1042" b="2060"/>
          <a:stretch/>
        </p:blipFill>
        <p:spPr>
          <a:xfrm>
            <a:off x="6463010" y="4382759"/>
            <a:ext cx="800121" cy="800121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7861DE6-6FB7-436B-A176-834F70B4E42C}"/>
              </a:ext>
            </a:extLst>
          </p:cNvPr>
          <p:cNvSpPr txBox="1"/>
          <p:nvPr/>
        </p:nvSpPr>
        <p:spPr>
          <a:xfrm>
            <a:off x="6012941" y="3124339"/>
            <a:ext cx="1368190" cy="197934"/>
          </a:xfrm>
          <a:prstGeom prst="rect">
            <a:avLst/>
          </a:prstGeom>
          <a:noFill/>
        </p:spPr>
        <p:txBody>
          <a:bodyPr wrap="square" lIns="0" tIns="36000" rIns="0" bIns="0" rtlCol="0">
            <a:spAutoFit/>
          </a:bodyPr>
          <a:lstStyle/>
          <a:p>
            <a:r>
              <a:rPr kumimoji="1" lang="en-US" altLang="ja-JP" sz="1050" dirty="0">
                <a:latin typeface="Times New Roman" panose="02020603050405020304" pitchFamily="18" charset="0"/>
                <a:ea typeface="メイリオ" panose="020B0604030504040204" pitchFamily="50" charset="-128"/>
                <a:cs typeface="Times New Roman" panose="02020603050405020304" pitchFamily="18" charset="0"/>
              </a:rPr>
              <a:t>Parents’ classes website</a:t>
            </a:r>
            <a:endParaRPr lang="en-US" altLang="ja-JP" sz="1050" dirty="0">
              <a:latin typeface="Times New Roman" panose="02020603050405020304" pitchFamily="18" charset="0"/>
              <a:ea typeface="メイリオ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41201D18-F596-4324-AEAD-7FD5950EA7C0}"/>
              </a:ext>
            </a:extLst>
          </p:cNvPr>
          <p:cNvSpPr txBox="1"/>
          <p:nvPr/>
        </p:nvSpPr>
        <p:spPr>
          <a:xfrm>
            <a:off x="6463010" y="5154280"/>
            <a:ext cx="1113721" cy="521100"/>
          </a:xfrm>
          <a:prstGeom prst="rect">
            <a:avLst/>
          </a:prstGeom>
          <a:noFill/>
        </p:spPr>
        <p:txBody>
          <a:bodyPr wrap="square" lIns="0" tIns="36000" rIns="0" bIns="0" rtlCol="0">
            <a:spAutoFit/>
          </a:bodyPr>
          <a:lstStyle/>
          <a:p>
            <a:r>
              <a:rPr lang="en-US" altLang="ja-JP" sz="1050" dirty="0">
                <a:latin typeface="Times New Roman" panose="02020603050405020304" pitchFamily="18" charset="0"/>
                <a:ea typeface="メイリオ" panose="020B0604030504040204" pitchFamily="50" charset="-128"/>
                <a:cs typeface="Times New Roman" panose="02020603050405020304" pitchFamily="18" charset="0"/>
              </a:rPr>
              <a:t>Minato Maternal and Child Health Handbook app</a:t>
            </a:r>
            <a:endParaRPr kumimoji="1" lang="en-US" altLang="ja-JP" sz="1050" dirty="0">
              <a:latin typeface="Times New Roman" panose="02020603050405020304" pitchFamily="18" charset="0"/>
              <a:ea typeface="メイリオ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69" name="正方形/長方形 68">
            <a:extLst>
              <a:ext uri="{FF2B5EF4-FFF2-40B4-BE49-F238E27FC236}">
                <a16:creationId xmlns:a16="http://schemas.microsoft.com/office/drawing/2014/main" id="{1F28CAAC-74BC-43F9-B402-8BE74429060D}"/>
              </a:ext>
            </a:extLst>
          </p:cNvPr>
          <p:cNvSpPr/>
          <p:nvPr/>
        </p:nvSpPr>
        <p:spPr>
          <a:xfrm>
            <a:off x="5227096" y="9796360"/>
            <a:ext cx="2256406" cy="401033"/>
          </a:xfrm>
          <a:prstGeom prst="rect">
            <a:avLst/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 anchorCtr="0">
            <a:noAutofit/>
          </a:bodyPr>
          <a:lstStyle/>
          <a:p>
            <a:r>
              <a:rPr lang="ja-JP" altLang="en-US" sz="900" b="1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lang="en-US" altLang="ja-JP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Contact on the day:</a:t>
            </a:r>
            <a:endParaRPr lang="ja-JP" alt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ja-JP" altLang="en-US" sz="900" b="1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lang="en-US" altLang="ja-JP" sz="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Boshi</a:t>
            </a:r>
            <a:r>
              <a:rPr lang="en-US" altLang="ja-JP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ja-JP" sz="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Aiiku</a:t>
            </a:r>
            <a:r>
              <a:rPr lang="en-US" altLang="ja-JP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-kai Training Dept. </a:t>
            </a:r>
          </a:p>
          <a:p>
            <a:r>
              <a:rPr lang="en-US" altLang="ja-JP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ja-JP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03-3473-8335 </a:t>
            </a:r>
            <a:endParaRPr lang="ja-JP" alt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" name="図 70">
            <a:extLst>
              <a:ext uri="{FF2B5EF4-FFF2-40B4-BE49-F238E27FC236}">
                <a16:creationId xmlns:a16="http://schemas.microsoft.com/office/drawing/2014/main" id="{DC7F970D-9ABD-4D97-9033-06028A771F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254" y="9030057"/>
            <a:ext cx="726324" cy="688884"/>
          </a:xfrm>
          <a:prstGeom prst="rect">
            <a:avLst/>
          </a:prstGeom>
        </p:spPr>
      </p:pic>
      <p:sp>
        <p:nvSpPr>
          <p:cNvPr id="72" name="楕円 71">
            <a:extLst>
              <a:ext uri="{FF2B5EF4-FFF2-40B4-BE49-F238E27FC236}">
                <a16:creationId xmlns:a16="http://schemas.microsoft.com/office/drawing/2014/main" id="{28A55947-A373-44DB-8200-78BA1AA9A440}"/>
              </a:ext>
            </a:extLst>
          </p:cNvPr>
          <p:cNvSpPr/>
          <p:nvPr/>
        </p:nvSpPr>
        <p:spPr>
          <a:xfrm>
            <a:off x="519510" y="1835255"/>
            <a:ext cx="792110" cy="468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ja-JP" sz="1000" b="1" dirty="0">
                <a:solidFill>
                  <a:schemeClr val="bg1"/>
                </a:solidFill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Practical seminar</a:t>
            </a:r>
            <a:endParaRPr kumimoji="1" lang="ja-JP" altLang="en-US" sz="1000" b="1" dirty="0">
              <a:solidFill>
                <a:schemeClr val="bg1"/>
              </a:solidFill>
              <a:latin typeface="Times New Roman" panose="02020603050405020304" pitchFamily="18" charset="0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83664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OKUYO_A4縦">
  <a:themeElements>
    <a:clrScheme name="ポップ">
      <a:dk1>
        <a:sysClr val="windowText" lastClr="000000"/>
      </a:dk1>
      <a:lt1>
        <a:sysClr val="window" lastClr="FFFFFF"/>
      </a:lt1>
      <a:dk2>
        <a:srgbClr val="0080EA"/>
      </a:dk2>
      <a:lt2>
        <a:srgbClr val="D7F6FF"/>
      </a:lt2>
      <a:accent1>
        <a:srgbClr val="1AB39F"/>
      </a:accent1>
      <a:accent2>
        <a:srgbClr val="7FD13B"/>
      </a:accent2>
      <a:accent3>
        <a:srgbClr val="FEB80A"/>
      </a:accent3>
      <a:accent4>
        <a:srgbClr val="EB5705"/>
      </a:accent4>
      <a:accent5>
        <a:srgbClr val="EA157A"/>
      </a:accent5>
      <a:accent6>
        <a:srgbClr val="71685C"/>
      </a:accent6>
      <a:hlink>
        <a:srgbClr val="EB8803"/>
      </a:hlink>
      <a:folHlink>
        <a:srgbClr val="5F7791"/>
      </a:folHlink>
    </a:clrScheme>
    <a:fontScheme name="ユーザー定義 2">
      <a:majorFont>
        <a:latin typeface="Arial Black"/>
        <a:ea typeface="メイリオ"/>
        <a:cs typeface=""/>
      </a:majorFont>
      <a:minorFont>
        <a:latin typeface="Arial"/>
        <a:ea typeface="Meiryo UI"/>
        <a:cs typeface=""/>
      </a:minorFont>
    </a:fontScheme>
    <a:fmtScheme name="エッセンシャル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>
    <a:spDef>
      <a:spPr>
        <a:noFill/>
        <a:ln w="9525">
          <a:solidFill>
            <a:schemeClr val="tx1"/>
          </a:solidFill>
        </a:ln>
      </a:spPr>
      <a:bodyPr lIns="72000" tIns="36000" rIns="72000" bIns="0" rtlCol="0" anchor="ctr"/>
      <a:lstStyle>
        <a:defPPr algn="ctr">
          <a:defRPr kumimoji="1" sz="1200" dirty="0" smtClean="0">
            <a:solidFill>
              <a:schemeClr val="tx1"/>
            </a:solidFill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36000" rIns="0" bIns="0" rtlCol="0">
        <a:spAutoFit/>
      </a:bodyPr>
      <a:lstStyle>
        <a:defPPr>
          <a:defRPr kumimoji="1" sz="1200" smtClean="0"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633</Words>
  <Application>Microsoft Office PowerPoint</Application>
  <PresentationFormat>ユーザー設定</PresentationFormat>
  <Paragraphs>111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Meiryo UI</vt:lpstr>
      <vt:lpstr>メイリオ</vt:lpstr>
      <vt:lpstr>Arial</vt:lpstr>
      <vt:lpstr>Times New Roman</vt:lpstr>
      <vt:lpstr>Wingdings</vt:lpstr>
      <vt:lpstr>KOKUYO_A4縦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2024-02-27T00:23:42Z</dcterms:created>
  <dcterms:modified xsi:type="dcterms:W3CDTF">2026-07-29T08:54:40Z</dcterms:modified>
</cp:coreProperties>
</file>