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5" r:id="rId1"/>
  </p:sldMasterIdLst>
  <p:sldIdLst>
    <p:sldId id="264" r:id="rId2"/>
    <p:sldId id="265" r:id="rId3"/>
  </p:sldIdLst>
  <p:sldSz cx="15122525" cy="10693400"/>
  <p:notesSz cx="6735763" cy="9869488"/>
  <p:defaultTextStyle>
    <a:defPPr>
      <a:defRPr lang="ja-JP"/>
    </a:defPPr>
    <a:lvl1pPr marL="0" algn="l" defTabSz="1293144" rtl="0" eaLnBrk="1" latinLnBrk="0" hangingPunct="1">
      <a:defRPr kumimoji="1" sz="2500" kern="1200">
        <a:solidFill>
          <a:schemeClr val="tx1"/>
        </a:solidFill>
        <a:latin typeface="+mn-lt"/>
        <a:ea typeface="+mn-ea"/>
        <a:cs typeface="+mn-cs"/>
      </a:defRPr>
    </a:lvl1pPr>
    <a:lvl2pPr marL="646572" algn="l" defTabSz="1293144" rtl="0" eaLnBrk="1" latinLnBrk="0" hangingPunct="1">
      <a:defRPr kumimoji="1" sz="2500" kern="1200">
        <a:solidFill>
          <a:schemeClr val="tx1"/>
        </a:solidFill>
        <a:latin typeface="+mn-lt"/>
        <a:ea typeface="+mn-ea"/>
        <a:cs typeface="+mn-cs"/>
      </a:defRPr>
    </a:lvl2pPr>
    <a:lvl3pPr marL="1293144" algn="l" defTabSz="1293144" rtl="0" eaLnBrk="1" latinLnBrk="0" hangingPunct="1">
      <a:defRPr kumimoji="1" sz="2500" kern="1200">
        <a:solidFill>
          <a:schemeClr val="tx1"/>
        </a:solidFill>
        <a:latin typeface="+mn-lt"/>
        <a:ea typeface="+mn-ea"/>
        <a:cs typeface="+mn-cs"/>
      </a:defRPr>
    </a:lvl3pPr>
    <a:lvl4pPr marL="1939717" algn="l" defTabSz="1293144" rtl="0" eaLnBrk="1" latinLnBrk="0" hangingPunct="1">
      <a:defRPr kumimoji="1" sz="2500" kern="1200">
        <a:solidFill>
          <a:schemeClr val="tx1"/>
        </a:solidFill>
        <a:latin typeface="+mn-lt"/>
        <a:ea typeface="+mn-ea"/>
        <a:cs typeface="+mn-cs"/>
      </a:defRPr>
    </a:lvl4pPr>
    <a:lvl5pPr marL="2586289" algn="l" defTabSz="1293144" rtl="0" eaLnBrk="1" latinLnBrk="0" hangingPunct="1">
      <a:defRPr kumimoji="1" sz="2500" kern="1200">
        <a:solidFill>
          <a:schemeClr val="tx1"/>
        </a:solidFill>
        <a:latin typeface="+mn-lt"/>
        <a:ea typeface="+mn-ea"/>
        <a:cs typeface="+mn-cs"/>
      </a:defRPr>
    </a:lvl5pPr>
    <a:lvl6pPr marL="3232861" algn="l" defTabSz="1293144" rtl="0" eaLnBrk="1" latinLnBrk="0" hangingPunct="1">
      <a:defRPr kumimoji="1" sz="2500" kern="1200">
        <a:solidFill>
          <a:schemeClr val="tx1"/>
        </a:solidFill>
        <a:latin typeface="+mn-lt"/>
        <a:ea typeface="+mn-ea"/>
        <a:cs typeface="+mn-cs"/>
      </a:defRPr>
    </a:lvl6pPr>
    <a:lvl7pPr marL="3879433" algn="l" defTabSz="1293144" rtl="0" eaLnBrk="1" latinLnBrk="0" hangingPunct="1">
      <a:defRPr kumimoji="1" sz="2500" kern="1200">
        <a:solidFill>
          <a:schemeClr val="tx1"/>
        </a:solidFill>
        <a:latin typeface="+mn-lt"/>
        <a:ea typeface="+mn-ea"/>
        <a:cs typeface="+mn-cs"/>
      </a:defRPr>
    </a:lvl7pPr>
    <a:lvl8pPr marL="4526006" algn="l" defTabSz="1293144" rtl="0" eaLnBrk="1" latinLnBrk="0" hangingPunct="1">
      <a:defRPr kumimoji="1" sz="2500" kern="1200">
        <a:solidFill>
          <a:schemeClr val="tx1"/>
        </a:solidFill>
        <a:latin typeface="+mn-lt"/>
        <a:ea typeface="+mn-ea"/>
        <a:cs typeface="+mn-cs"/>
      </a:defRPr>
    </a:lvl8pPr>
    <a:lvl9pPr marL="5172578" algn="l" defTabSz="1293144" rtl="0" eaLnBrk="1" latinLnBrk="0" hangingPunct="1">
      <a:defRPr kumimoji="1"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7" userDrawn="1">
          <p15:clr>
            <a:srgbClr val="A4A3A4"/>
          </p15:clr>
        </p15:guide>
        <p15:guide id="2" orient="horz" pos="6589" userDrawn="1">
          <p15:clr>
            <a:srgbClr val="A4A3A4"/>
          </p15:clr>
        </p15:guide>
        <p15:guide id="4" pos="4763" userDrawn="1">
          <p15:clr>
            <a:srgbClr val="A4A3A4"/>
          </p15:clr>
        </p15:guide>
        <p15:guide id="5" pos="136" userDrawn="1">
          <p15:clr>
            <a:srgbClr val="A4A3A4"/>
          </p15:clr>
        </p15:guide>
        <p15:guide id="6" pos="9390" userDrawn="1">
          <p15:clr>
            <a:srgbClr val="A4A3A4"/>
          </p15:clr>
        </p15:guide>
        <p15:guide id="8" orient="horz" pos="34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E6E7"/>
    <a:srgbClr val="F96B6E"/>
    <a:srgbClr val="FDCFD0"/>
    <a:srgbClr val="FFFEDE"/>
    <a:srgbClr val="FFFA19"/>
    <a:srgbClr val="FFFDB9"/>
    <a:srgbClr val="D8EFF0"/>
    <a:srgbClr val="FFE9B9"/>
    <a:srgbClr val="FFD5A3"/>
    <a:srgbClr val="F7EA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79" autoAdjust="0"/>
    <p:restoredTop sz="95587" autoAdjust="0"/>
  </p:normalViewPr>
  <p:slideViewPr>
    <p:cSldViewPr>
      <p:cViewPr varScale="1">
        <p:scale>
          <a:sx n="74" d="100"/>
          <a:sy n="74" d="100"/>
        </p:scale>
        <p:origin x="1764" y="54"/>
      </p:cViewPr>
      <p:guideLst>
        <p:guide orient="horz" pos="147"/>
        <p:guide orient="horz" pos="6589"/>
        <p:guide pos="4763"/>
        <p:guide pos="136"/>
        <p:guide pos="9390"/>
        <p:guide orient="horz" pos="3468"/>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hf hdr="0" ftr="0" dt="0"/>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CF7C5A59-1715-472B-A19A-5BC60F482C9D}"/>
              </a:ext>
            </a:extLst>
          </p:cNvPr>
          <p:cNvGrpSpPr/>
          <p:nvPr userDrawn="1"/>
        </p:nvGrpSpPr>
        <p:grpSpPr>
          <a:xfrm>
            <a:off x="217262" y="234700"/>
            <a:ext cx="14688000" cy="10224000"/>
            <a:chOff x="218210" y="232822"/>
            <a:chExt cx="14688000" cy="10224000"/>
          </a:xfrm>
        </p:grpSpPr>
        <p:grpSp>
          <p:nvGrpSpPr>
            <p:cNvPr id="3" name="グループ化 2">
              <a:extLst>
                <a:ext uri="{FF2B5EF4-FFF2-40B4-BE49-F238E27FC236}">
                  <a16:creationId xmlns:a16="http://schemas.microsoft.com/office/drawing/2014/main" id="{C351B5FD-5434-4495-8749-FB1595C7EE9F}"/>
                </a:ext>
              </a:extLst>
            </p:cNvPr>
            <p:cNvGrpSpPr/>
            <p:nvPr userDrawn="1"/>
          </p:nvGrpSpPr>
          <p:grpSpPr>
            <a:xfrm>
              <a:off x="218210" y="232823"/>
              <a:ext cx="14688000" cy="10223999"/>
              <a:chOff x="10946790" y="232822"/>
              <a:chExt cx="10368000" cy="10223999"/>
            </a:xfrm>
          </p:grpSpPr>
          <p:sp>
            <p:nvSpPr>
              <p:cNvPr id="108" name="Line 81">
                <a:extLst>
                  <a:ext uri="{FF2B5EF4-FFF2-40B4-BE49-F238E27FC236}">
                    <a16:creationId xmlns:a16="http://schemas.microsoft.com/office/drawing/2014/main" id="{90A056B4-9383-48D0-9A03-7DA5B3BAAF53}"/>
                  </a:ext>
                </a:extLst>
              </p:cNvPr>
              <p:cNvSpPr>
                <a:spLocks noChangeShapeType="1"/>
              </p:cNvSpPr>
              <p:nvPr userDrawn="1"/>
            </p:nvSpPr>
            <p:spPr bwMode="auto">
              <a:xfrm rot="5400000">
                <a:off x="16130790" y="-919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09" name="Line 82">
                <a:extLst>
                  <a:ext uri="{FF2B5EF4-FFF2-40B4-BE49-F238E27FC236}">
                    <a16:creationId xmlns:a16="http://schemas.microsoft.com/office/drawing/2014/main" id="{772A7151-BEF9-44F2-8459-E031A58B6298}"/>
                  </a:ext>
                </a:extLst>
              </p:cNvPr>
              <p:cNvSpPr>
                <a:spLocks noChangeShapeType="1"/>
              </p:cNvSpPr>
              <p:nvPr userDrawn="1"/>
            </p:nvSpPr>
            <p:spPr bwMode="auto">
              <a:xfrm rot="5400000">
                <a:off x="16130790" y="-4951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10" name="Line 83">
                <a:extLst>
                  <a:ext uri="{FF2B5EF4-FFF2-40B4-BE49-F238E27FC236}">
                    <a16:creationId xmlns:a16="http://schemas.microsoft.com/office/drawing/2014/main" id="{BCE30F1F-1CD4-48D1-93B7-12E335BBD504}"/>
                  </a:ext>
                </a:extLst>
              </p:cNvPr>
              <p:cNvSpPr>
                <a:spLocks noChangeShapeType="1"/>
              </p:cNvSpPr>
              <p:nvPr userDrawn="1"/>
            </p:nvSpPr>
            <p:spPr bwMode="auto">
              <a:xfrm rot="5400000">
                <a:off x="16130790" y="-4807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11" name="Line 84">
                <a:extLst>
                  <a:ext uri="{FF2B5EF4-FFF2-40B4-BE49-F238E27FC236}">
                    <a16:creationId xmlns:a16="http://schemas.microsoft.com/office/drawing/2014/main" id="{82F5FA0A-44C5-4613-8CD7-86A5FE58A82B}"/>
                  </a:ext>
                </a:extLst>
              </p:cNvPr>
              <p:cNvSpPr>
                <a:spLocks noChangeShapeType="1"/>
              </p:cNvSpPr>
              <p:nvPr userDrawn="1"/>
            </p:nvSpPr>
            <p:spPr bwMode="auto">
              <a:xfrm rot="5400000">
                <a:off x="16130790" y="-4663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12" name="Line 85">
                <a:extLst>
                  <a:ext uri="{FF2B5EF4-FFF2-40B4-BE49-F238E27FC236}">
                    <a16:creationId xmlns:a16="http://schemas.microsoft.com/office/drawing/2014/main" id="{22114518-A0A6-4EA6-BA05-86B0F99BFA5F}"/>
                  </a:ext>
                </a:extLst>
              </p:cNvPr>
              <p:cNvSpPr>
                <a:spLocks noChangeShapeType="1"/>
              </p:cNvSpPr>
              <p:nvPr userDrawn="1"/>
            </p:nvSpPr>
            <p:spPr bwMode="auto">
              <a:xfrm rot="5400000">
                <a:off x="16130790" y="-4519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13" name="Line 86">
                <a:extLst>
                  <a:ext uri="{FF2B5EF4-FFF2-40B4-BE49-F238E27FC236}">
                    <a16:creationId xmlns:a16="http://schemas.microsoft.com/office/drawing/2014/main" id="{2A9FDB25-19D3-4054-9B6A-93CC8BFEB9F9}"/>
                  </a:ext>
                </a:extLst>
              </p:cNvPr>
              <p:cNvSpPr>
                <a:spLocks noChangeShapeType="1"/>
              </p:cNvSpPr>
              <p:nvPr userDrawn="1"/>
            </p:nvSpPr>
            <p:spPr bwMode="auto">
              <a:xfrm rot="5400000">
                <a:off x="16130790" y="-4375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14" name="Line 87">
                <a:extLst>
                  <a:ext uri="{FF2B5EF4-FFF2-40B4-BE49-F238E27FC236}">
                    <a16:creationId xmlns:a16="http://schemas.microsoft.com/office/drawing/2014/main" id="{5E874B8C-A7F1-4DF5-8456-07902CA0BBB5}"/>
                  </a:ext>
                </a:extLst>
              </p:cNvPr>
              <p:cNvSpPr>
                <a:spLocks noChangeShapeType="1"/>
              </p:cNvSpPr>
              <p:nvPr userDrawn="1"/>
            </p:nvSpPr>
            <p:spPr bwMode="auto">
              <a:xfrm rot="5400000">
                <a:off x="16130790" y="-4231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15" name="Line 88">
                <a:extLst>
                  <a:ext uri="{FF2B5EF4-FFF2-40B4-BE49-F238E27FC236}">
                    <a16:creationId xmlns:a16="http://schemas.microsoft.com/office/drawing/2014/main" id="{61E08E2A-75DE-42BB-8198-1DC54808A595}"/>
                  </a:ext>
                </a:extLst>
              </p:cNvPr>
              <p:cNvSpPr>
                <a:spLocks noChangeShapeType="1"/>
              </p:cNvSpPr>
              <p:nvPr userDrawn="1"/>
            </p:nvSpPr>
            <p:spPr bwMode="auto">
              <a:xfrm rot="5400000">
                <a:off x="16130790" y="-4087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16" name="Line 89">
                <a:extLst>
                  <a:ext uri="{FF2B5EF4-FFF2-40B4-BE49-F238E27FC236}">
                    <a16:creationId xmlns:a16="http://schemas.microsoft.com/office/drawing/2014/main" id="{91617CC3-E851-4E15-9A2E-A6B73562A664}"/>
                  </a:ext>
                </a:extLst>
              </p:cNvPr>
              <p:cNvSpPr>
                <a:spLocks noChangeShapeType="1"/>
              </p:cNvSpPr>
              <p:nvPr userDrawn="1"/>
            </p:nvSpPr>
            <p:spPr bwMode="auto">
              <a:xfrm rot="5400000">
                <a:off x="16130790" y="-3943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17" name="Line 90">
                <a:extLst>
                  <a:ext uri="{FF2B5EF4-FFF2-40B4-BE49-F238E27FC236}">
                    <a16:creationId xmlns:a16="http://schemas.microsoft.com/office/drawing/2014/main" id="{DE9E428D-21D0-4AA9-A703-60C2EE162E9D}"/>
                  </a:ext>
                </a:extLst>
              </p:cNvPr>
              <p:cNvSpPr>
                <a:spLocks noChangeShapeType="1"/>
              </p:cNvSpPr>
              <p:nvPr userDrawn="1"/>
            </p:nvSpPr>
            <p:spPr bwMode="auto">
              <a:xfrm rot="5400000">
                <a:off x="16130790" y="-3799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18" name="Line 91">
                <a:extLst>
                  <a:ext uri="{FF2B5EF4-FFF2-40B4-BE49-F238E27FC236}">
                    <a16:creationId xmlns:a16="http://schemas.microsoft.com/office/drawing/2014/main" id="{A4EA6D85-198F-4B6D-8B6C-26E06081D565}"/>
                  </a:ext>
                </a:extLst>
              </p:cNvPr>
              <p:cNvSpPr>
                <a:spLocks noChangeShapeType="1"/>
              </p:cNvSpPr>
              <p:nvPr userDrawn="1"/>
            </p:nvSpPr>
            <p:spPr bwMode="auto">
              <a:xfrm rot="5400000">
                <a:off x="16130790" y="-3655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19" name="Line 92">
                <a:extLst>
                  <a:ext uri="{FF2B5EF4-FFF2-40B4-BE49-F238E27FC236}">
                    <a16:creationId xmlns:a16="http://schemas.microsoft.com/office/drawing/2014/main" id="{010C6B57-E436-4A9D-AA7A-9FC90CFB14FA}"/>
                  </a:ext>
                </a:extLst>
              </p:cNvPr>
              <p:cNvSpPr>
                <a:spLocks noChangeShapeType="1"/>
              </p:cNvSpPr>
              <p:nvPr userDrawn="1"/>
            </p:nvSpPr>
            <p:spPr bwMode="auto">
              <a:xfrm rot="5400000">
                <a:off x="16130790" y="-3511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20" name="Line 93">
                <a:extLst>
                  <a:ext uri="{FF2B5EF4-FFF2-40B4-BE49-F238E27FC236}">
                    <a16:creationId xmlns:a16="http://schemas.microsoft.com/office/drawing/2014/main" id="{C935C9DF-20FA-43A7-9918-28365ADCD441}"/>
                  </a:ext>
                </a:extLst>
              </p:cNvPr>
              <p:cNvSpPr>
                <a:spLocks noChangeShapeType="1"/>
              </p:cNvSpPr>
              <p:nvPr userDrawn="1"/>
            </p:nvSpPr>
            <p:spPr bwMode="auto">
              <a:xfrm rot="5400000">
                <a:off x="16130790" y="-3367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21" name="Line 94">
                <a:extLst>
                  <a:ext uri="{FF2B5EF4-FFF2-40B4-BE49-F238E27FC236}">
                    <a16:creationId xmlns:a16="http://schemas.microsoft.com/office/drawing/2014/main" id="{45657484-B078-4BA6-B6B3-D32848EE9A24}"/>
                  </a:ext>
                </a:extLst>
              </p:cNvPr>
              <p:cNvSpPr>
                <a:spLocks noChangeShapeType="1"/>
              </p:cNvSpPr>
              <p:nvPr userDrawn="1"/>
            </p:nvSpPr>
            <p:spPr bwMode="auto">
              <a:xfrm rot="5400000">
                <a:off x="16130790" y="-3223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22" name="Line 95">
                <a:extLst>
                  <a:ext uri="{FF2B5EF4-FFF2-40B4-BE49-F238E27FC236}">
                    <a16:creationId xmlns:a16="http://schemas.microsoft.com/office/drawing/2014/main" id="{23D108DC-F526-4522-89D4-FB4FFEA29FA5}"/>
                  </a:ext>
                </a:extLst>
              </p:cNvPr>
              <p:cNvSpPr>
                <a:spLocks noChangeShapeType="1"/>
              </p:cNvSpPr>
              <p:nvPr userDrawn="1"/>
            </p:nvSpPr>
            <p:spPr bwMode="auto">
              <a:xfrm rot="5400000">
                <a:off x="16130790" y="-3079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23" name="Line 96">
                <a:extLst>
                  <a:ext uri="{FF2B5EF4-FFF2-40B4-BE49-F238E27FC236}">
                    <a16:creationId xmlns:a16="http://schemas.microsoft.com/office/drawing/2014/main" id="{BDF9C9E1-B497-49C6-83F1-E43782544C6D}"/>
                  </a:ext>
                </a:extLst>
              </p:cNvPr>
              <p:cNvSpPr>
                <a:spLocks noChangeShapeType="1"/>
              </p:cNvSpPr>
              <p:nvPr userDrawn="1"/>
            </p:nvSpPr>
            <p:spPr bwMode="auto">
              <a:xfrm rot="5400000">
                <a:off x="16130790" y="-2935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24" name="Line 97">
                <a:extLst>
                  <a:ext uri="{FF2B5EF4-FFF2-40B4-BE49-F238E27FC236}">
                    <a16:creationId xmlns:a16="http://schemas.microsoft.com/office/drawing/2014/main" id="{F4E087B1-EF2C-43F1-B5D5-42AB120E47B5}"/>
                  </a:ext>
                </a:extLst>
              </p:cNvPr>
              <p:cNvSpPr>
                <a:spLocks noChangeShapeType="1"/>
              </p:cNvSpPr>
              <p:nvPr userDrawn="1"/>
            </p:nvSpPr>
            <p:spPr bwMode="auto">
              <a:xfrm rot="5400000">
                <a:off x="16130790" y="-2791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25" name="Line 98">
                <a:extLst>
                  <a:ext uri="{FF2B5EF4-FFF2-40B4-BE49-F238E27FC236}">
                    <a16:creationId xmlns:a16="http://schemas.microsoft.com/office/drawing/2014/main" id="{D4B43CAA-5550-4C3A-9474-05335DAC4E46}"/>
                  </a:ext>
                </a:extLst>
              </p:cNvPr>
              <p:cNvSpPr>
                <a:spLocks noChangeShapeType="1"/>
              </p:cNvSpPr>
              <p:nvPr userDrawn="1"/>
            </p:nvSpPr>
            <p:spPr bwMode="auto">
              <a:xfrm rot="5400000">
                <a:off x="16130790" y="-2647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26" name="Line 99">
                <a:extLst>
                  <a:ext uri="{FF2B5EF4-FFF2-40B4-BE49-F238E27FC236}">
                    <a16:creationId xmlns:a16="http://schemas.microsoft.com/office/drawing/2014/main" id="{C8CD326E-BCC0-4FF8-A02A-A1FCBB383C7D}"/>
                  </a:ext>
                </a:extLst>
              </p:cNvPr>
              <p:cNvSpPr>
                <a:spLocks noChangeShapeType="1"/>
              </p:cNvSpPr>
              <p:nvPr userDrawn="1"/>
            </p:nvSpPr>
            <p:spPr bwMode="auto">
              <a:xfrm rot="5400000">
                <a:off x="16130790" y="-2503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27" name="Line 100">
                <a:extLst>
                  <a:ext uri="{FF2B5EF4-FFF2-40B4-BE49-F238E27FC236}">
                    <a16:creationId xmlns:a16="http://schemas.microsoft.com/office/drawing/2014/main" id="{69514C51-8DA5-4DD0-9765-0DC1AAD0E675}"/>
                  </a:ext>
                </a:extLst>
              </p:cNvPr>
              <p:cNvSpPr>
                <a:spLocks noChangeShapeType="1"/>
              </p:cNvSpPr>
              <p:nvPr userDrawn="1"/>
            </p:nvSpPr>
            <p:spPr bwMode="auto">
              <a:xfrm rot="5400000">
                <a:off x="16130790" y="-2359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28" name="Line 101">
                <a:extLst>
                  <a:ext uri="{FF2B5EF4-FFF2-40B4-BE49-F238E27FC236}">
                    <a16:creationId xmlns:a16="http://schemas.microsoft.com/office/drawing/2014/main" id="{31F4DF90-1AB9-4CD9-8DAE-7F7147E54F63}"/>
                  </a:ext>
                </a:extLst>
              </p:cNvPr>
              <p:cNvSpPr>
                <a:spLocks noChangeShapeType="1"/>
              </p:cNvSpPr>
              <p:nvPr userDrawn="1"/>
            </p:nvSpPr>
            <p:spPr bwMode="auto">
              <a:xfrm rot="5400000">
                <a:off x="16130790" y="-2215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29" name="Line 102">
                <a:extLst>
                  <a:ext uri="{FF2B5EF4-FFF2-40B4-BE49-F238E27FC236}">
                    <a16:creationId xmlns:a16="http://schemas.microsoft.com/office/drawing/2014/main" id="{BCB8B699-1C08-4168-8806-82E8D4607439}"/>
                  </a:ext>
                </a:extLst>
              </p:cNvPr>
              <p:cNvSpPr>
                <a:spLocks noChangeShapeType="1"/>
              </p:cNvSpPr>
              <p:nvPr userDrawn="1"/>
            </p:nvSpPr>
            <p:spPr bwMode="auto">
              <a:xfrm rot="5400000">
                <a:off x="16130790" y="-2071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30" name="Line 103">
                <a:extLst>
                  <a:ext uri="{FF2B5EF4-FFF2-40B4-BE49-F238E27FC236}">
                    <a16:creationId xmlns:a16="http://schemas.microsoft.com/office/drawing/2014/main" id="{9BBB4241-43C2-4A21-988A-01A833CEE954}"/>
                  </a:ext>
                </a:extLst>
              </p:cNvPr>
              <p:cNvSpPr>
                <a:spLocks noChangeShapeType="1"/>
              </p:cNvSpPr>
              <p:nvPr userDrawn="1"/>
            </p:nvSpPr>
            <p:spPr bwMode="auto">
              <a:xfrm rot="5400000">
                <a:off x="16130790" y="-1927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31" name="Line 104">
                <a:extLst>
                  <a:ext uri="{FF2B5EF4-FFF2-40B4-BE49-F238E27FC236}">
                    <a16:creationId xmlns:a16="http://schemas.microsoft.com/office/drawing/2014/main" id="{21510A64-01F0-4ECA-9834-053A621652AB}"/>
                  </a:ext>
                </a:extLst>
              </p:cNvPr>
              <p:cNvSpPr>
                <a:spLocks noChangeShapeType="1"/>
              </p:cNvSpPr>
              <p:nvPr userDrawn="1"/>
            </p:nvSpPr>
            <p:spPr bwMode="auto">
              <a:xfrm rot="5400000">
                <a:off x="16130790" y="-1783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32" name="Line 105">
                <a:extLst>
                  <a:ext uri="{FF2B5EF4-FFF2-40B4-BE49-F238E27FC236}">
                    <a16:creationId xmlns:a16="http://schemas.microsoft.com/office/drawing/2014/main" id="{FED214E6-F9E9-417D-93D6-C368B1B42BD5}"/>
                  </a:ext>
                </a:extLst>
              </p:cNvPr>
              <p:cNvSpPr>
                <a:spLocks noChangeShapeType="1"/>
              </p:cNvSpPr>
              <p:nvPr userDrawn="1"/>
            </p:nvSpPr>
            <p:spPr bwMode="auto">
              <a:xfrm rot="5400000">
                <a:off x="16130790" y="-1639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33" name="Line 106">
                <a:extLst>
                  <a:ext uri="{FF2B5EF4-FFF2-40B4-BE49-F238E27FC236}">
                    <a16:creationId xmlns:a16="http://schemas.microsoft.com/office/drawing/2014/main" id="{EE541608-B051-46F2-ACE3-395C9EB7A31A}"/>
                  </a:ext>
                </a:extLst>
              </p:cNvPr>
              <p:cNvSpPr>
                <a:spLocks noChangeShapeType="1"/>
              </p:cNvSpPr>
              <p:nvPr userDrawn="1"/>
            </p:nvSpPr>
            <p:spPr bwMode="auto">
              <a:xfrm rot="5400000">
                <a:off x="16130790" y="-1495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34" name="Line 107">
                <a:extLst>
                  <a:ext uri="{FF2B5EF4-FFF2-40B4-BE49-F238E27FC236}">
                    <a16:creationId xmlns:a16="http://schemas.microsoft.com/office/drawing/2014/main" id="{58417AB6-EC28-4D80-AC11-FB366D921940}"/>
                  </a:ext>
                </a:extLst>
              </p:cNvPr>
              <p:cNvSpPr>
                <a:spLocks noChangeShapeType="1"/>
              </p:cNvSpPr>
              <p:nvPr userDrawn="1"/>
            </p:nvSpPr>
            <p:spPr bwMode="auto">
              <a:xfrm rot="5400000">
                <a:off x="16130790" y="-1351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35" name="Line 108">
                <a:extLst>
                  <a:ext uri="{FF2B5EF4-FFF2-40B4-BE49-F238E27FC236}">
                    <a16:creationId xmlns:a16="http://schemas.microsoft.com/office/drawing/2014/main" id="{33130D47-46E6-4E0C-903A-F65B9E2A4D1A}"/>
                  </a:ext>
                </a:extLst>
              </p:cNvPr>
              <p:cNvSpPr>
                <a:spLocks noChangeShapeType="1"/>
              </p:cNvSpPr>
              <p:nvPr userDrawn="1"/>
            </p:nvSpPr>
            <p:spPr bwMode="auto">
              <a:xfrm rot="5400000">
                <a:off x="16130790" y="-1207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36" name="Line 109">
                <a:extLst>
                  <a:ext uri="{FF2B5EF4-FFF2-40B4-BE49-F238E27FC236}">
                    <a16:creationId xmlns:a16="http://schemas.microsoft.com/office/drawing/2014/main" id="{86666023-2FF3-4934-8DDF-F04C8368A733}"/>
                  </a:ext>
                </a:extLst>
              </p:cNvPr>
              <p:cNvSpPr>
                <a:spLocks noChangeShapeType="1"/>
              </p:cNvSpPr>
              <p:nvPr userDrawn="1"/>
            </p:nvSpPr>
            <p:spPr bwMode="auto">
              <a:xfrm rot="5400000">
                <a:off x="16130790" y="-487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37" name="Line 110">
                <a:extLst>
                  <a:ext uri="{FF2B5EF4-FFF2-40B4-BE49-F238E27FC236}">
                    <a16:creationId xmlns:a16="http://schemas.microsoft.com/office/drawing/2014/main" id="{DC577244-F4FE-4D2F-80DE-436F14BD32A7}"/>
                  </a:ext>
                </a:extLst>
              </p:cNvPr>
              <p:cNvSpPr>
                <a:spLocks noChangeShapeType="1"/>
              </p:cNvSpPr>
              <p:nvPr userDrawn="1"/>
            </p:nvSpPr>
            <p:spPr bwMode="auto">
              <a:xfrm rot="5400000">
                <a:off x="16130790" y="-343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38" name="Line 111">
                <a:extLst>
                  <a:ext uri="{FF2B5EF4-FFF2-40B4-BE49-F238E27FC236}">
                    <a16:creationId xmlns:a16="http://schemas.microsoft.com/office/drawing/2014/main" id="{63F4208D-3F2D-4AAF-9FD1-4B5489A3FCF2}"/>
                  </a:ext>
                </a:extLst>
              </p:cNvPr>
              <p:cNvSpPr>
                <a:spLocks noChangeShapeType="1"/>
              </p:cNvSpPr>
              <p:nvPr userDrawn="1"/>
            </p:nvSpPr>
            <p:spPr bwMode="auto">
              <a:xfrm rot="5400000">
                <a:off x="16130790" y="-199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39" name="Line 112">
                <a:extLst>
                  <a:ext uri="{FF2B5EF4-FFF2-40B4-BE49-F238E27FC236}">
                    <a16:creationId xmlns:a16="http://schemas.microsoft.com/office/drawing/2014/main" id="{543355BF-833C-49F3-A1D0-46BEAFE45B74}"/>
                  </a:ext>
                </a:extLst>
              </p:cNvPr>
              <p:cNvSpPr>
                <a:spLocks noChangeShapeType="1"/>
              </p:cNvSpPr>
              <p:nvPr userDrawn="1"/>
            </p:nvSpPr>
            <p:spPr bwMode="auto">
              <a:xfrm rot="5400000">
                <a:off x="16130790" y="-55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40" name="Line 113">
                <a:extLst>
                  <a:ext uri="{FF2B5EF4-FFF2-40B4-BE49-F238E27FC236}">
                    <a16:creationId xmlns:a16="http://schemas.microsoft.com/office/drawing/2014/main" id="{43541B7C-4E68-4CAE-A6AF-AD3D0EB97650}"/>
                  </a:ext>
                </a:extLst>
              </p:cNvPr>
              <p:cNvSpPr>
                <a:spLocks noChangeShapeType="1"/>
              </p:cNvSpPr>
              <p:nvPr userDrawn="1"/>
            </p:nvSpPr>
            <p:spPr bwMode="auto">
              <a:xfrm rot="5400000">
                <a:off x="16130790" y="88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41" name="Line 114">
                <a:extLst>
                  <a:ext uri="{FF2B5EF4-FFF2-40B4-BE49-F238E27FC236}">
                    <a16:creationId xmlns:a16="http://schemas.microsoft.com/office/drawing/2014/main" id="{8FA6F58A-DF12-417A-A2CE-EDB1BA038D43}"/>
                  </a:ext>
                </a:extLst>
              </p:cNvPr>
              <p:cNvSpPr>
                <a:spLocks noChangeShapeType="1"/>
              </p:cNvSpPr>
              <p:nvPr userDrawn="1"/>
            </p:nvSpPr>
            <p:spPr bwMode="auto">
              <a:xfrm rot="5400000">
                <a:off x="16130790" y="232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42" name="Line 115">
                <a:extLst>
                  <a:ext uri="{FF2B5EF4-FFF2-40B4-BE49-F238E27FC236}">
                    <a16:creationId xmlns:a16="http://schemas.microsoft.com/office/drawing/2014/main" id="{E42BE397-4D8C-4A77-A696-522496C7B379}"/>
                  </a:ext>
                </a:extLst>
              </p:cNvPr>
              <p:cNvSpPr>
                <a:spLocks noChangeShapeType="1"/>
              </p:cNvSpPr>
              <p:nvPr userDrawn="1"/>
            </p:nvSpPr>
            <p:spPr bwMode="auto">
              <a:xfrm rot="5400000">
                <a:off x="16130790" y="376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43" name="Line 116">
                <a:extLst>
                  <a:ext uri="{FF2B5EF4-FFF2-40B4-BE49-F238E27FC236}">
                    <a16:creationId xmlns:a16="http://schemas.microsoft.com/office/drawing/2014/main" id="{A23E512E-DF66-4AEC-AA86-A9DA1BC8D8FB}"/>
                  </a:ext>
                </a:extLst>
              </p:cNvPr>
              <p:cNvSpPr>
                <a:spLocks noChangeShapeType="1"/>
              </p:cNvSpPr>
              <p:nvPr userDrawn="1"/>
            </p:nvSpPr>
            <p:spPr bwMode="auto">
              <a:xfrm rot="5400000">
                <a:off x="16130790" y="520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44" name="Line 117">
                <a:extLst>
                  <a:ext uri="{FF2B5EF4-FFF2-40B4-BE49-F238E27FC236}">
                    <a16:creationId xmlns:a16="http://schemas.microsoft.com/office/drawing/2014/main" id="{88EB573E-0147-450B-9A77-172F3E1D3809}"/>
                  </a:ext>
                </a:extLst>
              </p:cNvPr>
              <p:cNvSpPr>
                <a:spLocks noChangeShapeType="1"/>
              </p:cNvSpPr>
              <p:nvPr userDrawn="1"/>
            </p:nvSpPr>
            <p:spPr bwMode="auto">
              <a:xfrm rot="5400000">
                <a:off x="16130790" y="664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45" name="Line 118">
                <a:extLst>
                  <a:ext uri="{FF2B5EF4-FFF2-40B4-BE49-F238E27FC236}">
                    <a16:creationId xmlns:a16="http://schemas.microsoft.com/office/drawing/2014/main" id="{44E2A582-93C7-4C06-AB99-471CB8AE5C15}"/>
                  </a:ext>
                </a:extLst>
              </p:cNvPr>
              <p:cNvSpPr>
                <a:spLocks noChangeShapeType="1"/>
              </p:cNvSpPr>
              <p:nvPr userDrawn="1"/>
            </p:nvSpPr>
            <p:spPr bwMode="auto">
              <a:xfrm rot="5400000">
                <a:off x="16130790" y="808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46" name="Line 119">
                <a:extLst>
                  <a:ext uri="{FF2B5EF4-FFF2-40B4-BE49-F238E27FC236}">
                    <a16:creationId xmlns:a16="http://schemas.microsoft.com/office/drawing/2014/main" id="{0F7C2DDA-8B07-474F-BAE2-B2476119248B}"/>
                  </a:ext>
                </a:extLst>
              </p:cNvPr>
              <p:cNvSpPr>
                <a:spLocks noChangeShapeType="1"/>
              </p:cNvSpPr>
              <p:nvPr userDrawn="1"/>
            </p:nvSpPr>
            <p:spPr bwMode="auto">
              <a:xfrm rot="5400000">
                <a:off x="16130790" y="952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47" name="Line 120">
                <a:extLst>
                  <a:ext uri="{FF2B5EF4-FFF2-40B4-BE49-F238E27FC236}">
                    <a16:creationId xmlns:a16="http://schemas.microsoft.com/office/drawing/2014/main" id="{4B107EFC-0BC2-4145-A2F6-321D68AEA73A}"/>
                  </a:ext>
                </a:extLst>
              </p:cNvPr>
              <p:cNvSpPr>
                <a:spLocks noChangeShapeType="1"/>
              </p:cNvSpPr>
              <p:nvPr userDrawn="1"/>
            </p:nvSpPr>
            <p:spPr bwMode="auto">
              <a:xfrm rot="5400000">
                <a:off x="16130790" y="1096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48" name="Line 121">
                <a:extLst>
                  <a:ext uri="{FF2B5EF4-FFF2-40B4-BE49-F238E27FC236}">
                    <a16:creationId xmlns:a16="http://schemas.microsoft.com/office/drawing/2014/main" id="{E4840100-B4BE-4505-B9A6-5B1F3945813F}"/>
                  </a:ext>
                </a:extLst>
              </p:cNvPr>
              <p:cNvSpPr>
                <a:spLocks noChangeShapeType="1"/>
              </p:cNvSpPr>
              <p:nvPr userDrawn="1"/>
            </p:nvSpPr>
            <p:spPr bwMode="auto">
              <a:xfrm rot="5400000">
                <a:off x="16130790" y="1240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49" name="Line 122">
                <a:extLst>
                  <a:ext uri="{FF2B5EF4-FFF2-40B4-BE49-F238E27FC236}">
                    <a16:creationId xmlns:a16="http://schemas.microsoft.com/office/drawing/2014/main" id="{0227A3F2-8289-4B2A-8EFC-08BE47BB64F0}"/>
                  </a:ext>
                </a:extLst>
              </p:cNvPr>
              <p:cNvSpPr>
                <a:spLocks noChangeShapeType="1"/>
              </p:cNvSpPr>
              <p:nvPr userDrawn="1"/>
            </p:nvSpPr>
            <p:spPr bwMode="auto">
              <a:xfrm rot="5400000">
                <a:off x="16130790" y="1384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50" name="Line 123">
                <a:extLst>
                  <a:ext uri="{FF2B5EF4-FFF2-40B4-BE49-F238E27FC236}">
                    <a16:creationId xmlns:a16="http://schemas.microsoft.com/office/drawing/2014/main" id="{62735A4D-EE32-473A-9F8B-1C01837D8E10}"/>
                  </a:ext>
                </a:extLst>
              </p:cNvPr>
              <p:cNvSpPr>
                <a:spLocks noChangeShapeType="1"/>
              </p:cNvSpPr>
              <p:nvPr userDrawn="1"/>
            </p:nvSpPr>
            <p:spPr bwMode="auto">
              <a:xfrm rot="5400000">
                <a:off x="16130790" y="1528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51" name="Line 124">
                <a:extLst>
                  <a:ext uri="{FF2B5EF4-FFF2-40B4-BE49-F238E27FC236}">
                    <a16:creationId xmlns:a16="http://schemas.microsoft.com/office/drawing/2014/main" id="{D623F1AE-7734-4AE8-B938-E045A93E40C4}"/>
                  </a:ext>
                </a:extLst>
              </p:cNvPr>
              <p:cNvSpPr>
                <a:spLocks noChangeShapeType="1"/>
              </p:cNvSpPr>
              <p:nvPr userDrawn="1"/>
            </p:nvSpPr>
            <p:spPr bwMode="auto">
              <a:xfrm rot="5400000">
                <a:off x="16130790" y="1672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52" name="Line 125">
                <a:extLst>
                  <a:ext uri="{FF2B5EF4-FFF2-40B4-BE49-F238E27FC236}">
                    <a16:creationId xmlns:a16="http://schemas.microsoft.com/office/drawing/2014/main" id="{0E630763-A349-49A7-8347-FFA3CF382BD8}"/>
                  </a:ext>
                </a:extLst>
              </p:cNvPr>
              <p:cNvSpPr>
                <a:spLocks noChangeShapeType="1"/>
              </p:cNvSpPr>
              <p:nvPr userDrawn="1"/>
            </p:nvSpPr>
            <p:spPr bwMode="auto">
              <a:xfrm rot="5400000">
                <a:off x="16130790" y="1816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53" name="Line 126">
                <a:extLst>
                  <a:ext uri="{FF2B5EF4-FFF2-40B4-BE49-F238E27FC236}">
                    <a16:creationId xmlns:a16="http://schemas.microsoft.com/office/drawing/2014/main" id="{F1F2456F-7B91-4387-82EB-F5453EB20180}"/>
                  </a:ext>
                </a:extLst>
              </p:cNvPr>
              <p:cNvSpPr>
                <a:spLocks noChangeShapeType="1"/>
              </p:cNvSpPr>
              <p:nvPr userDrawn="1"/>
            </p:nvSpPr>
            <p:spPr bwMode="auto">
              <a:xfrm rot="5400000">
                <a:off x="16130790" y="1960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54" name="Line 127">
                <a:extLst>
                  <a:ext uri="{FF2B5EF4-FFF2-40B4-BE49-F238E27FC236}">
                    <a16:creationId xmlns:a16="http://schemas.microsoft.com/office/drawing/2014/main" id="{38321E80-3CA8-44C1-8F29-089005954856}"/>
                  </a:ext>
                </a:extLst>
              </p:cNvPr>
              <p:cNvSpPr>
                <a:spLocks noChangeShapeType="1"/>
              </p:cNvSpPr>
              <p:nvPr userDrawn="1"/>
            </p:nvSpPr>
            <p:spPr bwMode="auto">
              <a:xfrm rot="5400000">
                <a:off x="16130790" y="2104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55" name="Line 128">
                <a:extLst>
                  <a:ext uri="{FF2B5EF4-FFF2-40B4-BE49-F238E27FC236}">
                    <a16:creationId xmlns:a16="http://schemas.microsoft.com/office/drawing/2014/main" id="{0860C478-F5C1-4A04-B338-C7150D096A10}"/>
                  </a:ext>
                </a:extLst>
              </p:cNvPr>
              <p:cNvSpPr>
                <a:spLocks noChangeShapeType="1"/>
              </p:cNvSpPr>
              <p:nvPr userDrawn="1"/>
            </p:nvSpPr>
            <p:spPr bwMode="auto">
              <a:xfrm rot="5400000">
                <a:off x="16130790" y="2248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56" name="Line 133">
                <a:extLst>
                  <a:ext uri="{FF2B5EF4-FFF2-40B4-BE49-F238E27FC236}">
                    <a16:creationId xmlns:a16="http://schemas.microsoft.com/office/drawing/2014/main" id="{B58459C4-6594-4F46-B187-96FB86218BC7}"/>
                  </a:ext>
                </a:extLst>
              </p:cNvPr>
              <p:cNvSpPr>
                <a:spLocks noChangeShapeType="1"/>
              </p:cNvSpPr>
              <p:nvPr userDrawn="1"/>
            </p:nvSpPr>
            <p:spPr bwMode="auto">
              <a:xfrm rot="5400000">
                <a:off x="16130790" y="-631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57" name="Line 134">
                <a:extLst>
                  <a:ext uri="{FF2B5EF4-FFF2-40B4-BE49-F238E27FC236}">
                    <a16:creationId xmlns:a16="http://schemas.microsoft.com/office/drawing/2014/main" id="{102EB054-8E4C-41C3-A326-50D82CD33B97}"/>
                  </a:ext>
                </a:extLst>
              </p:cNvPr>
              <p:cNvSpPr>
                <a:spLocks noChangeShapeType="1"/>
              </p:cNvSpPr>
              <p:nvPr userDrawn="1"/>
            </p:nvSpPr>
            <p:spPr bwMode="auto">
              <a:xfrm rot="5400000">
                <a:off x="16130790" y="-1063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58" name="Line 135">
                <a:extLst>
                  <a:ext uri="{FF2B5EF4-FFF2-40B4-BE49-F238E27FC236}">
                    <a16:creationId xmlns:a16="http://schemas.microsoft.com/office/drawing/2014/main" id="{099274E0-E8C0-47E0-B9C5-16D6D1D5ECD1}"/>
                  </a:ext>
                </a:extLst>
              </p:cNvPr>
              <p:cNvSpPr>
                <a:spLocks noChangeShapeType="1"/>
              </p:cNvSpPr>
              <p:nvPr userDrawn="1"/>
            </p:nvSpPr>
            <p:spPr bwMode="auto">
              <a:xfrm rot="5400000">
                <a:off x="16130790" y="-775178"/>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59" name="Line 128">
                <a:extLst>
                  <a:ext uri="{FF2B5EF4-FFF2-40B4-BE49-F238E27FC236}">
                    <a16:creationId xmlns:a16="http://schemas.microsoft.com/office/drawing/2014/main" id="{38267D6D-BF84-4DBD-AFC3-BC864BB3F741}"/>
                  </a:ext>
                </a:extLst>
              </p:cNvPr>
              <p:cNvSpPr>
                <a:spLocks noChangeShapeType="1"/>
              </p:cNvSpPr>
              <p:nvPr userDrawn="1"/>
            </p:nvSpPr>
            <p:spPr bwMode="auto">
              <a:xfrm rot="5400000">
                <a:off x="16130790" y="2392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60" name="Line 128">
                <a:extLst>
                  <a:ext uri="{FF2B5EF4-FFF2-40B4-BE49-F238E27FC236}">
                    <a16:creationId xmlns:a16="http://schemas.microsoft.com/office/drawing/2014/main" id="{BA04843A-151A-4A29-B366-B8FE231D0D39}"/>
                  </a:ext>
                </a:extLst>
              </p:cNvPr>
              <p:cNvSpPr>
                <a:spLocks noChangeShapeType="1"/>
              </p:cNvSpPr>
              <p:nvPr userDrawn="1"/>
            </p:nvSpPr>
            <p:spPr bwMode="auto">
              <a:xfrm rot="5400000">
                <a:off x="16130790" y="2536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61" name="Line 128">
                <a:extLst>
                  <a:ext uri="{FF2B5EF4-FFF2-40B4-BE49-F238E27FC236}">
                    <a16:creationId xmlns:a16="http://schemas.microsoft.com/office/drawing/2014/main" id="{E5F1C528-C18F-4B7A-A391-ECE852217640}"/>
                  </a:ext>
                </a:extLst>
              </p:cNvPr>
              <p:cNvSpPr>
                <a:spLocks noChangeShapeType="1"/>
              </p:cNvSpPr>
              <p:nvPr userDrawn="1"/>
            </p:nvSpPr>
            <p:spPr bwMode="auto">
              <a:xfrm rot="5400000">
                <a:off x="16130790" y="2680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62" name="Line 128">
                <a:extLst>
                  <a:ext uri="{FF2B5EF4-FFF2-40B4-BE49-F238E27FC236}">
                    <a16:creationId xmlns:a16="http://schemas.microsoft.com/office/drawing/2014/main" id="{6FEC0D59-C880-4547-A5DB-C16201937408}"/>
                  </a:ext>
                </a:extLst>
              </p:cNvPr>
              <p:cNvSpPr>
                <a:spLocks noChangeShapeType="1"/>
              </p:cNvSpPr>
              <p:nvPr userDrawn="1"/>
            </p:nvSpPr>
            <p:spPr bwMode="auto">
              <a:xfrm rot="5400000">
                <a:off x="16130790" y="2824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63" name="Line 128">
                <a:extLst>
                  <a:ext uri="{FF2B5EF4-FFF2-40B4-BE49-F238E27FC236}">
                    <a16:creationId xmlns:a16="http://schemas.microsoft.com/office/drawing/2014/main" id="{41870977-1951-421D-86E3-3E77C0F6C3B8}"/>
                  </a:ext>
                </a:extLst>
              </p:cNvPr>
              <p:cNvSpPr>
                <a:spLocks noChangeShapeType="1"/>
              </p:cNvSpPr>
              <p:nvPr userDrawn="1"/>
            </p:nvSpPr>
            <p:spPr bwMode="auto">
              <a:xfrm rot="5400000">
                <a:off x="16130790" y="2968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64" name="Line 128">
                <a:extLst>
                  <a:ext uri="{FF2B5EF4-FFF2-40B4-BE49-F238E27FC236}">
                    <a16:creationId xmlns:a16="http://schemas.microsoft.com/office/drawing/2014/main" id="{F26DF0A6-CCB6-44C0-B5DA-AED6B24CE30C}"/>
                  </a:ext>
                </a:extLst>
              </p:cNvPr>
              <p:cNvSpPr>
                <a:spLocks noChangeShapeType="1"/>
              </p:cNvSpPr>
              <p:nvPr userDrawn="1"/>
            </p:nvSpPr>
            <p:spPr bwMode="auto">
              <a:xfrm rot="5400000">
                <a:off x="16130790" y="3112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65" name="Line 128">
                <a:extLst>
                  <a:ext uri="{FF2B5EF4-FFF2-40B4-BE49-F238E27FC236}">
                    <a16:creationId xmlns:a16="http://schemas.microsoft.com/office/drawing/2014/main" id="{C88AFDA9-1BBB-448A-83EA-5C6F5E8C4092}"/>
                  </a:ext>
                </a:extLst>
              </p:cNvPr>
              <p:cNvSpPr>
                <a:spLocks noChangeShapeType="1"/>
              </p:cNvSpPr>
              <p:nvPr userDrawn="1"/>
            </p:nvSpPr>
            <p:spPr bwMode="auto">
              <a:xfrm rot="5400000">
                <a:off x="16130790" y="3256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66" name="Line 128">
                <a:extLst>
                  <a:ext uri="{FF2B5EF4-FFF2-40B4-BE49-F238E27FC236}">
                    <a16:creationId xmlns:a16="http://schemas.microsoft.com/office/drawing/2014/main" id="{D670BECB-E47C-4068-9D99-12A9E5DBEC77}"/>
                  </a:ext>
                </a:extLst>
              </p:cNvPr>
              <p:cNvSpPr>
                <a:spLocks noChangeShapeType="1"/>
              </p:cNvSpPr>
              <p:nvPr userDrawn="1"/>
            </p:nvSpPr>
            <p:spPr bwMode="auto">
              <a:xfrm rot="5400000">
                <a:off x="16130790" y="3400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67" name="Line 128">
                <a:extLst>
                  <a:ext uri="{FF2B5EF4-FFF2-40B4-BE49-F238E27FC236}">
                    <a16:creationId xmlns:a16="http://schemas.microsoft.com/office/drawing/2014/main" id="{01E9F79F-DC6F-45D1-BE3C-C9753A197518}"/>
                  </a:ext>
                </a:extLst>
              </p:cNvPr>
              <p:cNvSpPr>
                <a:spLocks noChangeShapeType="1"/>
              </p:cNvSpPr>
              <p:nvPr userDrawn="1"/>
            </p:nvSpPr>
            <p:spPr bwMode="auto">
              <a:xfrm rot="5400000">
                <a:off x="16130790" y="3544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68" name="Line 128">
                <a:extLst>
                  <a:ext uri="{FF2B5EF4-FFF2-40B4-BE49-F238E27FC236}">
                    <a16:creationId xmlns:a16="http://schemas.microsoft.com/office/drawing/2014/main" id="{CEE14C4A-022B-4FA8-BF0D-7E99C983F04C}"/>
                  </a:ext>
                </a:extLst>
              </p:cNvPr>
              <p:cNvSpPr>
                <a:spLocks noChangeShapeType="1"/>
              </p:cNvSpPr>
              <p:nvPr userDrawn="1"/>
            </p:nvSpPr>
            <p:spPr bwMode="auto">
              <a:xfrm rot="5400000">
                <a:off x="16130790" y="3688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69" name="Line 128">
                <a:extLst>
                  <a:ext uri="{FF2B5EF4-FFF2-40B4-BE49-F238E27FC236}">
                    <a16:creationId xmlns:a16="http://schemas.microsoft.com/office/drawing/2014/main" id="{D8A3CB1E-7A89-4270-9A6E-2F68FD05A65C}"/>
                  </a:ext>
                </a:extLst>
              </p:cNvPr>
              <p:cNvSpPr>
                <a:spLocks noChangeShapeType="1"/>
              </p:cNvSpPr>
              <p:nvPr userDrawn="1"/>
            </p:nvSpPr>
            <p:spPr bwMode="auto">
              <a:xfrm rot="5400000">
                <a:off x="16130790" y="3832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70" name="Line 128">
                <a:extLst>
                  <a:ext uri="{FF2B5EF4-FFF2-40B4-BE49-F238E27FC236}">
                    <a16:creationId xmlns:a16="http://schemas.microsoft.com/office/drawing/2014/main" id="{062BFF04-E6BD-4FF9-981D-23D0EB17D82E}"/>
                  </a:ext>
                </a:extLst>
              </p:cNvPr>
              <p:cNvSpPr>
                <a:spLocks noChangeShapeType="1"/>
              </p:cNvSpPr>
              <p:nvPr userDrawn="1"/>
            </p:nvSpPr>
            <p:spPr bwMode="auto">
              <a:xfrm rot="5400000">
                <a:off x="16130790" y="3976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71" name="Line 128">
                <a:extLst>
                  <a:ext uri="{FF2B5EF4-FFF2-40B4-BE49-F238E27FC236}">
                    <a16:creationId xmlns:a16="http://schemas.microsoft.com/office/drawing/2014/main" id="{5F51FD73-3FA8-4BBB-82CB-E16CCAE86B85}"/>
                  </a:ext>
                </a:extLst>
              </p:cNvPr>
              <p:cNvSpPr>
                <a:spLocks noChangeShapeType="1"/>
              </p:cNvSpPr>
              <p:nvPr userDrawn="1"/>
            </p:nvSpPr>
            <p:spPr bwMode="auto">
              <a:xfrm rot="5400000">
                <a:off x="16130790" y="4120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72" name="Line 128">
                <a:extLst>
                  <a:ext uri="{FF2B5EF4-FFF2-40B4-BE49-F238E27FC236}">
                    <a16:creationId xmlns:a16="http://schemas.microsoft.com/office/drawing/2014/main" id="{AF159683-319D-41D2-BAE7-E41DC9150F8D}"/>
                  </a:ext>
                </a:extLst>
              </p:cNvPr>
              <p:cNvSpPr>
                <a:spLocks noChangeShapeType="1"/>
              </p:cNvSpPr>
              <p:nvPr userDrawn="1"/>
            </p:nvSpPr>
            <p:spPr bwMode="auto">
              <a:xfrm rot="5400000">
                <a:off x="16130790" y="4264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73" name="Line 128">
                <a:extLst>
                  <a:ext uri="{FF2B5EF4-FFF2-40B4-BE49-F238E27FC236}">
                    <a16:creationId xmlns:a16="http://schemas.microsoft.com/office/drawing/2014/main" id="{1F55BA6A-8C45-4EB8-9E00-30772E7D9A2B}"/>
                  </a:ext>
                </a:extLst>
              </p:cNvPr>
              <p:cNvSpPr>
                <a:spLocks noChangeShapeType="1"/>
              </p:cNvSpPr>
              <p:nvPr userDrawn="1"/>
            </p:nvSpPr>
            <p:spPr bwMode="auto">
              <a:xfrm rot="5400000">
                <a:off x="16130790" y="4408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74" name="Line 128">
                <a:extLst>
                  <a:ext uri="{FF2B5EF4-FFF2-40B4-BE49-F238E27FC236}">
                    <a16:creationId xmlns:a16="http://schemas.microsoft.com/office/drawing/2014/main" id="{1B71190A-54FD-48F8-94DC-0F7876FE266E}"/>
                  </a:ext>
                </a:extLst>
              </p:cNvPr>
              <p:cNvSpPr>
                <a:spLocks noChangeShapeType="1"/>
              </p:cNvSpPr>
              <p:nvPr userDrawn="1"/>
            </p:nvSpPr>
            <p:spPr bwMode="auto">
              <a:xfrm rot="5400000">
                <a:off x="16130790" y="4552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75" name="Line 128">
                <a:extLst>
                  <a:ext uri="{FF2B5EF4-FFF2-40B4-BE49-F238E27FC236}">
                    <a16:creationId xmlns:a16="http://schemas.microsoft.com/office/drawing/2014/main" id="{5F4FF7AF-A9C4-4178-A594-70B20A292A72}"/>
                  </a:ext>
                </a:extLst>
              </p:cNvPr>
              <p:cNvSpPr>
                <a:spLocks noChangeShapeType="1"/>
              </p:cNvSpPr>
              <p:nvPr userDrawn="1"/>
            </p:nvSpPr>
            <p:spPr bwMode="auto">
              <a:xfrm rot="5400000">
                <a:off x="16130790" y="4696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76" name="Line 128">
                <a:extLst>
                  <a:ext uri="{FF2B5EF4-FFF2-40B4-BE49-F238E27FC236}">
                    <a16:creationId xmlns:a16="http://schemas.microsoft.com/office/drawing/2014/main" id="{36DC36F1-35A9-4E26-B70D-1E1DE18C9383}"/>
                  </a:ext>
                </a:extLst>
              </p:cNvPr>
              <p:cNvSpPr>
                <a:spLocks noChangeShapeType="1"/>
              </p:cNvSpPr>
              <p:nvPr userDrawn="1"/>
            </p:nvSpPr>
            <p:spPr bwMode="auto">
              <a:xfrm rot="5400000">
                <a:off x="16130790" y="4840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77" name="Line 128">
                <a:extLst>
                  <a:ext uri="{FF2B5EF4-FFF2-40B4-BE49-F238E27FC236}">
                    <a16:creationId xmlns:a16="http://schemas.microsoft.com/office/drawing/2014/main" id="{6E41571B-5449-4B0E-8268-71D4673212D5}"/>
                  </a:ext>
                </a:extLst>
              </p:cNvPr>
              <p:cNvSpPr>
                <a:spLocks noChangeShapeType="1"/>
              </p:cNvSpPr>
              <p:nvPr userDrawn="1"/>
            </p:nvSpPr>
            <p:spPr bwMode="auto">
              <a:xfrm rot="5400000">
                <a:off x="16130790" y="4984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78" name="Line 128">
                <a:extLst>
                  <a:ext uri="{FF2B5EF4-FFF2-40B4-BE49-F238E27FC236}">
                    <a16:creationId xmlns:a16="http://schemas.microsoft.com/office/drawing/2014/main" id="{4B2FFF01-F02D-4E3E-8192-9D384559FBA4}"/>
                  </a:ext>
                </a:extLst>
              </p:cNvPr>
              <p:cNvSpPr>
                <a:spLocks noChangeShapeType="1"/>
              </p:cNvSpPr>
              <p:nvPr userDrawn="1"/>
            </p:nvSpPr>
            <p:spPr bwMode="auto">
              <a:xfrm rot="5400000">
                <a:off x="16130790" y="5128822"/>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79" name="Line 128">
                <a:extLst>
                  <a:ext uri="{FF2B5EF4-FFF2-40B4-BE49-F238E27FC236}">
                    <a16:creationId xmlns:a16="http://schemas.microsoft.com/office/drawing/2014/main" id="{A947A79D-2F67-413B-9938-71969CCB7D74}"/>
                  </a:ext>
                </a:extLst>
              </p:cNvPr>
              <p:cNvSpPr>
                <a:spLocks noChangeShapeType="1"/>
              </p:cNvSpPr>
              <p:nvPr userDrawn="1"/>
            </p:nvSpPr>
            <p:spPr bwMode="auto">
              <a:xfrm rot="5400000">
                <a:off x="16130790" y="5272821"/>
                <a:ext cx="0" cy="1036800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grpSp>
        <p:grpSp>
          <p:nvGrpSpPr>
            <p:cNvPr id="4" name="グループ化 3">
              <a:extLst>
                <a:ext uri="{FF2B5EF4-FFF2-40B4-BE49-F238E27FC236}">
                  <a16:creationId xmlns:a16="http://schemas.microsoft.com/office/drawing/2014/main" id="{B9EE9235-ECAB-4B35-9A68-B6B399E0BEA0}"/>
                </a:ext>
              </a:extLst>
            </p:cNvPr>
            <p:cNvGrpSpPr/>
            <p:nvPr userDrawn="1"/>
          </p:nvGrpSpPr>
          <p:grpSpPr>
            <a:xfrm>
              <a:off x="218211" y="232822"/>
              <a:ext cx="14687998" cy="10224000"/>
              <a:chOff x="218211" y="232822"/>
              <a:chExt cx="14687998" cy="10224000"/>
            </a:xfrm>
          </p:grpSpPr>
          <p:sp>
            <p:nvSpPr>
              <p:cNvPr id="5" name="Line 42">
                <a:extLst>
                  <a:ext uri="{FF2B5EF4-FFF2-40B4-BE49-F238E27FC236}">
                    <a16:creationId xmlns:a16="http://schemas.microsoft.com/office/drawing/2014/main" id="{0E01424C-949B-4957-9AE0-672DDDFBD6FD}"/>
                  </a:ext>
                </a:extLst>
              </p:cNvPr>
              <p:cNvSpPr>
                <a:spLocks noChangeShapeType="1"/>
              </p:cNvSpPr>
              <p:nvPr userDrawn="1"/>
            </p:nvSpPr>
            <p:spPr bwMode="auto">
              <a:xfrm rot="5400000">
                <a:off x="-3021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6" name="Line 43">
                <a:extLst>
                  <a:ext uri="{FF2B5EF4-FFF2-40B4-BE49-F238E27FC236}">
                    <a16:creationId xmlns:a16="http://schemas.microsoft.com/office/drawing/2014/main" id="{840F4EA3-FF4D-4B7B-8586-E2D709605F91}"/>
                  </a:ext>
                </a:extLst>
              </p:cNvPr>
              <p:cNvSpPr>
                <a:spLocks noChangeShapeType="1"/>
              </p:cNvSpPr>
              <p:nvPr userDrawn="1"/>
            </p:nvSpPr>
            <p:spPr bwMode="auto">
              <a:xfrm rot="5400000">
                <a:off x="-2877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7" name="Line 44">
                <a:extLst>
                  <a:ext uri="{FF2B5EF4-FFF2-40B4-BE49-F238E27FC236}">
                    <a16:creationId xmlns:a16="http://schemas.microsoft.com/office/drawing/2014/main" id="{88F134E0-3A60-4EA0-B5CA-7E34726B5031}"/>
                  </a:ext>
                </a:extLst>
              </p:cNvPr>
              <p:cNvSpPr>
                <a:spLocks noChangeShapeType="1"/>
              </p:cNvSpPr>
              <p:nvPr userDrawn="1"/>
            </p:nvSpPr>
            <p:spPr bwMode="auto">
              <a:xfrm rot="5400000">
                <a:off x="-2733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8" name="Line 45">
                <a:extLst>
                  <a:ext uri="{FF2B5EF4-FFF2-40B4-BE49-F238E27FC236}">
                    <a16:creationId xmlns:a16="http://schemas.microsoft.com/office/drawing/2014/main" id="{8EB953D7-76D7-4DBE-A32C-9DCCAE60A97B}"/>
                  </a:ext>
                </a:extLst>
              </p:cNvPr>
              <p:cNvSpPr>
                <a:spLocks noChangeShapeType="1"/>
              </p:cNvSpPr>
              <p:nvPr userDrawn="1"/>
            </p:nvSpPr>
            <p:spPr bwMode="auto">
              <a:xfrm rot="5400000">
                <a:off x="-2589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9" name="Line 46">
                <a:extLst>
                  <a:ext uri="{FF2B5EF4-FFF2-40B4-BE49-F238E27FC236}">
                    <a16:creationId xmlns:a16="http://schemas.microsoft.com/office/drawing/2014/main" id="{06ABE7C9-8CD9-4A2C-99D7-C4B6528ECAF0}"/>
                  </a:ext>
                </a:extLst>
              </p:cNvPr>
              <p:cNvSpPr>
                <a:spLocks noChangeShapeType="1"/>
              </p:cNvSpPr>
              <p:nvPr userDrawn="1"/>
            </p:nvSpPr>
            <p:spPr bwMode="auto">
              <a:xfrm rot="5400000">
                <a:off x="-2445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0" name="Line 47">
                <a:extLst>
                  <a:ext uri="{FF2B5EF4-FFF2-40B4-BE49-F238E27FC236}">
                    <a16:creationId xmlns:a16="http://schemas.microsoft.com/office/drawing/2014/main" id="{874E1D7A-3F87-4CAC-8CFD-D104DCEA1173}"/>
                  </a:ext>
                </a:extLst>
              </p:cNvPr>
              <p:cNvSpPr>
                <a:spLocks noChangeShapeType="1"/>
              </p:cNvSpPr>
              <p:nvPr userDrawn="1"/>
            </p:nvSpPr>
            <p:spPr bwMode="auto">
              <a:xfrm rot="5400000">
                <a:off x="-2301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1" name="Line 48">
                <a:extLst>
                  <a:ext uri="{FF2B5EF4-FFF2-40B4-BE49-F238E27FC236}">
                    <a16:creationId xmlns:a16="http://schemas.microsoft.com/office/drawing/2014/main" id="{A8B75BFC-9931-4882-B572-A3379EE41D55}"/>
                  </a:ext>
                </a:extLst>
              </p:cNvPr>
              <p:cNvSpPr>
                <a:spLocks noChangeShapeType="1"/>
              </p:cNvSpPr>
              <p:nvPr userDrawn="1"/>
            </p:nvSpPr>
            <p:spPr bwMode="auto">
              <a:xfrm rot="5400000">
                <a:off x="-2157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2" name="Line 49">
                <a:extLst>
                  <a:ext uri="{FF2B5EF4-FFF2-40B4-BE49-F238E27FC236}">
                    <a16:creationId xmlns:a16="http://schemas.microsoft.com/office/drawing/2014/main" id="{BCF60C42-6A3B-4EFE-A028-E678626580E0}"/>
                  </a:ext>
                </a:extLst>
              </p:cNvPr>
              <p:cNvSpPr>
                <a:spLocks noChangeShapeType="1"/>
              </p:cNvSpPr>
              <p:nvPr userDrawn="1"/>
            </p:nvSpPr>
            <p:spPr bwMode="auto">
              <a:xfrm rot="5400000">
                <a:off x="-2013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3" name="Line 50">
                <a:extLst>
                  <a:ext uri="{FF2B5EF4-FFF2-40B4-BE49-F238E27FC236}">
                    <a16:creationId xmlns:a16="http://schemas.microsoft.com/office/drawing/2014/main" id="{E2802774-95CC-496A-9F19-B5FC76E84A14}"/>
                  </a:ext>
                </a:extLst>
              </p:cNvPr>
              <p:cNvSpPr>
                <a:spLocks noChangeShapeType="1"/>
              </p:cNvSpPr>
              <p:nvPr userDrawn="1"/>
            </p:nvSpPr>
            <p:spPr bwMode="auto">
              <a:xfrm rot="5400000">
                <a:off x="-1869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4" name="Line 51">
                <a:extLst>
                  <a:ext uri="{FF2B5EF4-FFF2-40B4-BE49-F238E27FC236}">
                    <a16:creationId xmlns:a16="http://schemas.microsoft.com/office/drawing/2014/main" id="{92179B42-3628-4CBE-AD6A-D91853C7F52A}"/>
                  </a:ext>
                </a:extLst>
              </p:cNvPr>
              <p:cNvSpPr>
                <a:spLocks noChangeShapeType="1"/>
              </p:cNvSpPr>
              <p:nvPr userDrawn="1"/>
            </p:nvSpPr>
            <p:spPr bwMode="auto">
              <a:xfrm rot="5400000">
                <a:off x="-1725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5" name="Line 52">
                <a:extLst>
                  <a:ext uri="{FF2B5EF4-FFF2-40B4-BE49-F238E27FC236}">
                    <a16:creationId xmlns:a16="http://schemas.microsoft.com/office/drawing/2014/main" id="{85A61D25-00DF-40AF-B648-610EDA4E680B}"/>
                  </a:ext>
                </a:extLst>
              </p:cNvPr>
              <p:cNvSpPr>
                <a:spLocks noChangeShapeType="1"/>
              </p:cNvSpPr>
              <p:nvPr userDrawn="1"/>
            </p:nvSpPr>
            <p:spPr bwMode="auto">
              <a:xfrm rot="5400000">
                <a:off x="-1581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6" name="Line 53">
                <a:extLst>
                  <a:ext uri="{FF2B5EF4-FFF2-40B4-BE49-F238E27FC236}">
                    <a16:creationId xmlns:a16="http://schemas.microsoft.com/office/drawing/2014/main" id="{57EE7CC3-1DCF-43F5-8BE6-4375168F5B8F}"/>
                  </a:ext>
                </a:extLst>
              </p:cNvPr>
              <p:cNvSpPr>
                <a:spLocks noChangeShapeType="1"/>
              </p:cNvSpPr>
              <p:nvPr userDrawn="1"/>
            </p:nvSpPr>
            <p:spPr bwMode="auto">
              <a:xfrm rot="5400000">
                <a:off x="-1437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7" name="Line 54">
                <a:extLst>
                  <a:ext uri="{FF2B5EF4-FFF2-40B4-BE49-F238E27FC236}">
                    <a16:creationId xmlns:a16="http://schemas.microsoft.com/office/drawing/2014/main" id="{9DB37542-DDFF-47F7-912D-DA1159826E49}"/>
                  </a:ext>
                </a:extLst>
              </p:cNvPr>
              <p:cNvSpPr>
                <a:spLocks noChangeShapeType="1"/>
              </p:cNvSpPr>
              <p:nvPr userDrawn="1"/>
            </p:nvSpPr>
            <p:spPr bwMode="auto">
              <a:xfrm rot="5400000">
                <a:off x="-1293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8" name="Line 55">
                <a:extLst>
                  <a:ext uri="{FF2B5EF4-FFF2-40B4-BE49-F238E27FC236}">
                    <a16:creationId xmlns:a16="http://schemas.microsoft.com/office/drawing/2014/main" id="{FED52CD1-544B-4709-9F67-CE412AF839AF}"/>
                  </a:ext>
                </a:extLst>
              </p:cNvPr>
              <p:cNvSpPr>
                <a:spLocks noChangeShapeType="1"/>
              </p:cNvSpPr>
              <p:nvPr userDrawn="1"/>
            </p:nvSpPr>
            <p:spPr bwMode="auto">
              <a:xfrm rot="5400000">
                <a:off x="-1149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9" name="Line 56">
                <a:extLst>
                  <a:ext uri="{FF2B5EF4-FFF2-40B4-BE49-F238E27FC236}">
                    <a16:creationId xmlns:a16="http://schemas.microsoft.com/office/drawing/2014/main" id="{6DFE11D6-172C-42FD-9B6C-1EE6AEDCC56C}"/>
                  </a:ext>
                </a:extLst>
              </p:cNvPr>
              <p:cNvSpPr>
                <a:spLocks noChangeShapeType="1"/>
              </p:cNvSpPr>
              <p:nvPr userDrawn="1"/>
            </p:nvSpPr>
            <p:spPr bwMode="auto">
              <a:xfrm rot="5400000">
                <a:off x="-1005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0" name="Line 57">
                <a:extLst>
                  <a:ext uri="{FF2B5EF4-FFF2-40B4-BE49-F238E27FC236}">
                    <a16:creationId xmlns:a16="http://schemas.microsoft.com/office/drawing/2014/main" id="{E7E3FD24-35D2-45B5-B2DD-58DC006B942F}"/>
                  </a:ext>
                </a:extLst>
              </p:cNvPr>
              <p:cNvSpPr>
                <a:spLocks noChangeShapeType="1"/>
              </p:cNvSpPr>
              <p:nvPr userDrawn="1"/>
            </p:nvSpPr>
            <p:spPr bwMode="auto">
              <a:xfrm rot="5400000">
                <a:off x="-717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1" name="Line 58">
                <a:extLst>
                  <a:ext uri="{FF2B5EF4-FFF2-40B4-BE49-F238E27FC236}">
                    <a16:creationId xmlns:a16="http://schemas.microsoft.com/office/drawing/2014/main" id="{823DE605-551F-40CA-B862-714D7B75148D}"/>
                  </a:ext>
                </a:extLst>
              </p:cNvPr>
              <p:cNvSpPr>
                <a:spLocks noChangeShapeType="1"/>
              </p:cNvSpPr>
              <p:nvPr userDrawn="1"/>
            </p:nvSpPr>
            <p:spPr bwMode="auto">
              <a:xfrm rot="5400000">
                <a:off x="-573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2" name="Line 59">
                <a:extLst>
                  <a:ext uri="{FF2B5EF4-FFF2-40B4-BE49-F238E27FC236}">
                    <a16:creationId xmlns:a16="http://schemas.microsoft.com/office/drawing/2014/main" id="{B21E91DA-0990-489B-8263-0E2F4B48CF77}"/>
                  </a:ext>
                </a:extLst>
              </p:cNvPr>
              <p:cNvSpPr>
                <a:spLocks noChangeShapeType="1"/>
              </p:cNvSpPr>
              <p:nvPr userDrawn="1"/>
            </p:nvSpPr>
            <p:spPr bwMode="auto">
              <a:xfrm rot="5400000">
                <a:off x="-285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3" name="Line 60">
                <a:extLst>
                  <a:ext uri="{FF2B5EF4-FFF2-40B4-BE49-F238E27FC236}">
                    <a16:creationId xmlns:a16="http://schemas.microsoft.com/office/drawing/2014/main" id="{A870CC35-AEDB-4203-B940-ADDD2897320F}"/>
                  </a:ext>
                </a:extLst>
              </p:cNvPr>
              <p:cNvSpPr>
                <a:spLocks noChangeShapeType="1"/>
              </p:cNvSpPr>
              <p:nvPr userDrawn="1"/>
            </p:nvSpPr>
            <p:spPr bwMode="auto">
              <a:xfrm rot="5400000">
                <a:off x="-141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4" name="Line 61">
                <a:extLst>
                  <a:ext uri="{FF2B5EF4-FFF2-40B4-BE49-F238E27FC236}">
                    <a16:creationId xmlns:a16="http://schemas.microsoft.com/office/drawing/2014/main" id="{E1A52B4E-FF0A-4942-9639-1ACB066E73C2}"/>
                  </a:ext>
                </a:extLst>
              </p:cNvPr>
              <p:cNvSpPr>
                <a:spLocks noChangeShapeType="1"/>
              </p:cNvSpPr>
              <p:nvPr userDrawn="1"/>
            </p:nvSpPr>
            <p:spPr bwMode="auto">
              <a:xfrm rot="5400000">
                <a:off x="2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5" name="Line 62">
                <a:extLst>
                  <a:ext uri="{FF2B5EF4-FFF2-40B4-BE49-F238E27FC236}">
                    <a16:creationId xmlns:a16="http://schemas.microsoft.com/office/drawing/2014/main" id="{EC2BC718-36AE-4C42-8237-51B572418E8F}"/>
                  </a:ext>
                </a:extLst>
              </p:cNvPr>
              <p:cNvSpPr>
                <a:spLocks noChangeShapeType="1"/>
              </p:cNvSpPr>
              <p:nvPr userDrawn="1"/>
            </p:nvSpPr>
            <p:spPr bwMode="auto">
              <a:xfrm rot="5400000">
                <a:off x="146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6" name="Line 63">
                <a:extLst>
                  <a:ext uri="{FF2B5EF4-FFF2-40B4-BE49-F238E27FC236}">
                    <a16:creationId xmlns:a16="http://schemas.microsoft.com/office/drawing/2014/main" id="{5EEE9EF3-94F5-434A-90FA-0C37488D88EF}"/>
                  </a:ext>
                </a:extLst>
              </p:cNvPr>
              <p:cNvSpPr>
                <a:spLocks noChangeShapeType="1"/>
              </p:cNvSpPr>
              <p:nvPr userDrawn="1"/>
            </p:nvSpPr>
            <p:spPr bwMode="auto">
              <a:xfrm rot="5400000">
                <a:off x="290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7" name="Line 64">
                <a:extLst>
                  <a:ext uri="{FF2B5EF4-FFF2-40B4-BE49-F238E27FC236}">
                    <a16:creationId xmlns:a16="http://schemas.microsoft.com/office/drawing/2014/main" id="{9FE70A4E-1281-4D5D-9BD2-75F8D30D6FCE}"/>
                  </a:ext>
                </a:extLst>
              </p:cNvPr>
              <p:cNvSpPr>
                <a:spLocks noChangeShapeType="1"/>
              </p:cNvSpPr>
              <p:nvPr userDrawn="1"/>
            </p:nvSpPr>
            <p:spPr bwMode="auto">
              <a:xfrm rot="5400000">
                <a:off x="434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8" name="Line 65">
                <a:extLst>
                  <a:ext uri="{FF2B5EF4-FFF2-40B4-BE49-F238E27FC236}">
                    <a16:creationId xmlns:a16="http://schemas.microsoft.com/office/drawing/2014/main" id="{9FEE70E1-70CA-4F78-AEC3-98DD8CA3FBD4}"/>
                  </a:ext>
                </a:extLst>
              </p:cNvPr>
              <p:cNvSpPr>
                <a:spLocks noChangeShapeType="1"/>
              </p:cNvSpPr>
              <p:nvPr userDrawn="1"/>
            </p:nvSpPr>
            <p:spPr bwMode="auto">
              <a:xfrm rot="5400000">
                <a:off x="578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29" name="Line 66">
                <a:extLst>
                  <a:ext uri="{FF2B5EF4-FFF2-40B4-BE49-F238E27FC236}">
                    <a16:creationId xmlns:a16="http://schemas.microsoft.com/office/drawing/2014/main" id="{206964CA-1329-43AD-AD03-198C8156F179}"/>
                  </a:ext>
                </a:extLst>
              </p:cNvPr>
              <p:cNvSpPr>
                <a:spLocks noChangeShapeType="1"/>
              </p:cNvSpPr>
              <p:nvPr userDrawn="1"/>
            </p:nvSpPr>
            <p:spPr bwMode="auto">
              <a:xfrm rot="5400000">
                <a:off x="722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0" name="Line 67">
                <a:extLst>
                  <a:ext uri="{FF2B5EF4-FFF2-40B4-BE49-F238E27FC236}">
                    <a16:creationId xmlns:a16="http://schemas.microsoft.com/office/drawing/2014/main" id="{44965D28-57E0-4F2F-A99F-A3DE8F94B793}"/>
                  </a:ext>
                </a:extLst>
              </p:cNvPr>
              <p:cNvSpPr>
                <a:spLocks noChangeShapeType="1"/>
              </p:cNvSpPr>
              <p:nvPr userDrawn="1"/>
            </p:nvSpPr>
            <p:spPr bwMode="auto">
              <a:xfrm rot="5400000">
                <a:off x="866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1" name="Line 68">
                <a:extLst>
                  <a:ext uri="{FF2B5EF4-FFF2-40B4-BE49-F238E27FC236}">
                    <a16:creationId xmlns:a16="http://schemas.microsoft.com/office/drawing/2014/main" id="{0854D2B3-DE43-4CB8-9625-DA8E8CFD8312}"/>
                  </a:ext>
                </a:extLst>
              </p:cNvPr>
              <p:cNvSpPr>
                <a:spLocks noChangeShapeType="1"/>
              </p:cNvSpPr>
              <p:nvPr userDrawn="1"/>
            </p:nvSpPr>
            <p:spPr bwMode="auto">
              <a:xfrm rot="5400000">
                <a:off x="1010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2" name="Line 69">
                <a:extLst>
                  <a:ext uri="{FF2B5EF4-FFF2-40B4-BE49-F238E27FC236}">
                    <a16:creationId xmlns:a16="http://schemas.microsoft.com/office/drawing/2014/main" id="{AA4BDFE9-417C-4314-9C55-8DA482554E13}"/>
                  </a:ext>
                </a:extLst>
              </p:cNvPr>
              <p:cNvSpPr>
                <a:spLocks noChangeShapeType="1"/>
              </p:cNvSpPr>
              <p:nvPr userDrawn="1"/>
            </p:nvSpPr>
            <p:spPr bwMode="auto">
              <a:xfrm rot="5400000">
                <a:off x="1154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3" name="Line 70">
                <a:extLst>
                  <a:ext uri="{FF2B5EF4-FFF2-40B4-BE49-F238E27FC236}">
                    <a16:creationId xmlns:a16="http://schemas.microsoft.com/office/drawing/2014/main" id="{B24E5483-9B4E-4A56-95C8-A67598CF9163}"/>
                  </a:ext>
                </a:extLst>
              </p:cNvPr>
              <p:cNvSpPr>
                <a:spLocks noChangeShapeType="1"/>
              </p:cNvSpPr>
              <p:nvPr userDrawn="1"/>
            </p:nvSpPr>
            <p:spPr bwMode="auto">
              <a:xfrm rot="5400000">
                <a:off x="1298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4" name="Line 71">
                <a:extLst>
                  <a:ext uri="{FF2B5EF4-FFF2-40B4-BE49-F238E27FC236}">
                    <a16:creationId xmlns:a16="http://schemas.microsoft.com/office/drawing/2014/main" id="{7A1C9326-21D5-46F7-B72E-430FF33B2F7E}"/>
                  </a:ext>
                </a:extLst>
              </p:cNvPr>
              <p:cNvSpPr>
                <a:spLocks noChangeShapeType="1"/>
              </p:cNvSpPr>
              <p:nvPr userDrawn="1"/>
            </p:nvSpPr>
            <p:spPr bwMode="auto">
              <a:xfrm rot="5400000">
                <a:off x="1442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5" name="Line 72">
                <a:extLst>
                  <a:ext uri="{FF2B5EF4-FFF2-40B4-BE49-F238E27FC236}">
                    <a16:creationId xmlns:a16="http://schemas.microsoft.com/office/drawing/2014/main" id="{F066A271-D2B1-43B8-B6B4-4ED5DE8EF5FA}"/>
                  </a:ext>
                </a:extLst>
              </p:cNvPr>
              <p:cNvSpPr>
                <a:spLocks noChangeShapeType="1"/>
              </p:cNvSpPr>
              <p:nvPr userDrawn="1"/>
            </p:nvSpPr>
            <p:spPr bwMode="auto">
              <a:xfrm rot="5400000">
                <a:off x="1586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6" name="Line 73">
                <a:extLst>
                  <a:ext uri="{FF2B5EF4-FFF2-40B4-BE49-F238E27FC236}">
                    <a16:creationId xmlns:a16="http://schemas.microsoft.com/office/drawing/2014/main" id="{92970728-F257-4ECA-B90A-7120FD94A2C5}"/>
                  </a:ext>
                </a:extLst>
              </p:cNvPr>
              <p:cNvSpPr>
                <a:spLocks noChangeShapeType="1"/>
              </p:cNvSpPr>
              <p:nvPr userDrawn="1"/>
            </p:nvSpPr>
            <p:spPr bwMode="auto">
              <a:xfrm rot="5400000">
                <a:off x="1730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7" name="Line 74">
                <a:extLst>
                  <a:ext uri="{FF2B5EF4-FFF2-40B4-BE49-F238E27FC236}">
                    <a16:creationId xmlns:a16="http://schemas.microsoft.com/office/drawing/2014/main" id="{351DDE27-BAE8-43C6-AAF9-459B59B92291}"/>
                  </a:ext>
                </a:extLst>
              </p:cNvPr>
              <p:cNvSpPr>
                <a:spLocks noChangeShapeType="1"/>
              </p:cNvSpPr>
              <p:nvPr userDrawn="1"/>
            </p:nvSpPr>
            <p:spPr bwMode="auto">
              <a:xfrm rot="5400000">
                <a:off x="-861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8" name="Line 75">
                <a:extLst>
                  <a:ext uri="{FF2B5EF4-FFF2-40B4-BE49-F238E27FC236}">
                    <a16:creationId xmlns:a16="http://schemas.microsoft.com/office/drawing/2014/main" id="{C5C0550D-2513-425C-BFE1-62586CA668A0}"/>
                  </a:ext>
                </a:extLst>
              </p:cNvPr>
              <p:cNvSpPr>
                <a:spLocks noChangeShapeType="1"/>
              </p:cNvSpPr>
              <p:nvPr userDrawn="1"/>
            </p:nvSpPr>
            <p:spPr bwMode="auto">
              <a:xfrm rot="5400000">
                <a:off x="1874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39" name="Line 76">
                <a:extLst>
                  <a:ext uri="{FF2B5EF4-FFF2-40B4-BE49-F238E27FC236}">
                    <a16:creationId xmlns:a16="http://schemas.microsoft.com/office/drawing/2014/main" id="{772FC120-8004-4F13-B562-411BDA9BCD5C}"/>
                  </a:ext>
                </a:extLst>
              </p:cNvPr>
              <p:cNvSpPr>
                <a:spLocks noChangeShapeType="1"/>
              </p:cNvSpPr>
              <p:nvPr userDrawn="1"/>
            </p:nvSpPr>
            <p:spPr bwMode="auto">
              <a:xfrm rot="5400000">
                <a:off x="2018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40" name="Line 77">
                <a:extLst>
                  <a:ext uri="{FF2B5EF4-FFF2-40B4-BE49-F238E27FC236}">
                    <a16:creationId xmlns:a16="http://schemas.microsoft.com/office/drawing/2014/main" id="{7F4BF4FC-BCFD-477C-BF86-52A3929F4D33}"/>
                  </a:ext>
                </a:extLst>
              </p:cNvPr>
              <p:cNvSpPr>
                <a:spLocks noChangeShapeType="1"/>
              </p:cNvSpPr>
              <p:nvPr userDrawn="1"/>
            </p:nvSpPr>
            <p:spPr bwMode="auto">
              <a:xfrm rot="5400000">
                <a:off x="2162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41" name="Line 78">
                <a:extLst>
                  <a:ext uri="{FF2B5EF4-FFF2-40B4-BE49-F238E27FC236}">
                    <a16:creationId xmlns:a16="http://schemas.microsoft.com/office/drawing/2014/main" id="{1B43A71A-52A4-4BF7-94B3-648650E52361}"/>
                  </a:ext>
                </a:extLst>
              </p:cNvPr>
              <p:cNvSpPr>
                <a:spLocks noChangeShapeType="1"/>
              </p:cNvSpPr>
              <p:nvPr userDrawn="1"/>
            </p:nvSpPr>
            <p:spPr bwMode="auto">
              <a:xfrm rot="5400000">
                <a:off x="2306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42" name="Line 79">
                <a:extLst>
                  <a:ext uri="{FF2B5EF4-FFF2-40B4-BE49-F238E27FC236}">
                    <a16:creationId xmlns:a16="http://schemas.microsoft.com/office/drawing/2014/main" id="{6F216DFD-7D16-4AB6-8414-CF699441500E}"/>
                  </a:ext>
                </a:extLst>
              </p:cNvPr>
              <p:cNvSpPr>
                <a:spLocks noChangeShapeType="1"/>
              </p:cNvSpPr>
              <p:nvPr userDrawn="1"/>
            </p:nvSpPr>
            <p:spPr bwMode="auto">
              <a:xfrm rot="5400000">
                <a:off x="-429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43" name="Line 65">
                <a:extLst>
                  <a:ext uri="{FF2B5EF4-FFF2-40B4-BE49-F238E27FC236}">
                    <a16:creationId xmlns:a16="http://schemas.microsoft.com/office/drawing/2014/main" id="{2E5B750E-FE76-4797-B4D6-26FEC154F9DF}"/>
                  </a:ext>
                </a:extLst>
              </p:cNvPr>
              <p:cNvSpPr>
                <a:spLocks noChangeShapeType="1"/>
              </p:cNvSpPr>
              <p:nvPr userDrawn="1"/>
            </p:nvSpPr>
            <p:spPr bwMode="auto">
              <a:xfrm rot="5400000">
                <a:off x="-4893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44" name="Line 66">
                <a:extLst>
                  <a:ext uri="{FF2B5EF4-FFF2-40B4-BE49-F238E27FC236}">
                    <a16:creationId xmlns:a16="http://schemas.microsoft.com/office/drawing/2014/main" id="{2D37E244-3053-41A5-BC38-C9D8E76A0A93}"/>
                  </a:ext>
                </a:extLst>
              </p:cNvPr>
              <p:cNvSpPr>
                <a:spLocks noChangeShapeType="1"/>
              </p:cNvSpPr>
              <p:nvPr userDrawn="1"/>
            </p:nvSpPr>
            <p:spPr bwMode="auto">
              <a:xfrm rot="5400000">
                <a:off x="-4749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45" name="Line 67">
                <a:extLst>
                  <a:ext uri="{FF2B5EF4-FFF2-40B4-BE49-F238E27FC236}">
                    <a16:creationId xmlns:a16="http://schemas.microsoft.com/office/drawing/2014/main" id="{67973223-CFA4-4E5A-8B88-7FB5F825F52C}"/>
                  </a:ext>
                </a:extLst>
              </p:cNvPr>
              <p:cNvSpPr>
                <a:spLocks noChangeShapeType="1"/>
              </p:cNvSpPr>
              <p:nvPr userDrawn="1"/>
            </p:nvSpPr>
            <p:spPr bwMode="auto">
              <a:xfrm rot="5400000">
                <a:off x="-4605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46" name="Line 68">
                <a:extLst>
                  <a:ext uri="{FF2B5EF4-FFF2-40B4-BE49-F238E27FC236}">
                    <a16:creationId xmlns:a16="http://schemas.microsoft.com/office/drawing/2014/main" id="{82698724-6336-487F-B4CF-71FE8E24C5D1}"/>
                  </a:ext>
                </a:extLst>
              </p:cNvPr>
              <p:cNvSpPr>
                <a:spLocks noChangeShapeType="1"/>
              </p:cNvSpPr>
              <p:nvPr userDrawn="1"/>
            </p:nvSpPr>
            <p:spPr bwMode="auto">
              <a:xfrm rot="5400000">
                <a:off x="-4461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47" name="Line 69">
                <a:extLst>
                  <a:ext uri="{FF2B5EF4-FFF2-40B4-BE49-F238E27FC236}">
                    <a16:creationId xmlns:a16="http://schemas.microsoft.com/office/drawing/2014/main" id="{BDFF25E1-5FD2-47E0-8EA5-FBD72E674F96}"/>
                  </a:ext>
                </a:extLst>
              </p:cNvPr>
              <p:cNvSpPr>
                <a:spLocks noChangeShapeType="1"/>
              </p:cNvSpPr>
              <p:nvPr userDrawn="1"/>
            </p:nvSpPr>
            <p:spPr bwMode="auto">
              <a:xfrm rot="5400000">
                <a:off x="-4317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48" name="Line 70">
                <a:extLst>
                  <a:ext uri="{FF2B5EF4-FFF2-40B4-BE49-F238E27FC236}">
                    <a16:creationId xmlns:a16="http://schemas.microsoft.com/office/drawing/2014/main" id="{39BC66D6-9D44-4BBC-B3FE-5DE8E94A8419}"/>
                  </a:ext>
                </a:extLst>
              </p:cNvPr>
              <p:cNvSpPr>
                <a:spLocks noChangeShapeType="1"/>
              </p:cNvSpPr>
              <p:nvPr userDrawn="1"/>
            </p:nvSpPr>
            <p:spPr bwMode="auto">
              <a:xfrm rot="5400000">
                <a:off x="-4173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49" name="Line 71">
                <a:extLst>
                  <a:ext uri="{FF2B5EF4-FFF2-40B4-BE49-F238E27FC236}">
                    <a16:creationId xmlns:a16="http://schemas.microsoft.com/office/drawing/2014/main" id="{625390F4-E3E2-4B54-BF39-92E6B465C048}"/>
                  </a:ext>
                </a:extLst>
              </p:cNvPr>
              <p:cNvSpPr>
                <a:spLocks noChangeShapeType="1"/>
              </p:cNvSpPr>
              <p:nvPr userDrawn="1"/>
            </p:nvSpPr>
            <p:spPr bwMode="auto">
              <a:xfrm rot="5400000">
                <a:off x="-4029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50" name="Line 72">
                <a:extLst>
                  <a:ext uri="{FF2B5EF4-FFF2-40B4-BE49-F238E27FC236}">
                    <a16:creationId xmlns:a16="http://schemas.microsoft.com/office/drawing/2014/main" id="{4AC5EAAA-6972-4619-B58F-3D005910FC0B}"/>
                  </a:ext>
                </a:extLst>
              </p:cNvPr>
              <p:cNvSpPr>
                <a:spLocks noChangeShapeType="1"/>
              </p:cNvSpPr>
              <p:nvPr userDrawn="1"/>
            </p:nvSpPr>
            <p:spPr bwMode="auto">
              <a:xfrm rot="5400000">
                <a:off x="-3885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51" name="Line 73">
                <a:extLst>
                  <a:ext uri="{FF2B5EF4-FFF2-40B4-BE49-F238E27FC236}">
                    <a16:creationId xmlns:a16="http://schemas.microsoft.com/office/drawing/2014/main" id="{8F424227-2715-46F5-857E-9E44B1052717}"/>
                  </a:ext>
                </a:extLst>
              </p:cNvPr>
              <p:cNvSpPr>
                <a:spLocks noChangeShapeType="1"/>
              </p:cNvSpPr>
              <p:nvPr userDrawn="1"/>
            </p:nvSpPr>
            <p:spPr bwMode="auto">
              <a:xfrm rot="5400000">
                <a:off x="-3741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52" name="Line 75">
                <a:extLst>
                  <a:ext uri="{FF2B5EF4-FFF2-40B4-BE49-F238E27FC236}">
                    <a16:creationId xmlns:a16="http://schemas.microsoft.com/office/drawing/2014/main" id="{6B080119-4708-44A4-8417-78D08B7D6878}"/>
                  </a:ext>
                </a:extLst>
              </p:cNvPr>
              <p:cNvSpPr>
                <a:spLocks noChangeShapeType="1"/>
              </p:cNvSpPr>
              <p:nvPr userDrawn="1"/>
            </p:nvSpPr>
            <p:spPr bwMode="auto">
              <a:xfrm rot="5400000">
                <a:off x="-3597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53" name="Line 76">
                <a:extLst>
                  <a:ext uri="{FF2B5EF4-FFF2-40B4-BE49-F238E27FC236}">
                    <a16:creationId xmlns:a16="http://schemas.microsoft.com/office/drawing/2014/main" id="{EF4024CE-16D8-4449-97AF-F2B0E5AB0D29}"/>
                  </a:ext>
                </a:extLst>
              </p:cNvPr>
              <p:cNvSpPr>
                <a:spLocks noChangeShapeType="1"/>
              </p:cNvSpPr>
              <p:nvPr userDrawn="1"/>
            </p:nvSpPr>
            <p:spPr bwMode="auto">
              <a:xfrm rot="5400000">
                <a:off x="-3453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54" name="Line 77">
                <a:extLst>
                  <a:ext uri="{FF2B5EF4-FFF2-40B4-BE49-F238E27FC236}">
                    <a16:creationId xmlns:a16="http://schemas.microsoft.com/office/drawing/2014/main" id="{4F294BA6-728A-4A89-9B48-3544AE2CAF2F}"/>
                  </a:ext>
                </a:extLst>
              </p:cNvPr>
              <p:cNvSpPr>
                <a:spLocks noChangeShapeType="1"/>
              </p:cNvSpPr>
              <p:nvPr userDrawn="1"/>
            </p:nvSpPr>
            <p:spPr bwMode="auto">
              <a:xfrm rot="5400000">
                <a:off x="-3309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55" name="Line 78">
                <a:extLst>
                  <a:ext uri="{FF2B5EF4-FFF2-40B4-BE49-F238E27FC236}">
                    <a16:creationId xmlns:a16="http://schemas.microsoft.com/office/drawing/2014/main" id="{6DD35384-36E2-44F9-8458-83F99A8F7135}"/>
                  </a:ext>
                </a:extLst>
              </p:cNvPr>
              <p:cNvSpPr>
                <a:spLocks noChangeShapeType="1"/>
              </p:cNvSpPr>
              <p:nvPr userDrawn="1"/>
            </p:nvSpPr>
            <p:spPr bwMode="auto">
              <a:xfrm rot="5400000">
                <a:off x="-316578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56" name="Line 78">
                <a:extLst>
                  <a:ext uri="{FF2B5EF4-FFF2-40B4-BE49-F238E27FC236}">
                    <a16:creationId xmlns:a16="http://schemas.microsoft.com/office/drawing/2014/main" id="{238AE285-0DD2-48F9-B887-8A5F3300379A}"/>
                  </a:ext>
                </a:extLst>
              </p:cNvPr>
              <p:cNvSpPr>
                <a:spLocks noChangeShapeType="1"/>
              </p:cNvSpPr>
              <p:nvPr userDrawn="1"/>
            </p:nvSpPr>
            <p:spPr bwMode="auto">
              <a:xfrm rot="5400000">
                <a:off x="2450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57" name="Line 78">
                <a:extLst>
                  <a:ext uri="{FF2B5EF4-FFF2-40B4-BE49-F238E27FC236}">
                    <a16:creationId xmlns:a16="http://schemas.microsoft.com/office/drawing/2014/main" id="{8CAF8BD2-8F78-4EE0-BE77-384D964D49B5}"/>
                  </a:ext>
                </a:extLst>
              </p:cNvPr>
              <p:cNvSpPr>
                <a:spLocks noChangeShapeType="1"/>
              </p:cNvSpPr>
              <p:nvPr userDrawn="1"/>
            </p:nvSpPr>
            <p:spPr bwMode="auto">
              <a:xfrm rot="5400000">
                <a:off x="2594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58" name="Line 78">
                <a:extLst>
                  <a:ext uri="{FF2B5EF4-FFF2-40B4-BE49-F238E27FC236}">
                    <a16:creationId xmlns:a16="http://schemas.microsoft.com/office/drawing/2014/main" id="{FFAA85AA-39DE-4F35-8078-17B6A18CA97E}"/>
                  </a:ext>
                </a:extLst>
              </p:cNvPr>
              <p:cNvSpPr>
                <a:spLocks noChangeShapeType="1"/>
              </p:cNvSpPr>
              <p:nvPr userDrawn="1"/>
            </p:nvSpPr>
            <p:spPr bwMode="auto">
              <a:xfrm rot="5400000">
                <a:off x="2738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59" name="Line 78">
                <a:extLst>
                  <a:ext uri="{FF2B5EF4-FFF2-40B4-BE49-F238E27FC236}">
                    <a16:creationId xmlns:a16="http://schemas.microsoft.com/office/drawing/2014/main" id="{704748F2-44C3-4BEA-9712-7417CEFD44A9}"/>
                  </a:ext>
                </a:extLst>
              </p:cNvPr>
              <p:cNvSpPr>
                <a:spLocks noChangeShapeType="1"/>
              </p:cNvSpPr>
              <p:nvPr userDrawn="1"/>
            </p:nvSpPr>
            <p:spPr bwMode="auto">
              <a:xfrm rot="5400000">
                <a:off x="2882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60" name="Line 78">
                <a:extLst>
                  <a:ext uri="{FF2B5EF4-FFF2-40B4-BE49-F238E27FC236}">
                    <a16:creationId xmlns:a16="http://schemas.microsoft.com/office/drawing/2014/main" id="{985E236B-2515-43A9-86D5-9A90FF2A41CD}"/>
                  </a:ext>
                </a:extLst>
              </p:cNvPr>
              <p:cNvSpPr>
                <a:spLocks noChangeShapeType="1"/>
              </p:cNvSpPr>
              <p:nvPr userDrawn="1"/>
            </p:nvSpPr>
            <p:spPr bwMode="auto">
              <a:xfrm rot="5400000">
                <a:off x="3026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61" name="Line 78">
                <a:extLst>
                  <a:ext uri="{FF2B5EF4-FFF2-40B4-BE49-F238E27FC236}">
                    <a16:creationId xmlns:a16="http://schemas.microsoft.com/office/drawing/2014/main" id="{11D90212-FA0F-4976-B249-6C45AD24957A}"/>
                  </a:ext>
                </a:extLst>
              </p:cNvPr>
              <p:cNvSpPr>
                <a:spLocks noChangeShapeType="1"/>
              </p:cNvSpPr>
              <p:nvPr userDrawn="1"/>
            </p:nvSpPr>
            <p:spPr bwMode="auto">
              <a:xfrm rot="5400000">
                <a:off x="3170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62" name="Line 78">
                <a:extLst>
                  <a:ext uri="{FF2B5EF4-FFF2-40B4-BE49-F238E27FC236}">
                    <a16:creationId xmlns:a16="http://schemas.microsoft.com/office/drawing/2014/main" id="{1AE30B6B-3493-4006-9730-D934D1C37091}"/>
                  </a:ext>
                </a:extLst>
              </p:cNvPr>
              <p:cNvSpPr>
                <a:spLocks noChangeShapeType="1"/>
              </p:cNvSpPr>
              <p:nvPr userDrawn="1"/>
            </p:nvSpPr>
            <p:spPr bwMode="auto">
              <a:xfrm rot="5400000">
                <a:off x="3314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63" name="Line 78">
                <a:extLst>
                  <a:ext uri="{FF2B5EF4-FFF2-40B4-BE49-F238E27FC236}">
                    <a16:creationId xmlns:a16="http://schemas.microsoft.com/office/drawing/2014/main" id="{A0B2F8C4-08A3-4510-9B25-E72D7FD91C1D}"/>
                  </a:ext>
                </a:extLst>
              </p:cNvPr>
              <p:cNvSpPr>
                <a:spLocks noChangeShapeType="1"/>
              </p:cNvSpPr>
              <p:nvPr userDrawn="1"/>
            </p:nvSpPr>
            <p:spPr bwMode="auto">
              <a:xfrm rot="5400000">
                <a:off x="3458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64" name="Line 78">
                <a:extLst>
                  <a:ext uri="{FF2B5EF4-FFF2-40B4-BE49-F238E27FC236}">
                    <a16:creationId xmlns:a16="http://schemas.microsoft.com/office/drawing/2014/main" id="{C76C04A2-CD31-4632-B0FF-1EB5EA147E54}"/>
                  </a:ext>
                </a:extLst>
              </p:cNvPr>
              <p:cNvSpPr>
                <a:spLocks noChangeShapeType="1"/>
              </p:cNvSpPr>
              <p:nvPr userDrawn="1"/>
            </p:nvSpPr>
            <p:spPr bwMode="auto">
              <a:xfrm rot="5400000">
                <a:off x="3602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65" name="Line 78">
                <a:extLst>
                  <a:ext uri="{FF2B5EF4-FFF2-40B4-BE49-F238E27FC236}">
                    <a16:creationId xmlns:a16="http://schemas.microsoft.com/office/drawing/2014/main" id="{B08C6887-D352-464D-9545-1F56DCEF2C6D}"/>
                  </a:ext>
                </a:extLst>
              </p:cNvPr>
              <p:cNvSpPr>
                <a:spLocks noChangeShapeType="1"/>
              </p:cNvSpPr>
              <p:nvPr userDrawn="1"/>
            </p:nvSpPr>
            <p:spPr bwMode="auto">
              <a:xfrm rot="5400000">
                <a:off x="3746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66" name="Line 78">
                <a:extLst>
                  <a:ext uri="{FF2B5EF4-FFF2-40B4-BE49-F238E27FC236}">
                    <a16:creationId xmlns:a16="http://schemas.microsoft.com/office/drawing/2014/main" id="{0566F595-D105-4C92-BF3A-EDBB6F9713E1}"/>
                  </a:ext>
                </a:extLst>
              </p:cNvPr>
              <p:cNvSpPr>
                <a:spLocks noChangeShapeType="1"/>
              </p:cNvSpPr>
              <p:nvPr userDrawn="1"/>
            </p:nvSpPr>
            <p:spPr bwMode="auto">
              <a:xfrm rot="5400000">
                <a:off x="3890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67" name="Line 78">
                <a:extLst>
                  <a:ext uri="{FF2B5EF4-FFF2-40B4-BE49-F238E27FC236}">
                    <a16:creationId xmlns:a16="http://schemas.microsoft.com/office/drawing/2014/main" id="{B9C5EC47-0B1F-48AD-B060-05658A89C522}"/>
                  </a:ext>
                </a:extLst>
              </p:cNvPr>
              <p:cNvSpPr>
                <a:spLocks noChangeShapeType="1"/>
              </p:cNvSpPr>
              <p:nvPr userDrawn="1"/>
            </p:nvSpPr>
            <p:spPr bwMode="auto">
              <a:xfrm rot="5400000">
                <a:off x="4034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68" name="Line 78">
                <a:extLst>
                  <a:ext uri="{FF2B5EF4-FFF2-40B4-BE49-F238E27FC236}">
                    <a16:creationId xmlns:a16="http://schemas.microsoft.com/office/drawing/2014/main" id="{F64338CB-562F-4401-B569-DE7DDF18680D}"/>
                  </a:ext>
                </a:extLst>
              </p:cNvPr>
              <p:cNvSpPr>
                <a:spLocks noChangeShapeType="1"/>
              </p:cNvSpPr>
              <p:nvPr userDrawn="1"/>
            </p:nvSpPr>
            <p:spPr bwMode="auto">
              <a:xfrm rot="5400000">
                <a:off x="4178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69" name="Line 78">
                <a:extLst>
                  <a:ext uri="{FF2B5EF4-FFF2-40B4-BE49-F238E27FC236}">
                    <a16:creationId xmlns:a16="http://schemas.microsoft.com/office/drawing/2014/main" id="{48146CE0-7CAE-4562-8329-FF320C1F08A5}"/>
                  </a:ext>
                </a:extLst>
              </p:cNvPr>
              <p:cNvSpPr>
                <a:spLocks noChangeShapeType="1"/>
              </p:cNvSpPr>
              <p:nvPr userDrawn="1"/>
            </p:nvSpPr>
            <p:spPr bwMode="auto">
              <a:xfrm rot="5400000">
                <a:off x="4322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70" name="Line 78">
                <a:extLst>
                  <a:ext uri="{FF2B5EF4-FFF2-40B4-BE49-F238E27FC236}">
                    <a16:creationId xmlns:a16="http://schemas.microsoft.com/office/drawing/2014/main" id="{3AC79937-3993-45BF-9179-555A14A0E220}"/>
                  </a:ext>
                </a:extLst>
              </p:cNvPr>
              <p:cNvSpPr>
                <a:spLocks noChangeShapeType="1"/>
              </p:cNvSpPr>
              <p:nvPr userDrawn="1"/>
            </p:nvSpPr>
            <p:spPr bwMode="auto">
              <a:xfrm rot="5400000">
                <a:off x="4466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71" name="Line 78">
                <a:extLst>
                  <a:ext uri="{FF2B5EF4-FFF2-40B4-BE49-F238E27FC236}">
                    <a16:creationId xmlns:a16="http://schemas.microsoft.com/office/drawing/2014/main" id="{A1075CBC-33B1-43B9-9D68-AFA1B26AC0C3}"/>
                  </a:ext>
                </a:extLst>
              </p:cNvPr>
              <p:cNvSpPr>
                <a:spLocks noChangeShapeType="1"/>
              </p:cNvSpPr>
              <p:nvPr userDrawn="1"/>
            </p:nvSpPr>
            <p:spPr bwMode="auto">
              <a:xfrm rot="5400000">
                <a:off x="4610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72" name="Line 78">
                <a:extLst>
                  <a:ext uri="{FF2B5EF4-FFF2-40B4-BE49-F238E27FC236}">
                    <a16:creationId xmlns:a16="http://schemas.microsoft.com/office/drawing/2014/main" id="{2A38B0AA-7716-4852-919B-BA50A8953A4A}"/>
                  </a:ext>
                </a:extLst>
              </p:cNvPr>
              <p:cNvSpPr>
                <a:spLocks noChangeShapeType="1"/>
              </p:cNvSpPr>
              <p:nvPr userDrawn="1"/>
            </p:nvSpPr>
            <p:spPr bwMode="auto">
              <a:xfrm rot="5400000">
                <a:off x="4754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73" name="Line 78">
                <a:extLst>
                  <a:ext uri="{FF2B5EF4-FFF2-40B4-BE49-F238E27FC236}">
                    <a16:creationId xmlns:a16="http://schemas.microsoft.com/office/drawing/2014/main" id="{78EF2D10-D411-4EAC-8EB8-E00F6F89DA45}"/>
                  </a:ext>
                </a:extLst>
              </p:cNvPr>
              <p:cNvSpPr>
                <a:spLocks noChangeShapeType="1"/>
              </p:cNvSpPr>
              <p:nvPr userDrawn="1"/>
            </p:nvSpPr>
            <p:spPr bwMode="auto">
              <a:xfrm rot="5400000">
                <a:off x="4898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74" name="Line 78">
                <a:extLst>
                  <a:ext uri="{FF2B5EF4-FFF2-40B4-BE49-F238E27FC236}">
                    <a16:creationId xmlns:a16="http://schemas.microsoft.com/office/drawing/2014/main" id="{CCABBABC-0D75-4951-8EF2-B79B6E6845A6}"/>
                  </a:ext>
                </a:extLst>
              </p:cNvPr>
              <p:cNvSpPr>
                <a:spLocks noChangeShapeType="1"/>
              </p:cNvSpPr>
              <p:nvPr userDrawn="1"/>
            </p:nvSpPr>
            <p:spPr bwMode="auto">
              <a:xfrm rot="5400000">
                <a:off x="5042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75" name="Line 78">
                <a:extLst>
                  <a:ext uri="{FF2B5EF4-FFF2-40B4-BE49-F238E27FC236}">
                    <a16:creationId xmlns:a16="http://schemas.microsoft.com/office/drawing/2014/main" id="{40D50FD1-4E65-4262-AC73-3EE756FC9918}"/>
                  </a:ext>
                </a:extLst>
              </p:cNvPr>
              <p:cNvSpPr>
                <a:spLocks noChangeShapeType="1"/>
              </p:cNvSpPr>
              <p:nvPr userDrawn="1"/>
            </p:nvSpPr>
            <p:spPr bwMode="auto">
              <a:xfrm rot="5400000">
                <a:off x="5186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76" name="Line 78">
                <a:extLst>
                  <a:ext uri="{FF2B5EF4-FFF2-40B4-BE49-F238E27FC236}">
                    <a16:creationId xmlns:a16="http://schemas.microsoft.com/office/drawing/2014/main" id="{1769E05E-B56D-4905-AAD6-7B6A2C78B753}"/>
                  </a:ext>
                </a:extLst>
              </p:cNvPr>
              <p:cNvSpPr>
                <a:spLocks noChangeShapeType="1"/>
              </p:cNvSpPr>
              <p:nvPr userDrawn="1"/>
            </p:nvSpPr>
            <p:spPr bwMode="auto">
              <a:xfrm rot="5400000">
                <a:off x="5330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77" name="Line 78">
                <a:extLst>
                  <a:ext uri="{FF2B5EF4-FFF2-40B4-BE49-F238E27FC236}">
                    <a16:creationId xmlns:a16="http://schemas.microsoft.com/office/drawing/2014/main" id="{4042B2C8-A686-4691-A651-B075D3A44ACE}"/>
                  </a:ext>
                </a:extLst>
              </p:cNvPr>
              <p:cNvSpPr>
                <a:spLocks noChangeShapeType="1"/>
              </p:cNvSpPr>
              <p:nvPr userDrawn="1"/>
            </p:nvSpPr>
            <p:spPr bwMode="auto">
              <a:xfrm rot="5400000">
                <a:off x="5474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78" name="Line 78">
                <a:extLst>
                  <a:ext uri="{FF2B5EF4-FFF2-40B4-BE49-F238E27FC236}">
                    <a16:creationId xmlns:a16="http://schemas.microsoft.com/office/drawing/2014/main" id="{29AAC111-58E0-422A-9597-CAD0D91076E7}"/>
                  </a:ext>
                </a:extLst>
              </p:cNvPr>
              <p:cNvSpPr>
                <a:spLocks noChangeShapeType="1"/>
              </p:cNvSpPr>
              <p:nvPr userDrawn="1"/>
            </p:nvSpPr>
            <p:spPr bwMode="auto">
              <a:xfrm rot="5400000">
                <a:off x="5618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79" name="Line 78">
                <a:extLst>
                  <a:ext uri="{FF2B5EF4-FFF2-40B4-BE49-F238E27FC236}">
                    <a16:creationId xmlns:a16="http://schemas.microsoft.com/office/drawing/2014/main" id="{40D839C0-9744-4A18-AC9E-70E02BFE01F4}"/>
                  </a:ext>
                </a:extLst>
              </p:cNvPr>
              <p:cNvSpPr>
                <a:spLocks noChangeShapeType="1"/>
              </p:cNvSpPr>
              <p:nvPr userDrawn="1"/>
            </p:nvSpPr>
            <p:spPr bwMode="auto">
              <a:xfrm rot="5400000">
                <a:off x="5762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80" name="Line 78">
                <a:extLst>
                  <a:ext uri="{FF2B5EF4-FFF2-40B4-BE49-F238E27FC236}">
                    <a16:creationId xmlns:a16="http://schemas.microsoft.com/office/drawing/2014/main" id="{E791268A-A807-445E-AEC2-2468E8496533}"/>
                  </a:ext>
                </a:extLst>
              </p:cNvPr>
              <p:cNvSpPr>
                <a:spLocks noChangeShapeType="1"/>
              </p:cNvSpPr>
              <p:nvPr userDrawn="1"/>
            </p:nvSpPr>
            <p:spPr bwMode="auto">
              <a:xfrm rot="5400000">
                <a:off x="5906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81" name="Line 78">
                <a:extLst>
                  <a:ext uri="{FF2B5EF4-FFF2-40B4-BE49-F238E27FC236}">
                    <a16:creationId xmlns:a16="http://schemas.microsoft.com/office/drawing/2014/main" id="{8C85EF9C-0474-4695-9A53-E27859F1FE46}"/>
                  </a:ext>
                </a:extLst>
              </p:cNvPr>
              <p:cNvSpPr>
                <a:spLocks noChangeShapeType="1"/>
              </p:cNvSpPr>
              <p:nvPr userDrawn="1"/>
            </p:nvSpPr>
            <p:spPr bwMode="auto">
              <a:xfrm rot="5400000">
                <a:off x="6050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82" name="Line 78">
                <a:extLst>
                  <a:ext uri="{FF2B5EF4-FFF2-40B4-BE49-F238E27FC236}">
                    <a16:creationId xmlns:a16="http://schemas.microsoft.com/office/drawing/2014/main" id="{1B5D8F42-0AF2-4CE5-9311-B02C18142F9B}"/>
                  </a:ext>
                </a:extLst>
              </p:cNvPr>
              <p:cNvSpPr>
                <a:spLocks noChangeShapeType="1"/>
              </p:cNvSpPr>
              <p:nvPr userDrawn="1"/>
            </p:nvSpPr>
            <p:spPr bwMode="auto">
              <a:xfrm rot="5400000">
                <a:off x="6194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83" name="Line 78">
                <a:extLst>
                  <a:ext uri="{FF2B5EF4-FFF2-40B4-BE49-F238E27FC236}">
                    <a16:creationId xmlns:a16="http://schemas.microsoft.com/office/drawing/2014/main" id="{353BAE67-B2F6-45B8-A655-FC47E27A1142}"/>
                  </a:ext>
                </a:extLst>
              </p:cNvPr>
              <p:cNvSpPr>
                <a:spLocks noChangeShapeType="1"/>
              </p:cNvSpPr>
              <p:nvPr userDrawn="1"/>
            </p:nvSpPr>
            <p:spPr bwMode="auto">
              <a:xfrm rot="5400000">
                <a:off x="6338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84" name="Line 78">
                <a:extLst>
                  <a:ext uri="{FF2B5EF4-FFF2-40B4-BE49-F238E27FC236}">
                    <a16:creationId xmlns:a16="http://schemas.microsoft.com/office/drawing/2014/main" id="{660412CF-7725-435B-8907-C3623914585E}"/>
                  </a:ext>
                </a:extLst>
              </p:cNvPr>
              <p:cNvSpPr>
                <a:spLocks noChangeShapeType="1"/>
              </p:cNvSpPr>
              <p:nvPr userDrawn="1"/>
            </p:nvSpPr>
            <p:spPr bwMode="auto">
              <a:xfrm rot="5400000">
                <a:off x="6482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85" name="Line 78">
                <a:extLst>
                  <a:ext uri="{FF2B5EF4-FFF2-40B4-BE49-F238E27FC236}">
                    <a16:creationId xmlns:a16="http://schemas.microsoft.com/office/drawing/2014/main" id="{01D6A9D7-1CE0-4E1B-AB54-AB851DDB6302}"/>
                  </a:ext>
                </a:extLst>
              </p:cNvPr>
              <p:cNvSpPr>
                <a:spLocks noChangeShapeType="1"/>
              </p:cNvSpPr>
              <p:nvPr userDrawn="1"/>
            </p:nvSpPr>
            <p:spPr bwMode="auto">
              <a:xfrm rot="5400000">
                <a:off x="6626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86" name="Line 78">
                <a:extLst>
                  <a:ext uri="{FF2B5EF4-FFF2-40B4-BE49-F238E27FC236}">
                    <a16:creationId xmlns:a16="http://schemas.microsoft.com/office/drawing/2014/main" id="{46C343BB-A52A-4D25-891A-00557B7E0F57}"/>
                  </a:ext>
                </a:extLst>
              </p:cNvPr>
              <p:cNvSpPr>
                <a:spLocks noChangeShapeType="1"/>
              </p:cNvSpPr>
              <p:nvPr userDrawn="1"/>
            </p:nvSpPr>
            <p:spPr bwMode="auto">
              <a:xfrm rot="5400000">
                <a:off x="6770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87" name="Line 78">
                <a:extLst>
                  <a:ext uri="{FF2B5EF4-FFF2-40B4-BE49-F238E27FC236}">
                    <a16:creationId xmlns:a16="http://schemas.microsoft.com/office/drawing/2014/main" id="{FBDA7E76-FCF2-4E5A-B793-A0977597E890}"/>
                  </a:ext>
                </a:extLst>
              </p:cNvPr>
              <p:cNvSpPr>
                <a:spLocks noChangeShapeType="1"/>
              </p:cNvSpPr>
              <p:nvPr userDrawn="1"/>
            </p:nvSpPr>
            <p:spPr bwMode="auto">
              <a:xfrm rot="5400000">
                <a:off x="6914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88" name="Line 78">
                <a:extLst>
                  <a:ext uri="{FF2B5EF4-FFF2-40B4-BE49-F238E27FC236}">
                    <a16:creationId xmlns:a16="http://schemas.microsoft.com/office/drawing/2014/main" id="{9189E383-CB8F-4436-AA31-0109B1044BE6}"/>
                  </a:ext>
                </a:extLst>
              </p:cNvPr>
              <p:cNvSpPr>
                <a:spLocks noChangeShapeType="1"/>
              </p:cNvSpPr>
              <p:nvPr userDrawn="1"/>
            </p:nvSpPr>
            <p:spPr bwMode="auto">
              <a:xfrm rot="5400000">
                <a:off x="7058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89" name="Line 78">
                <a:extLst>
                  <a:ext uri="{FF2B5EF4-FFF2-40B4-BE49-F238E27FC236}">
                    <a16:creationId xmlns:a16="http://schemas.microsoft.com/office/drawing/2014/main" id="{D0398444-92F5-4215-94E8-550AB226AD39}"/>
                  </a:ext>
                </a:extLst>
              </p:cNvPr>
              <p:cNvSpPr>
                <a:spLocks noChangeShapeType="1"/>
              </p:cNvSpPr>
              <p:nvPr userDrawn="1"/>
            </p:nvSpPr>
            <p:spPr bwMode="auto">
              <a:xfrm rot="5400000">
                <a:off x="7202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90" name="Line 78">
                <a:extLst>
                  <a:ext uri="{FF2B5EF4-FFF2-40B4-BE49-F238E27FC236}">
                    <a16:creationId xmlns:a16="http://schemas.microsoft.com/office/drawing/2014/main" id="{FDB5B048-2133-46C0-84A4-65406AB4047F}"/>
                  </a:ext>
                </a:extLst>
              </p:cNvPr>
              <p:cNvSpPr>
                <a:spLocks noChangeShapeType="1"/>
              </p:cNvSpPr>
              <p:nvPr userDrawn="1"/>
            </p:nvSpPr>
            <p:spPr bwMode="auto">
              <a:xfrm rot="5400000">
                <a:off x="7346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91" name="Line 78">
                <a:extLst>
                  <a:ext uri="{FF2B5EF4-FFF2-40B4-BE49-F238E27FC236}">
                    <a16:creationId xmlns:a16="http://schemas.microsoft.com/office/drawing/2014/main" id="{DE2C3023-FB95-45B6-BD06-C5B7827E5D5D}"/>
                  </a:ext>
                </a:extLst>
              </p:cNvPr>
              <p:cNvSpPr>
                <a:spLocks noChangeShapeType="1"/>
              </p:cNvSpPr>
              <p:nvPr userDrawn="1"/>
            </p:nvSpPr>
            <p:spPr bwMode="auto">
              <a:xfrm rot="5400000">
                <a:off x="7490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92" name="Line 78">
                <a:extLst>
                  <a:ext uri="{FF2B5EF4-FFF2-40B4-BE49-F238E27FC236}">
                    <a16:creationId xmlns:a16="http://schemas.microsoft.com/office/drawing/2014/main" id="{E79723F8-8F73-4DD2-A182-606EC6DCF3C3}"/>
                  </a:ext>
                </a:extLst>
              </p:cNvPr>
              <p:cNvSpPr>
                <a:spLocks noChangeShapeType="1"/>
              </p:cNvSpPr>
              <p:nvPr userDrawn="1"/>
            </p:nvSpPr>
            <p:spPr bwMode="auto">
              <a:xfrm rot="5400000">
                <a:off x="7634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93" name="Line 78">
                <a:extLst>
                  <a:ext uri="{FF2B5EF4-FFF2-40B4-BE49-F238E27FC236}">
                    <a16:creationId xmlns:a16="http://schemas.microsoft.com/office/drawing/2014/main" id="{2854C9C0-D8A9-48AB-906A-11458A91F894}"/>
                  </a:ext>
                </a:extLst>
              </p:cNvPr>
              <p:cNvSpPr>
                <a:spLocks noChangeShapeType="1"/>
              </p:cNvSpPr>
              <p:nvPr userDrawn="1"/>
            </p:nvSpPr>
            <p:spPr bwMode="auto">
              <a:xfrm rot="5400000">
                <a:off x="7778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94" name="Line 78">
                <a:extLst>
                  <a:ext uri="{FF2B5EF4-FFF2-40B4-BE49-F238E27FC236}">
                    <a16:creationId xmlns:a16="http://schemas.microsoft.com/office/drawing/2014/main" id="{DC352A4D-54ED-4CEC-B8E1-31C760F09FAC}"/>
                  </a:ext>
                </a:extLst>
              </p:cNvPr>
              <p:cNvSpPr>
                <a:spLocks noChangeShapeType="1"/>
              </p:cNvSpPr>
              <p:nvPr userDrawn="1"/>
            </p:nvSpPr>
            <p:spPr bwMode="auto">
              <a:xfrm rot="5400000">
                <a:off x="7922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95" name="Line 78">
                <a:extLst>
                  <a:ext uri="{FF2B5EF4-FFF2-40B4-BE49-F238E27FC236}">
                    <a16:creationId xmlns:a16="http://schemas.microsoft.com/office/drawing/2014/main" id="{FEA6E988-6962-477F-BB13-B10C29A85345}"/>
                  </a:ext>
                </a:extLst>
              </p:cNvPr>
              <p:cNvSpPr>
                <a:spLocks noChangeShapeType="1"/>
              </p:cNvSpPr>
              <p:nvPr userDrawn="1"/>
            </p:nvSpPr>
            <p:spPr bwMode="auto">
              <a:xfrm rot="5400000">
                <a:off x="8066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96" name="Line 78">
                <a:extLst>
                  <a:ext uri="{FF2B5EF4-FFF2-40B4-BE49-F238E27FC236}">
                    <a16:creationId xmlns:a16="http://schemas.microsoft.com/office/drawing/2014/main" id="{E55904B2-D766-469E-884F-2803972B7542}"/>
                  </a:ext>
                </a:extLst>
              </p:cNvPr>
              <p:cNvSpPr>
                <a:spLocks noChangeShapeType="1"/>
              </p:cNvSpPr>
              <p:nvPr userDrawn="1"/>
            </p:nvSpPr>
            <p:spPr bwMode="auto">
              <a:xfrm rot="5400000">
                <a:off x="8210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97" name="Line 78">
                <a:extLst>
                  <a:ext uri="{FF2B5EF4-FFF2-40B4-BE49-F238E27FC236}">
                    <a16:creationId xmlns:a16="http://schemas.microsoft.com/office/drawing/2014/main" id="{27EF698D-8D6F-450E-BAC9-F571FB2E6852}"/>
                  </a:ext>
                </a:extLst>
              </p:cNvPr>
              <p:cNvSpPr>
                <a:spLocks noChangeShapeType="1"/>
              </p:cNvSpPr>
              <p:nvPr userDrawn="1"/>
            </p:nvSpPr>
            <p:spPr bwMode="auto">
              <a:xfrm rot="5400000">
                <a:off x="8354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98" name="Line 78">
                <a:extLst>
                  <a:ext uri="{FF2B5EF4-FFF2-40B4-BE49-F238E27FC236}">
                    <a16:creationId xmlns:a16="http://schemas.microsoft.com/office/drawing/2014/main" id="{3B7C97D9-1866-4533-B629-6F7CAD06AE5A}"/>
                  </a:ext>
                </a:extLst>
              </p:cNvPr>
              <p:cNvSpPr>
                <a:spLocks noChangeShapeType="1"/>
              </p:cNvSpPr>
              <p:nvPr userDrawn="1"/>
            </p:nvSpPr>
            <p:spPr bwMode="auto">
              <a:xfrm rot="5400000">
                <a:off x="8498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99" name="Line 78">
                <a:extLst>
                  <a:ext uri="{FF2B5EF4-FFF2-40B4-BE49-F238E27FC236}">
                    <a16:creationId xmlns:a16="http://schemas.microsoft.com/office/drawing/2014/main" id="{C24446E3-BB64-43E0-B3FC-47FDE0838E5D}"/>
                  </a:ext>
                </a:extLst>
              </p:cNvPr>
              <p:cNvSpPr>
                <a:spLocks noChangeShapeType="1"/>
              </p:cNvSpPr>
              <p:nvPr userDrawn="1"/>
            </p:nvSpPr>
            <p:spPr bwMode="auto">
              <a:xfrm rot="5400000">
                <a:off x="8642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00" name="Line 78">
                <a:extLst>
                  <a:ext uri="{FF2B5EF4-FFF2-40B4-BE49-F238E27FC236}">
                    <a16:creationId xmlns:a16="http://schemas.microsoft.com/office/drawing/2014/main" id="{FF9201E4-4A5F-4CCC-9C8A-D0F67E9B0F6A}"/>
                  </a:ext>
                </a:extLst>
              </p:cNvPr>
              <p:cNvSpPr>
                <a:spLocks noChangeShapeType="1"/>
              </p:cNvSpPr>
              <p:nvPr userDrawn="1"/>
            </p:nvSpPr>
            <p:spPr bwMode="auto">
              <a:xfrm rot="5400000">
                <a:off x="8786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01" name="Line 78">
                <a:extLst>
                  <a:ext uri="{FF2B5EF4-FFF2-40B4-BE49-F238E27FC236}">
                    <a16:creationId xmlns:a16="http://schemas.microsoft.com/office/drawing/2014/main" id="{CA619F2B-9263-48C9-8B2F-21929B20C17E}"/>
                  </a:ext>
                </a:extLst>
              </p:cNvPr>
              <p:cNvSpPr>
                <a:spLocks noChangeShapeType="1"/>
              </p:cNvSpPr>
              <p:nvPr userDrawn="1"/>
            </p:nvSpPr>
            <p:spPr bwMode="auto">
              <a:xfrm rot="5400000">
                <a:off x="8930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02" name="Line 78">
                <a:extLst>
                  <a:ext uri="{FF2B5EF4-FFF2-40B4-BE49-F238E27FC236}">
                    <a16:creationId xmlns:a16="http://schemas.microsoft.com/office/drawing/2014/main" id="{33B3360A-5530-4313-8FA9-D801F0766BBE}"/>
                  </a:ext>
                </a:extLst>
              </p:cNvPr>
              <p:cNvSpPr>
                <a:spLocks noChangeShapeType="1"/>
              </p:cNvSpPr>
              <p:nvPr userDrawn="1"/>
            </p:nvSpPr>
            <p:spPr bwMode="auto">
              <a:xfrm rot="5400000">
                <a:off x="9074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03" name="Line 78">
                <a:extLst>
                  <a:ext uri="{FF2B5EF4-FFF2-40B4-BE49-F238E27FC236}">
                    <a16:creationId xmlns:a16="http://schemas.microsoft.com/office/drawing/2014/main" id="{E943F9CD-BDD0-4A3B-9F73-020AED8B33B5}"/>
                  </a:ext>
                </a:extLst>
              </p:cNvPr>
              <p:cNvSpPr>
                <a:spLocks noChangeShapeType="1"/>
              </p:cNvSpPr>
              <p:nvPr userDrawn="1"/>
            </p:nvSpPr>
            <p:spPr bwMode="auto">
              <a:xfrm rot="5400000">
                <a:off x="9218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04" name="Line 78">
                <a:extLst>
                  <a:ext uri="{FF2B5EF4-FFF2-40B4-BE49-F238E27FC236}">
                    <a16:creationId xmlns:a16="http://schemas.microsoft.com/office/drawing/2014/main" id="{ACBBCD15-594B-4FAE-BDDE-5FAF53A9901D}"/>
                  </a:ext>
                </a:extLst>
              </p:cNvPr>
              <p:cNvSpPr>
                <a:spLocks noChangeShapeType="1"/>
              </p:cNvSpPr>
              <p:nvPr userDrawn="1"/>
            </p:nvSpPr>
            <p:spPr bwMode="auto">
              <a:xfrm rot="5400000">
                <a:off x="9362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05" name="Line 78">
                <a:extLst>
                  <a:ext uri="{FF2B5EF4-FFF2-40B4-BE49-F238E27FC236}">
                    <a16:creationId xmlns:a16="http://schemas.microsoft.com/office/drawing/2014/main" id="{7CDBB55B-885A-4BF8-B1DF-5C9FAE06650B}"/>
                  </a:ext>
                </a:extLst>
              </p:cNvPr>
              <p:cNvSpPr>
                <a:spLocks noChangeShapeType="1"/>
              </p:cNvSpPr>
              <p:nvPr userDrawn="1"/>
            </p:nvSpPr>
            <p:spPr bwMode="auto">
              <a:xfrm rot="5400000">
                <a:off x="9506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06" name="Line 78">
                <a:extLst>
                  <a:ext uri="{FF2B5EF4-FFF2-40B4-BE49-F238E27FC236}">
                    <a16:creationId xmlns:a16="http://schemas.microsoft.com/office/drawing/2014/main" id="{B423684D-046E-4577-8497-5B505BD6BFDB}"/>
                  </a:ext>
                </a:extLst>
              </p:cNvPr>
              <p:cNvSpPr>
                <a:spLocks noChangeShapeType="1"/>
              </p:cNvSpPr>
              <p:nvPr userDrawn="1"/>
            </p:nvSpPr>
            <p:spPr bwMode="auto">
              <a:xfrm rot="5400000">
                <a:off x="9650211"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sp>
            <p:nvSpPr>
              <p:cNvPr id="107" name="Line 78">
                <a:extLst>
                  <a:ext uri="{FF2B5EF4-FFF2-40B4-BE49-F238E27FC236}">
                    <a16:creationId xmlns:a16="http://schemas.microsoft.com/office/drawing/2014/main" id="{3A3D473F-A0DC-42F8-ACE8-83E6CCDD8706}"/>
                  </a:ext>
                </a:extLst>
              </p:cNvPr>
              <p:cNvSpPr>
                <a:spLocks noChangeShapeType="1"/>
              </p:cNvSpPr>
              <p:nvPr userDrawn="1"/>
            </p:nvSpPr>
            <p:spPr bwMode="auto">
              <a:xfrm rot="5400000">
                <a:off x="9794209" y="5344822"/>
                <a:ext cx="10224000" cy="0"/>
              </a:xfrm>
              <a:prstGeom prst="line">
                <a:avLst/>
              </a:prstGeom>
              <a:noFill/>
              <a:ln w="9525">
                <a:no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solidFill>
                    <a:prstClr val="black"/>
                  </a:solidFill>
                </a:endParaRPr>
              </a:p>
            </p:txBody>
          </p:sp>
        </p:grpSp>
      </p:grpSp>
    </p:spTree>
  </p:cSld>
  <p:clrMap bg1="lt1" tx1="dk1" bg2="lt2" tx2="dk2" accent1="accent1" accent2="accent2" accent3="accent3" accent4="accent4" accent5="accent5" accent6="accent6" hlink="hlink" folHlink="folHlink"/>
  <p:sldLayoutIdLst>
    <p:sldLayoutId id="2147483670" r:id="rId1"/>
  </p:sldLayoutIdLst>
  <p:hf hdr="0" ftr="0" dt="0"/>
  <p:txStyles>
    <p:titleStyle>
      <a:lvl1pPr algn="l" defTabSz="1339544" rtl="0" eaLnBrk="1" latinLnBrk="0" hangingPunct="1">
        <a:spcBef>
          <a:spcPct val="0"/>
        </a:spcBef>
        <a:buNone/>
        <a:defRPr kumimoji="1" sz="4000" b="1" kern="1200" cap="none" spc="0" baseline="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p:titleStyle>
    <p:bodyStyle>
      <a:lvl1pPr marL="0" indent="0" algn="l" defTabSz="1339544" rtl="0" eaLnBrk="1" latinLnBrk="0" hangingPunct="1">
        <a:spcBef>
          <a:spcPct val="20000"/>
        </a:spcBef>
        <a:spcAft>
          <a:spcPts val="878"/>
        </a:spcAft>
        <a:buFont typeface="Arial" pitchFamily="34" charset="0"/>
        <a:buNone/>
        <a:defRPr kumimoji="1" sz="3100" b="1" kern="1200">
          <a:solidFill>
            <a:schemeClr val="tx1"/>
          </a:solidFill>
          <a:latin typeface="+mn-lt"/>
          <a:ea typeface="+mn-ea"/>
          <a:cs typeface="+mn-cs"/>
        </a:defRPr>
      </a:lvl1pPr>
      <a:lvl2pPr marL="669771" indent="-267907" algn="l" defTabSz="1339544" rtl="0" eaLnBrk="1" latinLnBrk="0" hangingPunct="1">
        <a:spcBef>
          <a:spcPct val="20000"/>
        </a:spcBef>
        <a:buClr>
          <a:schemeClr val="tx2"/>
        </a:buClr>
        <a:buFont typeface="Arial" pitchFamily="34" charset="0"/>
        <a:buChar char="•"/>
        <a:defRPr kumimoji="1" sz="3100" kern="1200">
          <a:solidFill>
            <a:schemeClr val="tx1"/>
          </a:solidFill>
          <a:latin typeface="+mn-lt"/>
          <a:ea typeface="+mn-ea"/>
          <a:cs typeface="+mn-cs"/>
        </a:defRPr>
      </a:lvl2pPr>
      <a:lvl3pPr marL="1674430" indent="-334887" algn="l" defTabSz="1339544" rtl="0" eaLnBrk="1" latinLnBrk="0" hangingPunct="1">
        <a:spcBef>
          <a:spcPct val="20000"/>
        </a:spcBef>
        <a:buClr>
          <a:schemeClr val="tx2"/>
        </a:buClr>
        <a:buFont typeface="Arial" pitchFamily="34" charset="0"/>
        <a:buChar char="•"/>
        <a:defRPr kumimoji="1" sz="2800" kern="1200">
          <a:solidFill>
            <a:schemeClr val="tx1"/>
          </a:solidFill>
          <a:latin typeface="+mn-lt"/>
          <a:ea typeface="+mn-ea"/>
          <a:cs typeface="+mn-cs"/>
        </a:defRPr>
      </a:lvl3pPr>
      <a:lvl4pPr marL="2344201" indent="-334887" algn="l" defTabSz="1339544" rtl="0" eaLnBrk="1" latinLnBrk="0" hangingPunct="1">
        <a:spcBef>
          <a:spcPct val="20000"/>
        </a:spcBef>
        <a:buClr>
          <a:schemeClr val="tx2"/>
        </a:buClr>
        <a:buFont typeface="Arial" pitchFamily="34" charset="0"/>
        <a:buChar char="•"/>
        <a:defRPr kumimoji="1" sz="2800" kern="1200">
          <a:solidFill>
            <a:schemeClr val="tx1"/>
          </a:solidFill>
          <a:latin typeface="+mn-lt"/>
          <a:ea typeface="+mn-ea"/>
          <a:cs typeface="+mn-cs"/>
        </a:defRPr>
      </a:lvl4pPr>
      <a:lvl5pPr marL="3013974" indent="-334887" algn="l" defTabSz="1339544" rtl="0" eaLnBrk="1" latinLnBrk="0" hangingPunct="1">
        <a:spcBef>
          <a:spcPct val="20000"/>
        </a:spcBef>
        <a:buClr>
          <a:schemeClr val="tx2"/>
        </a:buClr>
        <a:buFont typeface="Arial" pitchFamily="34" charset="0"/>
        <a:buChar char="•"/>
        <a:defRPr kumimoji="1" sz="2800" kern="1200" baseline="0">
          <a:solidFill>
            <a:schemeClr val="tx1"/>
          </a:solidFill>
          <a:latin typeface="+mn-lt"/>
          <a:ea typeface="+mn-ea"/>
          <a:cs typeface="+mn-cs"/>
        </a:defRPr>
      </a:lvl5pPr>
      <a:lvl6pPr marL="3683744" indent="-334887" algn="l" defTabSz="1339544" rtl="0" eaLnBrk="1" latinLnBrk="0" hangingPunct="1">
        <a:spcBef>
          <a:spcPct val="20000"/>
        </a:spcBef>
        <a:buClr>
          <a:schemeClr val="tx2"/>
        </a:buClr>
        <a:buFont typeface="Arial" pitchFamily="34" charset="0"/>
        <a:buChar char="•"/>
        <a:defRPr kumimoji="1" sz="2500" kern="1200">
          <a:solidFill>
            <a:schemeClr val="tx1"/>
          </a:solidFill>
          <a:latin typeface="+mn-lt"/>
          <a:ea typeface="+mn-ea"/>
          <a:cs typeface="+mn-cs"/>
        </a:defRPr>
      </a:lvl6pPr>
      <a:lvl7pPr marL="4353516" indent="-334887" algn="l" defTabSz="1339544" rtl="0" eaLnBrk="1" latinLnBrk="0" hangingPunct="1">
        <a:spcBef>
          <a:spcPct val="20000"/>
        </a:spcBef>
        <a:buClr>
          <a:schemeClr val="tx2"/>
        </a:buClr>
        <a:buFont typeface="Arial" pitchFamily="34" charset="0"/>
        <a:buChar char="•"/>
        <a:defRPr kumimoji="1" sz="2500" kern="1200">
          <a:solidFill>
            <a:schemeClr val="tx1"/>
          </a:solidFill>
          <a:latin typeface="+mn-lt"/>
          <a:ea typeface="+mn-ea"/>
          <a:cs typeface="+mn-cs"/>
        </a:defRPr>
      </a:lvl7pPr>
      <a:lvl8pPr marL="5023286" indent="-334887" algn="l" defTabSz="1339544" rtl="0" eaLnBrk="1" latinLnBrk="0" hangingPunct="1">
        <a:spcBef>
          <a:spcPct val="20000"/>
        </a:spcBef>
        <a:buClr>
          <a:schemeClr val="tx2"/>
        </a:buClr>
        <a:buFont typeface="Arial" pitchFamily="34" charset="0"/>
        <a:buChar char="•"/>
        <a:defRPr kumimoji="1" sz="2500" kern="1200">
          <a:solidFill>
            <a:schemeClr val="tx1"/>
          </a:solidFill>
          <a:latin typeface="+mn-lt"/>
          <a:ea typeface="+mn-ea"/>
          <a:cs typeface="+mn-cs"/>
        </a:defRPr>
      </a:lvl8pPr>
      <a:lvl9pPr marL="5693059" indent="-334887" algn="l" defTabSz="1339544" rtl="0" eaLnBrk="1" latinLnBrk="0" hangingPunct="1">
        <a:spcBef>
          <a:spcPct val="20000"/>
        </a:spcBef>
        <a:buClr>
          <a:schemeClr val="tx2"/>
        </a:buClr>
        <a:buFont typeface="Arial" pitchFamily="34" charset="0"/>
        <a:buChar char="•"/>
        <a:defRPr kumimoji="1" sz="2500" kern="1200">
          <a:solidFill>
            <a:schemeClr val="tx1"/>
          </a:solidFill>
          <a:latin typeface="+mn-lt"/>
          <a:ea typeface="+mn-ea"/>
          <a:cs typeface="+mn-cs"/>
        </a:defRPr>
      </a:lvl9pPr>
    </p:bodyStyle>
    <p:otherStyle>
      <a:defPPr>
        <a:defRPr lang="en-US"/>
      </a:defPPr>
      <a:lvl1pPr marL="0" algn="l" defTabSz="1339544" rtl="0" eaLnBrk="1" latinLnBrk="0" hangingPunct="1">
        <a:defRPr kumimoji="1" sz="2800" kern="1200">
          <a:solidFill>
            <a:schemeClr val="tx1"/>
          </a:solidFill>
          <a:latin typeface="+mn-lt"/>
          <a:ea typeface="+mn-ea"/>
          <a:cs typeface="+mn-cs"/>
        </a:defRPr>
      </a:lvl1pPr>
      <a:lvl2pPr marL="669771" algn="l" defTabSz="1339544" rtl="0" eaLnBrk="1" latinLnBrk="0" hangingPunct="1">
        <a:defRPr kumimoji="1" sz="2800" kern="1200">
          <a:solidFill>
            <a:schemeClr val="tx1"/>
          </a:solidFill>
          <a:latin typeface="+mn-lt"/>
          <a:ea typeface="+mn-ea"/>
          <a:cs typeface="+mn-cs"/>
        </a:defRPr>
      </a:lvl2pPr>
      <a:lvl3pPr marL="1339544" algn="l" defTabSz="1339544" rtl="0" eaLnBrk="1" latinLnBrk="0" hangingPunct="1">
        <a:defRPr kumimoji="1" sz="2800" kern="1200">
          <a:solidFill>
            <a:schemeClr val="tx1"/>
          </a:solidFill>
          <a:latin typeface="+mn-lt"/>
          <a:ea typeface="+mn-ea"/>
          <a:cs typeface="+mn-cs"/>
        </a:defRPr>
      </a:lvl3pPr>
      <a:lvl4pPr marL="2009314" algn="l" defTabSz="1339544" rtl="0" eaLnBrk="1" latinLnBrk="0" hangingPunct="1">
        <a:defRPr kumimoji="1" sz="2800" kern="1200">
          <a:solidFill>
            <a:schemeClr val="tx1"/>
          </a:solidFill>
          <a:latin typeface="+mn-lt"/>
          <a:ea typeface="+mn-ea"/>
          <a:cs typeface="+mn-cs"/>
        </a:defRPr>
      </a:lvl4pPr>
      <a:lvl5pPr marL="2679086" algn="l" defTabSz="1339544" rtl="0" eaLnBrk="1" latinLnBrk="0" hangingPunct="1">
        <a:defRPr kumimoji="1" sz="2800" kern="1200">
          <a:solidFill>
            <a:schemeClr val="tx1"/>
          </a:solidFill>
          <a:latin typeface="+mn-lt"/>
          <a:ea typeface="+mn-ea"/>
          <a:cs typeface="+mn-cs"/>
        </a:defRPr>
      </a:lvl5pPr>
      <a:lvl6pPr marL="3348857" algn="l" defTabSz="1339544" rtl="0" eaLnBrk="1" latinLnBrk="0" hangingPunct="1">
        <a:defRPr kumimoji="1" sz="2800" kern="1200">
          <a:solidFill>
            <a:schemeClr val="tx1"/>
          </a:solidFill>
          <a:latin typeface="+mn-lt"/>
          <a:ea typeface="+mn-ea"/>
          <a:cs typeface="+mn-cs"/>
        </a:defRPr>
      </a:lvl6pPr>
      <a:lvl7pPr marL="4018630" algn="l" defTabSz="1339544" rtl="0" eaLnBrk="1" latinLnBrk="0" hangingPunct="1">
        <a:defRPr kumimoji="1" sz="2800" kern="1200">
          <a:solidFill>
            <a:schemeClr val="tx1"/>
          </a:solidFill>
          <a:latin typeface="+mn-lt"/>
          <a:ea typeface="+mn-ea"/>
          <a:cs typeface="+mn-cs"/>
        </a:defRPr>
      </a:lvl7pPr>
      <a:lvl8pPr marL="4688404" algn="l" defTabSz="1339544" rtl="0" eaLnBrk="1" latinLnBrk="0" hangingPunct="1">
        <a:defRPr kumimoji="1" sz="2800" kern="1200">
          <a:solidFill>
            <a:schemeClr val="tx1"/>
          </a:solidFill>
          <a:latin typeface="+mn-lt"/>
          <a:ea typeface="+mn-ea"/>
          <a:cs typeface="+mn-cs"/>
        </a:defRPr>
      </a:lvl8pPr>
      <a:lvl9pPr marL="5358173" algn="l" defTabSz="1339544" rtl="0" eaLnBrk="1" latinLnBrk="0" hangingPunct="1">
        <a:defRPr kumimoji="1"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AE821138-AAA4-3AE2-D7CC-14DA02C3D643}"/>
              </a:ext>
            </a:extLst>
          </p:cNvPr>
          <p:cNvSpPr/>
          <p:nvPr/>
        </p:nvSpPr>
        <p:spPr bwMode="gray">
          <a:xfrm>
            <a:off x="7558835" y="0"/>
            <a:ext cx="7560000" cy="10693399"/>
          </a:xfrm>
          <a:prstGeom prst="rect">
            <a:avLst/>
          </a:prstGeom>
          <a:pattFill prst="pct40">
            <a:fgClr>
              <a:srgbClr val="FDCFD0"/>
            </a:fgClr>
            <a:bgClr>
              <a:schemeClr val="bg1"/>
            </a:bgClr>
          </a:pattFill>
          <a:ln w="9525">
            <a:noFill/>
          </a:ln>
        </p:spPr>
        <p:style>
          <a:lnRef idx="2">
            <a:schemeClr val="accent1">
              <a:shade val="50000"/>
            </a:schemeClr>
          </a:lnRef>
          <a:fillRef idx="1">
            <a:schemeClr val="accent1"/>
          </a:fillRef>
          <a:effectRef idx="0">
            <a:schemeClr val="accent1"/>
          </a:effectRef>
          <a:fontRef idx="minor">
            <a:schemeClr val="lt1"/>
          </a:fontRef>
        </p:style>
        <p:txBody>
          <a:bodyPr wrap="none" lIns="72000" tIns="360000" rIns="72000" bIns="0" rtlCol="0" anchor="t" anchorCtr="0">
            <a:noAutofit/>
          </a:bodyPr>
          <a:lstStyle/>
          <a:p>
            <a:pPr algn="ctr"/>
            <a:endParaRPr kumimoji="1" lang="ja-JP" altLang="en-US" b="1" dirty="0">
              <a:solidFill>
                <a:schemeClr val="bg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30EFD184-27D7-47DE-A35E-77A0460DCE1D}"/>
              </a:ext>
            </a:extLst>
          </p:cNvPr>
          <p:cNvSpPr/>
          <p:nvPr/>
        </p:nvSpPr>
        <p:spPr bwMode="gray">
          <a:xfrm>
            <a:off x="-3675308" y="0"/>
            <a:ext cx="3114869" cy="2695582"/>
          </a:xfrm>
          <a:prstGeom prst="rect">
            <a:avLst/>
          </a:prstGeom>
          <a:solidFill>
            <a:srgbClr val="FF0000"/>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44000" tIns="36000" rIns="144000" bIns="0" rtlCol="0" anchor="ctr"/>
          <a:lstStyle/>
          <a:p>
            <a:r>
              <a:rPr kumimoji="1" lang="en-US" altLang="ja-JP" sz="1200" b="1" dirty="0">
                <a:solidFill>
                  <a:schemeClr val="bg1"/>
                </a:solidFill>
                <a:latin typeface="+mn-ea"/>
                <a:cs typeface="Meiryo UI" panose="020B0604030504040204" pitchFamily="50" charset="-128"/>
              </a:rPr>
              <a:t>【</a:t>
            </a:r>
            <a:r>
              <a:rPr lang="ja-JP" altLang="en-US" sz="1200" b="1" dirty="0">
                <a:solidFill>
                  <a:schemeClr val="bg1"/>
                </a:solidFill>
                <a:latin typeface="+mn-ea"/>
                <a:cs typeface="Meiryo UI" panose="020B0604030504040204" pitchFamily="50" charset="-128"/>
              </a:rPr>
              <a:t>申し送り事項</a:t>
            </a:r>
            <a:r>
              <a:rPr kumimoji="1" lang="en-US" altLang="ja-JP" sz="1200" b="1" dirty="0">
                <a:solidFill>
                  <a:schemeClr val="bg1"/>
                </a:solidFill>
                <a:latin typeface="+mn-ea"/>
                <a:cs typeface="Meiryo UI" panose="020B0604030504040204" pitchFamily="50" charset="-128"/>
              </a:rPr>
              <a:t>】</a:t>
            </a:r>
          </a:p>
          <a:p>
            <a:endParaRPr kumimoji="1" lang="en-US" altLang="ja-JP" sz="1200" dirty="0">
              <a:solidFill>
                <a:schemeClr val="bg1"/>
              </a:solidFill>
              <a:latin typeface="+mn-ea"/>
              <a:cs typeface="Meiryo UI" panose="020B0604030504040204" pitchFamily="50" charset="-128"/>
            </a:endParaRPr>
          </a:p>
          <a:p>
            <a:r>
              <a:rPr lang="ja-JP" altLang="en-US" sz="1200" dirty="0">
                <a:solidFill>
                  <a:schemeClr val="bg1"/>
                </a:solidFill>
                <a:latin typeface="+mn-ea"/>
                <a:cs typeface="Meiryo UI" panose="020B0604030504040204" pitchFamily="50" charset="-128"/>
              </a:rPr>
              <a:t>当方にて校正は行っておりますが、内容の最終チェックは必ずご依頼者様にてお願いいたします。</a:t>
            </a:r>
            <a:endParaRPr lang="en-US" altLang="ja-JP" sz="1200" dirty="0">
              <a:solidFill>
                <a:schemeClr val="bg1"/>
              </a:solidFill>
              <a:latin typeface="+mn-ea"/>
              <a:cs typeface="Meiryo UI" panose="020B0604030504040204" pitchFamily="50" charset="-128"/>
            </a:endParaRPr>
          </a:p>
          <a:p>
            <a:endParaRPr kumimoji="1" lang="en-US" altLang="ja-JP" sz="1200" dirty="0">
              <a:solidFill>
                <a:schemeClr val="bg1"/>
              </a:solidFill>
              <a:latin typeface="+mn-ea"/>
              <a:cs typeface="Meiryo UI" panose="020B0604030504040204" pitchFamily="50" charset="-128"/>
            </a:endParaRPr>
          </a:p>
          <a:p>
            <a:r>
              <a:rPr kumimoji="1" lang="en-US" altLang="ja-JP" sz="1200" dirty="0">
                <a:solidFill>
                  <a:schemeClr val="bg1"/>
                </a:solidFill>
                <a:latin typeface="+mn-ea"/>
                <a:cs typeface="Meiryo UI" panose="020B0604030504040204" pitchFamily="50" charset="-128"/>
              </a:rPr>
              <a:t>PPT</a:t>
            </a:r>
            <a:r>
              <a:rPr kumimoji="1" lang="ja-JP" altLang="en-US" sz="1200" dirty="0">
                <a:solidFill>
                  <a:schemeClr val="bg1"/>
                </a:solidFill>
                <a:latin typeface="+mn-ea"/>
                <a:cs typeface="Meiryo UI" panose="020B0604030504040204" pitchFamily="50" charset="-128"/>
              </a:rPr>
              <a:t>ファイルのまま印刷しますと、複合機によってはフォントの再現がされない可能性がござい</a:t>
            </a:r>
            <a:r>
              <a:rPr lang="ja-JP" altLang="en-US" sz="1200" dirty="0">
                <a:solidFill>
                  <a:schemeClr val="bg1"/>
                </a:solidFill>
                <a:latin typeface="+mn-ea"/>
                <a:cs typeface="Meiryo UI" panose="020B0604030504040204" pitchFamily="50" charset="-128"/>
              </a:rPr>
              <a:t>ます。</a:t>
            </a:r>
            <a:endParaRPr lang="en-US" altLang="ja-JP" sz="1200" dirty="0">
              <a:solidFill>
                <a:schemeClr val="bg1"/>
              </a:solidFill>
              <a:latin typeface="+mn-ea"/>
              <a:cs typeface="Meiryo UI" panose="020B0604030504040204" pitchFamily="50" charset="-128"/>
            </a:endParaRPr>
          </a:p>
          <a:p>
            <a:r>
              <a:rPr kumimoji="1" lang="ja-JP" altLang="en-US" sz="1200" dirty="0">
                <a:solidFill>
                  <a:schemeClr val="bg1"/>
                </a:solidFill>
                <a:latin typeface="+mn-ea"/>
                <a:cs typeface="Meiryo UI" panose="020B0604030504040204" pitchFamily="50" charset="-128"/>
              </a:rPr>
              <a:t>そのため、お手数ですが</a:t>
            </a:r>
            <a:r>
              <a:rPr lang="ja-JP" altLang="en-US" sz="1200" dirty="0">
                <a:solidFill>
                  <a:schemeClr val="bg1"/>
                </a:solidFill>
                <a:latin typeface="+mn-ea"/>
                <a:cs typeface="Meiryo UI" panose="020B0604030504040204" pitchFamily="50" charset="-128"/>
              </a:rPr>
              <a:t>「名前を付けて保存」→ファイル形式を「</a:t>
            </a:r>
            <a:r>
              <a:rPr lang="en-US" altLang="ja-JP" sz="1200" dirty="0">
                <a:solidFill>
                  <a:schemeClr val="bg1"/>
                </a:solidFill>
                <a:latin typeface="+mn-ea"/>
                <a:cs typeface="Meiryo UI" panose="020B0604030504040204" pitchFamily="50" charset="-128"/>
              </a:rPr>
              <a:t>PDF</a:t>
            </a:r>
            <a:r>
              <a:rPr lang="ja-JP" altLang="en-US" sz="1200" dirty="0">
                <a:solidFill>
                  <a:schemeClr val="bg1"/>
                </a:solidFill>
                <a:latin typeface="+mn-ea"/>
                <a:cs typeface="Meiryo UI" panose="020B0604030504040204" pitchFamily="50" charset="-128"/>
              </a:rPr>
              <a:t>」にて保存していただき、</a:t>
            </a:r>
            <a:r>
              <a:rPr lang="en-US" altLang="ja-JP" sz="1200" dirty="0">
                <a:solidFill>
                  <a:schemeClr val="bg1"/>
                </a:solidFill>
                <a:latin typeface="+mn-ea"/>
                <a:cs typeface="Meiryo UI" panose="020B0604030504040204" pitchFamily="50" charset="-128"/>
              </a:rPr>
              <a:t>PDF</a:t>
            </a:r>
            <a:r>
              <a:rPr lang="ja-JP" altLang="en-US" sz="1200" dirty="0">
                <a:solidFill>
                  <a:schemeClr val="bg1"/>
                </a:solidFill>
                <a:latin typeface="+mn-ea"/>
                <a:cs typeface="Meiryo UI" panose="020B0604030504040204" pitchFamily="50" charset="-128"/>
              </a:rPr>
              <a:t>ファイルを印刷いただきますようお願い申し上げます。</a:t>
            </a:r>
            <a:endParaRPr kumimoji="1" lang="ja-JP" altLang="en-US" sz="1200" dirty="0">
              <a:solidFill>
                <a:schemeClr val="bg1"/>
              </a:solidFill>
              <a:latin typeface="+mn-ea"/>
              <a:cs typeface="Meiryo UI" panose="020B0604030504040204" pitchFamily="50" charset="-128"/>
            </a:endParaRPr>
          </a:p>
        </p:txBody>
      </p:sp>
      <p:sp>
        <p:nvSpPr>
          <p:cNvPr id="303" name="テキスト ボックス 302">
            <a:extLst>
              <a:ext uri="{FF2B5EF4-FFF2-40B4-BE49-F238E27FC236}">
                <a16:creationId xmlns:a16="http://schemas.microsoft.com/office/drawing/2014/main" id="{B9A85A66-B432-D9CB-1053-DDFF0B19A24C}"/>
              </a:ext>
            </a:extLst>
          </p:cNvPr>
          <p:cNvSpPr txBox="1"/>
          <p:nvPr/>
        </p:nvSpPr>
        <p:spPr bwMode="gray">
          <a:xfrm>
            <a:off x="14043265" y="218970"/>
            <a:ext cx="863360" cy="180000"/>
          </a:xfrm>
          <a:prstGeom prst="rect">
            <a:avLst/>
          </a:prstGeom>
          <a:noFill/>
          <a:ln w="3175">
            <a:solidFill>
              <a:schemeClr val="tx1"/>
            </a:solidFill>
          </a:ln>
        </p:spPr>
        <p:txBody>
          <a:bodyPr wrap="square" lIns="0" tIns="0" rIns="0" bIns="0" rtlCol="0" anchor="ctr">
            <a:noAutofit/>
          </a:bodyPr>
          <a:lstStyle/>
          <a:p>
            <a:pPr algn="ctr"/>
            <a:r>
              <a:rPr lang="ja-JP" altLang="en-US" sz="800" dirty="0">
                <a:latin typeface="+mn-ea"/>
                <a:cs typeface="メイリオ" panose="020B0604030504040204" pitchFamily="50" charset="-128"/>
              </a:rPr>
              <a:t>令和</a:t>
            </a:r>
            <a:r>
              <a:rPr lang="en-US" altLang="ja-JP" sz="800" dirty="0">
                <a:latin typeface="+mn-ea"/>
                <a:cs typeface="メイリオ" panose="020B0604030504040204" pitchFamily="50" charset="-128"/>
              </a:rPr>
              <a:t>8</a:t>
            </a:r>
            <a:r>
              <a:rPr lang="ja-JP" altLang="en-US" sz="800" dirty="0">
                <a:latin typeface="+mn-ea"/>
                <a:cs typeface="メイリオ" panose="020B0604030504040204" pitchFamily="50" charset="-128"/>
              </a:rPr>
              <a:t>年</a:t>
            </a:r>
            <a:r>
              <a:rPr lang="en-US" altLang="ja-JP" sz="800" dirty="0">
                <a:latin typeface="+mn-ea"/>
                <a:cs typeface="メイリオ" panose="020B0604030504040204" pitchFamily="50" charset="-128"/>
              </a:rPr>
              <a:t>4</a:t>
            </a:r>
            <a:r>
              <a:rPr lang="ja-JP" altLang="en-US" sz="800" dirty="0">
                <a:latin typeface="+mn-ea"/>
                <a:cs typeface="メイリオ" panose="020B0604030504040204" pitchFamily="50" charset="-128"/>
              </a:rPr>
              <a:t>月発行</a:t>
            </a:r>
          </a:p>
        </p:txBody>
      </p:sp>
      <p:grpSp>
        <p:nvGrpSpPr>
          <p:cNvPr id="471" name="グループ化 470">
            <a:extLst>
              <a:ext uri="{FF2B5EF4-FFF2-40B4-BE49-F238E27FC236}">
                <a16:creationId xmlns:a16="http://schemas.microsoft.com/office/drawing/2014/main" id="{22285452-4332-DB8F-60B3-D4C8304E2BB8}"/>
              </a:ext>
            </a:extLst>
          </p:cNvPr>
          <p:cNvGrpSpPr/>
          <p:nvPr/>
        </p:nvGrpSpPr>
        <p:grpSpPr bwMode="gray">
          <a:xfrm>
            <a:off x="488326" y="508701"/>
            <a:ext cx="6624000" cy="349702"/>
            <a:chOff x="488326" y="508701"/>
            <a:chExt cx="6624000" cy="349702"/>
          </a:xfrm>
        </p:grpSpPr>
        <p:sp>
          <p:nvSpPr>
            <p:cNvPr id="333" name="テキスト ボックス 332">
              <a:extLst>
                <a:ext uri="{FF2B5EF4-FFF2-40B4-BE49-F238E27FC236}">
                  <a16:creationId xmlns:a16="http://schemas.microsoft.com/office/drawing/2014/main" id="{1F17D270-BDDE-EDCE-4AA1-0AF4923A6789}"/>
                </a:ext>
              </a:extLst>
            </p:cNvPr>
            <p:cNvSpPr txBox="1"/>
            <p:nvPr/>
          </p:nvSpPr>
          <p:spPr bwMode="gray">
            <a:xfrm>
              <a:off x="488326" y="508701"/>
              <a:ext cx="6624000" cy="349702"/>
            </a:xfrm>
            <a:prstGeom prst="rect">
              <a:avLst/>
            </a:prstGeom>
            <a:noFill/>
          </p:spPr>
          <p:txBody>
            <a:bodyPr wrap="square" lIns="0" tIns="0" rIns="0" bIns="72000" rtlCol="0">
              <a:spAutoFit/>
            </a:bodyPr>
            <a:lstStyle/>
            <a:p>
              <a:r>
                <a:rPr lang="en-US" altLang="ja-JP" sz="1800" b="1" spc="150" dirty="0">
                  <a:solidFill>
                    <a:srgbClr val="F96B6E"/>
                  </a:solidFill>
                  <a:latin typeface="+mn-ea"/>
                  <a:cs typeface="メイリオ" panose="020B0604030504040204" pitchFamily="50" charset="-128"/>
                </a:rPr>
                <a:t>7.</a:t>
              </a:r>
              <a:r>
                <a:rPr lang="ja-JP" altLang="en-US" sz="1800" b="1" spc="150" dirty="0">
                  <a:solidFill>
                    <a:srgbClr val="F96B6E"/>
                  </a:solidFill>
                  <a:latin typeface="+mn-ea"/>
                  <a:cs typeface="メイリオ" panose="020B0604030504040204" pitchFamily="50" charset="-128"/>
                </a:rPr>
                <a:t>Ｑ＆Ａ</a:t>
              </a:r>
            </a:p>
          </p:txBody>
        </p:sp>
        <p:sp>
          <p:nvSpPr>
            <p:cNvPr id="342" name="フリーフォーム: 図形 341">
              <a:extLst>
                <a:ext uri="{FF2B5EF4-FFF2-40B4-BE49-F238E27FC236}">
                  <a16:creationId xmlns:a16="http://schemas.microsoft.com/office/drawing/2014/main" id="{26983867-EFCD-C0BE-D311-B3EC1B23741D}"/>
                </a:ext>
              </a:extLst>
            </p:cNvPr>
            <p:cNvSpPr/>
            <p:nvPr/>
          </p:nvSpPr>
          <p:spPr bwMode="gray">
            <a:xfrm>
              <a:off x="488326" y="823659"/>
              <a:ext cx="6624000" cy="0"/>
            </a:xfrm>
            <a:custGeom>
              <a:avLst/>
              <a:gdLst>
                <a:gd name="connsiteX0" fmla="*/ 0 w 4479636"/>
                <a:gd name="connsiteY0" fmla="*/ 0 h 0"/>
                <a:gd name="connsiteX1" fmla="*/ 4479636 w 4479636"/>
                <a:gd name="connsiteY1" fmla="*/ 0 h 0"/>
              </a:gdLst>
              <a:ahLst/>
              <a:cxnLst>
                <a:cxn ang="0">
                  <a:pos x="connsiteX0" y="connsiteY0"/>
                </a:cxn>
                <a:cxn ang="0">
                  <a:pos x="connsiteX1" y="connsiteY1"/>
                </a:cxn>
              </a:cxnLst>
              <a:rect l="l" t="t" r="r" b="b"/>
              <a:pathLst>
                <a:path w="4479636">
                  <a:moveTo>
                    <a:pt x="0" y="0"/>
                  </a:moveTo>
                  <a:lnTo>
                    <a:pt x="4479636" y="0"/>
                  </a:lnTo>
                </a:path>
              </a:pathLst>
            </a:custGeom>
            <a:noFill/>
            <a:ln w="19050">
              <a:solidFill>
                <a:srgbClr val="F96B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44" name="テキスト ボックス 343">
            <a:extLst>
              <a:ext uri="{FF2B5EF4-FFF2-40B4-BE49-F238E27FC236}">
                <a16:creationId xmlns:a16="http://schemas.microsoft.com/office/drawing/2014/main" id="{3B02D48C-9780-963E-BA11-9F3CD00301FD}"/>
              </a:ext>
            </a:extLst>
          </p:cNvPr>
          <p:cNvSpPr txBox="1"/>
          <p:nvPr/>
        </p:nvSpPr>
        <p:spPr bwMode="gray">
          <a:xfrm>
            <a:off x="481543" y="1019296"/>
            <a:ext cx="6623994" cy="288000"/>
          </a:xfrm>
          <a:prstGeom prst="rect">
            <a:avLst/>
          </a:prstGeom>
          <a:noFill/>
        </p:spPr>
        <p:txBody>
          <a:bodyPr wrap="square" lIns="0" tIns="0" rIns="0" bIns="72000" rtlCol="0" anchor="b">
            <a:noAutofit/>
          </a:bodyPr>
          <a:lstStyle/>
          <a:p>
            <a:pPr marL="216000" indent="-216000"/>
            <a:r>
              <a:rPr lang="en-US" altLang="ja-JP" sz="1050" b="1" spc="150" dirty="0">
                <a:solidFill>
                  <a:srgbClr val="F96B6E"/>
                </a:solidFill>
                <a:latin typeface="+mn-ea"/>
                <a:cs typeface="メイリオ" panose="020B0604030504040204" pitchFamily="50" charset="-128"/>
              </a:rPr>
              <a:t>Q.</a:t>
            </a:r>
            <a:r>
              <a:rPr lang="ja-JP" altLang="en-US" sz="1050" b="1" spc="150" dirty="0">
                <a:solidFill>
                  <a:srgbClr val="F96B6E"/>
                </a:solidFill>
                <a:latin typeface="+mn-ea"/>
                <a:cs typeface="メイリオ" panose="020B0604030504040204" pitchFamily="50" charset="-128"/>
              </a:rPr>
              <a:t>医療機関を受診することなく、ベビーシッターを利用した。子どもが利用日の翌日から元気になり、利用後７日間以内に医療機関を受診しなかった。助成対象となるか。</a:t>
            </a:r>
          </a:p>
        </p:txBody>
      </p:sp>
      <p:sp>
        <p:nvSpPr>
          <p:cNvPr id="353" name="テキスト ボックス 352">
            <a:extLst>
              <a:ext uri="{FF2B5EF4-FFF2-40B4-BE49-F238E27FC236}">
                <a16:creationId xmlns:a16="http://schemas.microsoft.com/office/drawing/2014/main" id="{109691D9-AA23-0E8D-1FDF-ECB57C5B3E9E}"/>
              </a:ext>
            </a:extLst>
          </p:cNvPr>
          <p:cNvSpPr txBox="1"/>
          <p:nvPr/>
        </p:nvSpPr>
        <p:spPr bwMode="gray">
          <a:xfrm>
            <a:off x="485527" y="1289530"/>
            <a:ext cx="6623994" cy="468000"/>
          </a:xfrm>
          <a:prstGeom prst="rect">
            <a:avLst/>
          </a:prstGeom>
          <a:noFill/>
        </p:spPr>
        <p:txBody>
          <a:bodyPr wrap="square" lIns="0" tIns="72000" rIns="0" bIns="0" rtlCol="0">
            <a:noAutofit/>
          </a:bodyPr>
          <a:lstStyle/>
          <a:p>
            <a:pPr marL="216000" indent="-216000"/>
            <a:r>
              <a:rPr lang="en-US" altLang="ja-JP" sz="1050" b="1" spc="150" dirty="0">
                <a:solidFill>
                  <a:schemeClr val="bg1">
                    <a:lumMod val="50000"/>
                  </a:schemeClr>
                </a:solidFill>
                <a:latin typeface="+mn-ea"/>
                <a:cs typeface="メイリオ" panose="020B0604030504040204" pitchFamily="50" charset="-128"/>
              </a:rPr>
              <a:t>A.</a:t>
            </a:r>
            <a:r>
              <a:rPr lang="ja-JP" altLang="en-US" sz="1050" b="1" spc="150" dirty="0">
                <a:solidFill>
                  <a:schemeClr val="bg1">
                    <a:lumMod val="50000"/>
                  </a:schemeClr>
                </a:solidFill>
                <a:latin typeface="+mn-ea"/>
                <a:cs typeface="メイリオ" panose="020B0604030504040204" pitchFamily="50" charset="-128"/>
              </a:rPr>
              <a:t>お子さんがベビーシッター利用日の前後７日間以内に当該病気で医療機関を受診していることが要件であるため、助成対象になりません。</a:t>
            </a:r>
          </a:p>
        </p:txBody>
      </p:sp>
      <p:sp>
        <p:nvSpPr>
          <p:cNvPr id="358" name="フリーフォーム: 図形 357">
            <a:extLst>
              <a:ext uri="{FF2B5EF4-FFF2-40B4-BE49-F238E27FC236}">
                <a16:creationId xmlns:a16="http://schemas.microsoft.com/office/drawing/2014/main" id="{F8F9EB1A-6492-FBD4-7EA9-E650A3B1AE5B}"/>
              </a:ext>
            </a:extLst>
          </p:cNvPr>
          <p:cNvSpPr/>
          <p:nvPr/>
        </p:nvSpPr>
        <p:spPr bwMode="gray">
          <a:xfrm>
            <a:off x="458119" y="1271419"/>
            <a:ext cx="6623994" cy="0"/>
          </a:xfrm>
          <a:custGeom>
            <a:avLst/>
            <a:gdLst>
              <a:gd name="connsiteX0" fmla="*/ 0 w 6820525"/>
              <a:gd name="connsiteY0" fmla="*/ 0 h 0"/>
              <a:gd name="connsiteX1" fmla="*/ 6820525 w 6820525"/>
              <a:gd name="connsiteY1" fmla="*/ 0 h 0"/>
            </a:gdLst>
            <a:ahLst/>
            <a:cxnLst>
              <a:cxn ang="0">
                <a:pos x="connsiteX0" y="connsiteY0"/>
              </a:cxn>
              <a:cxn ang="0">
                <a:pos x="connsiteX1" y="connsiteY1"/>
              </a:cxn>
            </a:cxnLst>
            <a:rect l="l" t="t" r="r" b="b"/>
            <a:pathLst>
              <a:path w="6820525">
                <a:moveTo>
                  <a:pt x="0" y="0"/>
                </a:moveTo>
                <a:lnTo>
                  <a:pt x="6820525" y="0"/>
                </a:lnTo>
              </a:path>
            </a:pathLst>
          </a:custGeom>
          <a:noFill/>
          <a:ln w="12700" cap="rnd">
            <a:solidFill>
              <a:srgbClr val="F96B6E"/>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kumimoji="1" lang="ja-JP" altLang="en-US">
              <a:latin typeface="+mn-ea"/>
            </a:endParaRPr>
          </a:p>
        </p:txBody>
      </p:sp>
      <p:grpSp>
        <p:nvGrpSpPr>
          <p:cNvPr id="473" name="グループ化 472">
            <a:extLst>
              <a:ext uri="{FF2B5EF4-FFF2-40B4-BE49-F238E27FC236}">
                <a16:creationId xmlns:a16="http://schemas.microsoft.com/office/drawing/2014/main" id="{C2DD13F4-CA39-CF0A-E67E-1740503C18FA}"/>
              </a:ext>
            </a:extLst>
          </p:cNvPr>
          <p:cNvGrpSpPr/>
          <p:nvPr/>
        </p:nvGrpSpPr>
        <p:grpSpPr bwMode="gray">
          <a:xfrm>
            <a:off x="481543" y="1930959"/>
            <a:ext cx="6623994" cy="557883"/>
            <a:chOff x="495712" y="2386344"/>
            <a:chExt cx="6623994" cy="557883"/>
          </a:xfrm>
        </p:grpSpPr>
        <p:sp>
          <p:nvSpPr>
            <p:cNvPr id="360" name="テキスト ボックス 359">
              <a:extLst>
                <a:ext uri="{FF2B5EF4-FFF2-40B4-BE49-F238E27FC236}">
                  <a16:creationId xmlns:a16="http://schemas.microsoft.com/office/drawing/2014/main" id="{B33E2A57-BD2C-6131-BF6F-33A8F9D7B097}"/>
                </a:ext>
              </a:extLst>
            </p:cNvPr>
            <p:cNvSpPr txBox="1"/>
            <p:nvPr/>
          </p:nvSpPr>
          <p:spPr bwMode="gray">
            <a:xfrm>
              <a:off x="495712" y="2386344"/>
              <a:ext cx="6623994" cy="252000"/>
            </a:xfrm>
            <a:prstGeom prst="rect">
              <a:avLst/>
            </a:prstGeom>
            <a:noFill/>
          </p:spPr>
          <p:txBody>
            <a:bodyPr wrap="square" lIns="0" tIns="0" rIns="0" bIns="72000" rtlCol="0" anchor="b">
              <a:noAutofit/>
            </a:bodyPr>
            <a:lstStyle/>
            <a:p>
              <a:pPr marL="216000" indent="-216000"/>
              <a:r>
                <a:rPr lang="en-US" altLang="ja-JP" sz="1000" b="1" spc="150" dirty="0">
                  <a:solidFill>
                    <a:srgbClr val="F96B6E"/>
                  </a:solidFill>
                  <a:latin typeface="+mn-ea"/>
                  <a:cs typeface="メイリオ" panose="020B0604030504040204" pitchFamily="50" charset="-128"/>
                </a:rPr>
                <a:t>Q.</a:t>
              </a:r>
              <a:r>
                <a:rPr lang="ja-JP" altLang="en-US" sz="1000" b="1" spc="150" dirty="0">
                  <a:solidFill>
                    <a:srgbClr val="F96B6E"/>
                  </a:solidFill>
                  <a:latin typeface="+mn-ea"/>
                  <a:cs typeface="メイリオ" panose="020B0604030504040204" pitchFamily="50" charset="-128"/>
                </a:rPr>
                <a:t>子どもが保育園で具合が悪くなったので、ベビーシッターに保育園に直接お迎えに行ってもらい、そのまま自宅での</a:t>
              </a:r>
              <a:r>
                <a:rPr lang="ja-JP" altLang="en-US" sz="1050" b="1" spc="150" dirty="0">
                  <a:solidFill>
                    <a:srgbClr val="F96B6E"/>
                  </a:solidFill>
                  <a:latin typeface="+mn-ea"/>
                  <a:cs typeface="メイリオ" panose="020B0604030504040204" pitchFamily="50" charset="-128"/>
                </a:rPr>
                <a:t>保育</a:t>
              </a:r>
              <a:r>
                <a:rPr lang="ja-JP" altLang="en-US" sz="1000" b="1" spc="150" dirty="0">
                  <a:solidFill>
                    <a:srgbClr val="F96B6E"/>
                  </a:solidFill>
                  <a:latin typeface="+mn-ea"/>
                  <a:cs typeface="メイリオ" panose="020B0604030504040204" pitchFamily="50" charset="-128"/>
                </a:rPr>
                <a:t>をお願いした。どこまでが助成対象となるか。</a:t>
              </a:r>
            </a:p>
          </p:txBody>
        </p:sp>
        <p:sp>
          <p:nvSpPr>
            <p:cNvPr id="366" name="テキスト ボックス 365">
              <a:extLst>
                <a:ext uri="{FF2B5EF4-FFF2-40B4-BE49-F238E27FC236}">
                  <a16:creationId xmlns:a16="http://schemas.microsoft.com/office/drawing/2014/main" id="{B6A37406-344F-0F04-E234-FB9B266E5680}"/>
                </a:ext>
              </a:extLst>
            </p:cNvPr>
            <p:cNvSpPr txBox="1"/>
            <p:nvPr/>
          </p:nvSpPr>
          <p:spPr bwMode="gray">
            <a:xfrm>
              <a:off x="495712" y="2656227"/>
              <a:ext cx="6623994" cy="288000"/>
            </a:xfrm>
            <a:prstGeom prst="rect">
              <a:avLst/>
            </a:prstGeom>
            <a:noFill/>
          </p:spPr>
          <p:txBody>
            <a:bodyPr wrap="square" lIns="0" tIns="72000" rIns="0" bIns="0" rtlCol="0">
              <a:noAutofit/>
            </a:bodyPr>
            <a:lstStyle/>
            <a:p>
              <a:pPr marL="216000" indent="-216000"/>
              <a:r>
                <a:rPr lang="en-US" altLang="ja-JP" sz="1000" b="1" spc="150" dirty="0">
                  <a:solidFill>
                    <a:schemeClr val="bg1">
                      <a:lumMod val="50000"/>
                    </a:schemeClr>
                  </a:solidFill>
                  <a:latin typeface="+mn-ea"/>
                  <a:cs typeface="メイリオ" panose="020B0604030504040204" pitchFamily="50" charset="-128"/>
                </a:rPr>
                <a:t>A.</a:t>
              </a:r>
              <a:r>
                <a:rPr lang="ja-JP" altLang="en-US" sz="1000" b="1" spc="150" dirty="0">
                  <a:solidFill>
                    <a:schemeClr val="bg1">
                      <a:lumMod val="50000"/>
                    </a:schemeClr>
                  </a:solidFill>
                  <a:latin typeface="+mn-ea"/>
                  <a:cs typeface="メイリオ" panose="020B0604030504040204" pitchFamily="50" charset="-128"/>
                </a:rPr>
                <a:t>助成対象となるのは、保護者の自宅におけるベビーシッター利用分です。保育園へのお迎えにかかる交通費や利用料は助成対象になりません。</a:t>
              </a:r>
            </a:p>
          </p:txBody>
        </p:sp>
        <p:sp>
          <p:nvSpPr>
            <p:cNvPr id="367" name="フリーフォーム: 図形 366">
              <a:extLst>
                <a:ext uri="{FF2B5EF4-FFF2-40B4-BE49-F238E27FC236}">
                  <a16:creationId xmlns:a16="http://schemas.microsoft.com/office/drawing/2014/main" id="{7A396B15-9794-6BC2-E129-A0118EB9BE9D}"/>
                </a:ext>
              </a:extLst>
            </p:cNvPr>
            <p:cNvSpPr/>
            <p:nvPr/>
          </p:nvSpPr>
          <p:spPr bwMode="gray">
            <a:xfrm>
              <a:off x="495712" y="2656228"/>
              <a:ext cx="6623994" cy="0"/>
            </a:xfrm>
            <a:custGeom>
              <a:avLst/>
              <a:gdLst>
                <a:gd name="connsiteX0" fmla="*/ 0 w 6820525"/>
                <a:gd name="connsiteY0" fmla="*/ 0 h 0"/>
                <a:gd name="connsiteX1" fmla="*/ 6820525 w 6820525"/>
                <a:gd name="connsiteY1" fmla="*/ 0 h 0"/>
              </a:gdLst>
              <a:ahLst/>
              <a:cxnLst>
                <a:cxn ang="0">
                  <a:pos x="connsiteX0" y="connsiteY0"/>
                </a:cxn>
                <a:cxn ang="0">
                  <a:pos x="connsiteX1" y="connsiteY1"/>
                </a:cxn>
              </a:cxnLst>
              <a:rect l="l" t="t" r="r" b="b"/>
              <a:pathLst>
                <a:path w="6820525">
                  <a:moveTo>
                    <a:pt x="0" y="0"/>
                  </a:moveTo>
                  <a:lnTo>
                    <a:pt x="6820525" y="0"/>
                  </a:lnTo>
                </a:path>
              </a:pathLst>
            </a:custGeom>
            <a:noFill/>
            <a:ln w="12700" cap="rnd">
              <a:solidFill>
                <a:srgbClr val="F96B6E"/>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a:latin typeface="+mn-ea"/>
              </a:endParaRPr>
            </a:p>
          </p:txBody>
        </p:sp>
      </p:grpSp>
      <p:grpSp>
        <p:nvGrpSpPr>
          <p:cNvPr id="474" name="グループ化 473">
            <a:extLst>
              <a:ext uri="{FF2B5EF4-FFF2-40B4-BE49-F238E27FC236}">
                <a16:creationId xmlns:a16="http://schemas.microsoft.com/office/drawing/2014/main" id="{0710DFCA-4FC0-D835-44E7-CCF7532F1C2C}"/>
              </a:ext>
            </a:extLst>
          </p:cNvPr>
          <p:cNvGrpSpPr/>
          <p:nvPr/>
        </p:nvGrpSpPr>
        <p:grpSpPr bwMode="gray">
          <a:xfrm>
            <a:off x="447252" y="2779780"/>
            <a:ext cx="6623994" cy="773883"/>
            <a:chOff x="495712" y="3609702"/>
            <a:chExt cx="6623994" cy="773883"/>
          </a:xfrm>
        </p:grpSpPr>
        <p:sp>
          <p:nvSpPr>
            <p:cNvPr id="369" name="テキスト ボックス 368">
              <a:extLst>
                <a:ext uri="{FF2B5EF4-FFF2-40B4-BE49-F238E27FC236}">
                  <a16:creationId xmlns:a16="http://schemas.microsoft.com/office/drawing/2014/main" id="{4C526F80-9B76-F632-62B6-65BBFA9335D5}"/>
                </a:ext>
              </a:extLst>
            </p:cNvPr>
            <p:cNvSpPr txBox="1"/>
            <p:nvPr/>
          </p:nvSpPr>
          <p:spPr bwMode="gray">
            <a:xfrm>
              <a:off x="495712" y="3609702"/>
              <a:ext cx="6623994" cy="252000"/>
            </a:xfrm>
            <a:prstGeom prst="rect">
              <a:avLst/>
            </a:prstGeom>
            <a:noFill/>
          </p:spPr>
          <p:txBody>
            <a:bodyPr wrap="square" lIns="0" tIns="0" rIns="0" bIns="72000" rtlCol="0" anchor="b">
              <a:noAutofit/>
            </a:bodyPr>
            <a:lstStyle/>
            <a:p>
              <a:pPr marL="216000" indent="-216000">
                <a:tabLst>
                  <a:tab pos="252000" algn="l"/>
                </a:tabLst>
              </a:pPr>
              <a:r>
                <a:rPr lang="en-US" altLang="ja-JP" sz="1050" b="1" spc="150" dirty="0">
                  <a:solidFill>
                    <a:srgbClr val="F96B6E"/>
                  </a:solidFill>
                  <a:latin typeface="+mn-ea"/>
                  <a:cs typeface="メイリオ" panose="020B0604030504040204" pitchFamily="50" charset="-128"/>
                </a:rPr>
                <a:t>Q.</a:t>
              </a:r>
              <a:r>
                <a:rPr lang="ja-JP" altLang="en-US" sz="1050" b="1" spc="150" dirty="0">
                  <a:solidFill>
                    <a:srgbClr val="F96B6E"/>
                  </a:solidFill>
                  <a:latin typeface="+mn-ea"/>
                  <a:cs typeface="メイリオ" panose="020B0604030504040204" pitchFamily="50" charset="-128"/>
                </a:rPr>
                <a:t>海外から港区に引っ越してきたため、住民税が課税されていない。非課税世帯として助成されるか。</a:t>
              </a:r>
            </a:p>
          </p:txBody>
        </p:sp>
        <p:sp>
          <p:nvSpPr>
            <p:cNvPr id="370" name="テキスト ボックス 369">
              <a:extLst>
                <a:ext uri="{FF2B5EF4-FFF2-40B4-BE49-F238E27FC236}">
                  <a16:creationId xmlns:a16="http://schemas.microsoft.com/office/drawing/2014/main" id="{28AB3221-4B71-4775-5167-7AD30F14ED90}"/>
                </a:ext>
              </a:extLst>
            </p:cNvPr>
            <p:cNvSpPr txBox="1"/>
            <p:nvPr/>
          </p:nvSpPr>
          <p:spPr bwMode="gray">
            <a:xfrm>
              <a:off x="495712" y="3879585"/>
              <a:ext cx="6623994" cy="504000"/>
            </a:xfrm>
            <a:prstGeom prst="rect">
              <a:avLst/>
            </a:prstGeom>
            <a:noFill/>
          </p:spPr>
          <p:txBody>
            <a:bodyPr wrap="square" lIns="0" tIns="72000" rIns="0" bIns="0" rtlCol="0">
              <a:noAutofit/>
            </a:bodyPr>
            <a:lstStyle/>
            <a:p>
              <a:pPr marL="216000" indent="-216000">
                <a:tabLst>
                  <a:tab pos="252000" algn="l"/>
                </a:tabLst>
              </a:pPr>
              <a:r>
                <a:rPr lang="en-US" altLang="ja-JP" sz="1000" b="1" spc="150" dirty="0">
                  <a:solidFill>
                    <a:schemeClr val="bg1">
                      <a:lumMod val="50000"/>
                    </a:schemeClr>
                  </a:solidFill>
                  <a:latin typeface="+mn-ea"/>
                  <a:cs typeface="メイリオ" panose="020B0604030504040204" pitchFamily="50" charset="-128"/>
                </a:rPr>
                <a:t>A.	</a:t>
              </a:r>
              <a:r>
                <a:rPr lang="ja-JP" altLang="en-US" sz="1000" b="1" spc="150" dirty="0">
                  <a:solidFill>
                    <a:schemeClr val="bg1">
                      <a:lumMod val="50000"/>
                    </a:schemeClr>
                  </a:solidFill>
                  <a:latin typeface="+mn-ea"/>
                  <a:cs typeface="メイリオ" panose="020B0604030504040204" pitchFamily="50" charset="-128"/>
                </a:rPr>
                <a:t>該当する年の年間収入額を証明する書類を提出して申告していただくことで、非課税世帯に該当するかどうかを審査します。必ず申請時に年間収入の申告をお願いします。申告がない場合は、課税世帯とみなして審査します。</a:t>
              </a:r>
            </a:p>
          </p:txBody>
        </p:sp>
        <p:sp>
          <p:nvSpPr>
            <p:cNvPr id="371" name="フリーフォーム: 図形 370">
              <a:extLst>
                <a:ext uri="{FF2B5EF4-FFF2-40B4-BE49-F238E27FC236}">
                  <a16:creationId xmlns:a16="http://schemas.microsoft.com/office/drawing/2014/main" id="{21FFA042-8D05-BBAC-571C-D3A533B94AF1}"/>
                </a:ext>
              </a:extLst>
            </p:cNvPr>
            <p:cNvSpPr/>
            <p:nvPr/>
          </p:nvSpPr>
          <p:spPr bwMode="gray">
            <a:xfrm>
              <a:off x="495712" y="3879586"/>
              <a:ext cx="6623994" cy="0"/>
            </a:xfrm>
            <a:custGeom>
              <a:avLst/>
              <a:gdLst>
                <a:gd name="connsiteX0" fmla="*/ 0 w 6820525"/>
                <a:gd name="connsiteY0" fmla="*/ 0 h 0"/>
                <a:gd name="connsiteX1" fmla="*/ 6820525 w 6820525"/>
                <a:gd name="connsiteY1" fmla="*/ 0 h 0"/>
              </a:gdLst>
              <a:ahLst/>
              <a:cxnLst>
                <a:cxn ang="0">
                  <a:pos x="connsiteX0" y="connsiteY0"/>
                </a:cxn>
                <a:cxn ang="0">
                  <a:pos x="connsiteX1" y="connsiteY1"/>
                </a:cxn>
              </a:cxnLst>
              <a:rect l="l" t="t" r="r" b="b"/>
              <a:pathLst>
                <a:path w="6820525">
                  <a:moveTo>
                    <a:pt x="0" y="0"/>
                  </a:moveTo>
                  <a:lnTo>
                    <a:pt x="6820525" y="0"/>
                  </a:lnTo>
                </a:path>
              </a:pathLst>
            </a:custGeom>
            <a:noFill/>
            <a:ln w="12700" cap="rnd">
              <a:solidFill>
                <a:srgbClr val="F96B6E"/>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a:latin typeface="+mn-ea"/>
              </a:endParaRPr>
            </a:p>
          </p:txBody>
        </p:sp>
      </p:grpSp>
      <p:grpSp>
        <p:nvGrpSpPr>
          <p:cNvPr id="477" name="グループ化 476">
            <a:extLst>
              <a:ext uri="{FF2B5EF4-FFF2-40B4-BE49-F238E27FC236}">
                <a16:creationId xmlns:a16="http://schemas.microsoft.com/office/drawing/2014/main" id="{8B1DD475-6325-6B9E-2C4F-346C8F640BC9}"/>
              </a:ext>
            </a:extLst>
          </p:cNvPr>
          <p:cNvGrpSpPr/>
          <p:nvPr/>
        </p:nvGrpSpPr>
        <p:grpSpPr bwMode="gray">
          <a:xfrm>
            <a:off x="447252" y="3474304"/>
            <a:ext cx="6623994" cy="886104"/>
            <a:chOff x="495712" y="4827685"/>
            <a:chExt cx="6623994" cy="886104"/>
          </a:xfrm>
        </p:grpSpPr>
        <p:sp>
          <p:nvSpPr>
            <p:cNvPr id="374" name="テキスト ボックス 373">
              <a:extLst>
                <a:ext uri="{FF2B5EF4-FFF2-40B4-BE49-F238E27FC236}">
                  <a16:creationId xmlns:a16="http://schemas.microsoft.com/office/drawing/2014/main" id="{F7DE0D9C-2826-4B94-B962-D8324FF653DD}"/>
                </a:ext>
              </a:extLst>
            </p:cNvPr>
            <p:cNvSpPr txBox="1"/>
            <p:nvPr/>
          </p:nvSpPr>
          <p:spPr bwMode="gray">
            <a:xfrm>
              <a:off x="495712" y="5282235"/>
              <a:ext cx="6623994" cy="431554"/>
            </a:xfrm>
            <a:prstGeom prst="rect">
              <a:avLst/>
            </a:prstGeom>
            <a:noFill/>
          </p:spPr>
          <p:txBody>
            <a:bodyPr wrap="square" lIns="0" tIns="72000" rIns="0" bIns="0" rtlCol="0">
              <a:noAutofit/>
            </a:bodyPr>
            <a:lstStyle/>
            <a:p>
              <a:pPr marL="216000" indent="-216000">
                <a:tabLst>
                  <a:tab pos="252000" algn="l"/>
                </a:tabLst>
              </a:pPr>
              <a:r>
                <a:rPr lang="en-US" altLang="ja-JP" sz="1000" b="1" spc="150" dirty="0">
                  <a:solidFill>
                    <a:schemeClr val="bg1">
                      <a:lumMod val="50000"/>
                    </a:schemeClr>
                  </a:solidFill>
                  <a:latin typeface="+mn-ea"/>
                  <a:cs typeface="メイリオ" panose="020B0604030504040204" pitchFamily="50" charset="-128"/>
                </a:rPr>
                <a:t>A.</a:t>
              </a:r>
              <a:r>
                <a:rPr lang="ja-JP" altLang="en-US" sz="1000" b="1" spc="150" dirty="0">
                  <a:solidFill>
                    <a:schemeClr val="bg1">
                      <a:lumMod val="50000"/>
                    </a:schemeClr>
                  </a:solidFill>
                  <a:latin typeface="+mn-ea"/>
                  <a:cs typeface="メイリオ" panose="020B0604030504040204" pitchFamily="50" charset="-128"/>
                </a:rPr>
                <a:t>課税世帯から非課税世帯（又は生活保護世帯）となる場合の助成上限額は、以下のとおりです。</a:t>
              </a:r>
            </a:p>
          </p:txBody>
        </p:sp>
        <p:grpSp>
          <p:nvGrpSpPr>
            <p:cNvPr id="475" name="グループ化 474">
              <a:extLst>
                <a:ext uri="{FF2B5EF4-FFF2-40B4-BE49-F238E27FC236}">
                  <a16:creationId xmlns:a16="http://schemas.microsoft.com/office/drawing/2014/main" id="{B99DF68F-FBF5-3780-3472-BCDB4807A60E}"/>
                </a:ext>
              </a:extLst>
            </p:cNvPr>
            <p:cNvGrpSpPr/>
            <p:nvPr/>
          </p:nvGrpSpPr>
          <p:grpSpPr bwMode="gray">
            <a:xfrm>
              <a:off x="495712" y="4827685"/>
              <a:ext cx="6623994" cy="454550"/>
              <a:chOff x="495712" y="4827685"/>
              <a:chExt cx="6623994" cy="454550"/>
            </a:xfrm>
          </p:grpSpPr>
          <p:sp>
            <p:nvSpPr>
              <p:cNvPr id="373" name="テキスト ボックス 372">
                <a:extLst>
                  <a:ext uri="{FF2B5EF4-FFF2-40B4-BE49-F238E27FC236}">
                    <a16:creationId xmlns:a16="http://schemas.microsoft.com/office/drawing/2014/main" id="{A0719242-202B-672B-041D-DD57188FD6A0}"/>
                  </a:ext>
                </a:extLst>
              </p:cNvPr>
              <p:cNvSpPr txBox="1"/>
              <p:nvPr/>
            </p:nvSpPr>
            <p:spPr bwMode="gray">
              <a:xfrm>
                <a:off x="495712" y="4827685"/>
                <a:ext cx="6623994" cy="432000"/>
              </a:xfrm>
              <a:prstGeom prst="rect">
                <a:avLst/>
              </a:prstGeom>
              <a:noFill/>
            </p:spPr>
            <p:txBody>
              <a:bodyPr wrap="square" lIns="0" tIns="0" rIns="0" bIns="72000" rtlCol="0" anchor="b">
                <a:noAutofit/>
              </a:bodyPr>
              <a:lstStyle/>
              <a:p>
                <a:pPr marL="216000" indent="-216000" defTabSz="0">
                  <a:tabLst>
                    <a:tab pos="252000" algn="l"/>
                  </a:tabLst>
                </a:pPr>
                <a:r>
                  <a:rPr lang="en-US" altLang="ja-JP" sz="1000" b="1" spc="150" dirty="0">
                    <a:solidFill>
                      <a:srgbClr val="F96B6E"/>
                    </a:solidFill>
                    <a:latin typeface="+mn-ea"/>
                    <a:cs typeface="メイリオ" panose="020B0604030504040204" pitchFamily="50" charset="-128"/>
                  </a:rPr>
                  <a:t>Q.</a:t>
                </a:r>
                <a:r>
                  <a:rPr lang="ja-JP" altLang="en-US" sz="1000" b="1" spc="150" dirty="0">
                    <a:solidFill>
                      <a:srgbClr val="F96B6E"/>
                    </a:solidFill>
                    <a:latin typeface="+mn-ea"/>
                    <a:cs typeface="メイリオ" panose="020B0604030504040204" pitchFamily="50" charset="-128"/>
                  </a:rPr>
                  <a:t>前年度分は住民税が課税で</a:t>
                </a:r>
                <a:r>
                  <a:rPr lang="ja-JP" altLang="en-US" sz="1050" b="1" spc="150" dirty="0">
                    <a:solidFill>
                      <a:srgbClr val="F96B6E"/>
                    </a:solidFill>
                    <a:latin typeface="+mn-ea"/>
                    <a:cs typeface="メイリオ" panose="020B0604030504040204" pitchFamily="50" charset="-128"/>
                  </a:rPr>
                  <a:t>あった</a:t>
                </a:r>
                <a:r>
                  <a:rPr lang="ja-JP" altLang="en-US" sz="1000" b="1" spc="150" dirty="0">
                    <a:solidFill>
                      <a:srgbClr val="F96B6E"/>
                    </a:solidFill>
                    <a:latin typeface="+mn-ea"/>
                    <a:cs typeface="メイリオ" panose="020B0604030504040204" pitchFamily="50" charset="-128"/>
                  </a:rPr>
                  <a:t>が、当年度分は非課税となった。助成上限額はいくらか。</a:t>
                </a:r>
              </a:p>
            </p:txBody>
          </p:sp>
          <p:sp>
            <p:nvSpPr>
              <p:cNvPr id="375" name="フリーフォーム: 図形 374">
                <a:extLst>
                  <a:ext uri="{FF2B5EF4-FFF2-40B4-BE49-F238E27FC236}">
                    <a16:creationId xmlns:a16="http://schemas.microsoft.com/office/drawing/2014/main" id="{F8590923-5359-DE3B-E646-210067C64B35}"/>
                  </a:ext>
                </a:extLst>
              </p:cNvPr>
              <p:cNvSpPr/>
              <p:nvPr/>
            </p:nvSpPr>
            <p:spPr bwMode="gray">
              <a:xfrm>
                <a:off x="495712" y="5282235"/>
                <a:ext cx="6623994" cy="0"/>
              </a:xfrm>
              <a:custGeom>
                <a:avLst/>
                <a:gdLst>
                  <a:gd name="connsiteX0" fmla="*/ 0 w 6820525"/>
                  <a:gd name="connsiteY0" fmla="*/ 0 h 0"/>
                  <a:gd name="connsiteX1" fmla="*/ 6820525 w 6820525"/>
                  <a:gd name="connsiteY1" fmla="*/ 0 h 0"/>
                </a:gdLst>
                <a:ahLst/>
                <a:cxnLst>
                  <a:cxn ang="0">
                    <a:pos x="connsiteX0" y="connsiteY0"/>
                  </a:cxn>
                  <a:cxn ang="0">
                    <a:pos x="connsiteX1" y="connsiteY1"/>
                  </a:cxn>
                </a:cxnLst>
                <a:rect l="l" t="t" r="r" b="b"/>
                <a:pathLst>
                  <a:path w="6820525">
                    <a:moveTo>
                      <a:pt x="0" y="0"/>
                    </a:moveTo>
                    <a:lnTo>
                      <a:pt x="6820525" y="0"/>
                    </a:lnTo>
                  </a:path>
                </a:pathLst>
              </a:custGeom>
              <a:noFill/>
              <a:ln w="12700" cap="rnd">
                <a:solidFill>
                  <a:srgbClr val="F96B6E"/>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a:latin typeface="+mn-ea"/>
                </a:endParaRPr>
              </a:p>
            </p:txBody>
          </p:sp>
        </p:grpSp>
      </p:grpSp>
      <p:graphicFrame>
        <p:nvGraphicFramePr>
          <p:cNvPr id="376" name="表 375">
            <a:extLst>
              <a:ext uri="{FF2B5EF4-FFF2-40B4-BE49-F238E27FC236}">
                <a16:creationId xmlns:a16="http://schemas.microsoft.com/office/drawing/2014/main" id="{72E89553-465B-1E22-81CD-43002E2CD07C}"/>
              </a:ext>
            </a:extLst>
          </p:cNvPr>
          <p:cNvGraphicFramePr>
            <a:graphicFrameLocks noGrp="1"/>
          </p:cNvGraphicFramePr>
          <p:nvPr>
            <p:extLst>
              <p:ext uri="{D42A27DB-BD31-4B8C-83A1-F6EECF244321}">
                <p14:modId xmlns:p14="http://schemas.microsoft.com/office/powerpoint/2010/main" val="3798548502"/>
              </p:ext>
            </p:extLst>
          </p:nvPr>
        </p:nvGraphicFramePr>
        <p:xfrm>
          <a:off x="481537" y="4259174"/>
          <a:ext cx="6624000" cy="1043639"/>
        </p:xfrm>
        <a:graphic>
          <a:graphicData uri="http://schemas.openxmlformats.org/drawingml/2006/table">
            <a:tbl>
              <a:tblPr firstRow="1" firstCol="1" bandRow="1"/>
              <a:tblGrid>
                <a:gridCol w="1440000">
                  <a:extLst>
                    <a:ext uri="{9D8B030D-6E8A-4147-A177-3AD203B41FA5}">
                      <a16:colId xmlns:a16="http://schemas.microsoft.com/office/drawing/2014/main" val="1663659224"/>
                    </a:ext>
                  </a:extLst>
                </a:gridCol>
                <a:gridCol w="2592000">
                  <a:extLst>
                    <a:ext uri="{9D8B030D-6E8A-4147-A177-3AD203B41FA5}">
                      <a16:colId xmlns:a16="http://schemas.microsoft.com/office/drawing/2014/main" val="2584328569"/>
                    </a:ext>
                  </a:extLst>
                </a:gridCol>
                <a:gridCol w="2592000">
                  <a:extLst>
                    <a:ext uri="{9D8B030D-6E8A-4147-A177-3AD203B41FA5}">
                      <a16:colId xmlns:a16="http://schemas.microsoft.com/office/drawing/2014/main" val="663306037"/>
                    </a:ext>
                  </a:extLst>
                </a:gridCol>
              </a:tblGrid>
              <a:tr h="215639">
                <a:tc>
                  <a:txBody>
                    <a:bodyPr/>
                    <a:lstStyle/>
                    <a:p>
                      <a:pPr marL="0" indent="0" algn="ctr">
                        <a:lnSpc>
                          <a:spcPct val="100000"/>
                        </a:lnSpc>
                        <a:buClr>
                          <a:srgbClr val="59B8BF"/>
                        </a:buClr>
                        <a:buFontTx/>
                        <a:buNone/>
                      </a:pPr>
                      <a:r>
                        <a:rPr kumimoji="1" lang="ja-JP" altLang="en-US" sz="1000" b="1" kern="100" dirty="0">
                          <a:solidFill>
                            <a:schemeClr val="bg1"/>
                          </a:solidFill>
                          <a:effectLst/>
                          <a:latin typeface="BIZ UDPゴシック" panose="020B0400000000000000" pitchFamily="50" charset="-128"/>
                          <a:ea typeface="BIZ UDPゴシック" panose="020B0400000000000000" pitchFamily="50" charset="-128"/>
                          <a:cs typeface="+mn-cs"/>
                        </a:rPr>
                        <a:t>べビーシッター利用日</a:t>
                      </a:r>
                    </a:p>
                  </a:txBody>
                  <a:tcPr marL="0" marR="0" marT="0" marB="0" anchor="ctr">
                    <a:lnL w="12700" cmpd="sng">
                      <a:noFill/>
                      <a:prstDash val="solid"/>
                    </a:lnL>
                    <a:lnR w="635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marL="0" indent="0" algn="ctr" defTabSz="1339544" rtl="0" eaLnBrk="1" latinLnBrk="0" hangingPunct="1">
                        <a:lnSpc>
                          <a:spcPct val="100000"/>
                        </a:lnSpc>
                        <a:buClr>
                          <a:srgbClr val="59B8BF"/>
                        </a:buClr>
                        <a:buFontTx/>
                        <a:buNone/>
                      </a:pPr>
                      <a:r>
                        <a:rPr kumimoji="1" lang="ja-JP" altLang="en-US" sz="1000" b="1" kern="100" dirty="0">
                          <a:solidFill>
                            <a:schemeClr val="bg1"/>
                          </a:solidFill>
                          <a:effectLst/>
                          <a:latin typeface="BIZ UDPゴシック" panose="020B0400000000000000" pitchFamily="50" charset="-128"/>
                          <a:ea typeface="BIZ UDPゴシック" panose="020B0400000000000000" pitchFamily="50" charset="-128"/>
                          <a:cs typeface="+mn-cs"/>
                        </a:rPr>
                        <a:t>４月１日から６月３０日</a:t>
                      </a:r>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marL="0" indent="0" algn="ctr" defTabSz="1339544" rtl="0" eaLnBrk="1" latinLnBrk="0" hangingPunct="1">
                        <a:lnSpc>
                          <a:spcPct val="100000"/>
                        </a:lnSpc>
                        <a:buClr>
                          <a:srgbClr val="59B8BF"/>
                        </a:buClr>
                        <a:buFontTx/>
                        <a:buNone/>
                      </a:pPr>
                      <a:r>
                        <a:rPr kumimoji="1" lang="ja-JP" altLang="en-US" sz="1000" b="1" kern="100" dirty="0">
                          <a:solidFill>
                            <a:schemeClr val="bg1"/>
                          </a:solidFill>
                          <a:effectLst/>
                          <a:latin typeface="BIZ UDPゴシック" panose="020B0400000000000000" pitchFamily="50" charset="-128"/>
                          <a:ea typeface="BIZ UDPゴシック" panose="020B0400000000000000" pitchFamily="50" charset="-128"/>
                          <a:cs typeface="+mn-cs"/>
                        </a:rPr>
                        <a:t>７月１日から翌年３月３１日</a:t>
                      </a:r>
                      <a:endParaRPr kumimoji="1" lang="ja-JP" altLang="en-US" sz="1000" b="1" kern="100" baseline="30000" dirty="0">
                        <a:solidFill>
                          <a:schemeClr val="bg1"/>
                        </a:solidFill>
                        <a:effectLst/>
                        <a:latin typeface="BIZ UDPゴシック" panose="020B0400000000000000" pitchFamily="50" charset="-128"/>
                        <a:ea typeface="BIZ UDPゴシック" panose="020B0400000000000000" pitchFamily="50" charset="-128"/>
                        <a:cs typeface="+mn-cs"/>
                      </a:endParaRPr>
                    </a:p>
                  </a:txBody>
                  <a:tcPr marL="0" marR="0" marT="0" marB="0" anchor="ctr">
                    <a:lnL w="6350" cap="flat" cmpd="sng" algn="ctr">
                      <a:solidFill>
                        <a:schemeClr val="bg1">
                          <a:lumMod val="50000"/>
                        </a:schemeClr>
                      </a:solidFill>
                      <a:prstDash val="solid"/>
                      <a:round/>
                      <a:headEnd type="none" w="med" len="med"/>
                      <a:tailEnd type="none" w="med" len="med"/>
                    </a:lnL>
                    <a:lnR w="12700" cmpd="sng">
                      <a:noFill/>
                      <a:prstDash val="soli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extLst>
                  <a:ext uri="{0D108BD9-81ED-4DB2-BD59-A6C34878D82A}">
                    <a16:rowId xmlns:a16="http://schemas.microsoft.com/office/drawing/2014/main" val="1885938676"/>
                  </a:ext>
                </a:extLst>
              </a:tr>
              <a:tr h="324000">
                <a:tc>
                  <a:txBody>
                    <a:bodyPr/>
                    <a:lstStyle/>
                    <a:p>
                      <a:pPr algn="ctr"/>
                      <a:r>
                        <a:rPr kumimoji="1" lang="ja-JP" altLang="en-US" sz="1000" b="1"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課税区分</a:t>
                      </a:r>
                      <a:endParaRPr kumimoji="1" lang="ja-JP" altLang="en-US" sz="1000" b="1" kern="100" baseline="300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endParaRPr>
                    </a:p>
                  </a:txBody>
                  <a:tcPr marL="0" marR="0" marT="0" marB="0" anchor="ctr">
                    <a:lnL w="12700" cmpd="sng">
                      <a:noFill/>
                      <a:prstDash val="solid"/>
                    </a:lnL>
                    <a:lnR w="635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EE6E7"/>
                    </a:solidFill>
                  </a:tcPr>
                </a:tc>
                <a:tc>
                  <a:txBody>
                    <a:bodyPr/>
                    <a:lstStyle/>
                    <a:p>
                      <a:pPr algn="ctr"/>
                      <a:r>
                        <a:rPr kumimoji="1" lang="ja-JP" altLang="en-US" sz="1000" b="0"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課税世帯</a:t>
                      </a:r>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EDE"/>
                    </a:solidFill>
                  </a:tcPr>
                </a:tc>
                <a:tc>
                  <a:txBody>
                    <a:bodyPr/>
                    <a:lstStyle/>
                    <a:p>
                      <a:pPr algn="ctr"/>
                      <a:r>
                        <a:rPr kumimoji="1" lang="ja-JP" altLang="en-US" sz="1000" b="0"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非課税世帯</a:t>
                      </a:r>
                    </a:p>
                  </a:txBody>
                  <a:tcPr marL="0" marR="0" marT="0" marB="0" anchor="ctr">
                    <a:lnL w="6350" cap="flat" cmpd="sng" algn="ctr">
                      <a:solidFill>
                        <a:schemeClr val="bg1">
                          <a:lumMod val="50000"/>
                        </a:schemeClr>
                      </a:solidFill>
                      <a:prstDash val="solid"/>
                      <a:round/>
                      <a:headEnd type="none" w="med" len="med"/>
                      <a:tailEnd type="none" w="med" len="med"/>
                    </a:lnL>
                    <a:lnR w="12700" cmpd="sng">
                      <a:noFill/>
                      <a:prstDash val="solid"/>
                    </a:lnR>
                    <a:lnT w="635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EDE"/>
                    </a:solidFill>
                  </a:tcPr>
                </a:tc>
                <a:extLst>
                  <a:ext uri="{0D108BD9-81ED-4DB2-BD59-A6C34878D82A}">
                    <a16:rowId xmlns:a16="http://schemas.microsoft.com/office/drawing/2014/main" val="3684041143"/>
                  </a:ext>
                </a:extLst>
              </a:tr>
              <a:tr h="504000">
                <a:tc>
                  <a:txBody>
                    <a:bodyPr/>
                    <a:lstStyle/>
                    <a:p>
                      <a:pPr algn="ctr"/>
                      <a:r>
                        <a:rPr kumimoji="1" lang="ja-JP" altLang="en-US" sz="1000" b="1"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助成上限額</a:t>
                      </a:r>
                    </a:p>
                  </a:txBody>
                  <a:tcPr marL="0" marR="0" marT="0" marB="0" anchor="ctr">
                    <a:lnL w="12700" cmpd="sng">
                      <a:noFill/>
                      <a:prstDash val="soli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EE6E7"/>
                    </a:solidFill>
                  </a:tcPr>
                </a:tc>
                <a:tc>
                  <a:txBody>
                    <a:bodyPr/>
                    <a:lstStyle/>
                    <a:p>
                      <a:pPr algn="ctr"/>
                      <a:r>
                        <a:rPr kumimoji="1" lang="ja-JP" altLang="en-US" sz="1000" b="0"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５万円</a:t>
                      </a:r>
                      <a:endParaRPr kumimoji="1" lang="ja-JP" altLang="en-US" sz="1000" b="0" kern="100" baseline="300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endParaRPr>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EDE"/>
                    </a:solidFill>
                  </a:tcPr>
                </a:tc>
                <a:tc>
                  <a:txBody>
                    <a:bodyPr/>
                    <a:lstStyle/>
                    <a:p>
                      <a:pPr algn="l"/>
                      <a:r>
                        <a:rPr kumimoji="1" lang="ja-JP" altLang="en-US" sz="1000" b="0"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１０万円から４月１日～６月３０日までの助成額を差し引いた額</a:t>
                      </a:r>
                    </a:p>
                  </a:txBody>
                  <a:tcPr marL="144000" marR="144000" marT="0" marB="0" anchor="ctr">
                    <a:lnL w="6350" cap="flat" cmpd="sng" algn="ctr">
                      <a:solidFill>
                        <a:schemeClr val="bg1">
                          <a:lumMod val="50000"/>
                        </a:schemeClr>
                      </a:solidFill>
                      <a:prstDash val="solid"/>
                      <a:round/>
                      <a:headEnd type="none" w="med" len="med"/>
                      <a:tailEnd type="none" w="med" len="med"/>
                    </a:lnL>
                    <a:lnR w="12700" cmpd="sng">
                      <a:noFill/>
                      <a:prstDash val="soli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EDE"/>
                    </a:solidFill>
                  </a:tcPr>
                </a:tc>
                <a:extLst>
                  <a:ext uri="{0D108BD9-81ED-4DB2-BD59-A6C34878D82A}">
                    <a16:rowId xmlns:a16="http://schemas.microsoft.com/office/drawing/2014/main" val="1821759897"/>
                  </a:ext>
                </a:extLst>
              </a:tr>
            </a:tbl>
          </a:graphicData>
        </a:graphic>
      </p:graphicFrame>
      <p:sp>
        <p:nvSpPr>
          <p:cNvPr id="377" name="テキスト ボックス 376">
            <a:extLst>
              <a:ext uri="{FF2B5EF4-FFF2-40B4-BE49-F238E27FC236}">
                <a16:creationId xmlns:a16="http://schemas.microsoft.com/office/drawing/2014/main" id="{26516CF1-E42B-8656-F906-854D96D07AE4}"/>
              </a:ext>
            </a:extLst>
          </p:cNvPr>
          <p:cNvSpPr txBox="1"/>
          <p:nvPr/>
        </p:nvSpPr>
        <p:spPr bwMode="gray">
          <a:xfrm>
            <a:off x="482770" y="5293136"/>
            <a:ext cx="6623994" cy="431554"/>
          </a:xfrm>
          <a:prstGeom prst="rect">
            <a:avLst/>
          </a:prstGeom>
          <a:noFill/>
        </p:spPr>
        <p:txBody>
          <a:bodyPr wrap="square" lIns="0" tIns="72000" rIns="0" bIns="0" rtlCol="0">
            <a:noAutofit/>
          </a:bodyPr>
          <a:lstStyle/>
          <a:p>
            <a:pPr marL="144000" indent="-144000" algn="just">
              <a:lnSpc>
                <a:spcPct val="110000"/>
              </a:lnSpc>
              <a:buFont typeface="BIZ UDPゴシック" panose="020B0400000000000000" pitchFamily="50" charset="-128"/>
              <a:buChar char="※"/>
            </a:pPr>
            <a:r>
              <a:rPr lang="ja-JP" altLang="en-US" sz="900" dirty="0">
                <a:solidFill>
                  <a:schemeClr val="tx1">
                    <a:lumMod val="75000"/>
                    <a:lumOff val="25000"/>
                  </a:schemeClr>
                </a:solidFill>
                <a:latin typeface="+mn-ea"/>
                <a:cs typeface="メイリオ" panose="020B0604030504040204" pitchFamily="50" charset="-128"/>
              </a:rPr>
              <a:t>年度途中で課税世帯から生活保護世帯となった場合の助成上限額は、１０万円から生活保護の適用日までの助成額を差し引いた額となります。</a:t>
            </a:r>
            <a:endParaRPr lang="ja-JP" altLang="ja-JP" sz="900" dirty="0">
              <a:solidFill>
                <a:schemeClr val="tx1">
                  <a:lumMod val="75000"/>
                  <a:lumOff val="25000"/>
                </a:schemeClr>
              </a:solidFill>
              <a:latin typeface="+mn-ea"/>
            </a:endParaRPr>
          </a:p>
        </p:txBody>
      </p:sp>
      <p:grpSp>
        <p:nvGrpSpPr>
          <p:cNvPr id="476" name="グループ化 475">
            <a:extLst>
              <a:ext uri="{FF2B5EF4-FFF2-40B4-BE49-F238E27FC236}">
                <a16:creationId xmlns:a16="http://schemas.microsoft.com/office/drawing/2014/main" id="{446EFCB8-2CEF-8F32-2AA7-2C27600FFD39}"/>
              </a:ext>
            </a:extLst>
          </p:cNvPr>
          <p:cNvGrpSpPr/>
          <p:nvPr/>
        </p:nvGrpSpPr>
        <p:grpSpPr bwMode="gray">
          <a:xfrm>
            <a:off x="458119" y="5551202"/>
            <a:ext cx="6623994" cy="886549"/>
            <a:chOff x="495712" y="7698389"/>
            <a:chExt cx="6623994" cy="886549"/>
          </a:xfrm>
        </p:grpSpPr>
        <p:sp>
          <p:nvSpPr>
            <p:cNvPr id="379" name="テキスト ボックス 378">
              <a:extLst>
                <a:ext uri="{FF2B5EF4-FFF2-40B4-BE49-F238E27FC236}">
                  <a16:creationId xmlns:a16="http://schemas.microsoft.com/office/drawing/2014/main" id="{8C2E1A04-4EC4-D0A1-49E6-E1A16A48A27B}"/>
                </a:ext>
              </a:extLst>
            </p:cNvPr>
            <p:cNvSpPr txBox="1"/>
            <p:nvPr/>
          </p:nvSpPr>
          <p:spPr bwMode="gray">
            <a:xfrm>
              <a:off x="495712" y="7698389"/>
              <a:ext cx="6623994" cy="432000"/>
            </a:xfrm>
            <a:prstGeom prst="rect">
              <a:avLst/>
            </a:prstGeom>
            <a:noFill/>
          </p:spPr>
          <p:txBody>
            <a:bodyPr wrap="square" lIns="0" tIns="0" rIns="0" bIns="72000" rtlCol="0" anchor="b">
              <a:noAutofit/>
            </a:bodyPr>
            <a:lstStyle/>
            <a:p>
              <a:pPr marL="216000" indent="-216000" defTabSz="0">
                <a:tabLst>
                  <a:tab pos="252000" algn="l"/>
                </a:tabLst>
              </a:pPr>
              <a:r>
                <a:rPr lang="en-US" altLang="ja-JP" sz="1050" b="1" spc="150" dirty="0">
                  <a:solidFill>
                    <a:srgbClr val="F96B6E"/>
                  </a:solidFill>
                  <a:latin typeface="+mn-ea"/>
                  <a:cs typeface="メイリオ" panose="020B0604030504040204" pitchFamily="50" charset="-128"/>
                </a:rPr>
                <a:t>Q.</a:t>
              </a:r>
              <a:r>
                <a:rPr lang="ja-JP" altLang="en-US" sz="1050" b="1" spc="150" dirty="0">
                  <a:solidFill>
                    <a:srgbClr val="F96B6E"/>
                  </a:solidFill>
                  <a:latin typeface="+mn-ea"/>
                  <a:cs typeface="メイリオ" panose="020B0604030504040204" pitchFamily="50" charset="-128"/>
                </a:rPr>
                <a:t>前年度分は住民税が非課税であったが、当年度分は課税となった。助成上限額はいくらか。</a:t>
              </a:r>
            </a:p>
          </p:txBody>
        </p:sp>
        <p:sp>
          <p:nvSpPr>
            <p:cNvPr id="380" name="テキスト ボックス 379">
              <a:extLst>
                <a:ext uri="{FF2B5EF4-FFF2-40B4-BE49-F238E27FC236}">
                  <a16:creationId xmlns:a16="http://schemas.microsoft.com/office/drawing/2014/main" id="{C13C89E8-5B6D-968E-786C-4555BEBB6DC2}"/>
                </a:ext>
              </a:extLst>
            </p:cNvPr>
            <p:cNvSpPr txBox="1"/>
            <p:nvPr/>
          </p:nvSpPr>
          <p:spPr bwMode="gray">
            <a:xfrm>
              <a:off x="495712" y="8152938"/>
              <a:ext cx="6623994" cy="432000"/>
            </a:xfrm>
            <a:prstGeom prst="rect">
              <a:avLst/>
            </a:prstGeom>
            <a:noFill/>
          </p:spPr>
          <p:txBody>
            <a:bodyPr wrap="square" lIns="0" tIns="72000" rIns="0" bIns="0" rtlCol="0">
              <a:noAutofit/>
            </a:bodyPr>
            <a:lstStyle/>
            <a:p>
              <a:pPr marL="216000" indent="-216000">
                <a:tabLst>
                  <a:tab pos="252000" algn="l"/>
                </a:tabLst>
              </a:pPr>
              <a:r>
                <a:rPr lang="en-US" altLang="ja-JP" sz="1050" b="1" spc="150" dirty="0">
                  <a:solidFill>
                    <a:schemeClr val="bg1">
                      <a:lumMod val="50000"/>
                    </a:schemeClr>
                  </a:solidFill>
                  <a:latin typeface="+mn-ea"/>
                  <a:cs typeface="メイリオ" panose="020B0604030504040204" pitchFamily="50" charset="-128"/>
                </a:rPr>
                <a:t>A.</a:t>
              </a:r>
              <a:r>
                <a:rPr lang="ja-JP" altLang="en-US" sz="1050" b="1" spc="150" dirty="0">
                  <a:solidFill>
                    <a:schemeClr val="bg1">
                      <a:lumMod val="50000"/>
                    </a:schemeClr>
                  </a:solidFill>
                  <a:latin typeface="+mn-ea"/>
                  <a:cs typeface="メイリオ" panose="020B0604030504040204" pitchFamily="50" charset="-128"/>
                </a:rPr>
                <a:t>非課税世帯（又は生活保護世帯）から課税世帯となる場合の助成上限額は、以下のとおりです。</a:t>
              </a:r>
            </a:p>
          </p:txBody>
        </p:sp>
        <p:sp>
          <p:nvSpPr>
            <p:cNvPr id="381" name="フリーフォーム: 図形 380">
              <a:extLst>
                <a:ext uri="{FF2B5EF4-FFF2-40B4-BE49-F238E27FC236}">
                  <a16:creationId xmlns:a16="http://schemas.microsoft.com/office/drawing/2014/main" id="{314CC28F-1E83-0A3B-A1B7-9FCE7427FFC3}"/>
                </a:ext>
              </a:extLst>
            </p:cNvPr>
            <p:cNvSpPr/>
            <p:nvPr/>
          </p:nvSpPr>
          <p:spPr bwMode="gray">
            <a:xfrm>
              <a:off x="495712" y="8152939"/>
              <a:ext cx="6623994" cy="0"/>
            </a:xfrm>
            <a:custGeom>
              <a:avLst/>
              <a:gdLst>
                <a:gd name="connsiteX0" fmla="*/ 0 w 6820525"/>
                <a:gd name="connsiteY0" fmla="*/ 0 h 0"/>
                <a:gd name="connsiteX1" fmla="*/ 6820525 w 6820525"/>
                <a:gd name="connsiteY1" fmla="*/ 0 h 0"/>
              </a:gdLst>
              <a:ahLst/>
              <a:cxnLst>
                <a:cxn ang="0">
                  <a:pos x="connsiteX0" y="connsiteY0"/>
                </a:cxn>
                <a:cxn ang="0">
                  <a:pos x="connsiteX1" y="connsiteY1"/>
                </a:cxn>
              </a:cxnLst>
              <a:rect l="l" t="t" r="r" b="b"/>
              <a:pathLst>
                <a:path w="6820525">
                  <a:moveTo>
                    <a:pt x="0" y="0"/>
                  </a:moveTo>
                  <a:lnTo>
                    <a:pt x="6820525" y="0"/>
                  </a:lnTo>
                </a:path>
              </a:pathLst>
            </a:custGeom>
            <a:noFill/>
            <a:ln w="12700" cap="rnd">
              <a:solidFill>
                <a:srgbClr val="F96B6E"/>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1050">
                <a:latin typeface="+mn-ea"/>
              </a:endParaRPr>
            </a:p>
          </p:txBody>
        </p:sp>
      </p:grpSp>
      <p:graphicFrame>
        <p:nvGraphicFramePr>
          <p:cNvPr id="382" name="表 381">
            <a:extLst>
              <a:ext uri="{FF2B5EF4-FFF2-40B4-BE49-F238E27FC236}">
                <a16:creationId xmlns:a16="http://schemas.microsoft.com/office/drawing/2014/main" id="{0E890F83-F2E6-D4EF-68E4-0B724B3E6E74}"/>
              </a:ext>
            </a:extLst>
          </p:cNvPr>
          <p:cNvGraphicFramePr>
            <a:graphicFrameLocks noGrp="1"/>
          </p:cNvGraphicFramePr>
          <p:nvPr>
            <p:extLst>
              <p:ext uri="{D42A27DB-BD31-4B8C-83A1-F6EECF244321}">
                <p14:modId xmlns:p14="http://schemas.microsoft.com/office/powerpoint/2010/main" val="554798884"/>
              </p:ext>
            </p:extLst>
          </p:nvPr>
        </p:nvGraphicFramePr>
        <p:xfrm>
          <a:off x="447252" y="6397853"/>
          <a:ext cx="6624000" cy="1223639"/>
        </p:xfrm>
        <a:graphic>
          <a:graphicData uri="http://schemas.openxmlformats.org/drawingml/2006/table">
            <a:tbl>
              <a:tblPr firstRow="1" firstCol="1" bandRow="1"/>
              <a:tblGrid>
                <a:gridCol w="1440000">
                  <a:extLst>
                    <a:ext uri="{9D8B030D-6E8A-4147-A177-3AD203B41FA5}">
                      <a16:colId xmlns:a16="http://schemas.microsoft.com/office/drawing/2014/main" val="1663659224"/>
                    </a:ext>
                  </a:extLst>
                </a:gridCol>
                <a:gridCol w="2592000">
                  <a:extLst>
                    <a:ext uri="{9D8B030D-6E8A-4147-A177-3AD203B41FA5}">
                      <a16:colId xmlns:a16="http://schemas.microsoft.com/office/drawing/2014/main" val="2584328569"/>
                    </a:ext>
                  </a:extLst>
                </a:gridCol>
                <a:gridCol w="2592000">
                  <a:extLst>
                    <a:ext uri="{9D8B030D-6E8A-4147-A177-3AD203B41FA5}">
                      <a16:colId xmlns:a16="http://schemas.microsoft.com/office/drawing/2014/main" val="663306037"/>
                    </a:ext>
                  </a:extLst>
                </a:gridCol>
              </a:tblGrid>
              <a:tr h="215639">
                <a:tc>
                  <a:txBody>
                    <a:bodyPr/>
                    <a:lstStyle/>
                    <a:p>
                      <a:pPr marL="0" indent="0" algn="ctr">
                        <a:lnSpc>
                          <a:spcPct val="100000"/>
                        </a:lnSpc>
                        <a:buClr>
                          <a:srgbClr val="59B8BF"/>
                        </a:buClr>
                        <a:buFontTx/>
                        <a:buNone/>
                      </a:pPr>
                      <a:r>
                        <a:rPr kumimoji="1" lang="ja-JP" altLang="en-US" sz="1000" b="1" kern="100" dirty="0">
                          <a:solidFill>
                            <a:schemeClr val="bg1"/>
                          </a:solidFill>
                          <a:effectLst/>
                          <a:latin typeface="BIZ UDPゴシック" panose="020B0400000000000000" pitchFamily="50" charset="-128"/>
                          <a:ea typeface="BIZ UDPゴシック" panose="020B0400000000000000" pitchFamily="50" charset="-128"/>
                          <a:cs typeface="+mn-cs"/>
                        </a:rPr>
                        <a:t>べビーシッター利用日</a:t>
                      </a:r>
                    </a:p>
                  </a:txBody>
                  <a:tcPr marL="0" marR="0" marT="0" marB="0" anchor="ctr">
                    <a:lnL w="12700" cmpd="sng">
                      <a:noFill/>
                      <a:prstDash val="solid"/>
                    </a:lnL>
                    <a:lnR w="635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marL="0" indent="0" algn="ctr" defTabSz="1339544" rtl="0" eaLnBrk="1" latinLnBrk="0" hangingPunct="1">
                        <a:lnSpc>
                          <a:spcPct val="100000"/>
                        </a:lnSpc>
                        <a:buClr>
                          <a:srgbClr val="59B8BF"/>
                        </a:buClr>
                        <a:buFontTx/>
                        <a:buNone/>
                      </a:pPr>
                      <a:r>
                        <a:rPr kumimoji="1" lang="ja-JP" altLang="en-US" sz="1000" b="1" kern="100" dirty="0">
                          <a:solidFill>
                            <a:schemeClr val="bg1"/>
                          </a:solidFill>
                          <a:effectLst/>
                          <a:latin typeface="BIZ UDPゴシック" panose="020B0400000000000000" pitchFamily="50" charset="-128"/>
                          <a:ea typeface="BIZ UDPゴシック" panose="020B0400000000000000" pitchFamily="50" charset="-128"/>
                          <a:cs typeface="+mn-cs"/>
                        </a:rPr>
                        <a:t>４月１日から６月３０日</a:t>
                      </a:r>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marL="0" indent="0" algn="ctr" defTabSz="1339544" rtl="0" eaLnBrk="1" latinLnBrk="0" hangingPunct="1">
                        <a:lnSpc>
                          <a:spcPct val="100000"/>
                        </a:lnSpc>
                        <a:buClr>
                          <a:srgbClr val="59B8BF"/>
                        </a:buClr>
                        <a:buFontTx/>
                        <a:buNone/>
                      </a:pPr>
                      <a:r>
                        <a:rPr kumimoji="1" lang="ja-JP" altLang="en-US" sz="1000" b="1" kern="100" dirty="0">
                          <a:solidFill>
                            <a:schemeClr val="bg1"/>
                          </a:solidFill>
                          <a:effectLst/>
                          <a:latin typeface="BIZ UDPゴシック" panose="020B0400000000000000" pitchFamily="50" charset="-128"/>
                          <a:ea typeface="BIZ UDPゴシック" panose="020B0400000000000000" pitchFamily="50" charset="-128"/>
                          <a:cs typeface="+mn-cs"/>
                        </a:rPr>
                        <a:t>７月１日から翌年３月３１日</a:t>
                      </a:r>
                      <a:endParaRPr kumimoji="1" lang="ja-JP" altLang="en-US" sz="1000" b="1" kern="100" baseline="30000" dirty="0">
                        <a:solidFill>
                          <a:schemeClr val="bg1"/>
                        </a:solidFill>
                        <a:effectLst/>
                        <a:latin typeface="BIZ UDPゴシック" panose="020B0400000000000000" pitchFamily="50" charset="-128"/>
                        <a:ea typeface="BIZ UDPゴシック" panose="020B0400000000000000" pitchFamily="50" charset="-128"/>
                        <a:cs typeface="+mn-cs"/>
                      </a:endParaRPr>
                    </a:p>
                  </a:txBody>
                  <a:tcPr marL="0" marR="0" marT="0" marB="0" anchor="ctr">
                    <a:lnL w="6350" cap="flat" cmpd="sng" algn="ctr">
                      <a:solidFill>
                        <a:schemeClr val="bg1">
                          <a:lumMod val="50000"/>
                        </a:schemeClr>
                      </a:solidFill>
                      <a:prstDash val="solid"/>
                      <a:round/>
                      <a:headEnd type="none" w="med" len="med"/>
                      <a:tailEnd type="none" w="med" len="med"/>
                    </a:lnL>
                    <a:lnR w="12700" cmpd="sng">
                      <a:noFill/>
                      <a:prstDash val="soli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extLst>
                  <a:ext uri="{0D108BD9-81ED-4DB2-BD59-A6C34878D82A}">
                    <a16:rowId xmlns:a16="http://schemas.microsoft.com/office/drawing/2014/main" val="1885938676"/>
                  </a:ext>
                </a:extLst>
              </a:tr>
              <a:tr h="324000">
                <a:tc>
                  <a:txBody>
                    <a:bodyPr/>
                    <a:lstStyle/>
                    <a:p>
                      <a:pPr algn="ctr"/>
                      <a:r>
                        <a:rPr kumimoji="1" lang="ja-JP" altLang="en-US" sz="1000" b="1"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課税区分</a:t>
                      </a:r>
                      <a:endParaRPr kumimoji="1" lang="ja-JP" altLang="en-US" sz="1000" b="1" kern="100" baseline="300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endParaRPr>
                    </a:p>
                  </a:txBody>
                  <a:tcPr marL="0" marR="0" marT="0" marB="0" anchor="ctr">
                    <a:lnL w="12700" cmpd="sng">
                      <a:noFill/>
                      <a:prstDash val="solid"/>
                    </a:lnL>
                    <a:lnR w="635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EE6E7"/>
                    </a:solidFill>
                  </a:tcPr>
                </a:tc>
                <a:tc>
                  <a:txBody>
                    <a:bodyPr/>
                    <a:lstStyle/>
                    <a:p>
                      <a:pPr algn="ctr"/>
                      <a:r>
                        <a:rPr kumimoji="1" lang="ja-JP" altLang="en-US" sz="1000" b="0"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非課税世帯</a:t>
                      </a:r>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EDE"/>
                    </a:solidFill>
                  </a:tcPr>
                </a:tc>
                <a:tc>
                  <a:txBody>
                    <a:bodyPr/>
                    <a:lstStyle/>
                    <a:p>
                      <a:pPr algn="ctr"/>
                      <a:r>
                        <a:rPr kumimoji="1" lang="ja-JP" altLang="en-US" sz="1000" b="0"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課税世帯</a:t>
                      </a:r>
                    </a:p>
                  </a:txBody>
                  <a:tcPr marL="0" marR="0" marT="0" marB="0" anchor="ctr">
                    <a:lnL w="6350" cap="flat" cmpd="sng" algn="ctr">
                      <a:solidFill>
                        <a:schemeClr val="bg1">
                          <a:lumMod val="50000"/>
                        </a:schemeClr>
                      </a:solidFill>
                      <a:prstDash val="solid"/>
                      <a:round/>
                      <a:headEnd type="none" w="med" len="med"/>
                      <a:tailEnd type="none" w="med" len="med"/>
                    </a:lnL>
                    <a:lnR w="12700" cmpd="sng">
                      <a:noFill/>
                      <a:prstDash val="solid"/>
                    </a:lnR>
                    <a:lnT w="635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EDE"/>
                    </a:solidFill>
                  </a:tcPr>
                </a:tc>
                <a:extLst>
                  <a:ext uri="{0D108BD9-81ED-4DB2-BD59-A6C34878D82A}">
                    <a16:rowId xmlns:a16="http://schemas.microsoft.com/office/drawing/2014/main" val="3684041143"/>
                  </a:ext>
                </a:extLst>
              </a:tr>
              <a:tr h="684000">
                <a:tc>
                  <a:txBody>
                    <a:bodyPr/>
                    <a:lstStyle/>
                    <a:p>
                      <a:pPr algn="ctr"/>
                      <a:r>
                        <a:rPr kumimoji="1" lang="ja-JP" altLang="en-US" sz="1000" b="1"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助成上限額</a:t>
                      </a:r>
                    </a:p>
                  </a:txBody>
                  <a:tcPr marL="0" marR="0" marT="0" marB="0" anchor="ctr">
                    <a:lnL w="12700" cmpd="sng">
                      <a:noFill/>
                      <a:prstDash val="soli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EE6E7"/>
                    </a:solidFill>
                  </a:tcPr>
                </a:tc>
                <a:tc>
                  <a:txBody>
                    <a:bodyPr/>
                    <a:lstStyle/>
                    <a:p>
                      <a:pPr algn="ctr"/>
                      <a:r>
                        <a:rPr kumimoji="1" lang="ja-JP" altLang="en-US" sz="1000" b="0"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１０万円</a:t>
                      </a:r>
                      <a:endParaRPr kumimoji="1" lang="ja-JP" altLang="en-US" sz="1000" b="0" kern="100" baseline="300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endParaRPr>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EDE"/>
                    </a:solidFill>
                  </a:tcPr>
                </a:tc>
                <a:tc>
                  <a:txBody>
                    <a:bodyPr/>
                    <a:lstStyle/>
                    <a:p>
                      <a:pPr algn="l"/>
                      <a:r>
                        <a:rPr kumimoji="1" lang="ja-JP" altLang="en-US" sz="1000" b="0"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５万円から４月１日～６月３０日までの助成額を差し引いた額（助成額が既に５万円を超えている場合は、助成できません。）</a:t>
                      </a:r>
                    </a:p>
                  </a:txBody>
                  <a:tcPr marL="144000" marR="144000" marT="0" marB="0" anchor="ctr">
                    <a:lnL w="6350" cap="flat" cmpd="sng" algn="ctr">
                      <a:solidFill>
                        <a:schemeClr val="bg1">
                          <a:lumMod val="50000"/>
                        </a:schemeClr>
                      </a:solidFill>
                      <a:prstDash val="solid"/>
                      <a:round/>
                      <a:headEnd type="none" w="med" len="med"/>
                      <a:tailEnd type="none" w="med" len="med"/>
                    </a:lnL>
                    <a:lnR w="12700" cmpd="sng">
                      <a:noFill/>
                      <a:prstDash val="soli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EDE"/>
                    </a:solidFill>
                  </a:tcPr>
                </a:tc>
                <a:extLst>
                  <a:ext uri="{0D108BD9-81ED-4DB2-BD59-A6C34878D82A}">
                    <a16:rowId xmlns:a16="http://schemas.microsoft.com/office/drawing/2014/main" val="1821759897"/>
                  </a:ext>
                </a:extLst>
              </a:tr>
            </a:tbl>
          </a:graphicData>
        </a:graphic>
      </p:graphicFrame>
      <p:sp>
        <p:nvSpPr>
          <p:cNvPr id="384" name="正方形/長方形 383">
            <a:extLst>
              <a:ext uri="{FF2B5EF4-FFF2-40B4-BE49-F238E27FC236}">
                <a16:creationId xmlns:a16="http://schemas.microsoft.com/office/drawing/2014/main" id="{4DF585E7-6BE1-9EFD-295F-F42CE92AC78D}"/>
              </a:ext>
            </a:extLst>
          </p:cNvPr>
          <p:cNvSpPr/>
          <p:nvPr/>
        </p:nvSpPr>
        <p:spPr bwMode="gray">
          <a:xfrm>
            <a:off x="488326" y="8913748"/>
            <a:ext cx="6631380" cy="1785422"/>
          </a:xfrm>
          <a:prstGeom prst="rect">
            <a:avLst/>
          </a:prstGeom>
          <a:solidFill>
            <a:srgbClr val="F96B6E"/>
          </a:solidFill>
          <a:ln w="9525">
            <a:noFill/>
          </a:ln>
        </p:spPr>
        <p:style>
          <a:lnRef idx="2">
            <a:schemeClr val="accent1">
              <a:shade val="50000"/>
            </a:schemeClr>
          </a:lnRef>
          <a:fillRef idx="1">
            <a:schemeClr val="accent1"/>
          </a:fillRef>
          <a:effectRef idx="0">
            <a:schemeClr val="accent1"/>
          </a:effectRef>
          <a:fontRef idx="minor">
            <a:schemeClr val="lt1"/>
          </a:fontRef>
        </p:style>
        <p:txBody>
          <a:bodyPr wrap="none" lIns="72000" tIns="360000" rIns="72000" bIns="0" rtlCol="0" anchor="t" anchorCtr="0">
            <a:noAutofit/>
          </a:bodyPr>
          <a:lstStyle/>
          <a:p>
            <a:pPr algn="ctr"/>
            <a:endParaRPr kumimoji="1" lang="ja-JP" altLang="en-US" b="1" dirty="0">
              <a:solidFill>
                <a:schemeClr val="bg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405" name="テキスト ボックス 404">
            <a:extLst>
              <a:ext uri="{FF2B5EF4-FFF2-40B4-BE49-F238E27FC236}">
                <a16:creationId xmlns:a16="http://schemas.microsoft.com/office/drawing/2014/main" id="{79C62E6A-2EA2-305E-23DC-C900BD31C7F2}"/>
              </a:ext>
            </a:extLst>
          </p:cNvPr>
          <p:cNvSpPr txBox="1"/>
          <p:nvPr/>
        </p:nvSpPr>
        <p:spPr bwMode="gray">
          <a:xfrm>
            <a:off x="1288356" y="8947100"/>
            <a:ext cx="5616000" cy="431440"/>
          </a:xfrm>
          <a:prstGeom prst="rect">
            <a:avLst/>
          </a:prstGeom>
          <a:noFill/>
        </p:spPr>
        <p:txBody>
          <a:bodyPr wrap="square" lIns="72000" tIns="0" rIns="0" bIns="0" rtlCol="0" anchor="t" anchorCtr="0">
            <a:noAutofit/>
          </a:bodyPr>
          <a:lstStyle/>
          <a:p>
            <a:pPr>
              <a:spcAft>
                <a:spcPts val="300"/>
              </a:spcAft>
            </a:pPr>
            <a:r>
              <a:rPr lang="ja-JP" altLang="en-US" sz="1200" b="1" dirty="0">
                <a:solidFill>
                  <a:schemeClr val="bg1"/>
                </a:solidFill>
                <a:latin typeface="BIZ UDPゴシック" panose="020B0400000000000000" pitchFamily="50" charset="-128"/>
                <a:ea typeface="BIZ UDPゴシック" panose="020B0400000000000000" pitchFamily="50" charset="-128"/>
              </a:rPr>
              <a:t>＜訪問型病児・病後児保育利用料助成制度について＞</a:t>
            </a:r>
            <a:endParaRPr lang="en-US" altLang="ja-JP" sz="1200" b="1" dirty="0">
              <a:solidFill>
                <a:schemeClr val="bg1"/>
              </a:solidFill>
              <a:latin typeface="BIZ UDPゴシック" panose="020B0400000000000000" pitchFamily="50" charset="-128"/>
              <a:ea typeface="BIZ UDPゴシック" panose="020B0400000000000000" pitchFamily="50" charset="-128"/>
            </a:endParaRPr>
          </a:p>
          <a:p>
            <a:pPr>
              <a:spcAft>
                <a:spcPts val="300"/>
              </a:spcAft>
            </a:pPr>
            <a:r>
              <a:rPr lang="ja-JP" altLang="en-US" sz="1100" dirty="0">
                <a:solidFill>
                  <a:schemeClr val="bg1"/>
                </a:solidFill>
                <a:latin typeface="BIZ UDPゴシック" panose="020B0400000000000000" pitchFamily="50" charset="-128"/>
                <a:ea typeface="BIZ UDPゴシック" panose="020B0400000000000000" pitchFamily="50" charset="-128"/>
              </a:rPr>
              <a:t>港区子ども家庭支援部保育課保育支援係（港区役所７階７０４窓口）</a:t>
            </a:r>
            <a:endParaRPr lang="en-US" altLang="ja-JP" sz="1100" dirty="0">
              <a:solidFill>
                <a:schemeClr val="bg1"/>
              </a:solidFill>
              <a:latin typeface="BIZ UDPゴシック" panose="020B0400000000000000" pitchFamily="50" charset="-128"/>
              <a:ea typeface="BIZ UDPゴシック" panose="020B0400000000000000" pitchFamily="50" charset="-128"/>
            </a:endParaRPr>
          </a:p>
        </p:txBody>
      </p:sp>
      <p:sp>
        <p:nvSpPr>
          <p:cNvPr id="418" name="テキスト ボックス 417">
            <a:extLst>
              <a:ext uri="{FF2B5EF4-FFF2-40B4-BE49-F238E27FC236}">
                <a16:creationId xmlns:a16="http://schemas.microsoft.com/office/drawing/2014/main" id="{788E2E4C-F21D-FD8A-61D8-775BDF148B71}"/>
              </a:ext>
            </a:extLst>
          </p:cNvPr>
          <p:cNvSpPr txBox="1"/>
          <p:nvPr/>
        </p:nvSpPr>
        <p:spPr bwMode="gray">
          <a:xfrm>
            <a:off x="676356" y="8954342"/>
            <a:ext cx="612000" cy="216000"/>
          </a:xfrm>
          <a:prstGeom prst="rect">
            <a:avLst/>
          </a:prstGeom>
          <a:solidFill>
            <a:schemeClr val="bg1"/>
          </a:solidFill>
        </p:spPr>
        <p:txBody>
          <a:bodyPr wrap="square" lIns="0" tIns="0" rIns="0" bIns="0" rtlCol="0" anchor="ctr" anchorCtr="0">
            <a:noAutofit/>
          </a:bodyPr>
          <a:lstStyle/>
          <a:p>
            <a:pPr algn="ctr"/>
            <a:r>
              <a:rPr lang="ja-JP" altLang="en-US" sz="1000" b="1" dirty="0">
                <a:solidFill>
                  <a:srgbClr val="F96B6E"/>
                </a:solidFill>
                <a:latin typeface="BIZ UDPゴシック" panose="020B0400000000000000" pitchFamily="50" charset="-128"/>
                <a:ea typeface="BIZ UDPゴシック" panose="020B0400000000000000" pitchFamily="50" charset="-128"/>
              </a:rPr>
              <a:t>問合せ先</a:t>
            </a:r>
          </a:p>
        </p:txBody>
      </p:sp>
      <p:sp>
        <p:nvSpPr>
          <p:cNvPr id="3" name="テキスト ボックス 2">
            <a:extLst>
              <a:ext uri="{FF2B5EF4-FFF2-40B4-BE49-F238E27FC236}">
                <a16:creationId xmlns:a16="http://schemas.microsoft.com/office/drawing/2014/main" id="{ED14CE3A-BB9C-1BEB-7819-099F12B3C5DE}"/>
              </a:ext>
            </a:extLst>
          </p:cNvPr>
          <p:cNvSpPr txBox="1"/>
          <p:nvPr/>
        </p:nvSpPr>
        <p:spPr bwMode="gray">
          <a:xfrm>
            <a:off x="1486435" y="9411893"/>
            <a:ext cx="1476000" cy="216000"/>
          </a:xfrm>
          <a:prstGeom prst="rect">
            <a:avLst/>
          </a:prstGeom>
          <a:noFill/>
        </p:spPr>
        <p:txBody>
          <a:bodyPr wrap="square" lIns="36000" tIns="0" rIns="0" bIns="0" rtlCol="0" anchor="t" anchorCtr="0">
            <a:noAutofit/>
          </a:bodyPr>
          <a:lstStyle/>
          <a:p>
            <a:pPr>
              <a:spcAft>
                <a:spcPts val="300"/>
              </a:spcAft>
            </a:pPr>
            <a:r>
              <a:rPr lang="en-US" altLang="ja-JP" sz="1050" b="1" dirty="0">
                <a:solidFill>
                  <a:schemeClr val="bg1"/>
                </a:solidFill>
                <a:latin typeface="BIZ UDPゴシック" panose="020B0400000000000000" pitchFamily="50" charset="-128"/>
                <a:ea typeface="BIZ UDPゴシック" panose="020B0400000000000000" pitchFamily="50" charset="-128"/>
              </a:rPr>
              <a:t>03-</a:t>
            </a:r>
            <a:r>
              <a:rPr lang="ja-JP" altLang="en-US" sz="1050" b="1" dirty="0">
                <a:solidFill>
                  <a:schemeClr val="bg1"/>
                </a:solidFill>
                <a:latin typeface="BIZ UDPゴシック" panose="020B0400000000000000" pitchFamily="50" charset="-128"/>
                <a:ea typeface="BIZ UDPゴシック" panose="020B0400000000000000" pitchFamily="50" charset="-128"/>
              </a:rPr>
              <a:t>３５７８</a:t>
            </a:r>
            <a:r>
              <a:rPr lang="en-US" altLang="ja-JP" sz="1050" b="1" dirty="0">
                <a:solidFill>
                  <a:schemeClr val="bg1"/>
                </a:solidFill>
                <a:latin typeface="BIZ UDPゴシック" panose="020B0400000000000000" pitchFamily="50" charset="-128"/>
                <a:ea typeface="BIZ UDPゴシック" panose="020B0400000000000000" pitchFamily="50" charset="-128"/>
              </a:rPr>
              <a:t>-</a:t>
            </a:r>
            <a:r>
              <a:rPr lang="ja-JP" altLang="en-US" sz="1050" b="1" dirty="0">
                <a:solidFill>
                  <a:schemeClr val="bg1"/>
                </a:solidFill>
                <a:latin typeface="BIZ UDPゴシック" panose="020B0400000000000000" pitchFamily="50" charset="-128"/>
                <a:ea typeface="BIZ UDPゴシック" panose="020B0400000000000000" pitchFamily="50" charset="-128"/>
              </a:rPr>
              <a:t>２４２９</a:t>
            </a:r>
            <a:endParaRPr lang="en-US" altLang="ja-JP" sz="1000" b="1" dirty="0">
              <a:solidFill>
                <a:schemeClr val="bg1"/>
              </a:solidFill>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26A84297-F5EB-973C-9636-126E2ED74D68}"/>
              </a:ext>
            </a:extLst>
          </p:cNvPr>
          <p:cNvSpPr txBox="1"/>
          <p:nvPr/>
        </p:nvSpPr>
        <p:spPr bwMode="gray">
          <a:xfrm>
            <a:off x="1288354" y="9667180"/>
            <a:ext cx="5796000" cy="396000"/>
          </a:xfrm>
          <a:prstGeom prst="rect">
            <a:avLst/>
          </a:prstGeom>
          <a:noFill/>
        </p:spPr>
        <p:txBody>
          <a:bodyPr wrap="square" lIns="72000" tIns="0" rIns="0" bIns="0" rtlCol="0" anchor="t" anchorCtr="0">
            <a:noAutofit/>
          </a:bodyPr>
          <a:lstStyle/>
          <a:p>
            <a:pPr>
              <a:spcAft>
                <a:spcPts val="300"/>
              </a:spcAft>
            </a:pPr>
            <a:r>
              <a:rPr lang="ja-JP" altLang="en-US" sz="1050" b="1" dirty="0">
                <a:solidFill>
                  <a:schemeClr val="bg1"/>
                </a:solidFill>
                <a:latin typeface="BIZ UDPゴシック" panose="020B0400000000000000" pitchFamily="50" charset="-128"/>
                <a:ea typeface="BIZ UDPゴシック" panose="020B0400000000000000" pitchFamily="50" charset="-128"/>
              </a:rPr>
              <a:t>＜保育の必要性の認定について＞</a:t>
            </a:r>
            <a:endParaRPr lang="en-US" altLang="ja-JP" sz="1050" b="1" dirty="0">
              <a:solidFill>
                <a:schemeClr val="bg1"/>
              </a:solidFill>
              <a:latin typeface="BIZ UDPゴシック" panose="020B0400000000000000" pitchFamily="50" charset="-128"/>
              <a:ea typeface="BIZ UDPゴシック" panose="020B0400000000000000" pitchFamily="50" charset="-128"/>
            </a:endParaRPr>
          </a:p>
          <a:p>
            <a:pPr>
              <a:spcAft>
                <a:spcPts val="300"/>
              </a:spcAft>
            </a:pPr>
            <a:r>
              <a:rPr lang="zh-TW" altLang="en-US" sz="1000" dirty="0">
                <a:solidFill>
                  <a:schemeClr val="bg1"/>
                </a:solidFill>
                <a:latin typeface="BIZ UDPゴシック" panose="020B0400000000000000" pitchFamily="50" charset="-128"/>
                <a:ea typeface="BIZ UDPゴシック" panose="020B0400000000000000" pitchFamily="50" charset="-128"/>
              </a:rPr>
              <a:t>各総合支所区民課保健福祉係</a:t>
            </a:r>
            <a:endParaRPr lang="en-US" altLang="ja-JP" sz="1000" dirty="0">
              <a:solidFill>
                <a:schemeClr val="bg1"/>
              </a:solidFill>
              <a:latin typeface="BIZ UDPゴシック" panose="020B0400000000000000" pitchFamily="50" charset="-128"/>
              <a:ea typeface="BIZ UDPゴシック" panose="020B0400000000000000" pitchFamily="50" charset="-128"/>
            </a:endParaRPr>
          </a:p>
        </p:txBody>
      </p:sp>
      <p:sp>
        <p:nvSpPr>
          <p:cNvPr id="389" name="テキスト ボックス 388">
            <a:extLst>
              <a:ext uri="{FF2B5EF4-FFF2-40B4-BE49-F238E27FC236}">
                <a16:creationId xmlns:a16="http://schemas.microsoft.com/office/drawing/2014/main" id="{79D11477-F370-60AB-FA9F-F8D9687072C2}"/>
              </a:ext>
            </a:extLst>
          </p:cNvPr>
          <p:cNvSpPr txBox="1"/>
          <p:nvPr/>
        </p:nvSpPr>
        <p:spPr bwMode="gray">
          <a:xfrm>
            <a:off x="1288356" y="9955212"/>
            <a:ext cx="900000" cy="648000"/>
          </a:xfrm>
          <a:prstGeom prst="rect">
            <a:avLst/>
          </a:prstGeom>
          <a:noFill/>
        </p:spPr>
        <p:txBody>
          <a:bodyPr wrap="square" lIns="72000" tIns="90000" rIns="0" bIns="0" rtlCol="0" anchor="t" anchorCtr="0">
            <a:noAutofit/>
          </a:bodyPr>
          <a:lstStyle/>
          <a:p>
            <a:pPr algn="dist">
              <a:spcAft>
                <a:spcPts val="300"/>
              </a:spcAft>
              <a:tabLst>
                <a:tab pos="1257300" algn="l"/>
              </a:tabLst>
            </a:pPr>
            <a:r>
              <a:rPr lang="zh-CN" altLang="en-US" sz="900" dirty="0">
                <a:solidFill>
                  <a:schemeClr val="bg1"/>
                </a:solidFill>
                <a:latin typeface="BIZ UDPゴシック" panose="020B0400000000000000" pitchFamily="50" charset="-128"/>
                <a:ea typeface="BIZ UDPゴシック" panose="020B0400000000000000" pitchFamily="50" charset="-128"/>
              </a:rPr>
              <a:t>芝地区</a:t>
            </a:r>
            <a:endParaRPr lang="en-US" altLang="zh-CN" sz="900" dirty="0">
              <a:solidFill>
                <a:schemeClr val="bg1"/>
              </a:solidFill>
              <a:latin typeface="BIZ UDPゴシック" panose="020B0400000000000000" pitchFamily="50" charset="-128"/>
              <a:ea typeface="BIZ UDPゴシック" panose="020B0400000000000000" pitchFamily="50" charset="-128"/>
            </a:endParaRPr>
          </a:p>
          <a:p>
            <a:pPr algn="dist">
              <a:spcAft>
                <a:spcPts val="300"/>
              </a:spcAft>
              <a:tabLst>
                <a:tab pos="1257300" algn="l"/>
              </a:tabLst>
            </a:pPr>
            <a:r>
              <a:rPr lang="zh-CN" altLang="en-US" sz="900" dirty="0">
                <a:solidFill>
                  <a:schemeClr val="bg1"/>
                </a:solidFill>
                <a:latin typeface="BIZ UDPゴシック" panose="020B0400000000000000" pitchFamily="50" charset="-128"/>
                <a:ea typeface="BIZ UDPゴシック" panose="020B0400000000000000" pitchFamily="50" charset="-128"/>
              </a:rPr>
              <a:t>赤坂地区</a:t>
            </a:r>
            <a:endParaRPr lang="en-US" altLang="ja-JP" sz="1050" b="1" dirty="0">
              <a:solidFill>
                <a:schemeClr val="bg1"/>
              </a:solidFill>
              <a:latin typeface="Arial" panose="020B0604020202020204" pitchFamily="34" charset="0"/>
              <a:ea typeface="BIZ UDPゴシック" panose="020B0400000000000000" pitchFamily="50" charset="-128"/>
              <a:cs typeface="Arial" panose="020B0604020202020204" pitchFamily="34" charset="0"/>
            </a:endParaRPr>
          </a:p>
          <a:p>
            <a:pPr algn="dist">
              <a:spcAft>
                <a:spcPts val="300"/>
              </a:spcAft>
              <a:tabLst>
                <a:tab pos="1257300" algn="l"/>
              </a:tabLst>
            </a:pPr>
            <a:r>
              <a:rPr lang="zh-CN" altLang="en-US" sz="900" dirty="0">
                <a:solidFill>
                  <a:schemeClr val="bg1"/>
                </a:solidFill>
                <a:latin typeface="BIZ UDPゴシック" panose="020B0400000000000000" pitchFamily="50" charset="-128"/>
                <a:ea typeface="BIZ UDPゴシック" panose="020B0400000000000000" pitchFamily="50" charset="-128"/>
              </a:rPr>
              <a:t>芝浦港南地区</a:t>
            </a:r>
            <a:endParaRPr lang="ja-JP" altLang="en-US" sz="1050" b="1" dirty="0">
              <a:solidFill>
                <a:schemeClr val="bg1"/>
              </a:solidFill>
              <a:latin typeface="Arial" panose="020B0604020202020204" pitchFamily="34" charset="0"/>
              <a:ea typeface="BIZ UDPゴシック" panose="020B0400000000000000" pitchFamily="50" charset="-128"/>
              <a:cs typeface="Arial" panose="020B0604020202020204" pitchFamily="34" charset="0"/>
            </a:endParaRPr>
          </a:p>
        </p:txBody>
      </p:sp>
      <p:sp>
        <p:nvSpPr>
          <p:cNvPr id="403" name="テキスト ボックス 402">
            <a:extLst>
              <a:ext uri="{FF2B5EF4-FFF2-40B4-BE49-F238E27FC236}">
                <a16:creationId xmlns:a16="http://schemas.microsoft.com/office/drawing/2014/main" id="{05BC329E-7A7D-D957-838B-6DDBACFE6D8D}"/>
              </a:ext>
            </a:extLst>
          </p:cNvPr>
          <p:cNvSpPr txBox="1"/>
          <p:nvPr/>
        </p:nvSpPr>
        <p:spPr bwMode="gray">
          <a:xfrm>
            <a:off x="2603615" y="10018729"/>
            <a:ext cx="1440000" cy="180000"/>
          </a:xfrm>
          <a:prstGeom prst="rect">
            <a:avLst/>
          </a:prstGeom>
          <a:noFill/>
        </p:spPr>
        <p:txBody>
          <a:bodyPr wrap="square" lIns="36000" tIns="0" rIns="0" bIns="0" rtlCol="0" anchor="ctr" anchorCtr="0">
            <a:noAutofit/>
          </a:bodyPr>
          <a:lstStyle/>
          <a:p>
            <a:pPr>
              <a:spcAft>
                <a:spcPts val="200"/>
              </a:spcAft>
              <a:tabLst>
                <a:tab pos="1257300" algn="l"/>
              </a:tabLst>
            </a:pPr>
            <a:r>
              <a:rPr lang="en-US" altLang="ja-JP" sz="1050" b="1" dirty="0">
                <a:solidFill>
                  <a:schemeClr val="bg1"/>
                </a:solidFill>
                <a:latin typeface="+mn-ea"/>
                <a:cs typeface="Arial" panose="020B0604020202020204" pitchFamily="34" charset="0"/>
              </a:rPr>
              <a:t>03</a:t>
            </a:r>
            <a:r>
              <a:rPr lang="en-US" altLang="ja-JP" sz="1050" b="1" dirty="0">
                <a:solidFill>
                  <a:schemeClr val="bg1"/>
                </a:solidFill>
                <a:latin typeface="BIZ UDPゴシック" panose="020B0400000000000000" pitchFamily="50" charset="-128"/>
                <a:ea typeface="BIZ UDPゴシック" panose="020B0400000000000000" pitchFamily="50" charset="-128"/>
              </a:rPr>
              <a:t>-</a:t>
            </a:r>
            <a:r>
              <a:rPr lang="ja-JP" altLang="en-US" sz="1050" b="1" dirty="0">
                <a:solidFill>
                  <a:schemeClr val="bg1"/>
                </a:solidFill>
                <a:latin typeface="Arial" panose="020B0604020202020204" pitchFamily="34" charset="0"/>
                <a:ea typeface="BIZ UDPゴシック" panose="020B0400000000000000" pitchFamily="50" charset="-128"/>
                <a:cs typeface="Arial" panose="020B0604020202020204" pitchFamily="34" charset="0"/>
              </a:rPr>
              <a:t>３５７８</a:t>
            </a:r>
            <a:r>
              <a:rPr lang="en-US" altLang="ja-JP" sz="1050" b="1" dirty="0">
                <a:solidFill>
                  <a:schemeClr val="bg1"/>
                </a:solidFill>
                <a:latin typeface="BIZ UDPゴシック" panose="020B0400000000000000" pitchFamily="50" charset="-128"/>
                <a:ea typeface="BIZ UDPゴシック" panose="020B0400000000000000" pitchFamily="50" charset="-128"/>
              </a:rPr>
              <a:t>-</a:t>
            </a:r>
            <a:r>
              <a:rPr lang="ja-JP" altLang="en-US" sz="1050" b="1" dirty="0">
                <a:solidFill>
                  <a:schemeClr val="bg1"/>
                </a:solidFill>
                <a:latin typeface="Arial" panose="020B0604020202020204" pitchFamily="34" charset="0"/>
                <a:ea typeface="BIZ UDPゴシック" panose="020B0400000000000000" pitchFamily="50" charset="-128"/>
                <a:cs typeface="Arial" panose="020B0604020202020204" pitchFamily="34" charset="0"/>
              </a:rPr>
              <a:t>３１６１</a:t>
            </a:r>
            <a:endParaRPr lang="en-US" altLang="ja-JP" sz="1050" b="1" dirty="0">
              <a:solidFill>
                <a:schemeClr val="bg1"/>
              </a:solidFill>
              <a:latin typeface="Arial" panose="020B0604020202020204" pitchFamily="34" charset="0"/>
              <a:ea typeface="BIZ UDPゴシック" panose="020B0400000000000000" pitchFamily="50" charset="-128"/>
              <a:cs typeface="Arial" panose="020B0604020202020204" pitchFamily="34" charset="0"/>
            </a:endParaRPr>
          </a:p>
        </p:txBody>
      </p:sp>
      <p:sp>
        <p:nvSpPr>
          <p:cNvPr id="404" name="グラフィックス 21">
            <a:extLst>
              <a:ext uri="{FF2B5EF4-FFF2-40B4-BE49-F238E27FC236}">
                <a16:creationId xmlns:a16="http://schemas.microsoft.com/office/drawing/2014/main" id="{450C47E5-2580-8988-23C2-0235F5B0D719}"/>
              </a:ext>
            </a:extLst>
          </p:cNvPr>
          <p:cNvSpPr>
            <a:spLocks noChangeAspect="1"/>
          </p:cNvSpPr>
          <p:nvPr/>
        </p:nvSpPr>
        <p:spPr bwMode="gray">
          <a:xfrm>
            <a:off x="2482903" y="10046245"/>
            <a:ext cx="120712" cy="144000"/>
          </a:xfrm>
          <a:custGeom>
            <a:avLst/>
            <a:gdLst>
              <a:gd name="connsiteX0" fmla="*/ 15867 w 174388"/>
              <a:gd name="connsiteY0" fmla="*/ 9935 h 227058"/>
              <a:gd name="connsiteX1" fmla="*/ 3116 w 174388"/>
              <a:gd name="connsiteY1" fmla="*/ 77328 h 227058"/>
              <a:gd name="connsiteX2" fmla="*/ 33842 w 174388"/>
              <a:gd name="connsiteY2" fmla="*/ 149546 h 227058"/>
              <a:gd name="connsiteX3" fmla="*/ 87251 w 174388"/>
              <a:gd name="connsiteY3" fmla="*/ 207053 h 227058"/>
              <a:gd name="connsiteX4" fmla="*/ 153985 w 174388"/>
              <a:gd name="connsiteY4" fmla="*/ 222895 h 227058"/>
              <a:gd name="connsiteX5" fmla="*/ 174090 w 174388"/>
              <a:gd name="connsiteY5" fmla="*/ 201334 h 227058"/>
              <a:gd name="connsiteX6" fmla="*/ 165725 w 174388"/>
              <a:gd name="connsiteY6" fmla="*/ 188436 h 227058"/>
              <a:gd name="connsiteX7" fmla="*/ 142722 w 174388"/>
              <a:gd name="connsiteY7" fmla="*/ 152968 h 227058"/>
              <a:gd name="connsiteX8" fmla="*/ 124847 w 174388"/>
              <a:gd name="connsiteY8" fmla="*/ 155826 h 227058"/>
              <a:gd name="connsiteX9" fmla="*/ 110736 w 174388"/>
              <a:gd name="connsiteY9" fmla="*/ 171156 h 227058"/>
              <a:gd name="connsiteX10" fmla="*/ 92665 w 174388"/>
              <a:gd name="connsiteY10" fmla="*/ 167110 h 227058"/>
              <a:gd name="connsiteX11" fmla="*/ 59956 w 174388"/>
              <a:gd name="connsiteY11" fmla="*/ 132610 h 227058"/>
              <a:gd name="connsiteX12" fmla="*/ 41795 w 174388"/>
              <a:gd name="connsiteY12" fmla="*/ 88674 h 227058"/>
              <a:gd name="connsiteX13" fmla="*/ 45470 w 174388"/>
              <a:gd name="connsiteY13" fmla="*/ 70525 h 227058"/>
              <a:gd name="connsiteX14" fmla="*/ 65222 w 174388"/>
              <a:gd name="connsiteY14" fmla="*/ 63893 h 227058"/>
              <a:gd name="connsiteX15" fmla="*/ 75122 w 174388"/>
              <a:gd name="connsiteY15" fmla="*/ 48737 h 227058"/>
              <a:gd name="connsiteX16" fmla="*/ 52119 w 174388"/>
              <a:gd name="connsiteY16" fmla="*/ 13269 h 227058"/>
              <a:gd name="connsiteX17" fmla="*/ 43754 w 174388"/>
              <a:gd name="connsiteY17" fmla="*/ 371 h 227058"/>
              <a:gd name="connsiteX18" fmla="*/ 15867 w 174388"/>
              <a:gd name="connsiteY18" fmla="*/ 9935 h 227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74388" h="227058">
                <a:moveTo>
                  <a:pt x="15867" y="9935"/>
                </a:moveTo>
                <a:cubicBezTo>
                  <a:pt x="296" y="20034"/>
                  <a:pt x="-2763" y="51600"/>
                  <a:pt x="3116" y="77328"/>
                </a:cubicBezTo>
                <a:cubicBezTo>
                  <a:pt x="7694" y="97363"/>
                  <a:pt x="17428" y="124239"/>
                  <a:pt x="33842" y="149546"/>
                </a:cubicBezTo>
                <a:cubicBezTo>
                  <a:pt x="49283" y="173354"/>
                  <a:pt x="70825" y="194702"/>
                  <a:pt x="87251" y="207053"/>
                </a:cubicBezTo>
                <a:cubicBezTo>
                  <a:pt x="108345" y="222913"/>
                  <a:pt x="138414" y="232994"/>
                  <a:pt x="153985" y="222895"/>
                </a:cubicBezTo>
                <a:cubicBezTo>
                  <a:pt x="161859" y="217789"/>
                  <a:pt x="173556" y="203837"/>
                  <a:pt x="174090" y="201334"/>
                </a:cubicBezTo>
                <a:cubicBezTo>
                  <a:pt x="174090" y="201334"/>
                  <a:pt x="167231" y="190757"/>
                  <a:pt x="165725" y="188436"/>
                </a:cubicBezTo>
                <a:lnTo>
                  <a:pt x="142722" y="152968"/>
                </a:lnTo>
                <a:cubicBezTo>
                  <a:pt x="141013" y="150332"/>
                  <a:pt x="130293" y="152741"/>
                  <a:pt x="124847" y="155826"/>
                </a:cubicBezTo>
                <a:cubicBezTo>
                  <a:pt x="117501" y="159988"/>
                  <a:pt x="110736" y="171156"/>
                  <a:pt x="110736" y="171156"/>
                </a:cubicBezTo>
                <a:cubicBezTo>
                  <a:pt x="105699" y="174066"/>
                  <a:pt x="101480" y="171167"/>
                  <a:pt x="92665" y="167110"/>
                </a:cubicBezTo>
                <a:cubicBezTo>
                  <a:pt x="81831" y="162125"/>
                  <a:pt x="69650" y="146637"/>
                  <a:pt x="59956" y="132610"/>
                </a:cubicBezTo>
                <a:cubicBezTo>
                  <a:pt x="51101" y="118038"/>
                  <a:pt x="41928" y="100599"/>
                  <a:pt x="41795" y="88674"/>
                </a:cubicBezTo>
                <a:cubicBezTo>
                  <a:pt x="41685" y="78972"/>
                  <a:pt x="40759" y="73937"/>
                  <a:pt x="45470" y="70525"/>
                </a:cubicBezTo>
                <a:cubicBezTo>
                  <a:pt x="45470" y="70525"/>
                  <a:pt x="58426" y="68902"/>
                  <a:pt x="65222" y="63893"/>
                </a:cubicBezTo>
                <a:cubicBezTo>
                  <a:pt x="70260" y="60178"/>
                  <a:pt x="76831" y="51373"/>
                  <a:pt x="75122" y="48737"/>
                </a:cubicBezTo>
                <a:lnTo>
                  <a:pt x="52119" y="13269"/>
                </a:lnTo>
                <a:cubicBezTo>
                  <a:pt x="50613" y="10948"/>
                  <a:pt x="43754" y="371"/>
                  <a:pt x="43754" y="371"/>
                </a:cubicBezTo>
                <a:cubicBezTo>
                  <a:pt x="41250" y="-162"/>
                  <a:pt x="23741" y="4829"/>
                  <a:pt x="15867" y="9935"/>
                </a:cubicBezTo>
                <a:close/>
              </a:path>
            </a:pathLst>
          </a:custGeom>
          <a:solidFill>
            <a:schemeClr val="bg1"/>
          </a:solidFill>
          <a:ln w="9525" cap="flat">
            <a:noFill/>
            <a:prstDash val="solid"/>
            <a:miter/>
          </a:ln>
        </p:spPr>
        <p:txBody>
          <a:bodyPr rtlCol="0" anchor="ctr">
            <a:noAutofit/>
          </a:bodyPr>
          <a:lstStyle/>
          <a:p>
            <a:endParaRPr lang="ja-JP" altLang="en-US" sz="1600" dirty="0">
              <a:solidFill>
                <a:schemeClr val="bg1"/>
              </a:solidFill>
            </a:endParaRPr>
          </a:p>
        </p:txBody>
      </p:sp>
      <p:sp>
        <p:nvSpPr>
          <p:cNvPr id="2" name="グラフィックス 21">
            <a:extLst>
              <a:ext uri="{FF2B5EF4-FFF2-40B4-BE49-F238E27FC236}">
                <a16:creationId xmlns:a16="http://schemas.microsoft.com/office/drawing/2014/main" id="{D518FD59-B95D-6534-9413-83632E9115CE}"/>
              </a:ext>
            </a:extLst>
          </p:cNvPr>
          <p:cNvSpPr>
            <a:spLocks noChangeAspect="1"/>
          </p:cNvSpPr>
          <p:nvPr/>
        </p:nvSpPr>
        <p:spPr bwMode="gray">
          <a:xfrm>
            <a:off x="1365724" y="9451156"/>
            <a:ext cx="120712" cy="144000"/>
          </a:xfrm>
          <a:custGeom>
            <a:avLst/>
            <a:gdLst>
              <a:gd name="connsiteX0" fmla="*/ 15867 w 174388"/>
              <a:gd name="connsiteY0" fmla="*/ 9935 h 227058"/>
              <a:gd name="connsiteX1" fmla="*/ 3116 w 174388"/>
              <a:gd name="connsiteY1" fmla="*/ 77328 h 227058"/>
              <a:gd name="connsiteX2" fmla="*/ 33842 w 174388"/>
              <a:gd name="connsiteY2" fmla="*/ 149546 h 227058"/>
              <a:gd name="connsiteX3" fmla="*/ 87251 w 174388"/>
              <a:gd name="connsiteY3" fmla="*/ 207053 h 227058"/>
              <a:gd name="connsiteX4" fmla="*/ 153985 w 174388"/>
              <a:gd name="connsiteY4" fmla="*/ 222895 h 227058"/>
              <a:gd name="connsiteX5" fmla="*/ 174090 w 174388"/>
              <a:gd name="connsiteY5" fmla="*/ 201334 h 227058"/>
              <a:gd name="connsiteX6" fmla="*/ 165725 w 174388"/>
              <a:gd name="connsiteY6" fmla="*/ 188436 h 227058"/>
              <a:gd name="connsiteX7" fmla="*/ 142722 w 174388"/>
              <a:gd name="connsiteY7" fmla="*/ 152968 h 227058"/>
              <a:gd name="connsiteX8" fmla="*/ 124847 w 174388"/>
              <a:gd name="connsiteY8" fmla="*/ 155826 h 227058"/>
              <a:gd name="connsiteX9" fmla="*/ 110736 w 174388"/>
              <a:gd name="connsiteY9" fmla="*/ 171156 h 227058"/>
              <a:gd name="connsiteX10" fmla="*/ 92665 w 174388"/>
              <a:gd name="connsiteY10" fmla="*/ 167110 h 227058"/>
              <a:gd name="connsiteX11" fmla="*/ 59956 w 174388"/>
              <a:gd name="connsiteY11" fmla="*/ 132610 h 227058"/>
              <a:gd name="connsiteX12" fmla="*/ 41795 w 174388"/>
              <a:gd name="connsiteY12" fmla="*/ 88674 h 227058"/>
              <a:gd name="connsiteX13" fmla="*/ 45470 w 174388"/>
              <a:gd name="connsiteY13" fmla="*/ 70525 h 227058"/>
              <a:gd name="connsiteX14" fmla="*/ 65222 w 174388"/>
              <a:gd name="connsiteY14" fmla="*/ 63893 h 227058"/>
              <a:gd name="connsiteX15" fmla="*/ 75122 w 174388"/>
              <a:gd name="connsiteY15" fmla="*/ 48737 h 227058"/>
              <a:gd name="connsiteX16" fmla="*/ 52119 w 174388"/>
              <a:gd name="connsiteY16" fmla="*/ 13269 h 227058"/>
              <a:gd name="connsiteX17" fmla="*/ 43754 w 174388"/>
              <a:gd name="connsiteY17" fmla="*/ 371 h 227058"/>
              <a:gd name="connsiteX18" fmla="*/ 15867 w 174388"/>
              <a:gd name="connsiteY18" fmla="*/ 9935 h 227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74388" h="227058">
                <a:moveTo>
                  <a:pt x="15867" y="9935"/>
                </a:moveTo>
                <a:cubicBezTo>
                  <a:pt x="296" y="20034"/>
                  <a:pt x="-2763" y="51600"/>
                  <a:pt x="3116" y="77328"/>
                </a:cubicBezTo>
                <a:cubicBezTo>
                  <a:pt x="7694" y="97363"/>
                  <a:pt x="17428" y="124239"/>
                  <a:pt x="33842" y="149546"/>
                </a:cubicBezTo>
                <a:cubicBezTo>
                  <a:pt x="49283" y="173354"/>
                  <a:pt x="70825" y="194702"/>
                  <a:pt x="87251" y="207053"/>
                </a:cubicBezTo>
                <a:cubicBezTo>
                  <a:pt x="108345" y="222913"/>
                  <a:pt x="138414" y="232994"/>
                  <a:pt x="153985" y="222895"/>
                </a:cubicBezTo>
                <a:cubicBezTo>
                  <a:pt x="161859" y="217789"/>
                  <a:pt x="173556" y="203837"/>
                  <a:pt x="174090" y="201334"/>
                </a:cubicBezTo>
                <a:cubicBezTo>
                  <a:pt x="174090" y="201334"/>
                  <a:pt x="167231" y="190757"/>
                  <a:pt x="165725" y="188436"/>
                </a:cubicBezTo>
                <a:lnTo>
                  <a:pt x="142722" y="152968"/>
                </a:lnTo>
                <a:cubicBezTo>
                  <a:pt x="141013" y="150332"/>
                  <a:pt x="130293" y="152741"/>
                  <a:pt x="124847" y="155826"/>
                </a:cubicBezTo>
                <a:cubicBezTo>
                  <a:pt x="117501" y="159988"/>
                  <a:pt x="110736" y="171156"/>
                  <a:pt x="110736" y="171156"/>
                </a:cubicBezTo>
                <a:cubicBezTo>
                  <a:pt x="105699" y="174066"/>
                  <a:pt x="101480" y="171167"/>
                  <a:pt x="92665" y="167110"/>
                </a:cubicBezTo>
                <a:cubicBezTo>
                  <a:pt x="81831" y="162125"/>
                  <a:pt x="69650" y="146637"/>
                  <a:pt x="59956" y="132610"/>
                </a:cubicBezTo>
                <a:cubicBezTo>
                  <a:pt x="51101" y="118038"/>
                  <a:pt x="41928" y="100599"/>
                  <a:pt x="41795" y="88674"/>
                </a:cubicBezTo>
                <a:cubicBezTo>
                  <a:pt x="41685" y="78972"/>
                  <a:pt x="40759" y="73937"/>
                  <a:pt x="45470" y="70525"/>
                </a:cubicBezTo>
                <a:cubicBezTo>
                  <a:pt x="45470" y="70525"/>
                  <a:pt x="58426" y="68902"/>
                  <a:pt x="65222" y="63893"/>
                </a:cubicBezTo>
                <a:cubicBezTo>
                  <a:pt x="70260" y="60178"/>
                  <a:pt x="76831" y="51373"/>
                  <a:pt x="75122" y="48737"/>
                </a:cubicBezTo>
                <a:lnTo>
                  <a:pt x="52119" y="13269"/>
                </a:lnTo>
                <a:cubicBezTo>
                  <a:pt x="50613" y="10948"/>
                  <a:pt x="43754" y="371"/>
                  <a:pt x="43754" y="371"/>
                </a:cubicBezTo>
                <a:cubicBezTo>
                  <a:pt x="41250" y="-162"/>
                  <a:pt x="23741" y="4829"/>
                  <a:pt x="15867" y="9935"/>
                </a:cubicBezTo>
                <a:close/>
              </a:path>
            </a:pathLst>
          </a:custGeom>
          <a:solidFill>
            <a:schemeClr val="bg1"/>
          </a:solidFill>
          <a:ln w="9525" cap="flat">
            <a:noFill/>
            <a:prstDash val="solid"/>
            <a:miter/>
          </a:ln>
        </p:spPr>
        <p:txBody>
          <a:bodyPr rtlCol="0" anchor="ctr">
            <a:noAutofit/>
          </a:bodyPr>
          <a:lstStyle/>
          <a:p>
            <a:endParaRPr lang="ja-JP" altLang="en-US" sz="1600" dirty="0">
              <a:solidFill>
                <a:schemeClr val="bg1"/>
              </a:solidFill>
            </a:endParaRPr>
          </a:p>
        </p:txBody>
      </p:sp>
      <p:sp>
        <p:nvSpPr>
          <p:cNvPr id="401" name="テキスト ボックス 400">
            <a:extLst>
              <a:ext uri="{FF2B5EF4-FFF2-40B4-BE49-F238E27FC236}">
                <a16:creationId xmlns:a16="http://schemas.microsoft.com/office/drawing/2014/main" id="{B24AD5E5-197A-E50F-E0FB-569FB4EEFCCE}"/>
              </a:ext>
            </a:extLst>
          </p:cNvPr>
          <p:cNvSpPr txBox="1"/>
          <p:nvPr/>
        </p:nvSpPr>
        <p:spPr bwMode="gray">
          <a:xfrm>
            <a:off x="2603615" y="10225465"/>
            <a:ext cx="1440000" cy="180000"/>
          </a:xfrm>
          <a:prstGeom prst="rect">
            <a:avLst/>
          </a:prstGeom>
          <a:noFill/>
        </p:spPr>
        <p:txBody>
          <a:bodyPr wrap="square" lIns="36000" tIns="0" rIns="0" bIns="0" rtlCol="0" anchor="ctr" anchorCtr="0">
            <a:noAutofit/>
          </a:bodyPr>
          <a:lstStyle/>
          <a:p>
            <a:pPr>
              <a:spcAft>
                <a:spcPts val="200"/>
              </a:spcAft>
              <a:tabLst>
                <a:tab pos="1257300" algn="l"/>
              </a:tabLst>
            </a:pPr>
            <a:r>
              <a:rPr lang="en-US" altLang="ja-JP" sz="1050" b="1" dirty="0">
                <a:solidFill>
                  <a:schemeClr val="bg1"/>
                </a:solidFill>
                <a:latin typeface="+mn-ea"/>
                <a:cs typeface="Arial" panose="020B0604020202020204" pitchFamily="34" charset="0"/>
              </a:rPr>
              <a:t>03</a:t>
            </a:r>
            <a:r>
              <a:rPr lang="en-US" altLang="ja-JP" sz="1050" b="1" dirty="0">
                <a:solidFill>
                  <a:schemeClr val="bg1"/>
                </a:solidFill>
                <a:latin typeface="Arial" panose="020B0604020202020204" pitchFamily="34" charset="0"/>
                <a:ea typeface="BIZ UDPゴシック" panose="020B0400000000000000" pitchFamily="50" charset="-128"/>
                <a:cs typeface="Arial" panose="020B0604020202020204" pitchFamily="34" charset="0"/>
              </a:rPr>
              <a:t>-</a:t>
            </a:r>
            <a:r>
              <a:rPr lang="ja-JP" altLang="en-US" sz="1050" b="1" dirty="0">
                <a:solidFill>
                  <a:schemeClr val="bg1"/>
                </a:solidFill>
                <a:latin typeface="Arial" panose="020B0604020202020204" pitchFamily="34" charset="0"/>
                <a:ea typeface="BIZ UDPゴシック" panose="020B0400000000000000" pitchFamily="50" charset="-128"/>
                <a:cs typeface="Arial" panose="020B0604020202020204" pitchFamily="34" charset="0"/>
              </a:rPr>
              <a:t>５４１３</a:t>
            </a:r>
            <a:r>
              <a:rPr lang="en-US" altLang="ja-JP" sz="1050" b="1" dirty="0">
                <a:solidFill>
                  <a:schemeClr val="bg1"/>
                </a:solidFill>
                <a:latin typeface="BIZ UDPゴシック" panose="020B0400000000000000" pitchFamily="50" charset="-128"/>
                <a:ea typeface="BIZ UDPゴシック" panose="020B0400000000000000" pitchFamily="50" charset="-128"/>
              </a:rPr>
              <a:t>-</a:t>
            </a:r>
            <a:r>
              <a:rPr lang="ja-JP" altLang="en-US" sz="1050" b="1" dirty="0">
                <a:solidFill>
                  <a:schemeClr val="bg1"/>
                </a:solidFill>
                <a:latin typeface="Arial" panose="020B0604020202020204" pitchFamily="34" charset="0"/>
                <a:ea typeface="BIZ UDPゴシック" panose="020B0400000000000000" pitchFamily="50" charset="-128"/>
                <a:cs typeface="Arial" panose="020B0604020202020204" pitchFamily="34" charset="0"/>
              </a:rPr>
              <a:t>７２７６</a:t>
            </a:r>
            <a:endParaRPr lang="en-US" altLang="ja-JP" sz="1050" b="1" dirty="0">
              <a:solidFill>
                <a:schemeClr val="bg1"/>
              </a:solidFill>
              <a:latin typeface="Arial" panose="020B0604020202020204" pitchFamily="34" charset="0"/>
              <a:ea typeface="BIZ UDPゴシック" panose="020B0400000000000000" pitchFamily="50" charset="-128"/>
              <a:cs typeface="Arial" panose="020B0604020202020204" pitchFamily="34" charset="0"/>
            </a:endParaRPr>
          </a:p>
        </p:txBody>
      </p:sp>
      <p:sp>
        <p:nvSpPr>
          <p:cNvPr id="402" name="グラフィックス 21">
            <a:extLst>
              <a:ext uri="{FF2B5EF4-FFF2-40B4-BE49-F238E27FC236}">
                <a16:creationId xmlns:a16="http://schemas.microsoft.com/office/drawing/2014/main" id="{C7AA56BF-92A2-261A-7240-73A660569F2F}"/>
              </a:ext>
            </a:extLst>
          </p:cNvPr>
          <p:cNvSpPr>
            <a:spLocks noChangeAspect="1"/>
          </p:cNvSpPr>
          <p:nvPr/>
        </p:nvSpPr>
        <p:spPr bwMode="gray">
          <a:xfrm>
            <a:off x="2482903" y="10249505"/>
            <a:ext cx="112348" cy="144000"/>
          </a:xfrm>
          <a:custGeom>
            <a:avLst/>
            <a:gdLst>
              <a:gd name="connsiteX0" fmla="*/ 15867 w 174388"/>
              <a:gd name="connsiteY0" fmla="*/ 9935 h 227058"/>
              <a:gd name="connsiteX1" fmla="*/ 3116 w 174388"/>
              <a:gd name="connsiteY1" fmla="*/ 77328 h 227058"/>
              <a:gd name="connsiteX2" fmla="*/ 33842 w 174388"/>
              <a:gd name="connsiteY2" fmla="*/ 149546 h 227058"/>
              <a:gd name="connsiteX3" fmla="*/ 87251 w 174388"/>
              <a:gd name="connsiteY3" fmla="*/ 207053 h 227058"/>
              <a:gd name="connsiteX4" fmla="*/ 153985 w 174388"/>
              <a:gd name="connsiteY4" fmla="*/ 222895 h 227058"/>
              <a:gd name="connsiteX5" fmla="*/ 174090 w 174388"/>
              <a:gd name="connsiteY5" fmla="*/ 201334 h 227058"/>
              <a:gd name="connsiteX6" fmla="*/ 165725 w 174388"/>
              <a:gd name="connsiteY6" fmla="*/ 188436 h 227058"/>
              <a:gd name="connsiteX7" fmla="*/ 142722 w 174388"/>
              <a:gd name="connsiteY7" fmla="*/ 152968 h 227058"/>
              <a:gd name="connsiteX8" fmla="*/ 124847 w 174388"/>
              <a:gd name="connsiteY8" fmla="*/ 155826 h 227058"/>
              <a:gd name="connsiteX9" fmla="*/ 110736 w 174388"/>
              <a:gd name="connsiteY9" fmla="*/ 171156 h 227058"/>
              <a:gd name="connsiteX10" fmla="*/ 92665 w 174388"/>
              <a:gd name="connsiteY10" fmla="*/ 167110 h 227058"/>
              <a:gd name="connsiteX11" fmla="*/ 59956 w 174388"/>
              <a:gd name="connsiteY11" fmla="*/ 132610 h 227058"/>
              <a:gd name="connsiteX12" fmla="*/ 41795 w 174388"/>
              <a:gd name="connsiteY12" fmla="*/ 88674 h 227058"/>
              <a:gd name="connsiteX13" fmla="*/ 45470 w 174388"/>
              <a:gd name="connsiteY13" fmla="*/ 70525 h 227058"/>
              <a:gd name="connsiteX14" fmla="*/ 65222 w 174388"/>
              <a:gd name="connsiteY14" fmla="*/ 63893 h 227058"/>
              <a:gd name="connsiteX15" fmla="*/ 75122 w 174388"/>
              <a:gd name="connsiteY15" fmla="*/ 48737 h 227058"/>
              <a:gd name="connsiteX16" fmla="*/ 52119 w 174388"/>
              <a:gd name="connsiteY16" fmla="*/ 13269 h 227058"/>
              <a:gd name="connsiteX17" fmla="*/ 43754 w 174388"/>
              <a:gd name="connsiteY17" fmla="*/ 371 h 227058"/>
              <a:gd name="connsiteX18" fmla="*/ 15867 w 174388"/>
              <a:gd name="connsiteY18" fmla="*/ 9935 h 227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74388" h="227058">
                <a:moveTo>
                  <a:pt x="15867" y="9935"/>
                </a:moveTo>
                <a:cubicBezTo>
                  <a:pt x="296" y="20034"/>
                  <a:pt x="-2763" y="51600"/>
                  <a:pt x="3116" y="77328"/>
                </a:cubicBezTo>
                <a:cubicBezTo>
                  <a:pt x="7694" y="97363"/>
                  <a:pt x="17428" y="124239"/>
                  <a:pt x="33842" y="149546"/>
                </a:cubicBezTo>
                <a:cubicBezTo>
                  <a:pt x="49283" y="173354"/>
                  <a:pt x="70825" y="194702"/>
                  <a:pt x="87251" y="207053"/>
                </a:cubicBezTo>
                <a:cubicBezTo>
                  <a:pt x="108345" y="222913"/>
                  <a:pt x="138414" y="232994"/>
                  <a:pt x="153985" y="222895"/>
                </a:cubicBezTo>
                <a:cubicBezTo>
                  <a:pt x="161859" y="217789"/>
                  <a:pt x="173556" y="203837"/>
                  <a:pt x="174090" y="201334"/>
                </a:cubicBezTo>
                <a:cubicBezTo>
                  <a:pt x="174090" y="201334"/>
                  <a:pt x="167231" y="190757"/>
                  <a:pt x="165725" y="188436"/>
                </a:cubicBezTo>
                <a:lnTo>
                  <a:pt x="142722" y="152968"/>
                </a:lnTo>
                <a:cubicBezTo>
                  <a:pt x="141013" y="150332"/>
                  <a:pt x="130293" y="152741"/>
                  <a:pt x="124847" y="155826"/>
                </a:cubicBezTo>
                <a:cubicBezTo>
                  <a:pt x="117501" y="159988"/>
                  <a:pt x="110736" y="171156"/>
                  <a:pt x="110736" y="171156"/>
                </a:cubicBezTo>
                <a:cubicBezTo>
                  <a:pt x="105699" y="174066"/>
                  <a:pt x="101480" y="171167"/>
                  <a:pt x="92665" y="167110"/>
                </a:cubicBezTo>
                <a:cubicBezTo>
                  <a:pt x="81831" y="162125"/>
                  <a:pt x="69650" y="146637"/>
                  <a:pt x="59956" y="132610"/>
                </a:cubicBezTo>
                <a:cubicBezTo>
                  <a:pt x="51101" y="118038"/>
                  <a:pt x="41928" y="100599"/>
                  <a:pt x="41795" y="88674"/>
                </a:cubicBezTo>
                <a:cubicBezTo>
                  <a:pt x="41685" y="78972"/>
                  <a:pt x="40759" y="73937"/>
                  <a:pt x="45470" y="70525"/>
                </a:cubicBezTo>
                <a:cubicBezTo>
                  <a:pt x="45470" y="70525"/>
                  <a:pt x="58426" y="68902"/>
                  <a:pt x="65222" y="63893"/>
                </a:cubicBezTo>
                <a:cubicBezTo>
                  <a:pt x="70260" y="60178"/>
                  <a:pt x="76831" y="51373"/>
                  <a:pt x="75122" y="48737"/>
                </a:cubicBezTo>
                <a:lnTo>
                  <a:pt x="52119" y="13269"/>
                </a:lnTo>
                <a:cubicBezTo>
                  <a:pt x="50613" y="10948"/>
                  <a:pt x="43754" y="371"/>
                  <a:pt x="43754" y="371"/>
                </a:cubicBezTo>
                <a:cubicBezTo>
                  <a:pt x="41250" y="-162"/>
                  <a:pt x="23741" y="4829"/>
                  <a:pt x="15867" y="9935"/>
                </a:cubicBezTo>
                <a:close/>
              </a:path>
            </a:pathLst>
          </a:custGeom>
          <a:solidFill>
            <a:schemeClr val="bg1"/>
          </a:solidFill>
          <a:ln w="9525" cap="flat">
            <a:noFill/>
            <a:prstDash val="solid"/>
            <a:miter/>
          </a:ln>
        </p:spPr>
        <p:txBody>
          <a:bodyPr lIns="36000" rtlCol="0" anchor="ctr">
            <a:noAutofit/>
          </a:bodyPr>
          <a:lstStyle/>
          <a:p>
            <a:endParaRPr lang="ja-JP" altLang="en-US" sz="1600" dirty="0">
              <a:solidFill>
                <a:schemeClr val="bg1"/>
              </a:solidFill>
            </a:endParaRPr>
          </a:p>
        </p:txBody>
      </p:sp>
      <p:sp>
        <p:nvSpPr>
          <p:cNvPr id="399" name="テキスト ボックス 398">
            <a:extLst>
              <a:ext uri="{FF2B5EF4-FFF2-40B4-BE49-F238E27FC236}">
                <a16:creationId xmlns:a16="http://schemas.microsoft.com/office/drawing/2014/main" id="{971FD0A8-B397-69F1-FDB5-ADCF62BFD418}"/>
              </a:ext>
            </a:extLst>
          </p:cNvPr>
          <p:cNvSpPr txBox="1"/>
          <p:nvPr/>
        </p:nvSpPr>
        <p:spPr bwMode="gray">
          <a:xfrm>
            <a:off x="2603615" y="10433311"/>
            <a:ext cx="1440000" cy="180000"/>
          </a:xfrm>
          <a:prstGeom prst="rect">
            <a:avLst/>
          </a:prstGeom>
          <a:noFill/>
        </p:spPr>
        <p:txBody>
          <a:bodyPr wrap="square" lIns="36000" tIns="0" rIns="0" bIns="0" rtlCol="0" anchor="ctr" anchorCtr="0">
            <a:noAutofit/>
          </a:bodyPr>
          <a:lstStyle/>
          <a:p>
            <a:pPr>
              <a:spcAft>
                <a:spcPts val="200"/>
              </a:spcAft>
              <a:tabLst>
                <a:tab pos="1257300" algn="l"/>
              </a:tabLst>
            </a:pPr>
            <a:r>
              <a:rPr lang="en-US" altLang="ja-JP" sz="1050" b="1" dirty="0">
                <a:solidFill>
                  <a:schemeClr val="bg1"/>
                </a:solidFill>
                <a:latin typeface="+mn-ea"/>
                <a:cs typeface="Arial" panose="020B0604020202020204" pitchFamily="34" charset="0"/>
              </a:rPr>
              <a:t>03</a:t>
            </a:r>
            <a:r>
              <a:rPr lang="en-US" altLang="ja-JP" sz="1050" b="1" dirty="0">
                <a:solidFill>
                  <a:schemeClr val="bg1"/>
                </a:solidFill>
                <a:latin typeface="Arial" panose="020B0604020202020204" pitchFamily="34" charset="0"/>
                <a:ea typeface="BIZ UDPゴシック" panose="020B0400000000000000" pitchFamily="50" charset="-128"/>
                <a:cs typeface="Arial" panose="020B0604020202020204" pitchFamily="34" charset="0"/>
              </a:rPr>
              <a:t>-</a:t>
            </a:r>
            <a:r>
              <a:rPr lang="ja-JP" altLang="en-US" sz="1050" b="1" dirty="0">
                <a:solidFill>
                  <a:schemeClr val="bg1"/>
                </a:solidFill>
                <a:latin typeface="Arial" panose="020B0604020202020204" pitchFamily="34" charset="0"/>
                <a:ea typeface="BIZ UDPゴシック" panose="020B0400000000000000" pitchFamily="50" charset="-128"/>
                <a:cs typeface="Arial" panose="020B0604020202020204" pitchFamily="34" charset="0"/>
              </a:rPr>
              <a:t>６４００</a:t>
            </a:r>
            <a:r>
              <a:rPr lang="en-US" altLang="ja-JP" sz="1050" b="1" dirty="0">
                <a:solidFill>
                  <a:schemeClr val="bg1"/>
                </a:solidFill>
                <a:latin typeface="BIZ UDPゴシック" panose="020B0400000000000000" pitchFamily="50" charset="-128"/>
                <a:ea typeface="BIZ UDPゴシック" panose="020B0400000000000000" pitchFamily="50" charset="-128"/>
              </a:rPr>
              <a:t>-</a:t>
            </a:r>
            <a:r>
              <a:rPr lang="ja-JP" altLang="en-US" sz="1050" b="1" dirty="0">
                <a:solidFill>
                  <a:schemeClr val="bg1"/>
                </a:solidFill>
                <a:latin typeface="Arial" panose="020B0604020202020204" pitchFamily="34" charset="0"/>
                <a:ea typeface="BIZ UDPゴシック" panose="020B0400000000000000" pitchFamily="50" charset="-128"/>
                <a:cs typeface="Arial" panose="020B0604020202020204" pitchFamily="34" charset="0"/>
              </a:rPr>
              <a:t>００２２</a:t>
            </a:r>
            <a:endParaRPr lang="en-US" altLang="ja-JP" sz="1050" b="1" dirty="0">
              <a:solidFill>
                <a:schemeClr val="bg1"/>
              </a:solidFill>
              <a:latin typeface="Arial" panose="020B0604020202020204" pitchFamily="34" charset="0"/>
              <a:ea typeface="BIZ UDPゴシック" panose="020B0400000000000000" pitchFamily="50" charset="-128"/>
              <a:cs typeface="Arial" panose="020B0604020202020204" pitchFamily="34" charset="0"/>
            </a:endParaRPr>
          </a:p>
        </p:txBody>
      </p:sp>
      <p:sp>
        <p:nvSpPr>
          <p:cNvPr id="400" name="グラフィックス 21">
            <a:extLst>
              <a:ext uri="{FF2B5EF4-FFF2-40B4-BE49-F238E27FC236}">
                <a16:creationId xmlns:a16="http://schemas.microsoft.com/office/drawing/2014/main" id="{6A1E8554-056E-271C-194D-7BEEB04D4D70}"/>
              </a:ext>
            </a:extLst>
          </p:cNvPr>
          <p:cNvSpPr>
            <a:spLocks noChangeAspect="1"/>
          </p:cNvSpPr>
          <p:nvPr/>
        </p:nvSpPr>
        <p:spPr bwMode="gray">
          <a:xfrm>
            <a:off x="2482903" y="10458938"/>
            <a:ext cx="112348" cy="144000"/>
          </a:xfrm>
          <a:custGeom>
            <a:avLst/>
            <a:gdLst>
              <a:gd name="connsiteX0" fmla="*/ 15867 w 174388"/>
              <a:gd name="connsiteY0" fmla="*/ 9935 h 227058"/>
              <a:gd name="connsiteX1" fmla="*/ 3116 w 174388"/>
              <a:gd name="connsiteY1" fmla="*/ 77328 h 227058"/>
              <a:gd name="connsiteX2" fmla="*/ 33842 w 174388"/>
              <a:gd name="connsiteY2" fmla="*/ 149546 h 227058"/>
              <a:gd name="connsiteX3" fmla="*/ 87251 w 174388"/>
              <a:gd name="connsiteY3" fmla="*/ 207053 h 227058"/>
              <a:gd name="connsiteX4" fmla="*/ 153985 w 174388"/>
              <a:gd name="connsiteY4" fmla="*/ 222895 h 227058"/>
              <a:gd name="connsiteX5" fmla="*/ 174090 w 174388"/>
              <a:gd name="connsiteY5" fmla="*/ 201334 h 227058"/>
              <a:gd name="connsiteX6" fmla="*/ 165725 w 174388"/>
              <a:gd name="connsiteY6" fmla="*/ 188436 h 227058"/>
              <a:gd name="connsiteX7" fmla="*/ 142722 w 174388"/>
              <a:gd name="connsiteY7" fmla="*/ 152968 h 227058"/>
              <a:gd name="connsiteX8" fmla="*/ 124847 w 174388"/>
              <a:gd name="connsiteY8" fmla="*/ 155826 h 227058"/>
              <a:gd name="connsiteX9" fmla="*/ 110736 w 174388"/>
              <a:gd name="connsiteY9" fmla="*/ 171156 h 227058"/>
              <a:gd name="connsiteX10" fmla="*/ 92665 w 174388"/>
              <a:gd name="connsiteY10" fmla="*/ 167110 h 227058"/>
              <a:gd name="connsiteX11" fmla="*/ 59956 w 174388"/>
              <a:gd name="connsiteY11" fmla="*/ 132610 h 227058"/>
              <a:gd name="connsiteX12" fmla="*/ 41795 w 174388"/>
              <a:gd name="connsiteY12" fmla="*/ 88674 h 227058"/>
              <a:gd name="connsiteX13" fmla="*/ 45470 w 174388"/>
              <a:gd name="connsiteY13" fmla="*/ 70525 h 227058"/>
              <a:gd name="connsiteX14" fmla="*/ 65222 w 174388"/>
              <a:gd name="connsiteY14" fmla="*/ 63893 h 227058"/>
              <a:gd name="connsiteX15" fmla="*/ 75122 w 174388"/>
              <a:gd name="connsiteY15" fmla="*/ 48737 h 227058"/>
              <a:gd name="connsiteX16" fmla="*/ 52119 w 174388"/>
              <a:gd name="connsiteY16" fmla="*/ 13269 h 227058"/>
              <a:gd name="connsiteX17" fmla="*/ 43754 w 174388"/>
              <a:gd name="connsiteY17" fmla="*/ 371 h 227058"/>
              <a:gd name="connsiteX18" fmla="*/ 15867 w 174388"/>
              <a:gd name="connsiteY18" fmla="*/ 9935 h 227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74388" h="227058">
                <a:moveTo>
                  <a:pt x="15867" y="9935"/>
                </a:moveTo>
                <a:cubicBezTo>
                  <a:pt x="296" y="20034"/>
                  <a:pt x="-2763" y="51600"/>
                  <a:pt x="3116" y="77328"/>
                </a:cubicBezTo>
                <a:cubicBezTo>
                  <a:pt x="7694" y="97363"/>
                  <a:pt x="17428" y="124239"/>
                  <a:pt x="33842" y="149546"/>
                </a:cubicBezTo>
                <a:cubicBezTo>
                  <a:pt x="49283" y="173354"/>
                  <a:pt x="70825" y="194702"/>
                  <a:pt x="87251" y="207053"/>
                </a:cubicBezTo>
                <a:cubicBezTo>
                  <a:pt x="108345" y="222913"/>
                  <a:pt x="138414" y="232994"/>
                  <a:pt x="153985" y="222895"/>
                </a:cubicBezTo>
                <a:cubicBezTo>
                  <a:pt x="161859" y="217789"/>
                  <a:pt x="173556" y="203837"/>
                  <a:pt x="174090" y="201334"/>
                </a:cubicBezTo>
                <a:cubicBezTo>
                  <a:pt x="174090" y="201334"/>
                  <a:pt x="167231" y="190757"/>
                  <a:pt x="165725" y="188436"/>
                </a:cubicBezTo>
                <a:lnTo>
                  <a:pt x="142722" y="152968"/>
                </a:lnTo>
                <a:cubicBezTo>
                  <a:pt x="141013" y="150332"/>
                  <a:pt x="130293" y="152741"/>
                  <a:pt x="124847" y="155826"/>
                </a:cubicBezTo>
                <a:cubicBezTo>
                  <a:pt x="117501" y="159988"/>
                  <a:pt x="110736" y="171156"/>
                  <a:pt x="110736" y="171156"/>
                </a:cubicBezTo>
                <a:cubicBezTo>
                  <a:pt x="105699" y="174066"/>
                  <a:pt x="101480" y="171167"/>
                  <a:pt x="92665" y="167110"/>
                </a:cubicBezTo>
                <a:cubicBezTo>
                  <a:pt x="81831" y="162125"/>
                  <a:pt x="69650" y="146637"/>
                  <a:pt x="59956" y="132610"/>
                </a:cubicBezTo>
                <a:cubicBezTo>
                  <a:pt x="51101" y="118038"/>
                  <a:pt x="41928" y="100599"/>
                  <a:pt x="41795" y="88674"/>
                </a:cubicBezTo>
                <a:cubicBezTo>
                  <a:pt x="41685" y="78972"/>
                  <a:pt x="40759" y="73937"/>
                  <a:pt x="45470" y="70525"/>
                </a:cubicBezTo>
                <a:cubicBezTo>
                  <a:pt x="45470" y="70525"/>
                  <a:pt x="58426" y="68902"/>
                  <a:pt x="65222" y="63893"/>
                </a:cubicBezTo>
                <a:cubicBezTo>
                  <a:pt x="70260" y="60178"/>
                  <a:pt x="76831" y="51373"/>
                  <a:pt x="75122" y="48737"/>
                </a:cubicBezTo>
                <a:lnTo>
                  <a:pt x="52119" y="13269"/>
                </a:lnTo>
                <a:cubicBezTo>
                  <a:pt x="50613" y="10948"/>
                  <a:pt x="43754" y="371"/>
                  <a:pt x="43754" y="371"/>
                </a:cubicBezTo>
                <a:cubicBezTo>
                  <a:pt x="41250" y="-162"/>
                  <a:pt x="23741" y="4829"/>
                  <a:pt x="15867" y="9935"/>
                </a:cubicBezTo>
                <a:close/>
              </a:path>
            </a:pathLst>
          </a:custGeom>
          <a:solidFill>
            <a:schemeClr val="bg1"/>
          </a:solidFill>
          <a:ln w="9525" cap="flat">
            <a:noFill/>
            <a:prstDash val="solid"/>
            <a:miter/>
          </a:ln>
        </p:spPr>
        <p:txBody>
          <a:bodyPr lIns="36000" rtlCol="0" anchor="ctr">
            <a:noAutofit/>
          </a:bodyPr>
          <a:lstStyle/>
          <a:p>
            <a:endParaRPr lang="ja-JP" altLang="en-US" sz="1600" dirty="0">
              <a:solidFill>
                <a:schemeClr val="bg1"/>
              </a:solidFill>
            </a:endParaRPr>
          </a:p>
        </p:txBody>
      </p:sp>
      <p:grpSp>
        <p:nvGrpSpPr>
          <p:cNvPr id="393" name="グループ化 392">
            <a:extLst>
              <a:ext uri="{FF2B5EF4-FFF2-40B4-BE49-F238E27FC236}">
                <a16:creationId xmlns:a16="http://schemas.microsoft.com/office/drawing/2014/main" id="{F899197A-B596-8554-2CCE-2733D9A3DCD1}"/>
              </a:ext>
            </a:extLst>
          </p:cNvPr>
          <p:cNvGrpSpPr/>
          <p:nvPr/>
        </p:nvGrpSpPr>
        <p:grpSpPr bwMode="gray">
          <a:xfrm>
            <a:off x="5533445" y="10018729"/>
            <a:ext cx="1464890" cy="180000"/>
            <a:chOff x="5584126" y="4121805"/>
            <a:chExt cx="1464890" cy="180000"/>
          </a:xfrm>
        </p:grpSpPr>
        <p:sp>
          <p:nvSpPr>
            <p:cNvPr id="397" name="テキスト ボックス 396">
              <a:extLst>
                <a:ext uri="{FF2B5EF4-FFF2-40B4-BE49-F238E27FC236}">
                  <a16:creationId xmlns:a16="http://schemas.microsoft.com/office/drawing/2014/main" id="{5A0DE6A9-5A8E-EF92-3FD7-AEF1684302C1}"/>
                </a:ext>
              </a:extLst>
            </p:cNvPr>
            <p:cNvSpPr txBox="1"/>
            <p:nvPr/>
          </p:nvSpPr>
          <p:spPr bwMode="gray">
            <a:xfrm>
              <a:off x="5704838" y="4121805"/>
              <a:ext cx="1344178" cy="180000"/>
            </a:xfrm>
            <a:prstGeom prst="rect">
              <a:avLst/>
            </a:prstGeom>
            <a:noFill/>
          </p:spPr>
          <p:txBody>
            <a:bodyPr wrap="none" lIns="36000" tIns="0" rIns="0" bIns="0" rtlCol="0" anchor="ctr" anchorCtr="0">
              <a:noAutofit/>
            </a:bodyPr>
            <a:lstStyle/>
            <a:p>
              <a:pPr>
                <a:spcAft>
                  <a:spcPts val="200"/>
                </a:spcAft>
                <a:tabLst>
                  <a:tab pos="1524000" algn="l"/>
                </a:tabLst>
              </a:pPr>
              <a:r>
                <a:rPr lang="en-US" altLang="ja-JP" sz="1050" b="1" dirty="0">
                  <a:solidFill>
                    <a:schemeClr val="bg1"/>
                  </a:solidFill>
                  <a:latin typeface="+mn-ea"/>
                  <a:cs typeface="Arial" panose="020B0604020202020204" pitchFamily="34" charset="0"/>
                </a:rPr>
                <a:t>03</a:t>
              </a:r>
              <a:r>
                <a:rPr lang="en-US" altLang="ja-JP" sz="1050" b="1" dirty="0">
                  <a:solidFill>
                    <a:schemeClr val="bg1"/>
                  </a:solidFill>
                  <a:latin typeface="Arial" panose="020B0604020202020204" pitchFamily="34" charset="0"/>
                  <a:ea typeface="BIZ UDPゴシック" panose="020B0400000000000000" pitchFamily="50" charset="-128"/>
                  <a:cs typeface="Arial" panose="020B0604020202020204" pitchFamily="34" charset="0"/>
                </a:rPr>
                <a:t>-</a:t>
              </a:r>
              <a:r>
                <a:rPr lang="ja-JP" altLang="en-US" sz="1050" b="1" dirty="0">
                  <a:solidFill>
                    <a:schemeClr val="bg1"/>
                  </a:solidFill>
                  <a:latin typeface="Arial" panose="020B0604020202020204" pitchFamily="34" charset="0"/>
                  <a:ea typeface="BIZ UDPゴシック" panose="020B0400000000000000" pitchFamily="50" charset="-128"/>
                  <a:cs typeface="Arial" panose="020B0604020202020204" pitchFamily="34" charset="0"/>
                </a:rPr>
                <a:t>５１１４</a:t>
              </a:r>
              <a:r>
                <a:rPr lang="en-US" altLang="ja-JP" sz="1050" b="1" dirty="0">
                  <a:solidFill>
                    <a:schemeClr val="bg1"/>
                  </a:solidFill>
                  <a:latin typeface="BIZ UDPゴシック" panose="020B0400000000000000" pitchFamily="50" charset="-128"/>
                  <a:ea typeface="BIZ UDPゴシック" panose="020B0400000000000000" pitchFamily="50" charset="-128"/>
                </a:rPr>
                <a:t>-</a:t>
              </a:r>
              <a:r>
                <a:rPr lang="ja-JP" altLang="en-US" sz="1050" b="1" dirty="0">
                  <a:solidFill>
                    <a:schemeClr val="bg1"/>
                  </a:solidFill>
                  <a:latin typeface="Arial" panose="020B0604020202020204" pitchFamily="34" charset="0"/>
                  <a:ea typeface="BIZ UDPゴシック" panose="020B0400000000000000" pitchFamily="50" charset="-128"/>
                  <a:cs typeface="Arial" panose="020B0604020202020204" pitchFamily="34" charset="0"/>
                </a:rPr>
                <a:t>８８２２</a:t>
              </a:r>
              <a:endParaRPr lang="en-US" altLang="ja-JP" sz="1050" b="1" dirty="0">
                <a:solidFill>
                  <a:schemeClr val="bg1"/>
                </a:solidFill>
                <a:latin typeface="Arial" panose="020B0604020202020204" pitchFamily="34" charset="0"/>
                <a:ea typeface="BIZ UDPゴシック" panose="020B0400000000000000" pitchFamily="50" charset="-128"/>
                <a:cs typeface="Arial" panose="020B0604020202020204" pitchFamily="34" charset="0"/>
              </a:endParaRPr>
            </a:p>
          </p:txBody>
        </p:sp>
        <p:sp>
          <p:nvSpPr>
            <p:cNvPr id="398" name="グラフィックス 21">
              <a:extLst>
                <a:ext uri="{FF2B5EF4-FFF2-40B4-BE49-F238E27FC236}">
                  <a16:creationId xmlns:a16="http://schemas.microsoft.com/office/drawing/2014/main" id="{986CE8BC-5248-BE60-0521-222E7E59FFE7}"/>
                </a:ext>
              </a:extLst>
            </p:cNvPr>
            <p:cNvSpPr>
              <a:spLocks noChangeAspect="1"/>
            </p:cNvSpPr>
            <p:nvPr/>
          </p:nvSpPr>
          <p:spPr bwMode="gray">
            <a:xfrm>
              <a:off x="5584126" y="4149321"/>
              <a:ext cx="120712" cy="144000"/>
            </a:xfrm>
            <a:custGeom>
              <a:avLst/>
              <a:gdLst>
                <a:gd name="connsiteX0" fmla="*/ 15867 w 174388"/>
                <a:gd name="connsiteY0" fmla="*/ 9935 h 227058"/>
                <a:gd name="connsiteX1" fmla="*/ 3116 w 174388"/>
                <a:gd name="connsiteY1" fmla="*/ 77328 h 227058"/>
                <a:gd name="connsiteX2" fmla="*/ 33842 w 174388"/>
                <a:gd name="connsiteY2" fmla="*/ 149546 h 227058"/>
                <a:gd name="connsiteX3" fmla="*/ 87251 w 174388"/>
                <a:gd name="connsiteY3" fmla="*/ 207053 h 227058"/>
                <a:gd name="connsiteX4" fmla="*/ 153985 w 174388"/>
                <a:gd name="connsiteY4" fmla="*/ 222895 h 227058"/>
                <a:gd name="connsiteX5" fmla="*/ 174090 w 174388"/>
                <a:gd name="connsiteY5" fmla="*/ 201334 h 227058"/>
                <a:gd name="connsiteX6" fmla="*/ 165725 w 174388"/>
                <a:gd name="connsiteY6" fmla="*/ 188436 h 227058"/>
                <a:gd name="connsiteX7" fmla="*/ 142722 w 174388"/>
                <a:gd name="connsiteY7" fmla="*/ 152968 h 227058"/>
                <a:gd name="connsiteX8" fmla="*/ 124847 w 174388"/>
                <a:gd name="connsiteY8" fmla="*/ 155826 h 227058"/>
                <a:gd name="connsiteX9" fmla="*/ 110736 w 174388"/>
                <a:gd name="connsiteY9" fmla="*/ 171156 h 227058"/>
                <a:gd name="connsiteX10" fmla="*/ 92665 w 174388"/>
                <a:gd name="connsiteY10" fmla="*/ 167110 h 227058"/>
                <a:gd name="connsiteX11" fmla="*/ 59956 w 174388"/>
                <a:gd name="connsiteY11" fmla="*/ 132610 h 227058"/>
                <a:gd name="connsiteX12" fmla="*/ 41795 w 174388"/>
                <a:gd name="connsiteY12" fmla="*/ 88674 h 227058"/>
                <a:gd name="connsiteX13" fmla="*/ 45470 w 174388"/>
                <a:gd name="connsiteY13" fmla="*/ 70525 h 227058"/>
                <a:gd name="connsiteX14" fmla="*/ 65222 w 174388"/>
                <a:gd name="connsiteY14" fmla="*/ 63893 h 227058"/>
                <a:gd name="connsiteX15" fmla="*/ 75122 w 174388"/>
                <a:gd name="connsiteY15" fmla="*/ 48737 h 227058"/>
                <a:gd name="connsiteX16" fmla="*/ 52119 w 174388"/>
                <a:gd name="connsiteY16" fmla="*/ 13269 h 227058"/>
                <a:gd name="connsiteX17" fmla="*/ 43754 w 174388"/>
                <a:gd name="connsiteY17" fmla="*/ 371 h 227058"/>
                <a:gd name="connsiteX18" fmla="*/ 15867 w 174388"/>
                <a:gd name="connsiteY18" fmla="*/ 9935 h 227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74388" h="227058">
                  <a:moveTo>
                    <a:pt x="15867" y="9935"/>
                  </a:moveTo>
                  <a:cubicBezTo>
                    <a:pt x="296" y="20034"/>
                    <a:pt x="-2763" y="51600"/>
                    <a:pt x="3116" y="77328"/>
                  </a:cubicBezTo>
                  <a:cubicBezTo>
                    <a:pt x="7694" y="97363"/>
                    <a:pt x="17428" y="124239"/>
                    <a:pt x="33842" y="149546"/>
                  </a:cubicBezTo>
                  <a:cubicBezTo>
                    <a:pt x="49283" y="173354"/>
                    <a:pt x="70825" y="194702"/>
                    <a:pt x="87251" y="207053"/>
                  </a:cubicBezTo>
                  <a:cubicBezTo>
                    <a:pt x="108345" y="222913"/>
                    <a:pt x="138414" y="232994"/>
                    <a:pt x="153985" y="222895"/>
                  </a:cubicBezTo>
                  <a:cubicBezTo>
                    <a:pt x="161859" y="217789"/>
                    <a:pt x="173556" y="203837"/>
                    <a:pt x="174090" y="201334"/>
                  </a:cubicBezTo>
                  <a:cubicBezTo>
                    <a:pt x="174090" y="201334"/>
                    <a:pt x="167231" y="190757"/>
                    <a:pt x="165725" y="188436"/>
                  </a:cubicBezTo>
                  <a:lnTo>
                    <a:pt x="142722" y="152968"/>
                  </a:lnTo>
                  <a:cubicBezTo>
                    <a:pt x="141013" y="150332"/>
                    <a:pt x="130293" y="152741"/>
                    <a:pt x="124847" y="155826"/>
                  </a:cubicBezTo>
                  <a:cubicBezTo>
                    <a:pt x="117501" y="159988"/>
                    <a:pt x="110736" y="171156"/>
                    <a:pt x="110736" y="171156"/>
                  </a:cubicBezTo>
                  <a:cubicBezTo>
                    <a:pt x="105699" y="174066"/>
                    <a:pt x="101480" y="171167"/>
                    <a:pt x="92665" y="167110"/>
                  </a:cubicBezTo>
                  <a:cubicBezTo>
                    <a:pt x="81831" y="162125"/>
                    <a:pt x="69650" y="146637"/>
                    <a:pt x="59956" y="132610"/>
                  </a:cubicBezTo>
                  <a:cubicBezTo>
                    <a:pt x="51101" y="118038"/>
                    <a:pt x="41928" y="100599"/>
                    <a:pt x="41795" y="88674"/>
                  </a:cubicBezTo>
                  <a:cubicBezTo>
                    <a:pt x="41685" y="78972"/>
                    <a:pt x="40759" y="73937"/>
                    <a:pt x="45470" y="70525"/>
                  </a:cubicBezTo>
                  <a:cubicBezTo>
                    <a:pt x="45470" y="70525"/>
                    <a:pt x="58426" y="68902"/>
                    <a:pt x="65222" y="63893"/>
                  </a:cubicBezTo>
                  <a:cubicBezTo>
                    <a:pt x="70260" y="60178"/>
                    <a:pt x="76831" y="51373"/>
                    <a:pt x="75122" y="48737"/>
                  </a:cubicBezTo>
                  <a:lnTo>
                    <a:pt x="52119" y="13269"/>
                  </a:lnTo>
                  <a:cubicBezTo>
                    <a:pt x="50613" y="10948"/>
                    <a:pt x="43754" y="371"/>
                    <a:pt x="43754" y="371"/>
                  </a:cubicBezTo>
                  <a:cubicBezTo>
                    <a:pt x="41250" y="-162"/>
                    <a:pt x="23741" y="4829"/>
                    <a:pt x="15867" y="9935"/>
                  </a:cubicBezTo>
                  <a:close/>
                </a:path>
              </a:pathLst>
            </a:custGeom>
            <a:solidFill>
              <a:schemeClr val="bg1"/>
            </a:solidFill>
            <a:ln w="9525" cap="flat">
              <a:noFill/>
              <a:prstDash val="solid"/>
              <a:miter/>
            </a:ln>
          </p:spPr>
          <p:txBody>
            <a:bodyPr rtlCol="0" anchor="ctr">
              <a:noAutofit/>
            </a:bodyPr>
            <a:lstStyle/>
            <a:p>
              <a:endParaRPr lang="ja-JP" altLang="en-US" sz="1600" dirty="0">
                <a:solidFill>
                  <a:schemeClr val="bg1"/>
                </a:solidFill>
              </a:endParaRPr>
            </a:p>
          </p:txBody>
        </p:sp>
      </p:grpSp>
      <p:grpSp>
        <p:nvGrpSpPr>
          <p:cNvPr id="394" name="グループ化 393">
            <a:extLst>
              <a:ext uri="{FF2B5EF4-FFF2-40B4-BE49-F238E27FC236}">
                <a16:creationId xmlns:a16="http://schemas.microsoft.com/office/drawing/2014/main" id="{3A72BD75-4F00-DE0A-466F-48460B3F680A}"/>
              </a:ext>
            </a:extLst>
          </p:cNvPr>
          <p:cNvGrpSpPr/>
          <p:nvPr/>
        </p:nvGrpSpPr>
        <p:grpSpPr bwMode="gray">
          <a:xfrm>
            <a:off x="5533445" y="10225465"/>
            <a:ext cx="1464890" cy="180000"/>
            <a:chOff x="5584126" y="4328541"/>
            <a:chExt cx="1464890" cy="180000"/>
          </a:xfrm>
        </p:grpSpPr>
        <p:sp>
          <p:nvSpPr>
            <p:cNvPr id="395" name="テキスト ボックス 394">
              <a:extLst>
                <a:ext uri="{FF2B5EF4-FFF2-40B4-BE49-F238E27FC236}">
                  <a16:creationId xmlns:a16="http://schemas.microsoft.com/office/drawing/2014/main" id="{280F35E6-3110-5608-411A-D8EC692DB7BD}"/>
                </a:ext>
              </a:extLst>
            </p:cNvPr>
            <p:cNvSpPr txBox="1"/>
            <p:nvPr/>
          </p:nvSpPr>
          <p:spPr bwMode="gray">
            <a:xfrm>
              <a:off x="5704838" y="4328541"/>
              <a:ext cx="1344178" cy="180000"/>
            </a:xfrm>
            <a:prstGeom prst="rect">
              <a:avLst/>
            </a:prstGeom>
            <a:noFill/>
          </p:spPr>
          <p:txBody>
            <a:bodyPr wrap="none" lIns="36000" tIns="0" rIns="0" bIns="0" rtlCol="0" anchor="ctr" anchorCtr="0">
              <a:noAutofit/>
            </a:bodyPr>
            <a:lstStyle/>
            <a:p>
              <a:pPr>
                <a:spcAft>
                  <a:spcPts val="200"/>
                </a:spcAft>
                <a:tabLst>
                  <a:tab pos="1524000" algn="l"/>
                </a:tabLst>
              </a:pPr>
              <a:r>
                <a:rPr lang="en-US" altLang="ja-JP" sz="1050" b="1" dirty="0">
                  <a:solidFill>
                    <a:schemeClr val="bg1"/>
                  </a:solidFill>
                  <a:latin typeface="+mn-ea"/>
                  <a:cs typeface="Arial" panose="020B0604020202020204" pitchFamily="34" charset="0"/>
                </a:rPr>
                <a:t>03</a:t>
              </a:r>
              <a:r>
                <a:rPr lang="en-US" altLang="ja-JP" sz="1050" b="1" dirty="0">
                  <a:solidFill>
                    <a:schemeClr val="bg1"/>
                  </a:solidFill>
                  <a:latin typeface="Arial" panose="020B0604020202020204" pitchFamily="34" charset="0"/>
                  <a:ea typeface="BIZ UDPゴシック" panose="020B0400000000000000" pitchFamily="50" charset="-128"/>
                  <a:cs typeface="Arial" panose="020B0604020202020204" pitchFamily="34" charset="0"/>
                </a:rPr>
                <a:t>-</a:t>
              </a:r>
              <a:r>
                <a:rPr lang="ja-JP" altLang="en-US" sz="1050" b="1" dirty="0">
                  <a:solidFill>
                    <a:schemeClr val="bg1"/>
                  </a:solidFill>
                  <a:latin typeface="Arial" panose="020B0604020202020204" pitchFamily="34" charset="0"/>
                  <a:ea typeface="BIZ UDPゴシック" panose="020B0400000000000000" pitchFamily="50" charset="-128"/>
                  <a:cs typeface="Arial" panose="020B0604020202020204" pitchFamily="34" charset="0"/>
                </a:rPr>
                <a:t>５４２１</a:t>
              </a:r>
              <a:r>
                <a:rPr lang="en-US" altLang="ja-JP" sz="1050" b="1" dirty="0">
                  <a:solidFill>
                    <a:schemeClr val="bg1"/>
                  </a:solidFill>
                  <a:latin typeface="BIZ UDPゴシック" panose="020B0400000000000000" pitchFamily="50" charset="-128"/>
                  <a:ea typeface="BIZ UDPゴシック" panose="020B0400000000000000" pitchFamily="50" charset="-128"/>
                </a:rPr>
                <a:t>-</a:t>
              </a:r>
              <a:r>
                <a:rPr lang="ja-JP" altLang="en-US" sz="1050" b="1" dirty="0">
                  <a:solidFill>
                    <a:schemeClr val="bg1"/>
                  </a:solidFill>
                  <a:latin typeface="Arial" panose="020B0604020202020204" pitchFamily="34" charset="0"/>
                  <a:ea typeface="BIZ UDPゴシック" panose="020B0400000000000000" pitchFamily="50" charset="-128"/>
                  <a:cs typeface="Arial" panose="020B0604020202020204" pitchFamily="34" charset="0"/>
                </a:rPr>
                <a:t>７０８５</a:t>
              </a:r>
              <a:endParaRPr lang="en-US" altLang="ja-JP" sz="1050" b="1" dirty="0">
                <a:solidFill>
                  <a:schemeClr val="bg1"/>
                </a:solidFill>
                <a:latin typeface="Arial" panose="020B0604020202020204" pitchFamily="34" charset="0"/>
                <a:ea typeface="BIZ UDPゴシック" panose="020B0400000000000000" pitchFamily="50" charset="-128"/>
                <a:cs typeface="Arial" panose="020B0604020202020204" pitchFamily="34" charset="0"/>
              </a:endParaRPr>
            </a:p>
          </p:txBody>
        </p:sp>
        <p:sp>
          <p:nvSpPr>
            <p:cNvPr id="396" name="グラフィックス 21">
              <a:extLst>
                <a:ext uri="{FF2B5EF4-FFF2-40B4-BE49-F238E27FC236}">
                  <a16:creationId xmlns:a16="http://schemas.microsoft.com/office/drawing/2014/main" id="{7AFDDC08-2FBC-ADA5-298B-16070DCCB901}"/>
                </a:ext>
              </a:extLst>
            </p:cNvPr>
            <p:cNvSpPr>
              <a:spLocks noChangeAspect="1"/>
            </p:cNvSpPr>
            <p:nvPr/>
          </p:nvSpPr>
          <p:spPr bwMode="gray">
            <a:xfrm>
              <a:off x="5584126" y="4347236"/>
              <a:ext cx="120712" cy="144000"/>
            </a:xfrm>
            <a:custGeom>
              <a:avLst/>
              <a:gdLst>
                <a:gd name="connsiteX0" fmla="*/ 15867 w 174388"/>
                <a:gd name="connsiteY0" fmla="*/ 9935 h 227058"/>
                <a:gd name="connsiteX1" fmla="*/ 3116 w 174388"/>
                <a:gd name="connsiteY1" fmla="*/ 77328 h 227058"/>
                <a:gd name="connsiteX2" fmla="*/ 33842 w 174388"/>
                <a:gd name="connsiteY2" fmla="*/ 149546 h 227058"/>
                <a:gd name="connsiteX3" fmla="*/ 87251 w 174388"/>
                <a:gd name="connsiteY3" fmla="*/ 207053 h 227058"/>
                <a:gd name="connsiteX4" fmla="*/ 153985 w 174388"/>
                <a:gd name="connsiteY4" fmla="*/ 222895 h 227058"/>
                <a:gd name="connsiteX5" fmla="*/ 174090 w 174388"/>
                <a:gd name="connsiteY5" fmla="*/ 201334 h 227058"/>
                <a:gd name="connsiteX6" fmla="*/ 165725 w 174388"/>
                <a:gd name="connsiteY6" fmla="*/ 188436 h 227058"/>
                <a:gd name="connsiteX7" fmla="*/ 142722 w 174388"/>
                <a:gd name="connsiteY7" fmla="*/ 152968 h 227058"/>
                <a:gd name="connsiteX8" fmla="*/ 124847 w 174388"/>
                <a:gd name="connsiteY8" fmla="*/ 155826 h 227058"/>
                <a:gd name="connsiteX9" fmla="*/ 110736 w 174388"/>
                <a:gd name="connsiteY9" fmla="*/ 171156 h 227058"/>
                <a:gd name="connsiteX10" fmla="*/ 92665 w 174388"/>
                <a:gd name="connsiteY10" fmla="*/ 167110 h 227058"/>
                <a:gd name="connsiteX11" fmla="*/ 59956 w 174388"/>
                <a:gd name="connsiteY11" fmla="*/ 132610 h 227058"/>
                <a:gd name="connsiteX12" fmla="*/ 41795 w 174388"/>
                <a:gd name="connsiteY12" fmla="*/ 88674 h 227058"/>
                <a:gd name="connsiteX13" fmla="*/ 45470 w 174388"/>
                <a:gd name="connsiteY13" fmla="*/ 70525 h 227058"/>
                <a:gd name="connsiteX14" fmla="*/ 65222 w 174388"/>
                <a:gd name="connsiteY14" fmla="*/ 63893 h 227058"/>
                <a:gd name="connsiteX15" fmla="*/ 75122 w 174388"/>
                <a:gd name="connsiteY15" fmla="*/ 48737 h 227058"/>
                <a:gd name="connsiteX16" fmla="*/ 52119 w 174388"/>
                <a:gd name="connsiteY16" fmla="*/ 13269 h 227058"/>
                <a:gd name="connsiteX17" fmla="*/ 43754 w 174388"/>
                <a:gd name="connsiteY17" fmla="*/ 371 h 227058"/>
                <a:gd name="connsiteX18" fmla="*/ 15867 w 174388"/>
                <a:gd name="connsiteY18" fmla="*/ 9935 h 227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74388" h="227058">
                  <a:moveTo>
                    <a:pt x="15867" y="9935"/>
                  </a:moveTo>
                  <a:cubicBezTo>
                    <a:pt x="296" y="20034"/>
                    <a:pt x="-2763" y="51600"/>
                    <a:pt x="3116" y="77328"/>
                  </a:cubicBezTo>
                  <a:cubicBezTo>
                    <a:pt x="7694" y="97363"/>
                    <a:pt x="17428" y="124239"/>
                    <a:pt x="33842" y="149546"/>
                  </a:cubicBezTo>
                  <a:cubicBezTo>
                    <a:pt x="49283" y="173354"/>
                    <a:pt x="70825" y="194702"/>
                    <a:pt x="87251" y="207053"/>
                  </a:cubicBezTo>
                  <a:cubicBezTo>
                    <a:pt x="108345" y="222913"/>
                    <a:pt x="138414" y="232994"/>
                    <a:pt x="153985" y="222895"/>
                  </a:cubicBezTo>
                  <a:cubicBezTo>
                    <a:pt x="161859" y="217789"/>
                    <a:pt x="173556" y="203837"/>
                    <a:pt x="174090" y="201334"/>
                  </a:cubicBezTo>
                  <a:cubicBezTo>
                    <a:pt x="174090" y="201334"/>
                    <a:pt x="167231" y="190757"/>
                    <a:pt x="165725" y="188436"/>
                  </a:cubicBezTo>
                  <a:lnTo>
                    <a:pt x="142722" y="152968"/>
                  </a:lnTo>
                  <a:cubicBezTo>
                    <a:pt x="141013" y="150332"/>
                    <a:pt x="130293" y="152741"/>
                    <a:pt x="124847" y="155826"/>
                  </a:cubicBezTo>
                  <a:cubicBezTo>
                    <a:pt x="117501" y="159988"/>
                    <a:pt x="110736" y="171156"/>
                    <a:pt x="110736" y="171156"/>
                  </a:cubicBezTo>
                  <a:cubicBezTo>
                    <a:pt x="105699" y="174066"/>
                    <a:pt x="101480" y="171167"/>
                    <a:pt x="92665" y="167110"/>
                  </a:cubicBezTo>
                  <a:cubicBezTo>
                    <a:pt x="81831" y="162125"/>
                    <a:pt x="69650" y="146637"/>
                    <a:pt x="59956" y="132610"/>
                  </a:cubicBezTo>
                  <a:cubicBezTo>
                    <a:pt x="51101" y="118038"/>
                    <a:pt x="41928" y="100599"/>
                    <a:pt x="41795" y="88674"/>
                  </a:cubicBezTo>
                  <a:cubicBezTo>
                    <a:pt x="41685" y="78972"/>
                    <a:pt x="40759" y="73937"/>
                    <a:pt x="45470" y="70525"/>
                  </a:cubicBezTo>
                  <a:cubicBezTo>
                    <a:pt x="45470" y="70525"/>
                    <a:pt x="58426" y="68902"/>
                    <a:pt x="65222" y="63893"/>
                  </a:cubicBezTo>
                  <a:cubicBezTo>
                    <a:pt x="70260" y="60178"/>
                    <a:pt x="76831" y="51373"/>
                    <a:pt x="75122" y="48737"/>
                  </a:cubicBezTo>
                  <a:lnTo>
                    <a:pt x="52119" y="13269"/>
                  </a:lnTo>
                  <a:cubicBezTo>
                    <a:pt x="50613" y="10948"/>
                    <a:pt x="43754" y="371"/>
                    <a:pt x="43754" y="371"/>
                  </a:cubicBezTo>
                  <a:cubicBezTo>
                    <a:pt x="41250" y="-162"/>
                    <a:pt x="23741" y="4829"/>
                    <a:pt x="15867" y="9935"/>
                  </a:cubicBezTo>
                  <a:close/>
                </a:path>
              </a:pathLst>
            </a:custGeom>
            <a:solidFill>
              <a:schemeClr val="bg1"/>
            </a:solidFill>
            <a:ln w="9525" cap="flat">
              <a:noFill/>
              <a:prstDash val="solid"/>
              <a:miter/>
            </a:ln>
          </p:spPr>
          <p:txBody>
            <a:bodyPr rtlCol="0" anchor="ctr">
              <a:noAutofit/>
            </a:bodyPr>
            <a:lstStyle/>
            <a:p>
              <a:endParaRPr lang="ja-JP" altLang="en-US" sz="1600" dirty="0">
                <a:solidFill>
                  <a:schemeClr val="bg1"/>
                </a:solidFill>
              </a:endParaRPr>
            </a:p>
          </p:txBody>
        </p:sp>
      </p:grpSp>
      <p:sp>
        <p:nvSpPr>
          <p:cNvPr id="5" name="テキスト ボックス 4">
            <a:extLst>
              <a:ext uri="{FF2B5EF4-FFF2-40B4-BE49-F238E27FC236}">
                <a16:creationId xmlns:a16="http://schemas.microsoft.com/office/drawing/2014/main" id="{04DF7E89-A792-F7A5-E045-B3759D132437}"/>
              </a:ext>
            </a:extLst>
          </p:cNvPr>
          <p:cNvSpPr txBox="1"/>
          <p:nvPr/>
        </p:nvSpPr>
        <p:spPr bwMode="gray">
          <a:xfrm>
            <a:off x="4341133" y="9955212"/>
            <a:ext cx="900000" cy="648000"/>
          </a:xfrm>
          <a:prstGeom prst="rect">
            <a:avLst/>
          </a:prstGeom>
          <a:noFill/>
        </p:spPr>
        <p:txBody>
          <a:bodyPr wrap="square" lIns="72000" tIns="90000" rIns="0" bIns="0" rtlCol="0" anchor="t" anchorCtr="0">
            <a:noAutofit/>
          </a:bodyPr>
          <a:lstStyle/>
          <a:p>
            <a:pPr algn="dist">
              <a:spcAft>
                <a:spcPts val="300"/>
              </a:spcAft>
              <a:tabLst>
                <a:tab pos="1257300" algn="l"/>
              </a:tabLst>
            </a:pPr>
            <a:r>
              <a:rPr lang="zh-CN" altLang="en-US" sz="900" dirty="0">
                <a:solidFill>
                  <a:schemeClr val="bg1"/>
                </a:solidFill>
                <a:latin typeface="BIZ UDPゴシック" panose="020B0400000000000000" pitchFamily="50" charset="-128"/>
                <a:ea typeface="BIZ UDPゴシック" panose="020B0400000000000000" pitchFamily="50" charset="-128"/>
              </a:rPr>
              <a:t>麻布地区</a:t>
            </a:r>
            <a:endParaRPr lang="en-US" altLang="zh-CN" sz="900" dirty="0">
              <a:solidFill>
                <a:schemeClr val="bg1"/>
              </a:solidFill>
              <a:latin typeface="BIZ UDPゴシック" panose="020B0400000000000000" pitchFamily="50" charset="-128"/>
              <a:ea typeface="BIZ UDPゴシック" panose="020B0400000000000000" pitchFamily="50" charset="-128"/>
            </a:endParaRPr>
          </a:p>
          <a:p>
            <a:pPr algn="dist">
              <a:spcAft>
                <a:spcPts val="300"/>
              </a:spcAft>
              <a:tabLst>
                <a:tab pos="1257300" algn="l"/>
              </a:tabLst>
            </a:pPr>
            <a:r>
              <a:rPr lang="ja-JP" altLang="en-US" sz="900" dirty="0">
                <a:solidFill>
                  <a:schemeClr val="bg1"/>
                </a:solidFill>
                <a:latin typeface="BIZ UDPゴシック" panose="020B0400000000000000" pitchFamily="50" charset="-128"/>
                <a:ea typeface="BIZ UDPゴシック" panose="020B0400000000000000" pitchFamily="50" charset="-128"/>
              </a:rPr>
              <a:t>高輪</a:t>
            </a:r>
            <a:r>
              <a:rPr lang="zh-CN" altLang="en-US" sz="900" dirty="0">
                <a:solidFill>
                  <a:schemeClr val="bg1"/>
                </a:solidFill>
                <a:latin typeface="BIZ UDPゴシック" panose="020B0400000000000000" pitchFamily="50" charset="-128"/>
                <a:ea typeface="BIZ UDPゴシック" panose="020B0400000000000000" pitchFamily="50" charset="-128"/>
              </a:rPr>
              <a:t>地区</a:t>
            </a:r>
            <a:endParaRPr lang="en-US" altLang="ja-JP" sz="1050" b="1" dirty="0">
              <a:solidFill>
                <a:schemeClr val="bg1"/>
              </a:solidFill>
              <a:latin typeface="Arial" panose="020B0604020202020204" pitchFamily="34" charset="0"/>
              <a:ea typeface="BIZ UDPゴシック" panose="020B0400000000000000" pitchFamily="50" charset="-128"/>
              <a:cs typeface="Arial" panose="020B0604020202020204" pitchFamily="34" charset="0"/>
            </a:endParaRPr>
          </a:p>
        </p:txBody>
      </p:sp>
      <p:grpSp>
        <p:nvGrpSpPr>
          <p:cNvPr id="318" name="グループ化 317">
            <a:extLst>
              <a:ext uri="{FF2B5EF4-FFF2-40B4-BE49-F238E27FC236}">
                <a16:creationId xmlns:a16="http://schemas.microsoft.com/office/drawing/2014/main" id="{0AD975B6-7FE8-B191-4A5C-B37B8FB1712E}"/>
              </a:ext>
            </a:extLst>
          </p:cNvPr>
          <p:cNvGrpSpPr/>
          <p:nvPr/>
        </p:nvGrpSpPr>
        <p:grpSpPr bwMode="gray">
          <a:xfrm>
            <a:off x="8277114" y="1042579"/>
            <a:ext cx="6130823" cy="1008000"/>
            <a:chOff x="15914688" y="5259388"/>
            <a:chExt cx="7221537" cy="1157288"/>
          </a:xfrm>
        </p:grpSpPr>
        <p:sp>
          <p:nvSpPr>
            <p:cNvPr id="12" name="Freeform 5">
              <a:extLst>
                <a:ext uri="{FF2B5EF4-FFF2-40B4-BE49-F238E27FC236}">
                  <a16:creationId xmlns:a16="http://schemas.microsoft.com/office/drawing/2014/main" id="{E2C4733E-7572-9BA7-F864-E9DA196B8BFD}"/>
                </a:ext>
              </a:extLst>
            </p:cNvPr>
            <p:cNvSpPr>
              <a:spLocks noEditPoints="1"/>
            </p:cNvSpPr>
            <p:nvPr/>
          </p:nvSpPr>
          <p:spPr bwMode="gray">
            <a:xfrm>
              <a:off x="15914688" y="5264151"/>
              <a:ext cx="485775" cy="515938"/>
            </a:xfrm>
            <a:custGeom>
              <a:avLst/>
              <a:gdLst>
                <a:gd name="T0" fmla="*/ 46 w 129"/>
                <a:gd name="T1" fmla="*/ 22 h 136"/>
                <a:gd name="T2" fmla="*/ 53 w 129"/>
                <a:gd name="T3" fmla="*/ 30 h 136"/>
                <a:gd name="T4" fmla="*/ 46 w 129"/>
                <a:gd name="T5" fmla="*/ 37 h 136"/>
                <a:gd name="T6" fmla="*/ 2 w 129"/>
                <a:gd name="T7" fmla="*/ 35 h 136"/>
                <a:gd name="T8" fmla="*/ 2 w 129"/>
                <a:gd name="T9" fmla="*/ 24 h 136"/>
                <a:gd name="T10" fmla="*/ 62 w 129"/>
                <a:gd name="T11" fmla="*/ 19 h 136"/>
                <a:gd name="T12" fmla="*/ 82 w 129"/>
                <a:gd name="T13" fmla="*/ 8 h 136"/>
                <a:gd name="T14" fmla="*/ 90 w 129"/>
                <a:gd name="T15" fmla="*/ 0 h 136"/>
                <a:gd name="T16" fmla="*/ 97 w 129"/>
                <a:gd name="T17" fmla="*/ 8 h 136"/>
                <a:gd name="T18" fmla="*/ 121 w 129"/>
                <a:gd name="T19" fmla="*/ 19 h 136"/>
                <a:gd name="T20" fmla="*/ 129 w 129"/>
                <a:gd name="T21" fmla="*/ 26 h 136"/>
                <a:gd name="T22" fmla="*/ 121 w 129"/>
                <a:gd name="T23" fmla="*/ 34 h 136"/>
                <a:gd name="T24" fmla="*/ 83 w 129"/>
                <a:gd name="T25" fmla="*/ 49 h 136"/>
                <a:gd name="T26" fmla="*/ 122 w 129"/>
                <a:gd name="T27" fmla="*/ 52 h 136"/>
                <a:gd name="T28" fmla="*/ 123 w 129"/>
                <a:gd name="T29" fmla="*/ 116 h 136"/>
                <a:gd name="T30" fmla="*/ 100 w 129"/>
                <a:gd name="T31" fmla="*/ 133 h 136"/>
                <a:gd name="T32" fmla="*/ 81 w 129"/>
                <a:gd name="T33" fmla="*/ 128 h 136"/>
                <a:gd name="T34" fmla="*/ 82 w 129"/>
                <a:gd name="T35" fmla="*/ 119 h 136"/>
                <a:gd name="T36" fmla="*/ 101 w 129"/>
                <a:gd name="T37" fmla="*/ 119 h 136"/>
                <a:gd name="T38" fmla="*/ 108 w 129"/>
                <a:gd name="T39" fmla="*/ 113 h 136"/>
                <a:gd name="T40" fmla="*/ 83 w 129"/>
                <a:gd name="T41" fmla="*/ 62 h 136"/>
                <a:gd name="T42" fmla="*/ 55 w 129"/>
                <a:gd name="T43" fmla="*/ 136 h 136"/>
                <a:gd name="T44" fmla="*/ 50 w 129"/>
                <a:gd name="T45" fmla="*/ 129 h 136"/>
                <a:gd name="T46" fmla="*/ 12 w 129"/>
                <a:gd name="T47" fmla="*/ 134 h 136"/>
                <a:gd name="T48" fmla="*/ 2 w 129"/>
                <a:gd name="T49" fmla="*/ 124 h 136"/>
                <a:gd name="T50" fmla="*/ 5 w 129"/>
                <a:gd name="T51" fmla="*/ 80 h 136"/>
                <a:gd name="T52" fmla="*/ 41 w 129"/>
                <a:gd name="T53" fmla="*/ 77 h 136"/>
                <a:gd name="T54" fmla="*/ 51 w 129"/>
                <a:gd name="T55" fmla="*/ 88 h 136"/>
                <a:gd name="T56" fmla="*/ 69 w 129"/>
                <a:gd name="T57" fmla="*/ 62 h 136"/>
                <a:gd name="T58" fmla="*/ 62 w 129"/>
                <a:gd name="T59" fmla="*/ 34 h 136"/>
                <a:gd name="T60" fmla="*/ 55 w 129"/>
                <a:gd name="T61" fmla="*/ 26 h 136"/>
                <a:gd name="T62" fmla="*/ 62 w 129"/>
                <a:gd name="T63" fmla="*/ 19 h 136"/>
                <a:gd name="T64" fmla="*/ 42 w 129"/>
                <a:gd name="T65" fmla="*/ 4 h 136"/>
                <a:gd name="T66" fmla="*/ 49 w 129"/>
                <a:gd name="T67" fmla="*/ 11 h 136"/>
                <a:gd name="T68" fmla="*/ 42 w 129"/>
                <a:gd name="T69" fmla="*/ 19 h 136"/>
                <a:gd name="T70" fmla="*/ 7 w 129"/>
                <a:gd name="T71" fmla="*/ 16 h 136"/>
                <a:gd name="T72" fmla="*/ 7 w 129"/>
                <a:gd name="T73" fmla="*/ 6 h 136"/>
                <a:gd name="T74" fmla="*/ 12 w 129"/>
                <a:gd name="T75" fmla="*/ 41 h 136"/>
                <a:gd name="T76" fmla="*/ 47 w 129"/>
                <a:gd name="T77" fmla="*/ 43 h 136"/>
                <a:gd name="T78" fmla="*/ 47 w 129"/>
                <a:gd name="T79" fmla="*/ 53 h 136"/>
                <a:gd name="T80" fmla="*/ 12 w 129"/>
                <a:gd name="T81" fmla="*/ 55 h 136"/>
                <a:gd name="T82" fmla="*/ 5 w 129"/>
                <a:gd name="T83" fmla="*/ 48 h 136"/>
                <a:gd name="T84" fmla="*/ 12 w 129"/>
                <a:gd name="T85" fmla="*/ 41 h 136"/>
                <a:gd name="T86" fmla="*/ 42 w 129"/>
                <a:gd name="T87" fmla="*/ 59 h 136"/>
                <a:gd name="T88" fmla="*/ 49 w 129"/>
                <a:gd name="T89" fmla="*/ 66 h 136"/>
                <a:gd name="T90" fmla="*/ 42 w 129"/>
                <a:gd name="T91" fmla="*/ 74 h 136"/>
                <a:gd name="T92" fmla="*/ 7 w 129"/>
                <a:gd name="T93" fmla="*/ 71 h 136"/>
                <a:gd name="T94" fmla="*/ 7 w 129"/>
                <a:gd name="T95" fmla="*/ 61 h 136"/>
                <a:gd name="T96" fmla="*/ 16 w 129"/>
                <a:gd name="T97" fmla="*/ 93 h 136"/>
                <a:gd name="T98" fmla="*/ 37 w 129"/>
                <a:gd name="T99" fmla="*/ 120 h 136"/>
                <a:gd name="T100" fmla="*/ 16 w 129"/>
                <a:gd name="T101" fmla="*/ 93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29" h="136">
                  <a:moveTo>
                    <a:pt x="8" y="22"/>
                  </a:moveTo>
                  <a:cubicBezTo>
                    <a:pt x="46" y="22"/>
                    <a:pt x="46" y="22"/>
                    <a:pt x="46" y="22"/>
                  </a:cubicBezTo>
                  <a:cubicBezTo>
                    <a:pt x="48" y="22"/>
                    <a:pt x="50" y="23"/>
                    <a:pt x="51" y="24"/>
                  </a:cubicBezTo>
                  <a:cubicBezTo>
                    <a:pt x="53" y="26"/>
                    <a:pt x="53" y="28"/>
                    <a:pt x="53" y="30"/>
                  </a:cubicBezTo>
                  <a:cubicBezTo>
                    <a:pt x="53" y="32"/>
                    <a:pt x="53" y="33"/>
                    <a:pt x="51" y="35"/>
                  </a:cubicBezTo>
                  <a:cubicBezTo>
                    <a:pt x="50" y="36"/>
                    <a:pt x="48" y="37"/>
                    <a:pt x="46" y="37"/>
                  </a:cubicBezTo>
                  <a:cubicBezTo>
                    <a:pt x="8" y="37"/>
                    <a:pt x="8" y="37"/>
                    <a:pt x="8" y="37"/>
                  </a:cubicBezTo>
                  <a:cubicBezTo>
                    <a:pt x="6" y="37"/>
                    <a:pt x="4" y="36"/>
                    <a:pt x="2" y="35"/>
                  </a:cubicBezTo>
                  <a:cubicBezTo>
                    <a:pt x="1" y="33"/>
                    <a:pt x="0" y="32"/>
                    <a:pt x="0" y="30"/>
                  </a:cubicBezTo>
                  <a:cubicBezTo>
                    <a:pt x="0" y="28"/>
                    <a:pt x="1" y="26"/>
                    <a:pt x="2" y="24"/>
                  </a:cubicBezTo>
                  <a:cubicBezTo>
                    <a:pt x="4" y="23"/>
                    <a:pt x="6" y="22"/>
                    <a:pt x="8" y="22"/>
                  </a:cubicBezTo>
                  <a:close/>
                  <a:moveTo>
                    <a:pt x="62" y="19"/>
                  </a:moveTo>
                  <a:cubicBezTo>
                    <a:pt x="82" y="19"/>
                    <a:pt x="82" y="19"/>
                    <a:pt x="82" y="19"/>
                  </a:cubicBezTo>
                  <a:cubicBezTo>
                    <a:pt x="82" y="8"/>
                    <a:pt x="82" y="8"/>
                    <a:pt x="82" y="8"/>
                  </a:cubicBezTo>
                  <a:cubicBezTo>
                    <a:pt x="82" y="6"/>
                    <a:pt x="83" y="4"/>
                    <a:pt x="84" y="3"/>
                  </a:cubicBezTo>
                  <a:cubicBezTo>
                    <a:pt x="86" y="1"/>
                    <a:pt x="87" y="0"/>
                    <a:pt x="90" y="0"/>
                  </a:cubicBezTo>
                  <a:cubicBezTo>
                    <a:pt x="92" y="0"/>
                    <a:pt x="93" y="1"/>
                    <a:pt x="95" y="3"/>
                  </a:cubicBezTo>
                  <a:cubicBezTo>
                    <a:pt x="96" y="4"/>
                    <a:pt x="97" y="6"/>
                    <a:pt x="97" y="8"/>
                  </a:cubicBezTo>
                  <a:cubicBezTo>
                    <a:pt x="97" y="19"/>
                    <a:pt x="97" y="19"/>
                    <a:pt x="97" y="19"/>
                  </a:cubicBezTo>
                  <a:cubicBezTo>
                    <a:pt x="121" y="19"/>
                    <a:pt x="121" y="19"/>
                    <a:pt x="121" y="19"/>
                  </a:cubicBezTo>
                  <a:cubicBezTo>
                    <a:pt x="123" y="19"/>
                    <a:pt x="125" y="20"/>
                    <a:pt x="126" y="22"/>
                  </a:cubicBezTo>
                  <a:cubicBezTo>
                    <a:pt x="128" y="23"/>
                    <a:pt x="129" y="25"/>
                    <a:pt x="129" y="26"/>
                  </a:cubicBezTo>
                  <a:cubicBezTo>
                    <a:pt x="129" y="28"/>
                    <a:pt x="128" y="30"/>
                    <a:pt x="126" y="31"/>
                  </a:cubicBezTo>
                  <a:cubicBezTo>
                    <a:pt x="125" y="33"/>
                    <a:pt x="123" y="34"/>
                    <a:pt x="121" y="34"/>
                  </a:cubicBezTo>
                  <a:cubicBezTo>
                    <a:pt x="83" y="34"/>
                    <a:pt x="83" y="34"/>
                    <a:pt x="83" y="34"/>
                  </a:cubicBezTo>
                  <a:cubicBezTo>
                    <a:pt x="83" y="49"/>
                    <a:pt x="83" y="49"/>
                    <a:pt x="83" y="49"/>
                  </a:cubicBezTo>
                  <a:cubicBezTo>
                    <a:pt x="115" y="49"/>
                    <a:pt x="115" y="49"/>
                    <a:pt x="115" y="49"/>
                  </a:cubicBezTo>
                  <a:cubicBezTo>
                    <a:pt x="118" y="49"/>
                    <a:pt x="120" y="50"/>
                    <a:pt x="122" y="52"/>
                  </a:cubicBezTo>
                  <a:cubicBezTo>
                    <a:pt x="125" y="54"/>
                    <a:pt x="126" y="57"/>
                    <a:pt x="126" y="60"/>
                  </a:cubicBezTo>
                  <a:cubicBezTo>
                    <a:pt x="126" y="78"/>
                    <a:pt x="125" y="97"/>
                    <a:pt x="123" y="116"/>
                  </a:cubicBezTo>
                  <a:cubicBezTo>
                    <a:pt x="122" y="121"/>
                    <a:pt x="119" y="126"/>
                    <a:pt x="114" y="129"/>
                  </a:cubicBezTo>
                  <a:cubicBezTo>
                    <a:pt x="110" y="132"/>
                    <a:pt x="105" y="134"/>
                    <a:pt x="100" y="133"/>
                  </a:cubicBezTo>
                  <a:cubicBezTo>
                    <a:pt x="85" y="131"/>
                    <a:pt x="85" y="131"/>
                    <a:pt x="85" y="131"/>
                  </a:cubicBezTo>
                  <a:cubicBezTo>
                    <a:pt x="83" y="131"/>
                    <a:pt x="82" y="130"/>
                    <a:pt x="81" y="128"/>
                  </a:cubicBezTo>
                  <a:cubicBezTo>
                    <a:pt x="79" y="127"/>
                    <a:pt x="79" y="125"/>
                    <a:pt x="79" y="123"/>
                  </a:cubicBezTo>
                  <a:cubicBezTo>
                    <a:pt x="80" y="121"/>
                    <a:pt x="81" y="120"/>
                    <a:pt x="82" y="119"/>
                  </a:cubicBezTo>
                  <a:cubicBezTo>
                    <a:pt x="84" y="117"/>
                    <a:pt x="86" y="117"/>
                    <a:pt x="87" y="117"/>
                  </a:cubicBezTo>
                  <a:cubicBezTo>
                    <a:pt x="101" y="119"/>
                    <a:pt x="101" y="119"/>
                    <a:pt x="101" y="119"/>
                  </a:cubicBezTo>
                  <a:cubicBezTo>
                    <a:pt x="102" y="119"/>
                    <a:pt x="104" y="119"/>
                    <a:pt x="105" y="117"/>
                  </a:cubicBezTo>
                  <a:cubicBezTo>
                    <a:pt x="107" y="117"/>
                    <a:pt x="108" y="115"/>
                    <a:pt x="108" y="113"/>
                  </a:cubicBezTo>
                  <a:cubicBezTo>
                    <a:pt x="110" y="96"/>
                    <a:pt x="112" y="79"/>
                    <a:pt x="111" y="62"/>
                  </a:cubicBezTo>
                  <a:cubicBezTo>
                    <a:pt x="83" y="62"/>
                    <a:pt x="83" y="62"/>
                    <a:pt x="83" y="62"/>
                  </a:cubicBezTo>
                  <a:cubicBezTo>
                    <a:pt x="83" y="87"/>
                    <a:pt x="76" y="111"/>
                    <a:pt x="63" y="132"/>
                  </a:cubicBezTo>
                  <a:cubicBezTo>
                    <a:pt x="61" y="135"/>
                    <a:pt x="58" y="136"/>
                    <a:pt x="55" y="136"/>
                  </a:cubicBezTo>
                  <a:cubicBezTo>
                    <a:pt x="54" y="135"/>
                    <a:pt x="52" y="135"/>
                    <a:pt x="51" y="133"/>
                  </a:cubicBezTo>
                  <a:cubicBezTo>
                    <a:pt x="50" y="132"/>
                    <a:pt x="50" y="130"/>
                    <a:pt x="50" y="129"/>
                  </a:cubicBezTo>
                  <a:cubicBezTo>
                    <a:pt x="48" y="132"/>
                    <a:pt x="45" y="134"/>
                    <a:pt x="41" y="134"/>
                  </a:cubicBezTo>
                  <a:cubicBezTo>
                    <a:pt x="12" y="134"/>
                    <a:pt x="12" y="134"/>
                    <a:pt x="12" y="134"/>
                  </a:cubicBezTo>
                  <a:cubicBezTo>
                    <a:pt x="10" y="134"/>
                    <a:pt x="7" y="133"/>
                    <a:pt x="5" y="131"/>
                  </a:cubicBezTo>
                  <a:cubicBezTo>
                    <a:pt x="3" y="129"/>
                    <a:pt x="2" y="127"/>
                    <a:pt x="2" y="124"/>
                  </a:cubicBezTo>
                  <a:cubicBezTo>
                    <a:pt x="2" y="88"/>
                    <a:pt x="2" y="88"/>
                    <a:pt x="2" y="88"/>
                  </a:cubicBezTo>
                  <a:cubicBezTo>
                    <a:pt x="2" y="85"/>
                    <a:pt x="3" y="82"/>
                    <a:pt x="5" y="80"/>
                  </a:cubicBezTo>
                  <a:cubicBezTo>
                    <a:pt x="7" y="78"/>
                    <a:pt x="10" y="77"/>
                    <a:pt x="12" y="77"/>
                  </a:cubicBezTo>
                  <a:cubicBezTo>
                    <a:pt x="41" y="77"/>
                    <a:pt x="41" y="77"/>
                    <a:pt x="41" y="77"/>
                  </a:cubicBezTo>
                  <a:cubicBezTo>
                    <a:pt x="43" y="77"/>
                    <a:pt x="46" y="78"/>
                    <a:pt x="48" y="80"/>
                  </a:cubicBezTo>
                  <a:cubicBezTo>
                    <a:pt x="50" y="82"/>
                    <a:pt x="51" y="85"/>
                    <a:pt x="51" y="88"/>
                  </a:cubicBezTo>
                  <a:cubicBezTo>
                    <a:pt x="51" y="124"/>
                    <a:pt x="51" y="124"/>
                    <a:pt x="51" y="124"/>
                  </a:cubicBezTo>
                  <a:cubicBezTo>
                    <a:pt x="62" y="105"/>
                    <a:pt x="68" y="84"/>
                    <a:pt x="69" y="62"/>
                  </a:cubicBezTo>
                  <a:cubicBezTo>
                    <a:pt x="69" y="34"/>
                    <a:pt x="69" y="34"/>
                    <a:pt x="69" y="34"/>
                  </a:cubicBezTo>
                  <a:cubicBezTo>
                    <a:pt x="62" y="34"/>
                    <a:pt x="62" y="34"/>
                    <a:pt x="62" y="34"/>
                  </a:cubicBezTo>
                  <a:cubicBezTo>
                    <a:pt x="60" y="34"/>
                    <a:pt x="58" y="33"/>
                    <a:pt x="57" y="31"/>
                  </a:cubicBezTo>
                  <a:cubicBezTo>
                    <a:pt x="55" y="30"/>
                    <a:pt x="55" y="28"/>
                    <a:pt x="55" y="26"/>
                  </a:cubicBezTo>
                  <a:cubicBezTo>
                    <a:pt x="55" y="25"/>
                    <a:pt x="55" y="23"/>
                    <a:pt x="57" y="22"/>
                  </a:cubicBezTo>
                  <a:cubicBezTo>
                    <a:pt x="58" y="20"/>
                    <a:pt x="60" y="19"/>
                    <a:pt x="62" y="19"/>
                  </a:cubicBezTo>
                  <a:close/>
                  <a:moveTo>
                    <a:pt x="12" y="4"/>
                  </a:moveTo>
                  <a:cubicBezTo>
                    <a:pt x="42" y="4"/>
                    <a:pt x="42" y="4"/>
                    <a:pt x="42" y="4"/>
                  </a:cubicBezTo>
                  <a:cubicBezTo>
                    <a:pt x="44" y="4"/>
                    <a:pt x="46" y="5"/>
                    <a:pt x="47" y="6"/>
                  </a:cubicBezTo>
                  <a:cubicBezTo>
                    <a:pt x="49" y="8"/>
                    <a:pt x="49" y="9"/>
                    <a:pt x="49" y="11"/>
                  </a:cubicBezTo>
                  <a:cubicBezTo>
                    <a:pt x="49" y="13"/>
                    <a:pt x="49" y="15"/>
                    <a:pt x="47" y="16"/>
                  </a:cubicBezTo>
                  <a:cubicBezTo>
                    <a:pt x="46" y="18"/>
                    <a:pt x="44" y="18"/>
                    <a:pt x="42" y="19"/>
                  </a:cubicBezTo>
                  <a:cubicBezTo>
                    <a:pt x="12" y="19"/>
                    <a:pt x="12" y="19"/>
                    <a:pt x="12" y="19"/>
                  </a:cubicBezTo>
                  <a:cubicBezTo>
                    <a:pt x="10" y="19"/>
                    <a:pt x="8" y="18"/>
                    <a:pt x="7" y="16"/>
                  </a:cubicBezTo>
                  <a:cubicBezTo>
                    <a:pt x="5" y="15"/>
                    <a:pt x="5" y="13"/>
                    <a:pt x="5" y="11"/>
                  </a:cubicBezTo>
                  <a:cubicBezTo>
                    <a:pt x="5" y="9"/>
                    <a:pt x="5" y="7"/>
                    <a:pt x="7" y="6"/>
                  </a:cubicBezTo>
                  <a:cubicBezTo>
                    <a:pt x="8" y="5"/>
                    <a:pt x="10" y="4"/>
                    <a:pt x="12" y="4"/>
                  </a:cubicBezTo>
                  <a:close/>
                  <a:moveTo>
                    <a:pt x="12" y="41"/>
                  </a:moveTo>
                  <a:cubicBezTo>
                    <a:pt x="42" y="41"/>
                    <a:pt x="42" y="41"/>
                    <a:pt x="42" y="41"/>
                  </a:cubicBezTo>
                  <a:cubicBezTo>
                    <a:pt x="44" y="41"/>
                    <a:pt x="46" y="42"/>
                    <a:pt x="47" y="43"/>
                  </a:cubicBezTo>
                  <a:cubicBezTo>
                    <a:pt x="49" y="44"/>
                    <a:pt x="49" y="46"/>
                    <a:pt x="49" y="48"/>
                  </a:cubicBezTo>
                  <a:cubicBezTo>
                    <a:pt x="49" y="50"/>
                    <a:pt x="49" y="52"/>
                    <a:pt x="47" y="53"/>
                  </a:cubicBezTo>
                  <a:cubicBezTo>
                    <a:pt x="46" y="55"/>
                    <a:pt x="44" y="55"/>
                    <a:pt x="42" y="55"/>
                  </a:cubicBezTo>
                  <a:cubicBezTo>
                    <a:pt x="12" y="55"/>
                    <a:pt x="12" y="55"/>
                    <a:pt x="12" y="55"/>
                  </a:cubicBezTo>
                  <a:cubicBezTo>
                    <a:pt x="10" y="55"/>
                    <a:pt x="8" y="55"/>
                    <a:pt x="7" y="53"/>
                  </a:cubicBezTo>
                  <a:cubicBezTo>
                    <a:pt x="5" y="52"/>
                    <a:pt x="5" y="50"/>
                    <a:pt x="5" y="48"/>
                  </a:cubicBezTo>
                  <a:cubicBezTo>
                    <a:pt x="5" y="46"/>
                    <a:pt x="5" y="44"/>
                    <a:pt x="7" y="43"/>
                  </a:cubicBezTo>
                  <a:cubicBezTo>
                    <a:pt x="8" y="42"/>
                    <a:pt x="10" y="41"/>
                    <a:pt x="12" y="41"/>
                  </a:cubicBezTo>
                  <a:close/>
                  <a:moveTo>
                    <a:pt x="12" y="59"/>
                  </a:moveTo>
                  <a:cubicBezTo>
                    <a:pt x="42" y="59"/>
                    <a:pt x="42" y="59"/>
                    <a:pt x="42" y="59"/>
                  </a:cubicBezTo>
                  <a:cubicBezTo>
                    <a:pt x="44" y="59"/>
                    <a:pt x="46" y="60"/>
                    <a:pt x="47" y="61"/>
                  </a:cubicBezTo>
                  <a:cubicBezTo>
                    <a:pt x="48" y="63"/>
                    <a:pt x="49" y="64"/>
                    <a:pt x="49" y="66"/>
                  </a:cubicBezTo>
                  <a:cubicBezTo>
                    <a:pt x="49" y="68"/>
                    <a:pt x="48" y="70"/>
                    <a:pt x="47" y="71"/>
                  </a:cubicBezTo>
                  <a:cubicBezTo>
                    <a:pt x="46" y="73"/>
                    <a:pt x="44" y="73"/>
                    <a:pt x="42" y="74"/>
                  </a:cubicBezTo>
                  <a:cubicBezTo>
                    <a:pt x="12" y="74"/>
                    <a:pt x="12" y="74"/>
                    <a:pt x="12" y="74"/>
                  </a:cubicBezTo>
                  <a:cubicBezTo>
                    <a:pt x="10" y="74"/>
                    <a:pt x="8" y="73"/>
                    <a:pt x="7" y="71"/>
                  </a:cubicBezTo>
                  <a:cubicBezTo>
                    <a:pt x="5" y="70"/>
                    <a:pt x="5" y="68"/>
                    <a:pt x="5" y="66"/>
                  </a:cubicBezTo>
                  <a:cubicBezTo>
                    <a:pt x="5" y="64"/>
                    <a:pt x="5" y="63"/>
                    <a:pt x="7" y="61"/>
                  </a:cubicBezTo>
                  <a:cubicBezTo>
                    <a:pt x="8" y="60"/>
                    <a:pt x="10" y="59"/>
                    <a:pt x="12" y="59"/>
                  </a:cubicBezTo>
                  <a:close/>
                  <a:moveTo>
                    <a:pt x="16" y="93"/>
                  </a:moveTo>
                  <a:cubicBezTo>
                    <a:pt x="16" y="120"/>
                    <a:pt x="16" y="120"/>
                    <a:pt x="16" y="120"/>
                  </a:cubicBezTo>
                  <a:cubicBezTo>
                    <a:pt x="37" y="120"/>
                    <a:pt x="37" y="120"/>
                    <a:pt x="37" y="120"/>
                  </a:cubicBezTo>
                  <a:cubicBezTo>
                    <a:pt x="37" y="93"/>
                    <a:pt x="37" y="93"/>
                    <a:pt x="37" y="93"/>
                  </a:cubicBezTo>
                  <a:lnTo>
                    <a:pt x="16" y="93"/>
                  </a:ln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 name="Freeform 6">
              <a:extLst>
                <a:ext uri="{FF2B5EF4-FFF2-40B4-BE49-F238E27FC236}">
                  <a16:creationId xmlns:a16="http://schemas.microsoft.com/office/drawing/2014/main" id="{24C3C5C8-1C14-702B-DE7C-DE640E7875BE}"/>
                </a:ext>
              </a:extLst>
            </p:cNvPr>
            <p:cNvSpPr>
              <a:spLocks noEditPoints="1"/>
            </p:cNvSpPr>
            <p:nvPr/>
          </p:nvSpPr>
          <p:spPr bwMode="gray">
            <a:xfrm>
              <a:off x="16441738" y="5275263"/>
              <a:ext cx="468312" cy="498475"/>
            </a:xfrm>
            <a:custGeom>
              <a:avLst/>
              <a:gdLst>
                <a:gd name="T0" fmla="*/ 48 w 124"/>
                <a:gd name="T1" fmla="*/ 0 h 131"/>
                <a:gd name="T2" fmla="*/ 58 w 124"/>
                <a:gd name="T3" fmla="*/ 10 h 131"/>
                <a:gd name="T4" fmla="*/ 56 w 124"/>
                <a:gd name="T5" fmla="*/ 50 h 131"/>
                <a:gd name="T6" fmla="*/ 14 w 124"/>
                <a:gd name="T7" fmla="*/ 53 h 131"/>
                <a:gd name="T8" fmla="*/ 12 w 124"/>
                <a:gd name="T9" fmla="*/ 129 h 131"/>
                <a:gd name="T10" fmla="*/ 2 w 124"/>
                <a:gd name="T11" fmla="*/ 129 h 131"/>
                <a:gd name="T12" fmla="*/ 0 w 124"/>
                <a:gd name="T13" fmla="*/ 10 h 131"/>
                <a:gd name="T14" fmla="*/ 10 w 124"/>
                <a:gd name="T15" fmla="*/ 0 h 131"/>
                <a:gd name="T16" fmla="*/ 14 w 124"/>
                <a:gd name="T17" fmla="*/ 20 h 131"/>
                <a:gd name="T18" fmla="*/ 45 w 124"/>
                <a:gd name="T19" fmla="*/ 14 h 131"/>
                <a:gd name="T20" fmla="*/ 14 w 124"/>
                <a:gd name="T21" fmla="*/ 32 h 131"/>
                <a:gd name="T22" fmla="*/ 45 w 124"/>
                <a:gd name="T23" fmla="*/ 39 h 131"/>
                <a:gd name="T24" fmla="*/ 14 w 124"/>
                <a:gd name="T25" fmla="*/ 32 h 131"/>
                <a:gd name="T26" fmla="*/ 86 w 124"/>
                <a:gd name="T27" fmla="*/ 59 h 131"/>
                <a:gd name="T28" fmla="*/ 96 w 124"/>
                <a:gd name="T29" fmla="*/ 69 h 131"/>
                <a:gd name="T30" fmla="*/ 93 w 124"/>
                <a:gd name="T31" fmla="*/ 109 h 131"/>
                <a:gd name="T32" fmla="*/ 37 w 124"/>
                <a:gd name="T33" fmla="*/ 112 h 131"/>
                <a:gd name="T34" fmla="*/ 27 w 124"/>
                <a:gd name="T35" fmla="*/ 102 h 131"/>
                <a:gd name="T36" fmla="*/ 30 w 124"/>
                <a:gd name="T37" fmla="*/ 61 h 131"/>
                <a:gd name="T38" fmla="*/ 40 w 124"/>
                <a:gd name="T39" fmla="*/ 71 h 131"/>
                <a:gd name="T40" fmla="*/ 83 w 124"/>
                <a:gd name="T41" fmla="*/ 99 h 131"/>
                <a:gd name="T42" fmla="*/ 40 w 124"/>
                <a:gd name="T43" fmla="*/ 71 h 131"/>
                <a:gd name="T44" fmla="*/ 113 w 124"/>
                <a:gd name="T45" fmla="*/ 0 h 131"/>
                <a:gd name="T46" fmla="*/ 124 w 124"/>
                <a:gd name="T47" fmla="*/ 10 h 131"/>
                <a:gd name="T48" fmla="*/ 117 w 124"/>
                <a:gd name="T49" fmla="*/ 126 h 131"/>
                <a:gd name="T50" fmla="*/ 90 w 124"/>
                <a:gd name="T51" fmla="*/ 129 h 131"/>
                <a:gd name="T52" fmla="*/ 84 w 124"/>
                <a:gd name="T53" fmla="*/ 121 h 131"/>
                <a:gd name="T54" fmla="*/ 92 w 124"/>
                <a:gd name="T55" fmla="*/ 114 h 131"/>
                <a:gd name="T56" fmla="*/ 108 w 124"/>
                <a:gd name="T57" fmla="*/ 114 h 131"/>
                <a:gd name="T58" fmla="*/ 110 w 124"/>
                <a:gd name="T59" fmla="*/ 53 h 131"/>
                <a:gd name="T60" fmla="*/ 68 w 124"/>
                <a:gd name="T61" fmla="*/ 50 h 131"/>
                <a:gd name="T62" fmla="*/ 65 w 124"/>
                <a:gd name="T63" fmla="*/ 10 h 131"/>
                <a:gd name="T64" fmla="*/ 75 w 124"/>
                <a:gd name="T65" fmla="*/ 0 h 131"/>
                <a:gd name="T66" fmla="*/ 79 w 124"/>
                <a:gd name="T67" fmla="*/ 20 h 131"/>
                <a:gd name="T68" fmla="*/ 110 w 124"/>
                <a:gd name="T69" fmla="*/ 14 h 131"/>
                <a:gd name="T70" fmla="*/ 79 w 124"/>
                <a:gd name="T71" fmla="*/ 32 h 131"/>
                <a:gd name="T72" fmla="*/ 110 w 124"/>
                <a:gd name="T73" fmla="*/ 39 h 131"/>
                <a:gd name="T74" fmla="*/ 79 w 124"/>
                <a:gd name="T75" fmla="*/ 32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24" h="131">
                  <a:moveTo>
                    <a:pt x="10" y="0"/>
                  </a:moveTo>
                  <a:cubicBezTo>
                    <a:pt x="48" y="0"/>
                    <a:pt x="48" y="0"/>
                    <a:pt x="48" y="0"/>
                  </a:cubicBezTo>
                  <a:cubicBezTo>
                    <a:pt x="51" y="0"/>
                    <a:pt x="53" y="1"/>
                    <a:pt x="55" y="3"/>
                  </a:cubicBezTo>
                  <a:cubicBezTo>
                    <a:pt x="57" y="5"/>
                    <a:pt x="58" y="8"/>
                    <a:pt x="58" y="10"/>
                  </a:cubicBezTo>
                  <a:cubicBezTo>
                    <a:pt x="58" y="43"/>
                    <a:pt x="58" y="43"/>
                    <a:pt x="58" y="43"/>
                  </a:cubicBezTo>
                  <a:cubicBezTo>
                    <a:pt x="58" y="46"/>
                    <a:pt x="57" y="48"/>
                    <a:pt x="56" y="50"/>
                  </a:cubicBezTo>
                  <a:cubicBezTo>
                    <a:pt x="53" y="52"/>
                    <a:pt x="51" y="53"/>
                    <a:pt x="48" y="53"/>
                  </a:cubicBezTo>
                  <a:cubicBezTo>
                    <a:pt x="14" y="53"/>
                    <a:pt x="14" y="53"/>
                    <a:pt x="14" y="53"/>
                  </a:cubicBezTo>
                  <a:cubicBezTo>
                    <a:pt x="14" y="124"/>
                    <a:pt x="14" y="124"/>
                    <a:pt x="14" y="124"/>
                  </a:cubicBezTo>
                  <a:cubicBezTo>
                    <a:pt x="14" y="126"/>
                    <a:pt x="13" y="127"/>
                    <a:pt x="12" y="129"/>
                  </a:cubicBezTo>
                  <a:cubicBezTo>
                    <a:pt x="10" y="130"/>
                    <a:pt x="9" y="131"/>
                    <a:pt x="7" y="130"/>
                  </a:cubicBezTo>
                  <a:cubicBezTo>
                    <a:pt x="5" y="131"/>
                    <a:pt x="3" y="130"/>
                    <a:pt x="2" y="129"/>
                  </a:cubicBezTo>
                  <a:cubicBezTo>
                    <a:pt x="0" y="127"/>
                    <a:pt x="0" y="126"/>
                    <a:pt x="0" y="124"/>
                  </a:cubicBezTo>
                  <a:cubicBezTo>
                    <a:pt x="0" y="10"/>
                    <a:pt x="0" y="10"/>
                    <a:pt x="0" y="10"/>
                  </a:cubicBezTo>
                  <a:cubicBezTo>
                    <a:pt x="0" y="8"/>
                    <a:pt x="1" y="5"/>
                    <a:pt x="3" y="3"/>
                  </a:cubicBezTo>
                  <a:cubicBezTo>
                    <a:pt x="5" y="1"/>
                    <a:pt x="7" y="0"/>
                    <a:pt x="10" y="0"/>
                  </a:cubicBezTo>
                  <a:close/>
                  <a:moveTo>
                    <a:pt x="14" y="14"/>
                  </a:moveTo>
                  <a:cubicBezTo>
                    <a:pt x="14" y="20"/>
                    <a:pt x="14" y="20"/>
                    <a:pt x="14" y="20"/>
                  </a:cubicBezTo>
                  <a:cubicBezTo>
                    <a:pt x="45" y="20"/>
                    <a:pt x="45" y="20"/>
                    <a:pt x="45" y="20"/>
                  </a:cubicBezTo>
                  <a:cubicBezTo>
                    <a:pt x="45" y="14"/>
                    <a:pt x="45" y="14"/>
                    <a:pt x="45" y="14"/>
                  </a:cubicBezTo>
                  <a:lnTo>
                    <a:pt x="14" y="14"/>
                  </a:lnTo>
                  <a:close/>
                  <a:moveTo>
                    <a:pt x="14" y="32"/>
                  </a:moveTo>
                  <a:cubicBezTo>
                    <a:pt x="14" y="39"/>
                    <a:pt x="14" y="39"/>
                    <a:pt x="14" y="39"/>
                  </a:cubicBezTo>
                  <a:cubicBezTo>
                    <a:pt x="45" y="39"/>
                    <a:pt x="45" y="39"/>
                    <a:pt x="45" y="39"/>
                  </a:cubicBezTo>
                  <a:cubicBezTo>
                    <a:pt x="45" y="32"/>
                    <a:pt x="45" y="32"/>
                    <a:pt x="45" y="32"/>
                  </a:cubicBezTo>
                  <a:lnTo>
                    <a:pt x="14" y="32"/>
                  </a:lnTo>
                  <a:close/>
                  <a:moveTo>
                    <a:pt x="37" y="59"/>
                  </a:moveTo>
                  <a:cubicBezTo>
                    <a:pt x="86" y="59"/>
                    <a:pt x="86" y="59"/>
                    <a:pt x="86" y="59"/>
                  </a:cubicBezTo>
                  <a:cubicBezTo>
                    <a:pt x="89" y="59"/>
                    <a:pt x="91" y="60"/>
                    <a:pt x="93" y="62"/>
                  </a:cubicBezTo>
                  <a:cubicBezTo>
                    <a:pt x="95" y="63"/>
                    <a:pt x="96" y="66"/>
                    <a:pt x="96" y="69"/>
                  </a:cubicBezTo>
                  <a:cubicBezTo>
                    <a:pt x="96" y="102"/>
                    <a:pt x="96" y="102"/>
                    <a:pt x="96" y="102"/>
                  </a:cubicBezTo>
                  <a:cubicBezTo>
                    <a:pt x="96" y="105"/>
                    <a:pt x="95" y="107"/>
                    <a:pt x="93" y="109"/>
                  </a:cubicBezTo>
                  <a:cubicBezTo>
                    <a:pt x="91" y="111"/>
                    <a:pt x="89" y="112"/>
                    <a:pt x="86" y="112"/>
                  </a:cubicBezTo>
                  <a:cubicBezTo>
                    <a:pt x="37" y="112"/>
                    <a:pt x="37" y="112"/>
                    <a:pt x="37" y="112"/>
                  </a:cubicBezTo>
                  <a:cubicBezTo>
                    <a:pt x="34" y="112"/>
                    <a:pt x="32" y="111"/>
                    <a:pt x="30" y="109"/>
                  </a:cubicBezTo>
                  <a:cubicBezTo>
                    <a:pt x="28" y="107"/>
                    <a:pt x="27" y="104"/>
                    <a:pt x="27" y="102"/>
                  </a:cubicBezTo>
                  <a:cubicBezTo>
                    <a:pt x="27" y="69"/>
                    <a:pt x="27" y="69"/>
                    <a:pt x="27" y="69"/>
                  </a:cubicBezTo>
                  <a:cubicBezTo>
                    <a:pt x="27" y="66"/>
                    <a:pt x="28" y="64"/>
                    <a:pt x="30" y="61"/>
                  </a:cubicBezTo>
                  <a:cubicBezTo>
                    <a:pt x="32" y="60"/>
                    <a:pt x="34" y="59"/>
                    <a:pt x="37" y="59"/>
                  </a:cubicBezTo>
                  <a:close/>
                  <a:moveTo>
                    <a:pt x="40" y="71"/>
                  </a:moveTo>
                  <a:cubicBezTo>
                    <a:pt x="40" y="99"/>
                    <a:pt x="40" y="99"/>
                    <a:pt x="40" y="99"/>
                  </a:cubicBezTo>
                  <a:cubicBezTo>
                    <a:pt x="83" y="99"/>
                    <a:pt x="83" y="99"/>
                    <a:pt x="83" y="99"/>
                  </a:cubicBezTo>
                  <a:cubicBezTo>
                    <a:pt x="83" y="71"/>
                    <a:pt x="83" y="71"/>
                    <a:pt x="83" y="71"/>
                  </a:cubicBezTo>
                  <a:lnTo>
                    <a:pt x="40" y="71"/>
                  </a:lnTo>
                  <a:close/>
                  <a:moveTo>
                    <a:pt x="75" y="0"/>
                  </a:moveTo>
                  <a:cubicBezTo>
                    <a:pt x="113" y="0"/>
                    <a:pt x="113" y="0"/>
                    <a:pt x="113" y="0"/>
                  </a:cubicBezTo>
                  <a:cubicBezTo>
                    <a:pt x="116" y="0"/>
                    <a:pt x="119" y="1"/>
                    <a:pt x="121" y="3"/>
                  </a:cubicBezTo>
                  <a:cubicBezTo>
                    <a:pt x="122" y="5"/>
                    <a:pt x="123" y="8"/>
                    <a:pt x="124" y="10"/>
                  </a:cubicBezTo>
                  <a:cubicBezTo>
                    <a:pt x="124" y="114"/>
                    <a:pt x="124" y="114"/>
                    <a:pt x="124" y="114"/>
                  </a:cubicBezTo>
                  <a:cubicBezTo>
                    <a:pt x="123" y="119"/>
                    <a:pt x="121" y="123"/>
                    <a:pt x="117" y="126"/>
                  </a:cubicBezTo>
                  <a:cubicBezTo>
                    <a:pt x="114" y="129"/>
                    <a:pt x="109" y="131"/>
                    <a:pt x="104" y="130"/>
                  </a:cubicBezTo>
                  <a:cubicBezTo>
                    <a:pt x="90" y="129"/>
                    <a:pt x="90" y="129"/>
                    <a:pt x="90" y="129"/>
                  </a:cubicBezTo>
                  <a:cubicBezTo>
                    <a:pt x="88" y="129"/>
                    <a:pt x="87" y="128"/>
                    <a:pt x="85" y="126"/>
                  </a:cubicBezTo>
                  <a:cubicBezTo>
                    <a:pt x="84" y="124"/>
                    <a:pt x="84" y="123"/>
                    <a:pt x="84" y="121"/>
                  </a:cubicBezTo>
                  <a:cubicBezTo>
                    <a:pt x="84" y="119"/>
                    <a:pt x="85" y="117"/>
                    <a:pt x="87" y="116"/>
                  </a:cubicBezTo>
                  <a:cubicBezTo>
                    <a:pt x="89" y="114"/>
                    <a:pt x="90" y="114"/>
                    <a:pt x="92" y="114"/>
                  </a:cubicBezTo>
                  <a:cubicBezTo>
                    <a:pt x="104" y="115"/>
                    <a:pt x="104" y="115"/>
                    <a:pt x="104" y="115"/>
                  </a:cubicBezTo>
                  <a:cubicBezTo>
                    <a:pt x="106" y="116"/>
                    <a:pt x="107" y="115"/>
                    <a:pt x="108" y="114"/>
                  </a:cubicBezTo>
                  <a:cubicBezTo>
                    <a:pt x="109" y="113"/>
                    <a:pt x="110" y="112"/>
                    <a:pt x="110" y="110"/>
                  </a:cubicBezTo>
                  <a:cubicBezTo>
                    <a:pt x="110" y="53"/>
                    <a:pt x="110" y="53"/>
                    <a:pt x="110" y="53"/>
                  </a:cubicBezTo>
                  <a:cubicBezTo>
                    <a:pt x="75" y="53"/>
                    <a:pt x="75" y="53"/>
                    <a:pt x="75" y="53"/>
                  </a:cubicBezTo>
                  <a:cubicBezTo>
                    <a:pt x="73" y="53"/>
                    <a:pt x="70" y="52"/>
                    <a:pt x="68" y="50"/>
                  </a:cubicBezTo>
                  <a:cubicBezTo>
                    <a:pt x="66" y="48"/>
                    <a:pt x="65" y="46"/>
                    <a:pt x="65" y="43"/>
                  </a:cubicBezTo>
                  <a:cubicBezTo>
                    <a:pt x="65" y="10"/>
                    <a:pt x="65" y="10"/>
                    <a:pt x="65" y="10"/>
                  </a:cubicBezTo>
                  <a:cubicBezTo>
                    <a:pt x="65" y="8"/>
                    <a:pt x="66" y="5"/>
                    <a:pt x="68" y="3"/>
                  </a:cubicBezTo>
                  <a:cubicBezTo>
                    <a:pt x="70" y="1"/>
                    <a:pt x="73" y="0"/>
                    <a:pt x="75" y="0"/>
                  </a:cubicBezTo>
                  <a:close/>
                  <a:moveTo>
                    <a:pt x="79" y="14"/>
                  </a:moveTo>
                  <a:cubicBezTo>
                    <a:pt x="79" y="20"/>
                    <a:pt x="79" y="20"/>
                    <a:pt x="79" y="20"/>
                  </a:cubicBezTo>
                  <a:cubicBezTo>
                    <a:pt x="110" y="20"/>
                    <a:pt x="110" y="20"/>
                    <a:pt x="110" y="20"/>
                  </a:cubicBezTo>
                  <a:cubicBezTo>
                    <a:pt x="110" y="14"/>
                    <a:pt x="110" y="14"/>
                    <a:pt x="110" y="14"/>
                  </a:cubicBezTo>
                  <a:lnTo>
                    <a:pt x="79" y="14"/>
                  </a:lnTo>
                  <a:close/>
                  <a:moveTo>
                    <a:pt x="79" y="32"/>
                  </a:moveTo>
                  <a:cubicBezTo>
                    <a:pt x="79" y="39"/>
                    <a:pt x="79" y="39"/>
                    <a:pt x="79" y="39"/>
                  </a:cubicBezTo>
                  <a:cubicBezTo>
                    <a:pt x="110" y="39"/>
                    <a:pt x="110" y="39"/>
                    <a:pt x="110" y="39"/>
                  </a:cubicBezTo>
                  <a:cubicBezTo>
                    <a:pt x="110" y="32"/>
                    <a:pt x="110" y="32"/>
                    <a:pt x="110" y="32"/>
                  </a:cubicBezTo>
                  <a:lnTo>
                    <a:pt x="79" y="32"/>
                  </a:ln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 name="Freeform 7">
              <a:extLst>
                <a:ext uri="{FF2B5EF4-FFF2-40B4-BE49-F238E27FC236}">
                  <a16:creationId xmlns:a16="http://schemas.microsoft.com/office/drawing/2014/main" id="{D97CE55F-454F-59E0-A398-FC97EA047114}"/>
                </a:ext>
              </a:extLst>
            </p:cNvPr>
            <p:cNvSpPr>
              <a:spLocks noEditPoints="1"/>
            </p:cNvSpPr>
            <p:nvPr/>
          </p:nvSpPr>
          <p:spPr bwMode="gray">
            <a:xfrm>
              <a:off x="16951325" y="5286376"/>
              <a:ext cx="482600" cy="474663"/>
            </a:xfrm>
            <a:custGeom>
              <a:avLst/>
              <a:gdLst>
                <a:gd name="T0" fmla="*/ 72 w 128"/>
                <a:gd name="T1" fmla="*/ 1 h 125"/>
                <a:gd name="T2" fmla="*/ 79 w 128"/>
                <a:gd name="T3" fmla="*/ 8 h 125"/>
                <a:gd name="T4" fmla="*/ 72 w 128"/>
                <a:gd name="T5" fmla="*/ 16 h 125"/>
                <a:gd name="T6" fmla="*/ 63 w 128"/>
                <a:gd name="T7" fmla="*/ 31 h 125"/>
                <a:gd name="T8" fmla="*/ 79 w 128"/>
                <a:gd name="T9" fmla="*/ 34 h 125"/>
                <a:gd name="T10" fmla="*/ 79 w 128"/>
                <a:gd name="T11" fmla="*/ 44 h 125"/>
                <a:gd name="T12" fmla="*/ 63 w 128"/>
                <a:gd name="T13" fmla="*/ 46 h 125"/>
                <a:gd name="T14" fmla="*/ 62 w 128"/>
                <a:gd name="T15" fmla="*/ 74 h 125"/>
                <a:gd name="T16" fmla="*/ 71 w 128"/>
                <a:gd name="T17" fmla="*/ 81 h 125"/>
                <a:gd name="T18" fmla="*/ 111 w 128"/>
                <a:gd name="T19" fmla="*/ 86 h 125"/>
                <a:gd name="T20" fmla="*/ 118 w 128"/>
                <a:gd name="T21" fmla="*/ 93 h 125"/>
                <a:gd name="T22" fmla="*/ 111 w 128"/>
                <a:gd name="T23" fmla="*/ 100 h 125"/>
                <a:gd name="T24" fmla="*/ 71 w 128"/>
                <a:gd name="T25" fmla="*/ 111 h 125"/>
                <a:gd name="T26" fmla="*/ 126 w 128"/>
                <a:gd name="T27" fmla="*/ 113 h 125"/>
                <a:gd name="T28" fmla="*/ 126 w 128"/>
                <a:gd name="T29" fmla="*/ 123 h 125"/>
                <a:gd name="T30" fmla="*/ 7 w 128"/>
                <a:gd name="T31" fmla="*/ 125 h 125"/>
                <a:gd name="T32" fmla="*/ 0 w 128"/>
                <a:gd name="T33" fmla="*/ 118 h 125"/>
                <a:gd name="T34" fmla="*/ 7 w 128"/>
                <a:gd name="T35" fmla="*/ 111 h 125"/>
                <a:gd name="T36" fmla="*/ 56 w 128"/>
                <a:gd name="T37" fmla="*/ 100 h 125"/>
                <a:gd name="T38" fmla="*/ 14 w 128"/>
                <a:gd name="T39" fmla="*/ 98 h 125"/>
                <a:gd name="T40" fmla="*/ 14 w 128"/>
                <a:gd name="T41" fmla="*/ 89 h 125"/>
                <a:gd name="T42" fmla="*/ 56 w 128"/>
                <a:gd name="T43" fmla="*/ 86 h 125"/>
                <a:gd name="T44" fmla="*/ 57 w 128"/>
                <a:gd name="T45" fmla="*/ 78 h 125"/>
                <a:gd name="T46" fmla="*/ 48 w 128"/>
                <a:gd name="T47" fmla="*/ 71 h 125"/>
                <a:gd name="T48" fmla="*/ 35 w 128"/>
                <a:gd name="T49" fmla="*/ 46 h 125"/>
                <a:gd name="T50" fmla="*/ 15 w 128"/>
                <a:gd name="T51" fmla="*/ 84 h 125"/>
                <a:gd name="T52" fmla="*/ 7 w 128"/>
                <a:gd name="T53" fmla="*/ 78 h 125"/>
                <a:gd name="T54" fmla="*/ 21 w 128"/>
                <a:gd name="T55" fmla="*/ 46 h 125"/>
                <a:gd name="T56" fmla="*/ 3 w 128"/>
                <a:gd name="T57" fmla="*/ 44 h 125"/>
                <a:gd name="T58" fmla="*/ 3 w 128"/>
                <a:gd name="T59" fmla="*/ 34 h 125"/>
                <a:gd name="T60" fmla="*/ 22 w 128"/>
                <a:gd name="T61" fmla="*/ 31 h 125"/>
                <a:gd name="T62" fmla="*/ 11 w 128"/>
                <a:gd name="T63" fmla="*/ 16 h 125"/>
                <a:gd name="T64" fmla="*/ 4 w 128"/>
                <a:gd name="T65" fmla="*/ 8 h 125"/>
                <a:gd name="T66" fmla="*/ 11 w 128"/>
                <a:gd name="T67" fmla="*/ 1 h 125"/>
                <a:gd name="T68" fmla="*/ 35 w 128"/>
                <a:gd name="T69" fmla="*/ 31 h 125"/>
                <a:gd name="T70" fmla="*/ 48 w 128"/>
                <a:gd name="T71" fmla="*/ 16 h 125"/>
                <a:gd name="T72" fmla="*/ 96 w 128"/>
                <a:gd name="T73" fmla="*/ 11 h 125"/>
                <a:gd name="T74" fmla="*/ 94 w 128"/>
                <a:gd name="T75" fmla="*/ 61 h 125"/>
                <a:gd name="T76" fmla="*/ 84 w 128"/>
                <a:gd name="T77" fmla="*/ 61 h 125"/>
                <a:gd name="T78" fmla="*/ 82 w 128"/>
                <a:gd name="T79" fmla="*/ 11 h 125"/>
                <a:gd name="T80" fmla="*/ 89 w 128"/>
                <a:gd name="T81" fmla="*/ 5 h 125"/>
                <a:gd name="T82" fmla="*/ 96 w 128"/>
                <a:gd name="T83" fmla="*/ 11 h 125"/>
                <a:gd name="T84" fmla="*/ 124 w 128"/>
                <a:gd name="T85" fmla="*/ 64 h 125"/>
                <a:gd name="T86" fmla="*/ 108 w 128"/>
                <a:gd name="T87" fmla="*/ 80 h 125"/>
                <a:gd name="T88" fmla="*/ 85 w 128"/>
                <a:gd name="T89" fmla="*/ 74 h 125"/>
                <a:gd name="T90" fmla="*/ 88 w 128"/>
                <a:gd name="T91" fmla="*/ 66 h 125"/>
                <a:gd name="T92" fmla="*/ 105 w 128"/>
                <a:gd name="T93" fmla="*/ 67 h 125"/>
                <a:gd name="T94" fmla="*/ 111 w 128"/>
                <a:gd name="T95" fmla="*/ 61 h 125"/>
                <a:gd name="T96" fmla="*/ 113 w 128"/>
                <a:gd name="T97" fmla="*/ 2 h 125"/>
                <a:gd name="T98" fmla="*/ 122 w 128"/>
                <a:gd name="T99" fmla="*/ 2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28" h="125">
                  <a:moveTo>
                    <a:pt x="11" y="1"/>
                  </a:moveTo>
                  <a:cubicBezTo>
                    <a:pt x="72" y="1"/>
                    <a:pt x="72" y="1"/>
                    <a:pt x="72" y="1"/>
                  </a:cubicBezTo>
                  <a:cubicBezTo>
                    <a:pt x="74" y="1"/>
                    <a:pt x="76" y="2"/>
                    <a:pt x="77" y="4"/>
                  </a:cubicBezTo>
                  <a:cubicBezTo>
                    <a:pt x="79" y="5"/>
                    <a:pt x="79" y="7"/>
                    <a:pt x="79" y="8"/>
                  </a:cubicBezTo>
                  <a:cubicBezTo>
                    <a:pt x="79" y="10"/>
                    <a:pt x="79" y="12"/>
                    <a:pt x="77" y="13"/>
                  </a:cubicBezTo>
                  <a:cubicBezTo>
                    <a:pt x="76" y="15"/>
                    <a:pt x="74" y="16"/>
                    <a:pt x="72" y="16"/>
                  </a:cubicBezTo>
                  <a:cubicBezTo>
                    <a:pt x="63" y="16"/>
                    <a:pt x="63" y="16"/>
                    <a:pt x="63" y="16"/>
                  </a:cubicBezTo>
                  <a:cubicBezTo>
                    <a:pt x="63" y="31"/>
                    <a:pt x="63" y="31"/>
                    <a:pt x="63" y="31"/>
                  </a:cubicBezTo>
                  <a:cubicBezTo>
                    <a:pt x="74" y="31"/>
                    <a:pt x="74" y="31"/>
                    <a:pt x="74" y="31"/>
                  </a:cubicBezTo>
                  <a:cubicBezTo>
                    <a:pt x="76" y="32"/>
                    <a:pt x="78" y="32"/>
                    <a:pt x="79" y="34"/>
                  </a:cubicBezTo>
                  <a:cubicBezTo>
                    <a:pt x="80" y="35"/>
                    <a:pt x="81" y="37"/>
                    <a:pt x="81" y="39"/>
                  </a:cubicBezTo>
                  <a:cubicBezTo>
                    <a:pt x="81" y="41"/>
                    <a:pt x="80" y="42"/>
                    <a:pt x="79" y="44"/>
                  </a:cubicBezTo>
                  <a:cubicBezTo>
                    <a:pt x="78" y="45"/>
                    <a:pt x="76" y="46"/>
                    <a:pt x="74" y="46"/>
                  </a:cubicBezTo>
                  <a:cubicBezTo>
                    <a:pt x="63" y="46"/>
                    <a:pt x="63" y="46"/>
                    <a:pt x="63" y="46"/>
                  </a:cubicBezTo>
                  <a:cubicBezTo>
                    <a:pt x="63" y="71"/>
                    <a:pt x="63" y="71"/>
                    <a:pt x="63" y="71"/>
                  </a:cubicBezTo>
                  <a:cubicBezTo>
                    <a:pt x="63" y="72"/>
                    <a:pt x="63" y="73"/>
                    <a:pt x="62" y="74"/>
                  </a:cubicBezTo>
                  <a:cubicBezTo>
                    <a:pt x="64" y="74"/>
                    <a:pt x="66" y="74"/>
                    <a:pt x="68" y="76"/>
                  </a:cubicBezTo>
                  <a:cubicBezTo>
                    <a:pt x="70" y="77"/>
                    <a:pt x="71" y="79"/>
                    <a:pt x="71" y="81"/>
                  </a:cubicBezTo>
                  <a:cubicBezTo>
                    <a:pt x="71" y="86"/>
                    <a:pt x="71" y="86"/>
                    <a:pt x="71" y="86"/>
                  </a:cubicBezTo>
                  <a:cubicBezTo>
                    <a:pt x="111" y="86"/>
                    <a:pt x="111" y="86"/>
                    <a:pt x="111" y="86"/>
                  </a:cubicBezTo>
                  <a:cubicBezTo>
                    <a:pt x="113" y="86"/>
                    <a:pt x="115" y="87"/>
                    <a:pt x="116" y="88"/>
                  </a:cubicBezTo>
                  <a:cubicBezTo>
                    <a:pt x="117" y="90"/>
                    <a:pt x="118" y="91"/>
                    <a:pt x="118" y="93"/>
                  </a:cubicBezTo>
                  <a:cubicBezTo>
                    <a:pt x="118" y="95"/>
                    <a:pt x="117" y="97"/>
                    <a:pt x="116" y="98"/>
                  </a:cubicBezTo>
                  <a:cubicBezTo>
                    <a:pt x="115" y="100"/>
                    <a:pt x="113" y="100"/>
                    <a:pt x="111" y="100"/>
                  </a:cubicBezTo>
                  <a:cubicBezTo>
                    <a:pt x="71" y="100"/>
                    <a:pt x="71" y="100"/>
                    <a:pt x="71" y="100"/>
                  </a:cubicBezTo>
                  <a:cubicBezTo>
                    <a:pt x="71" y="111"/>
                    <a:pt x="71" y="111"/>
                    <a:pt x="71" y="111"/>
                  </a:cubicBezTo>
                  <a:cubicBezTo>
                    <a:pt x="121" y="111"/>
                    <a:pt x="121" y="111"/>
                    <a:pt x="121" y="111"/>
                  </a:cubicBezTo>
                  <a:cubicBezTo>
                    <a:pt x="123" y="111"/>
                    <a:pt x="124" y="112"/>
                    <a:pt x="126" y="113"/>
                  </a:cubicBezTo>
                  <a:cubicBezTo>
                    <a:pt x="127" y="114"/>
                    <a:pt x="128" y="116"/>
                    <a:pt x="128" y="118"/>
                  </a:cubicBezTo>
                  <a:cubicBezTo>
                    <a:pt x="128" y="120"/>
                    <a:pt x="127" y="122"/>
                    <a:pt x="126" y="123"/>
                  </a:cubicBezTo>
                  <a:cubicBezTo>
                    <a:pt x="124" y="124"/>
                    <a:pt x="123" y="125"/>
                    <a:pt x="121" y="125"/>
                  </a:cubicBezTo>
                  <a:cubicBezTo>
                    <a:pt x="7" y="125"/>
                    <a:pt x="7" y="125"/>
                    <a:pt x="7" y="125"/>
                  </a:cubicBezTo>
                  <a:cubicBezTo>
                    <a:pt x="5" y="125"/>
                    <a:pt x="4" y="124"/>
                    <a:pt x="2" y="123"/>
                  </a:cubicBezTo>
                  <a:cubicBezTo>
                    <a:pt x="1" y="122"/>
                    <a:pt x="0" y="120"/>
                    <a:pt x="0" y="118"/>
                  </a:cubicBezTo>
                  <a:cubicBezTo>
                    <a:pt x="0" y="116"/>
                    <a:pt x="1" y="114"/>
                    <a:pt x="2" y="113"/>
                  </a:cubicBezTo>
                  <a:cubicBezTo>
                    <a:pt x="4" y="112"/>
                    <a:pt x="5" y="111"/>
                    <a:pt x="7" y="111"/>
                  </a:cubicBezTo>
                  <a:cubicBezTo>
                    <a:pt x="56" y="111"/>
                    <a:pt x="56" y="111"/>
                    <a:pt x="56" y="111"/>
                  </a:cubicBezTo>
                  <a:cubicBezTo>
                    <a:pt x="56" y="100"/>
                    <a:pt x="56" y="100"/>
                    <a:pt x="56" y="100"/>
                  </a:cubicBezTo>
                  <a:cubicBezTo>
                    <a:pt x="18" y="100"/>
                    <a:pt x="18" y="100"/>
                    <a:pt x="18" y="100"/>
                  </a:cubicBezTo>
                  <a:cubicBezTo>
                    <a:pt x="17" y="100"/>
                    <a:pt x="15" y="99"/>
                    <a:pt x="14" y="98"/>
                  </a:cubicBezTo>
                  <a:cubicBezTo>
                    <a:pt x="12" y="97"/>
                    <a:pt x="12" y="95"/>
                    <a:pt x="12" y="93"/>
                  </a:cubicBezTo>
                  <a:cubicBezTo>
                    <a:pt x="12" y="91"/>
                    <a:pt x="12" y="90"/>
                    <a:pt x="14" y="89"/>
                  </a:cubicBezTo>
                  <a:cubicBezTo>
                    <a:pt x="15" y="87"/>
                    <a:pt x="17" y="86"/>
                    <a:pt x="18" y="86"/>
                  </a:cubicBezTo>
                  <a:cubicBezTo>
                    <a:pt x="56" y="86"/>
                    <a:pt x="56" y="86"/>
                    <a:pt x="56" y="86"/>
                  </a:cubicBezTo>
                  <a:cubicBezTo>
                    <a:pt x="56" y="81"/>
                    <a:pt x="56" y="81"/>
                    <a:pt x="56" y="81"/>
                  </a:cubicBezTo>
                  <a:cubicBezTo>
                    <a:pt x="56" y="80"/>
                    <a:pt x="56" y="79"/>
                    <a:pt x="57" y="78"/>
                  </a:cubicBezTo>
                  <a:cubicBezTo>
                    <a:pt x="55" y="78"/>
                    <a:pt x="53" y="78"/>
                    <a:pt x="51" y="76"/>
                  </a:cubicBezTo>
                  <a:cubicBezTo>
                    <a:pt x="50" y="75"/>
                    <a:pt x="49" y="73"/>
                    <a:pt x="48" y="71"/>
                  </a:cubicBezTo>
                  <a:cubicBezTo>
                    <a:pt x="48" y="46"/>
                    <a:pt x="48" y="46"/>
                    <a:pt x="48" y="46"/>
                  </a:cubicBezTo>
                  <a:cubicBezTo>
                    <a:pt x="35" y="46"/>
                    <a:pt x="35" y="46"/>
                    <a:pt x="35" y="46"/>
                  </a:cubicBezTo>
                  <a:cubicBezTo>
                    <a:pt x="32" y="59"/>
                    <a:pt x="27" y="70"/>
                    <a:pt x="20" y="81"/>
                  </a:cubicBezTo>
                  <a:cubicBezTo>
                    <a:pt x="19" y="82"/>
                    <a:pt x="17" y="83"/>
                    <a:pt x="15" y="84"/>
                  </a:cubicBezTo>
                  <a:cubicBezTo>
                    <a:pt x="13" y="84"/>
                    <a:pt x="12" y="83"/>
                    <a:pt x="10" y="82"/>
                  </a:cubicBezTo>
                  <a:cubicBezTo>
                    <a:pt x="8" y="81"/>
                    <a:pt x="8" y="80"/>
                    <a:pt x="7" y="78"/>
                  </a:cubicBezTo>
                  <a:cubicBezTo>
                    <a:pt x="7" y="76"/>
                    <a:pt x="8" y="74"/>
                    <a:pt x="9" y="73"/>
                  </a:cubicBezTo>
                  <a:cubicBezTo>
                    <a:pt x="14" y="65"/>
                    <a:pt x="19" y="56"/>
                    <a:pt x="21" y="46"/>
                  </a:cubicBezTo>
                  <a:cubicBezTo>
                    <a:pt x="8" y="46"/>
                    <a:pt x="8" y="46"/>
                    <a:pt x="8" y="46"/>
                  </a:cubicBezTo>
                  <a:cubicBezTo>
                    <a:pt x="6" y="46"/>
                    <a:pt x="5" y="45"/>
                    <a:pt x="3" y="44"/>
                  </a:cubicBezTo>
                  <a:cubicBezTo>
                    <a:pt x="2" y="42"/>
                    <a:pt x="1" y="41"/>
                    <a:pt x="1" y="39"/>
                  </a:cubicBezTo>
                  <a:cubicBezTo>
                    <a:pt x="1" y="37"/>
                    <a:pt x="2" y="35"/>
                    <a:pt x="3" y="34"/>
                  </a:cubicBezTo>
                  <a:cubicBezTo>
                    <a:pt x="5" y="32"/>
                    <a:pt x="6" y="32"/>
                    <a:pt x="8" y="31"/>
                  </a:cubicBezTo>
                  <a:cubicBezTo>
                    <a:pt x="22" y="31"/>
                    <a:pt x="22" y="31"/>
                    <a:pt x="22" y="31"/>
                  </a:cubicBezTo>
                  <a:cubicBezTo>
                    <a:pt x="22" y="16"/>
                    <a:pt x="22" y="16"/>
                    <a:pt x="22" y="16"/>
                  </a:cubicBezTo>
                  <a:cubicBezTo>
                    <a:pt x="11" y="16"/>
                    <a:pt x="11" y="16"/>
                    <a:pt x="11" y="16"/>
                  </a:cubicBezTo>
                  <a:cubicBezTo>
                    <a:pt x="9" y="16"/>
                    <a:pt x="7" y="15"/>
                    <a:pt x="6" y="13"/>
                  </a:cubicBezTo>
                  <a:cubicBezTo>
                    <a:pt x="4" y="12"/>
                    <a:pt x="4" y="10"/>
                    <a:pt x="4" y="8"/>
                  </a:cubicBezTo>
                  <a:cubicBezTo>
                    <a:pt x="4" y="7"/>
                    <a:pt x="4" y="5"/>
                    <a:pt x="6" y="3"/>
                  </a:cubicBezTo>
                  <a:cubicBezTo>
                    <a:pt x="7" y="2"/>
                    <a:pt x="9" y="1"/>
                    <a:pt x="11" y="1"/>
                  </a:cubicBezTo>
                  <a:close/>
                  <a:moveTo>
                    <a:pt x="35" y="16"/>
                  </a:moveTo>
                  <a:cubicBezTo>
                    <a:pt x="35" y="31"/>
                    <a:pt x="35" y="31"/>
                    <a:pt x="35" y="31"/>
                  </a:cubicBezTo>
                  <a:cubicBezTo>
                    <a:pt x="48" y="31"/>
                    <a:pt x="48" y="31"/>
                    <a:pt x="48" y="31"/>
                  </a:cubicBezTo>
                  <a:cubicBezTo>
                    <a:pt x="48" y="16"/>
                    <a:pt x="48" y="16"/>
                    <a:pt x="48" y="16"/>
                  </a:cubicBezTo>
                  <a:lnTo>
                    <a:pt x="35" y="16"/>
                  </a:lnTo>
                  <a:close/>
                  <a:moveTo>
                    <a:pt x="96" y="11"/>
                  </a:moveTo>
                  <a:cubicBezTo>
                    <a:pt x="96" y="57"/>
                    <a:pt x="96" y="57"/>
                    <a:pt x="96" y="57"/>
                  </a:cubicBezTo>
                  <a:cubicBezTo>
                    <a:pt x="96" y="58"/>
                    <a:pt x="95" y="60"/>
                    <a:pt x="94" y="61"/>
                  </a:cubicBezTo>
                  <a:cubicBezTo>
                    <a:pt x="93" y="63"/>
                    <a:pt x="91" y="63"/>
                    <a:pt x="89" y="63"/>
                  </a:cubicBezTo>
                  <a:cubicBezTo>
                    <a:pt x="87" y="63"/>
                    <a:pt x="86" y="63"/>
                    <a:pt x="84" y="61"/>
                  </a:cubicBezTo>
                  <a:cubicBezTo>
                    <a:pt x="83" y="60"/>
                    <a:pt x="82" y="58"/>
                    <a:pt x="82" y="57"/>
                  </a:cubicBezTo>
                  <a:cubicBezTo>
                    <a:pt x="82" y="11"/>
                    <a:pt x="82" y="11"/>
                    <a:pt x="82" y="11"/>
                  </a:cubicBezTo>
                  <a:cubicBezTo>
                    <a:pt x="82" y="10"/>
                    <a:pt x="83" y="8"/>
                    <a:pt x="84" y="7"/>
                  </a:cubicBezTo>
                  <a:cubicBezTo>
                    <a:pt x="86" y="6"/>
                    <a:pt x="87" y="5"/>
                    <a:pt x="89" y="5"/>
                  </a:cubicBezTo>
                  <a:cubicBezTo>
                    <a:pt x="91" y="5"/>
                    <a:pt x="93" y="6"/>
                    <a:pt x="94" y="7"/>
                  </a:cubicBezTo>
                  <a:cubicBezTo>
                    <a:pt x="95" y="8"/>
                    <a:pt x="96" y="10"/>
                    <a:pt x="96" y="11"/>
                  </a:cubicBezTo>
                  <a:close/>
                  <a:moveTo>
                    <a:pt x="124" y="7"/>
                  </a:moveTo>
                  <a:cubicBezTo>
                    <a:pt x="124" y="64"/>
                    <a:pt x="124" y="64"/>
                    <a:pt x="124" y="64"/>
                  </a:cubicBezTo>
                  <a:cubicBezTo>
                    <a:pt x="124" y="69"/>
                    <a:pt x="123" y="72"/>
                    <a:pt x="119" y="75"/>
                  </a:cubicBezTo>
                  <a:cubicBezTo>
                    <a:pt x="116" y="79"/>
                    <a:pt x="112" y="80"/>
                    <a:pt x="108" y="80"/>
                  </a:cubicBezTo>
                  <a:cubicBezTo>
                    <a:pt x="101" y="80"/>
                    <a:pt x="95" y="79"/>
                    <a:pt x="89" y="78"/>
                  </a:cubicBezTo>
                  <a:cubicBezTo>
                    <a:pt x="87" y="77"/>
                    <a:pt x="86" y="76"/>
                    <a:pt x="85" y="74"/>
                  </a:cubicBezTo>
                  <a:cubicBezTo>
                    <a:pt x="85" y="73"/>
                    <a:pt x="84" y="71"/>
                    <a:pt x="85" y="70"/>
                  </a:cubicBezTo>
                  <a:cubicBezTo>
                    <a:pt x="85" y="68"/>
                    <a:pt x="86" y="67"/>
                    <a:pt x="88" y="66"/>
                  </a:cubicBezTo>
                  <a:cubicBezTo>
                    <a:pt x="89" y="65"/>
                    <a:pt x="91" y="64"/>
                    <a:pt x="92" y="65"/>
                  </a:cubicBezTo>
                  <a:cubicBezTo>
                    <a:pt x="97" y="66"/>
                    <a:pt x="101" y="67"/>
                    <a:pt x="105" y="67"/>
                  </a:cubicBezTo>
                  <a:cubicBezTo>
                    <a:pt x="107" y="67"/>
                    <a:pt x="108" y="66"/>
                    <a:pt x="109" y="65"/>
                  </a:cubicBezTo>
                  <a:cubicBezTo>
                    <a:pt x="110" y="64"/>
                    <a:pt x="111" y="63"/>
                    <a:pt x="111" y="61"/>
                  </a:cubicBezTo>
                  <a:cubicBezTo>
                    <a:pt x="111" y="7"/>
                    <a:pt x="111" y="7"/>
                    <a:pt x="111" y="7"/>
                  </a:cubicBezTo>
                  <a:cubicBezTo>
                    <a:pt x="110" y="5"/>
                    <a:pt x="111" y="4"/>
                    <a:pt x="113" y="2"/>
                  </a:cubicBezTo>
                  <a:cubicBezTo>
                    <a:pt x="114" y="1"/>
                    <a:pt x="116" y="0"/>
                    <a:pt x="117" y="0"/>
                  </a:cubicBezTo>
                  <a:cubicBezTo>
                    <a:pt x="119" y="0"/>
                    <a:pt x="121" y="1"/>
                    <a:pt x="122" y="2"/>
                  </a:cubicBezTo>
                  <a:cubicBezTo>
                    <a:pt x="124" y="4"/>
                    <a:pt x="124" y="5"/>
                    <a:pt x="124" y="7"/>
                  </a:cubicBez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 name="Freeform 8">
              <a:extLst>
                <a:ext uri="{FF2B5EF4-FFF2-40B4-BE49-F238E27FC236}">
                  <a16:creationId xmlns:a16="http://schemas.microsoft.com/office/drawing/2014/main" id="{854CD9DF-EDA5-3751-5B08-4FFD44411AFB}"/>
                </a:ext>
              </a:extLst>
            </p:cNvPr>
            <p:cNvSpPr>
              <a:spLocks noEditPoints="1"/>
            </p:cNvSpPr>
            <p:nvPr/>
          </p:nvSpPr>
          <p:spPr bwMode="gray">
            <a:xfrm>
              <a:off x="17467263" y="5267326"/>
              <a:ext cx="485775" cy="509588"/>
            </a:xfrm>
            <a:custGeom>
              <a:avLst/>
              <a:gdLst>
                <a:gd name="T0" fmla="*/ 64 w 129"/>
                <a:gd name="T1" fmla="*/ 11 h 134"/>
                <a:gd name="T2" fmla="*/ 67 w 129"/>
                <a:gd name="T3" fmla="*/ 3 h 134"/>
                <a:gd name="T4" fmla="*/ 78 w 129"/>
                <a:gd name="T5" fmla="*/ 3 h 134"/>
                <a:gd name="T6" fmla="*/ 81 w 129"/>
                <a:gd name="T7" fmla="*/ 11 h 134"/>
                <a:gd name="T8" fmla="*/ 126 w 129"/>
                <a:gd name="T9" fmla="*/ 13 h 134"/>
                <a:gd name="T10" fmla="*/ 126 w 129"/>
                <a:gd name="T11" fmla="*/ 23 h 134"/>
                <a:gd name="T12" fmla="*/ 36 w 129"/>
                <a:gd name="T13" fmla="*/ 25 h 134"/>
                <a:gd name="T14" fmla="*/ 16 w 129"/>
                <a:gd name="T15" fmla="*/ 130 h 134"/>
                <a:gd name="T16" fmla="*/ 7 w 129"/>
                <a:gd name="T17" fmla="*/ 131 h 134"/>
                <a:gd name="T18" fmla="*/ 5 w 129"/>
                <a:gd name="T19" fmla="*/ 122 h 134"/>
                <a:gd name="T20" fmla="*/ 11 w 129"/>
                <a:gd name="T21" fmla="*/ 89 h 134"/>
                <a:gd name="T22" fmla="*/ 1 w 129"/>
                <a:gd name="T23" fmla="*/ 86 h 134"/>
                <a:gd name="T24" fmla="*/ 4 w 129"/>
                <a:gd name="T25" fmla="*/ 76 h 134"/>
                <a:gd name="T26" fmla="*/ 22 w 129"/>
                <a:gd name="T27" fmla="*/ 48 h 134"/>
                <a:gd name="T28" fmla="*/ 10 w 129"/>
                <a:gd name="T29" fmla="*/ 45 h 134"/>
                <a:gd name="T30" fmla="*/ 2 w 129"/>
                <a:gd name="T31" fmla="*/ 17 h 134"/>
                <a:gd name="T32" fmla="*/ 12 w 129"/>
                <a:gd name="T33" fmla="*/ 14 h 134"/>
                <a:gd name="T34" fmla="*/ 22 w 129"/>
                <a:gd name="T35" fmla="*/ 35 h 134"/>
                <a:gd name="T36" fmla="*/ 25 w 129"/>
                <a:gd name="T37" fmla="*/ 15 h 134"/>
                <a:gd name="T38" fmla="*/ 45 w 129"/>
                <a:gd name="T39" fmla="*/ 31 h 134"/>
                <a:gd name="T40" fmla="*/ 127 w 129"/>
                <a:gd name="T41" fmla="*/ 33 h 134"/>
                <a:gd name="T42" fmla="*/ 127 w 129"/>
                <a:gd name="T43" fmla="*/ 43 h 134"/>
                <a:gd name="T44" fmla="*/ 86 w 129"/>
                <a:gd name="T45" fmla="*/ 45 h 134"/>
                <a:gd name="T46" fmla="*/ 114 w 129"/>
                <a:gd name="T47" fmla="*/ 53 h 134"/>
                <a:gd name="T48" fmla="*/ 125 w 129"/>
                <a:gd name="T49" fmla="*/ 64 h 134"/>
                <a:gd name="T50" fmla="*/ 122 w 129"/>
                <a:gd name="T51" fmla="*/ 126 h 134"/>
                <a:gd name="T52" fmla="*/ 90 w 129"/>
                <a:gd name="T53" fmla="*/ 129 h 134"/>
                <a:gd name="T54" fmla="*/ 86 w 129"/>
                <a:gd name="T55" fmla="*/ 120 h 134"/>
                <a:gd name="T56" fmla="*/ 96 w 129"/>
                <a:gd name="T57" fmla="*/ 116 h 134"/>
                <a:gd name="T58" fmla="*/ 109 w 129"/>
                <a:gd name="T59" fmla="*/ 116 h 134"/>
                <a:gd name="T60" fmla="*/ 111 w 129"/>
                <a:gd name="T61" fmla="*/ 67 h 134"/>
                <a:gd name="T62" fmla="*/ 85 w 129"/>
                <a:gd name="T63" fmla="*/ 68 h 134"/>
                <a:gd name="T64" fmla="*/ 109 w 129"/>
                <a:gd name="T65" fmla="*/ 99 h 134"/>
                <a:gd name="T66" fmla="*/ 102 w 129"/>
                <a:gd name="T67" fmla="*/ 106 h 134"/>
                <a:gd name="T68" fmla="*/ 80 w 129"/>
                <a:gd name="T69" fmla="*/ 83 h 134"/>
                <a:gd name="T70" fmla="*/ 57 w 129"/>
                <a:gd name="T71" fmla="*/ 109 h 134"/>
                <a:gd name="T72" fmla="*/ 51 w 129"/>
                <a:gd name="T73" fmla="*/ 102 h 134"/>
                <a:gd name="T74" fmla="*/ 72 w 129"/>
                <a:gd name="T75" fmla="*/ 67 h 134"/>
                <a:gd name="T76" fmla="*/ 50 w 129"/>
                <a:gd name="T77" fmla="*/ 125 h 134"/>
                <a:gd name="T78" fmla="*/ 43 w 129"/>
                <a:gd name="T79" fmla="*/ 132 h 134"/>
                <a:gd name="T80" fmla="*/ 37 w 129"/>
                <a:gd name="T81" fmla="*/ 125 h 134"/>
                <a:gd name="T82" fmla="*/ 39 w 129"/>
                <a:gd name="T83" fmla="*/ 57 h 134"/>
                <a:gd name="T84" fmla="*/ 73 w 129"/>
                <a:gd name="T85" fmla="*/ 53 h 134"/>
                <a:gd name="T86" fmla="*/ 45 w 129"/>
                <a:gd name="T87" fmla="*/ 45 h 134"/>
                <a:gd name="T88" fmla="*/ 38 w 129"/>
                <a:gd name="T89" fmla="*/ 38 h 134"/>
                <a:gd name="T90" fmla="*/ 45 w 129"/>
                <a:gd name="T91" fmla="*/ 31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9" h="134">
                  <a:moveTo>
                    <a:pt x="33" y="11"/>
                  </a:moveTo>
                  <a:cubicBezTo>
                    <a:pt x="64" y="11"/>
                    <a:pt x="64" y="11"/>
                    <a:pt x="64" y="11"/>
                  </a:cubicBezTo>
                  <a:cubicBezTo>
                    <a:pt x="64" y="9"/>
                    <a:pt x="64" y="9"/>
                    <a:pt x="64" y="9"/>
                  </a:cubicBezTo>
                  <a:cubicBezTo>
                    <a:pt x="64" y="6"/>
                    <a:pt x="65" y="4"/>
                    <a:pt x="67" y="3"/>
                  </a:cubicBezTo>
                  <a:cubicBezTo>
                    <a:pt x="68" y="1"/>
                    <a:pt x="70" y="0"/>
                    <a:pt x="73" y="0"/>
                  </a:cubicBezTo>
                  <a:cubicBezTo>
                    <a:pt x="75" y="0"/>
                    <a:pt x="77" y="1"/>
                    <a:pt x="78" y="3"/>
                  </a:cubicBezTo>
                  <a:cubicBezTo>
                    <a:pt x="80" y="4"/>
                    <a:pt x="81" y="6"/>
                    <a:pt x="81" y="9"/>
                  </a:cubicBezTo>
                  <a:cubicBezTo>
                    <a:pt x="81" y="11"/>
                    <a:pt x="81" y="11"/>
                    <a:pt x="81" y="11"/>
                  </a:cubicBezTo>
                  <a:cubicBezTo>
                    <a:pt x="121" y="11"/>
                    <a:pt x="121" y="11"/>
                    <a:pt x="121" y="11"/>
                  </a:cubicBezTo>
                  <a:cubicBezTo>
                    <a:pt x="123" y="11"/>
                    <a:pt x="125" y="12"/>
                    <a:pt x="126" y="13"/>
                  </a:cubicBezTo>
                  <a:cubicBezTo>
                    <a:pt x="128" y="15"/>
                    <a:pt x="128" y="16"/>
                    <a:pt x="128" y="18"/>
                  </a:cubicBezTo>
                  <a:cubicBezTo>
                    <a:pt x="128" y="20"/>
                    <a:pt x="128" y="22"/>
                    <a:pt x="126" y="23"/>
                  </a:cubicBezTo>
                  <a:cubicBezTo>
                    <a:pt x="125" y="25"/>
                    <a:pt x="123" y="26"/>
                    <a:pt x="121" y="25"/>
                  </a:cubicBezTo>
                  <a:cubicBezTo>
                    <a:pt x="36" y="25"/>
                    <a:pt x="36" y="25"/>
                    <a:pt x="36" y="25"/>
                  </a:cubicBezTo>
                  <a:cubicBezTo>
                    <a:pt x="36" y="73"/>
                    <a:pt x="36" y="73"/>
                    <a:pt x="36" y="73"/>
                  </a:cubicBezTo>
                  <a:cubicBezTo>
                    <a:pt x="36" y="94"/>
                    <a:pt x="29" y="114"/>
                    <a:pt x="16" y="130"/>
                  </a:cubicBezTo>
                  <a:cubicBezTo>
                    <a:pt x="14" y="131"/>
                    <a:pt x="13" y="132"/>
                    <a:pt x="11" y="132"/>
                  </a:cubicBezTo>
                  <a:cubicBezTo>
                    <a:pt x="9" y="132"/>
                    <a:pt x="8" y="132"/>
                    <a:pt x="7" y="131"/>
                  </a:cubicBezTo>
                  <a:cubicBezTo>
                    <a:pt x="5" y="130"/>
                    <a:pt x="5" y="128"/>
                    <a:pt x="4" y="126"/>
                  </a:cubicBezTo>
                  <a:cubicBezTo>
                    <a:pt x="4" y="125"/>
                    <a:pt x="4" y="123"/>
                    <a:pt x="5" y="122"/>
                  </a:cubicBezTo>
                  <a:cubicBezTo>
                    <a:pt x="15" y="110"/>
                    <a:pt x="20" y="97"/>
                    <a:pt x="22" y="82"/>
                  </a:cubicBezTo>
                  <a:cubicBezTo>
                    <a:pt x="11" y="89"/>
                    <a:pt x="11" y="89"/>
                    <a:pt x="11" y="89"/>
                  </a:cubicBezTo>
                  <a:cubicBezTo>
                    <a:pt x="9" y="90"/>
                    <a:pt x="7" y="90"/>
                    <a:pt x="5" y="89"/>
                  </a:cubicBezTo>
                  <a:cubicBezTo>
                    <a:pt x="4" y="89"/>
                    <a:pt x="2" y="87"/>
                    <a:pt x="1" y="86"/>
                  </a:cubicBezTo>
                  <a:cubicBezTo>
                    <a:pt x="0" y="84"/>
                    <a:pt x="0" y="82"/>
                    <a:pt x="0" y="80"/>
                  </a:cubicBezTo>
                  <a:cubicBezTo>
                    <a:pt x="1" y="78"/>
                    <a:pt x="2" y="77"/>
                    <a:pt x="4" y="76"/>
                  </a:cubicBezTo>
                  <a:cubicBezTo>
                    <a:pt x="22" y="64"/>
                    <a:pt x="22" y="64"/>
                    <a:pt x="22" y="64"/>
                  </a:cubicBezTo>
                  <a:cubicBezTo>
                    <a:pt x="22" y="48"/>
                    <a:pt x="22" y="48"/>
                    <a:pt x="22" y="48"/>
                  </a:cubicBezTo>
                  <a:cubicBezTo>
                    <a:pt x="20" y="50"/>
                    <a:pt x="18" y="51"/>
                    <a:pt x="15" y="50"/>
                  </a:cubicBezTo>
                  <a:cubicBezTo>
                    <a:pt x="12" y="49"/>
                    <a:pt x="11" y="48"/>
                    <a:pt x="10" y="45"/>
                  </a:cubicBezTo>
                  <a:cubicBezTo>
                    <a:pt x="2" y="22"/>
                    <a:pt x="2" y="22"/>
                    <a:pt x="2" y="22"/>
                  </a:cubicBezTo>
                  <a:cubicBezTo>
                    <a:pt x="1" y="21"/>
                    <a:pt x="1" y="19"/>
                    <a:pt x="2" y="17"/>
                  </a:cubicBezTo>
                  <a:cubicBezTo>
                    <a:pt x="3" y="15"/>
                    <a:pt x="4" y="14"/>
                    <a:pt x="6" y="13"/>
                  </a:cubicBezTo>
                  <a:cubicBezTo>
                    <a:pt x="8" y="13"/>
                    <a:pt x="10" y="13"/>
                    <a:pt x="12" y="14"/>
                  </a:cubicBezTo>
                  <a:cubicBezTo>
                    <a:pt x="14" y="14"/>
                    <a:pt x="15" y="16"/>
                    <a:pt x="16" y="17"/>
                  </a:cubicBezTo>
                  <a:cubicBezTo>
                    <a:pt x="22" y="35"/>
                    <a:pt x="22" y="35"/>
                    <a:pt x="22" y="35"/>
                  </a:cubicBezTo>
                  <a:cubicBezTo>
                    <a:pt x="22" y="22"/>
                    <a:pt x="22" y="22"/>
                    <a:pt x="22" y="22"/>
                  </a:cubicBezTo>
                  <a:cubicBezTo>
                    <a:pt x="22" y="19"/>
                    <a:pt x="23" y="17"/>
                    <a:pt x="25" y="15"/>
                  </a:cubicBezTo>
                  <a:cubicBezTo>
                    <a:pt x="28" y="12"/>
                    <a:pt x="30" y="11"/>
                    <a:pt x="33" y="11"/>
                  </a:cubicBezTo>
                  <a:close/>
                  <a:moveTo>
                    <a:pt x="45" y="31"/>
                  </a:moveTo>
                  <a:cubicBezTo>
                    <a:pt x="122" y="31"/>
                    <a:pt x="122" y="31"/>
                    <a:pt x="122" y="31"/>
                  </a:cubicBezTo>
                  <a:cubicBezTo>
                    <a:pt x="124" y="31"/>
                    <a:pt x="125" y="32"/>
                    <a:pt x="127" y="33"/>
                  </a:cubicBezTo>
                  <a:cubicBezTo>
                    <a:pt x="128" y="34"/>
                    <a:pt x="129" y="36"/>
                    <a:pt x="129" y="38"/>
                  </a:cubicBezTo>
                  <a:cubicBezTo>
                    <a:pt x="129" y="40"/>
                    <a:pt x="128" y="42"/>
                    <a:pt x="127" y="43"/>
                  </a:cubicBezTo>
                  <a:cubicBezTo>
                    <a:pt x="125" y="44"/>
                    <a:pt x="124" y="45"/>
                    <a:pt x="122" y="45"/>
                  </a:cubicBezTo>
                  <a:cubicBezTo>
                    <a:pt x="86" y="45"/>
                    <a:pt x="86" y="45"/>
                    <a:pt x="86" y="45"/>
                  </a:cubicBezTo>
                  <a:cubicBezTo>
                    <a:pt x="86" y="53"/>
                    <a:pt x="86" y="53"/>
                    <a:pt x="86" y="53"/>
                  </a:cubicBezTo>
                  <a:cubicBezTo>
                    <a:pt x="114" y="53"/>
                    <a:pt x="114" y="53"/>
                    <a:pt x="114" y="53"/>
                  </a:cubicBezTo>
                  <a:cubicBezTo>
                    <a:pt x="117" y="53"/>
                    <a:pt x="119" y="55"/>
                    <a:pt x="121" y="57"/>
                  </a:cubicBezTo>
                  <a:cubicBezTo>
                    <a:pt x="124" y="59"/>
                    <a:pt x="125" y="61"/>
                    <a:pt x="125" y="64"/>
                  </a:cubicBezTo>
                  <a:cubicBezTo>
                    <a:pt x="125" y="119"/>
                    <a:pt x="125" y="119"/>
                    <a:pt x="125" y="119"/>
                  </a:cubicBezTo>
                  <a:cubicBezTo>
                    <a:pt x="125" y="121"/>
                    <a:pt x="124" y="124"/>
                    <a:pt x="122" y="126"/>
                  </a:cubicBezTo>
                  <a:cubicBezTo>
                    <a:pt x="120" y="129"/>
                    <a:pt x="118" y="130"/>
                    <a:pt x="115" y="131"/>
                  </a:cubicBezTo>
                  <a:cubicBezTo>
                    <a:pt x="107" y="134"/>
                    <a:pt x="98" y="133"/>
                    <a:pt x="90" y="129"/>
                  </a:cubicBezTo>
                  <a:cubicBezTo>
                    <a:pt x="88" y="128"/>
                    <a:pt x="87" y="127"/>
                    <a:pt x="86" y="125"/>
                  </a:cubicBezTo>
                  <a:cubicBezTo>
                    <a:pt x="86" y="124"/>
                    <a:pt x="86" y="122"/>
                    <a:pt x="86" y="120"/>
                  </a:cubicBezTo>
                  <a:cubicBezTo>
                    <a:pt x="87" y="118"/>
                    <a:pt x="88" y="117"/>
                    <a:pt x="90" y="116"/>
                  </a:cubicBezTo>
                  <a:cubicBezTo>
                    <a:pt x="92" y="115"/>
                    <a:pt x="94" y="115"/>
                    <a:pt x="96" y="116"/>
                  </a:cubicBezTo>
                  <a:cubicBezTo>
                    <a:pt x="99" y="117"/>
                    <a:pt x="102" y="118"/>
                    <a:pt x="105" y="118"/>
                  </a:cubicBezTo>
                  <a:cubicBezTo>
                    <a:pt x="107" y="118"/>
                    <a:pt x="108" y="117"/>
                    <a:pt x="109" y="116"/>
                  </a:cubicBezTo>
                  <a:cubicBezTo>
                    <a:pt x="110" y="115"/>
                    <a:pt x="110" y="114"/>
                    <a:pt x="111" y="112"/>
                  </a:cubicBezTo>
                  <a:cubicBezTo>
                    <a:pt x="111" y="67"/>
                    <a:pt x="111" y="67"/>
                    <a:pt x="111" y="67"/>
                  </a:cubicBezTo>
                  <a:cubicBezTo>
                    <a:pt x="85" y="67"/>
                    <a:pt x="85" y="67"/>
                    <a:pt x="85" y="67"/>
                  </a:cubicBezTo>
                  <a:cubicBezTo>
                    <a:pt x="85" y="68"/>
                    <a:pt x="85" y="68"/>
                    <a:pt x="85" y="68"/>
                  </a:cubicBezTo>
                  <a:cubicBezTo>
                    <a:pt x="108" y="95"/>
                    <a:pt x="108" y="95"/>
                    <a:pt x="108" y="95"/>
                  </a:cubicBezTo>
                  <a:cubicBezTo>
                    <a:pt x="109" y="96"/>
                    <a:pt x="109" y="98"/>
                    <a:pt x="109" y="99"/>
                  </a:cubicBezTo>
                  <a:cubicBezTo>
                    <a:pt x="109" y="101"/>
                    <a:pt x="109" y="103"/>
                    <a:pt x="107" y="104"/>
                  </a:cubicBezTo>
                  <a:cubicBezTo>
                    <a:pt x="106" y="105"/>
                    <a:pt x="104" y="106"/>
                    <a:pt x="102" y="106"/>
                  </a:cubicBezTo>
                  <a:cubicBezTo>
                    <a:pt x="101" y="106"/>
                    <a:pt x="99" y="105"/>
                    <a:pt x="98" y="104"/>
                  </a:cubicBezTo>
                  <a:cubicBezTo>
                    <a:pt x="80" y="83"/>
                    <a:pt x="80" y="83"/>
                    <a:pt x="80" y="83"/>
                  </a:cubicBezTo>
                  <a:cubicBezTo>
                    <a:pt x="76" y="93"/>
                    <a:pt x="69" y="101"/>
                    <a:pt x="61" y="108"/>
                  </a:cubicBezTo>
                  <a:cubicBezTo>
                    <a:pt x="60" y="109"/>
                    <a:pt x="58" y="109"/>
                    <a:pt x="57" y="109"/>
                  </a:cubicBezTo>
                  <a:cubicBezTo>
                    <a:pt x="55" y="109"/>
                    <a:pt x="53" y="108"/>
                    <a:pt x="52" y="107"/>
                  </a:cubicBezTo>
                  <a:cubicBezTo>
                    <a:pt x="51" y="106"/>
                    <a:pt x="51" y="104"/>
                    <a:pt x="51" y="102"/>
                  </a:cubicBezTo>
                  <a:cubicBezTo>
                    <a:pt x="51" y="100"/>
                    <a:pt x="52" y="99"/>
                    <a:pt x="53" y="98"/>
                  </a:cubicBezTo>
                  <a:cubicBezTo>
                    <a:pt x="62" y="89"/>
                    <a:pt x="68" y="79"/>
                    <a:pt x="72" y="67"/>
                  </a:cubicBezTo>
                  <a:cubicBezTo>
                    <a:pt x="50" y="67"/>
                    <a:pt x="50" y="67"/>
                    <a:pt x="50" y="67"/>
                  </a:cubicBezTo>
                  <a:cubicBezTo>
                    <a:pt x="50" y="125"/>
                    <a:pt x="50" y="125"/>
                    <a:pt x="50" y="125"/>
                  </a:cubicBezTo>
                  <a:cubicBezTo>
                    <a:pt x="50" y="127"/>
                    <a:pt x="49" y="128"/>
                    <a:pt x="48" y="130"/>
                  </a:cubicBezTo>
                  <a:cubicBezTo>
                    <a:pt x="47" y="131"/>
                    <a:pt x="45" y="132"/>
                    <a:pt x="43" y="132"/>
                  </a:cubicBezTo>
                  <a:cubicBezTo>
                    <a:pt x="41" y="132"/>
                    <a:pt x="40" y="131"/>
                    <a:pt x="39" y="130"/>
                  </a:cubicBezTo>
                  <a:cubicBezTo>
                    <a:pt x="37" y="128"/>
                    <a:pt x="37" y="127"/>
                    <a:pt x="37" y="125"/>
                  </a:cubicBezTo>
                  <a:cubicBezTo>
                    <a:pt x="37" y="64"/>
                    <a:pt x="37" y="64"/>
                    <a:pt x="37" y="64"/>
                  </a:cubicBezTo>
                  <a:cubicBezTo>
                    <a:pt x="36" y="61"/>
                    <a:pt x="37" y="59"/>
                    <a:pt x="39" y="57"/>
                  </a:cubicBezTo>
                  <a:cubicBezTo>
                    <a:pt x="42" y="55"/>
                    <a:pt x="44" y="53"/>
                    <a:pt x="47" y="53"/>
                  </a:cubicBezTo>
                  <a:cubicBezTo>
                    <a:pt x="73" y="53"/>
                    <a:pt x="73" y="53"/>
                    <a:pt x="73" y="53"/>
                  </a:cubicBezTo>
                  <a:cubicBezTo>
                    <a:pt x="73" y="45"/>
                    <a:pt x="73" y="45"/>
                    <a:pt x="73" y="45"/>
                  </a:cubicBezTo>
                  <a:cubicBezTo>
                    <a:pt x="45" y="45"/>
                    <a:pt x="45" y="45"/>
                    <a:pt x="45" y="45"/>
                  </a:cubicBezTo>
                  <a:cubicBezTo>
                    <a:pt x="43" y="45"/>
                    <a:pt x="41" y="44"/>
                    <a:pt x="40" y="43"/>
                  </a:cubicBezTo>
                  <a:cubicBezTo>
                    <a:pt x="38" y="42"/>
                    <a:pt x="38" y="40"/>
                    <a:pt x="38" y="38"/>
                  </a:cubicBezTo>
                  <a:cubicBezTo>
                    <a:pt x="38" y="36"/>
                    <a:pt x="38" y="34"/>
                    <a:pt x="40" y="33"/>
                  </a:cubicBezTo>
                  <a:cubicBezTo>
                    <a:pt x="41" y="32"/>
                    <a:pt x="43" y="31"/>
                    <a:pt x="45" y="31"/>
                  </a:cubicBez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 name="Freeform 9">
              <a:extLst>
                <a:ext uri="{FF2B5EF4-FFF2-40B4-BE49-F238E27FC236}">
                  <a16:creationId xmlns:a16="http://schemas.microsoft.com/office/drawing/2014/main" id="{0381540A-6B50-0EB4-A1AB-25B64E8E212D}"/>
                </a:ext>
              </a:extLst>
            </p:cNvPr>
            <p:cNvSpPr>
              <a:spLocks noEditPoints="1"/>
            </p:cNvSpPr>
            <p:nvPr/>
          </p:nvSpPr>
          <p:spPr bwMode="gray">
            <a:xfrm>
              <a:off x="17980025" y="5270501"/>
              <a:ext cx="496887" cy="506413"/>
            </a:xfrm>
            <a:custGeom>
              <a:avLst/>
              <a:gdLst>
                <a:gd name="T0" fmla="*/ 38 w 132"/>
                <a:gd name="T1" fmla="*/ 120 h 133"/>
                <a:gd name="T2" fmla="*/ 2 w 132"/>
                <a:gd name="T3" fmla="*/ 129 h 133"/>
                <a:gd name="T4" fmla="*/ 2 w 132"/>
                <a:gd name="T5" fmla="*/ 119 h 133"/>
                <a:gd name="T6" fmla="*/ 27 w 132"/>
                <a:gd name="T7" fmla="*/ 108 h 133"/>
                <a:gd name="T8" fmla="*/ 42 w 132"/>
                <a:gd name="T9" fmla="*/ 84 h 133"/>
                <a:gd name="T10" fmla="*/ 52 w 132"/>
                <a:gd name="T11" fmla="*/ 86 h 133"/>
                <a:gd name="T12" fmla="*/ 22 w 132"/>
                <a:gd name="T13" fmla="*/ 8 h 133"/>
                <a:gd name="T14" fmla="*/ 20 w 132"/>
                <a:gd name="T15" fmla="*/ 86 h 133"/>
                <a:gd name="T16" fmla="*/ 10 w 132"/>
                <a:gd name="T17" fmla="*/ 85 h 133"/>
                <a:gd name="T18" fmla="*/ 8 w 132"/>
                <a:gd name="T19" fmla="*/ 8 h 133"/>
                <a:gd name="T20" fmla="*/ 15 w 132"/>
                <a:gd name="T21" fmla="*/ 0 h 133"/>
                <a:gd name="T22" fmla="*/ 22 w 132"/>
                <a:gd name="T23" fmla="*/ 8 h 133"/>
                <a:gd name="T24" fmla="*/ 112 w 132"/>
                <a:gd name="T25" fmla="*/ 4 h 133"/>
                <a:gd name="T26" fmla="*/ 124 w 132"/>
                <a:gd name="T27" fmla="*/ 16 h 133"/>
                <a:gd name="T28" fmla="*/ 120 w 132"/>
                <a:gd name="T29" fmla="*/ 78 h 133"/>
                <a:gd name="T30" fmla="*/ 86 w 132"/>
                <a:gd name="T31" fmla="*/ 81 h 133"/>
                <a:gd name="T32" fmla="*/ 87 w 132"/>
                <a:gd name="T33" fmla="*/ 116 h 133"/>
                <a:gd name="T34" fmla="*/ 115 w 132"/>
                <a:gd name="T35" fmla="*/ 118 h 133"/>
                <a:gd name="T36" fmla="*/ 117 w 132"/>
                <a:gd name="T37" fmla="*/ 100 h 133"/>
                <a:gd name="T38" fmla="*/ 125 w 132"/>
                <a:gd name="T39" fmla="*/ 94 h 133"/>
                <a:gd name="T40" fmla="*/ 132 w 132"/>
                <a:gd name="T41" fmla="*/ 100 h 133"/>
                <a:gd name="T42" fmla="*/ 127 w 132"/>
                <a:gd name="T43" fmla="*/ 128 h 133"/>
                <a:gd name="T44" fmla="*/ 87 w 132"/>
                <a:gd name="T45" fmla="*/ 133 h 133"/>
                <a:gd name="T46" fmla="*/ 71 w 132"/>
                <a:gd name="T47" fmla="*/ 116 h 133"/>
                <a:gd name="T48" fmla="*/ 47 w 132"/>
                <a:gd name="T49" fmla="*/ 81 h 133"/>
                <a:gd name="T50" fmla="*/ 34 w 132"/>
                <a:gd name="T51" fmla="*/ 69 h 133"/>
                <a:gd name="T52" fmla="*/ 37 w 132"/>
                <a:gd name="T53" fmla="*/ 8 h 133"/>
                <a:gd name="T54" fmla="*/ 48 w 132"/>
                <a:gd name="T55" fmla="*/ 19 h 133"/>
                <a:gd name="T56" fmla="*/ 110 w 132"/>
                <a:gd name="T57" fmla="*/ 36 h 133"/>
                <a:gd name="T58" fmla="*/ 48 w 132"/>
                <a:gd name="T59" fmla="*/ 19 h 133"/>
                <a:gd name="T60" fmla="*/ 48 w 132"/>
                <a:gd name="T61" fmla="*/ 67 h 133"/>
                <a:gd name="T62" fmla="*/ 110 w 132"/>
                <a:gd name="T63" fmla="*/ 5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2" h="133">
                  <a:moveTo>
                    <a:pt x="54" y="91"/>
                  </a:moveTo>
                  <a:cubicBezTo>
                    <a:pt x="52" y="103"/>
                    <a:pt x="46" y="112"/>
                    <a:pt x="38" y="120"/>
                  </a:cubicBezTo>
                  <a:cubicBezTo>
                    <a:pt x="29" y="127"/>
                    <a:pt x="19" y="131"/>
                    <a:pt x="8" y="132"/>
                  </a:cubicBezTo>
                  <a:cubicBezTo>
                    <a:pt x="6" y="132"/>
                    <a:pt x="4" y="131"/>
                    <a:pt x="2" y="129"/>
                  </a:cubicBezTo>
                  <a:cubicBezTo>
                    <a:pt x="1" y="128"/>
                    <a:pt x="0" y="126"/>
                    <a:pt x="0" y="124"/>
                  </a:cubicBezTo>
                  <a:cubicBezTo>
                    <a:pt x="0" y="122"/>
                    <a:pt x="0" y="121"/>
                    <a:pt x="2" y="119"/>
                  </a:cubicBezTo>
                  <a:cubicBezTo>
                    <a:pt x="3" y="117"/>
                    <a:pt x="5" y="117"/>
                    <a:pt x="7" y="116"/>
                  </a:cubicBezTo>
                  <a:cubicBezTo>
                    <a:pt x="14" y="116"/>
                    <a:pt x="21" y="113"/>
                    <a:pt x="27" y="108"/>
                  </a:cubicBezTo>
                  <a:cubicBezTo>
                    <a:pt x="33" y="102"/>
                    <a:pt x="37" y="96"/>
                    <a:pt x="39" y="88"/>
                  </a:cubicBezTo>
                  <a:cubicBezTo>
                    <a:pt x="39" y="86"/>
                    <a:pt x="40" y="85"/>
                    <a:pt x="42" y="84"/>
                  </a:cubicBezTo>
                  <a:cubicBezTo>
                    <a:pt x="44" y="83"/>
                    <a:pt x="46" y="82"/>
                    <a:pt x="48" y="83"/>
                  </a:cubicBezTo>
                  <a:cubicBezTo>
                    <a:pt x="50" y="83"/>
                    <a:pt x="51" y="84"/>
                    <a:pt x="52" y="86"/>
                  </a:cubicBezTo>
                  <a:cubicBezTo>
                    <a:pt x="54" y="88"/>
                    <a:pt x="54" y="90"/>
                    <a:pt x="54" y="91"/>
                  </a:cubicBezTo>
                  <a:close/>
                  <a:moveTo>
                    <a:pt x="22" y="8"/>
                  </a:moveTo>
                  <a:cubicBezTo>
                    <a:pt x="22" y="81"/>
                    <a:pt x="22" y="81"/>
                    <a:pt x="22" y="81"/>
                  </a:cubicBezTo>
                  <a:cubicBezTo>
                    <a:pt x="22" y="83"/>
                    <a:pt x="22" y="84"/>
                    <a:pt x="20" y="86"/>
                  </a:cubicBezTo>
                  <a:cubicBezTo>
                    <a:pt x="19" y="87"/>
                    <a:pt x="17" y="88"/>
                    <a:pt x="15" y="88"/>
                  </a:cubicBezTo>
                  <a:cubicBezTo>
                    <a:pt x="13" y="88"/>
                    <a:pt x="11" y="87"/>
                    <a:pt x="10" y="85"/>
                  </a:cubicBezTo>
                  <a:cubicBezTo>
                    <a:pt x="9" y="84"/>
                    <a:pt x="8" y="82"/>
                    <a:pt x="8" y="80"/>
                  </a:cubicBezTo>
                  <a:cubicBezTo>
                    <a:pt x="8" y="8"/>
                    <a:pt x="8" y="8"/>
                    <a:pt x="8" y="8"/>
                  </a:cubicBezTo>
                  <a:cubicBezTo>
                    <a:pt x="8" y="6"/>
                    <a:pt x="9" y="4"/>
                    <a:pt x="10" y="3"/>
                  </a:cubicBezTo>
                  <a:cubicBezTo>
                    <a:pt x="12" y="1"/>
                    <a:pt x="13" y="0"/>
                    <a:pt x="15" y="0"/>
                  </a:cubicBezTo>
                  <a:cubicBezTo>
                    <a:pt x="17" y="0"/>
                    <a:pt x="19" y="1"/>
                    <a:pt x="20" y="3"/>
                  </a:cubicBezTo>
                  <a:cubicBezTo>
                    <a:pt x="22" y="4"/>
                    <a:pt x="22" y="6"/>
                    <a:pt x="22" y="8"/>
                  </a:cubicBezTo>
                  <a:close/>
                  <a:moveTo>
                    <a:pt x="46" y="4"/>
                  </a:moveTo>
                  <a:cubicBezTo>
                    <a:pt x="112" y="4"/>
                    <a:pt x="112" y="4"/>
                    <a:pt x="112" y="4"/>
                  </a:cubicBezTo>
                  <a:cubicBezTo>
                    <a:pt x="115" y="4"/>
                    <a:pt x="118" y="6"/>
                    <a:pt x="120" y="8"/>
                  </a:cubicBezTo>
                  <a:cubicBezTo>
                    <a:pt x="123" y="10"/>
                    <a:pt x="124" y="12"/>
                    <a:pt x="124" y="16"/>
                  </a:cubicBezTo>
                  <a:cubicBezTo>
                    <a:pt x="124" y="69"/>
                    <a:pt x="124" y="69"/>
                    <a:pt x="124" y="69"/>
                  </a:cubicBezTo>
                  <a:cubicBezTo>
                    <a:pt x="124" y="73"/>
                    <a:pt x="123" y="75"/>
                    <a:pt x="120" y="78"/>
                  </a:cubicBezTo>
                  <a:cubicBezTo>
                    <a:pt x="118" y="80"/>
                    <a:pt x="115" y="81"/>
                    <a:pt x="112" y="81"/>
                  </a:cubicBezTo>
                  <a:cubicBezTo>
                    <a:pt x="86" y="81"/>
                    <a:pt x="86" y="81"/>
                    <a:pt x="86" y="81"/>
                  </a:cubicBezTo>
                  <a:cubicBezTo>
                    <a:pt x="86" y="113"/>
                    <a:pt x="86" y="113"/>
                    <a:pt x="86" y="113"/>
                  </a:cubicBezTo>
                  <a:cubicBezTo>
                    <a:pt x="86" y="114"/>
                    <a:pt x="86" y="115"/>
                    <a:pt x="87" y="116"/>
                  </a:cubicBezTo>
                  <a:cubicBezTo>
                    <a:pt x="88" y="117"/>
                    <a:pt x="89" y="118"/>
                    <a:pt x="91" y="118"/>
                  </a:cubicBezTo>
                  <a:cubicBezTo>
                    <a:pt x="115" y="118"/>
                    <a:pt x="115" y="118"/>
                    <a:pt x="115" y="118"/>
                  </a:cubicBezTo>
                  <a:cubicBezTo>
                    <a:pt x="117" y="117"/>
                    <a:pt x="117" y="116"/>
                    <a:pt x="117" y="115"/>
                  </a:cubicBezTo>
                  <a:cubicBezTo>
                    <a:pt x="117" y="100"/>
                    <a:pt x="117" y="100"/>
                    <a:pt x="117" y="100"/>
                  </a:cubicBezTo>
                  <a:cubicBezTo>
                    <a:pt x="118" y="98"/>
                    <a:pt x="118" y="97"/>
                    <a:pt x="120" y="96"/>
                  </a:cubicBezTo>
                  <a:cubicBezTo>
                    <a:pt x="121" y="94"/>
                    <a:pt x="123" y="94"/>
                    <a:pt x="125" y="94"/>
                  </a:cubicBezTo>
                  <a:cubicBezTo>
                    <a:pt x="126" y="94"/>
                    <a:pt x="128" y="94"/>
                    <a:pt x="129" y="96"/>
                  </a:cubicBezTo>
                  <a:cubicBezTo>
                    <a:pt x="131" y="97"/>
                    <a:pt x="131" y="98"/>
                    <a:pt x="132" y="100"/>
                  </a:cubicBezTo>
                  <a:cubicBezTo>
                    <a:pt x="132" y="118"/>
                    <a:pt x="132" y="118"/>
                    <a:pt x="132" y="118"/>
                  </a:cubicBezTo>
                  <a:cubicBezTo>
                    <a:pt x="131" y="122"/>
                    <a:pt x="130" y="125"/>
                    <a:pt x="127" y="128"/>
                  </a:cubicBezTo>
                  <a:cubicBezTo>
                    <a:pt x="125" y="131"/>
                    <a:pt x="121" y="132"/>
                    <a:pt x="117" y="133"/>
                  </a:cubicBezTo>
                  <a:cubicBezTo>
                    <a:pt x="87" y="133"/>
                    <a:pt x="87" y="133"/>
                    <a:pt x="87" y="133"/>
                  </a:cubicBezTo>
                  <a:cubicBezTo>
                    <a:pt x="83" y="132"/>
                    <a:pt x="79" y="131"/>
                    <a:pt x="76" y="128"/>
                  </a:cubicBezTo>
                  <a:cubicBezTo>
                    <a:pt x="73" y="124"/>
                    <a:pt x="71" y="121"/>
                    <a:pt x="71" y="116"/>
                  </a:cubicBezTo>
                  <a:cubicBezTo>
                    <a:pt x="71" y="81"/>
                    <a:pt x="71" y="81"/>
                    <a:pt x="71" y="81"/>
                  </a:cubicBezTo>
                  <a:cubicBezTo>
                    <a:pt x="47" y="81"/>
                    <a:pt x="47" y="81"/>
                    <a:pt x="47" y="81"/>
                  </a:cubicBezTo>
                  <a:cubicBezTo>
                    <a:pt x="43" y="81"/>
                    <a:pt x="40" y="80"/>
                    <a:pt x="38" y="78"/>
                  </a:cubicBezTo>
                  <a:cubicBezTo>
                    <a:pt x="35" y="76"/>
                    <a:pt x="34" y="73"/>
                    <a:pt x="34" y="69"/>
                  </a:cubicBezTo>
                  <a:cubicBezTo>
                    <a:pt x="34" y="16"/>
                    <a:pt x="34" y="16"/>
                    <a:pt x="34" y="16"/>
                  </a:cubicBezTo>
                  <a:cubicBezTo>
                    <a:pt x="34" y="13"/>
                    <a:pt x="35" y="10"/>
                    <a:pt x="37" y="8"/>
                  </a:cubicBezTo>
                  <a:cubicBezTo>
                    <a:pt x="40" y="5"/>
                    <a:pt x="42" y="4"/>
                    <a:pt x="46" y="4"/>
                  </a:cubicBezTo>
                  <a:close/>
                  <a:moveTo>
                    <a:pt x="48" y="19"/>
                  </a:moveTo>
                  <a:cubicBezTo>
                    <a:pt x="48" y="36"/>
                    <a:pt x="48" y="36"/>
                    <a:pt x="48" y="36"/>
                  </a:cubicBezTo>
                  <a:cubicBezTo>
                    <a:pt x="110" y="36"/>
                    <a:pt x="110" y="36"/>
                    <a:pt x="110" y="36"/>
                  </a:cubicBezTo>
                  <a:cubicBezTo>
                    <a:pt x="110" y="19"/>
                    <a:pt x="110" y="19"/>
                    <a:pt x="110" y="19"/>
                  </a:cubicBezTo>
                  <a:lnTo>
                    <a:pt x="48" y="19"/>
                  </a:lnTo>
                  <a:close/>
                  <a:moveTo>
                    <a:pt x="48" y="50"/>
                  </a:moveTo>
                  <a:cubicBezTo>
                    <a:pt x="48" y="67"/>
                    <a:pt x="48" y="67"/>
                    <a:pt x="48" y="67"/>
                  </a:cubicBezTo>
                  <a:cubicBezTo>
                    <a:pt x="110" y="67"/>
                    <a:pt x="110" y="67"/>
                    <a:pt x="110" y="67"/>
                  </a:cubicBezTo>
                  <a:cubicBezTo>
                    <a:pt x="110" y="50"/>
                    <a:pt x="110" y="50"/>
                    <a:pt x="110" y="50"/>
                  </a:cubicBezTo>
                  <a:lnTo>
                    <a:pt x="48" y="50"/>
                  </a:ln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10">
              <a:extLst>
                <a:ext uri="{FF2B5EF4-FFF2-40B4-BE49-F238E27FC236}">
                  <a16:creationId xmlns:a16="http://schemas.microsoft.com/office/drawing/2014/main" id="{D7D81F65-B49B-92F4-5334-F4F84E24688E}"/>
                </a:ext>
              </a:extLst>
            </p:cNvPr>
            <p:cNvSpPr>
              <a:spLocks/>
            </p:cNvSpPr>
            <p:nvPr/>
          </p:nvSpPr>
          <p:spPr bwMode="gray">
            <a:xfrm>
              <a:off x="18692813" y="5472113"/>
              <a:ext cx="104775" cy="103188"/>
            </a:xfrm>
            <a:custGeom>
              <a:avLst/>
              <a:gdLst>
                <a:gd name="T0" fmla="*/ 4 w 28"/>
                <a:gd name="T1" fmla="*/ 23 h 27"/>
                <a:gd name="T2" fmla="*/ 0 w 28"/>
                <a:gd name="T3" fmla="*/ 13 h 27"/>
                <a:gd name="T4" fmla="*/ 4 w 28"/>
                <a:gd name="T5" fmla="*/ 4 h 27"/>
                <a:gd name="T6" fmla="*/ 14 w 28"/>
                <a:gd name="T7" fmla="*/ 0 h 27"/>
                <a:gd name="T8" fmla="*/ 24 w 28"/>
                <a:gd name="T9" fmla="*/ 4 h 27"/>
                <a:gd name="T10" fmla="*/ 28 w 28"/>
                <a:gd name="T11" fmla="*/ 14 h 27"/>
                <a:gd name="T12" fmla="*/ 23 w 28"/>
                <a:gd name="T13" fmla="*/ 23 h 27"/>
                <a:gd name="T14" fmla="*/ 14 w 28"/>
                <a:gd name="T15" fmla="*/ 27 h 27"/>
                <a:gd name="T16" fmla="*/ 4 w 28"/>
                <a:gd name="T17" fmla="*/ 23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27">
                  <a:moveTo>
                    <a:pt x="4" y="23"/>
                  </a:moveTo>
                  <a:cubicBezTo>
                    <a:pt x="1" y="20"/>
                    <a:pt x="0" y="17"/>
                    <a:pt x="0" y="13"/>
                  </a:cubicBezTo>
                  <a:cubicBezTo>
                    <a:pt x="0" y="10"/>
                    <a:pt x="2" y="6"/>
                    <a:pt x="4" y="4"/>
                  </a:cubicBezTo>
                  <a:cubicBezTo>
                    <a:pt x="7" y="1"/>
                    <a:pt x="10" y="0"/>
                    <a:pt x="14" y="0"/>
                  </a:cubicBezTo>
                  <a:cubicBezTo>
                    <a:pt x="18" y="0"/>
                    <a:pt x="21" y="1"/>
                    <a:pt x="24" y="4"/>
                  </a:cubicBezTo>
                  <a:cubicBezTo>
                    <a:pt x="26" y="7"/>
                    <a:pt x="28" y="10"/>
                    <a:pt x="28" y="14"/>
                  </a:cubicBezTo>
                  <a:cubicBezTo>
                    <a:pt x="28" y="17"/>
                    <a:pt x="26" y="21"/>
                    <a:pt x="23" y="23"/>
                  </a:cubicBezTo>
                  <a:cubicBezTo>
                    <a:pt x="21" y="26"/>
                    <a:pt x="17" y="27"/>
                    <a:pt x="14" y="27"/>
                  </a:cubicBezTo>
                  <a:cubicBezTo>
                    <a:pt x="10" y="27"/>
                    <a:pt x="7" y="26"/>
                    <a:pt x="4" y="23"/>
                  </a:cubicBez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11">
              <a:extLst>
                <a:ext uri="{FF2B5EF4-FFF2-40B4-BE49-F238E27FC236}">
                  <a16:creationId xmlns:a16="http://schemas.microsoft.com/office/drawing/2014/main" id="{126D78EB-8FD8-F7B2-12E3-7716CA540665}"/>
                </a:ext>
              </a:extLst>
            </p:cNvPr>
            <p:cNvSpPr>
              <a:spLocks noEditPoints="1"/>
            </p:cNvSpPr>
            <p:nvPr/>
          </p:nvSpPr>
          <p:spPr bwMode="gray">
            <a:xfrm>
              <a:off x="19019838" y="5267326"/>
              <a:ext cx="485775" cy="509588"/>
            </a:xfrm>
            <a:custGeom>
              <a:avLst/>
              <a:gdLst>
                <a:gd name="T0" fmla="*/ 64 w 129"/>
                <a:gd name="T1" fmla="*/ 11 h 134"/>
                <a:gd name="T2" fmla="*/ 67 w 129"/>
                <a:gd name="T3" fmla="*/ 3 h 134"/>
                <a:gd name="T4" fmla="*/ 78 w 129"/>
                <a:gd name="T5" fmla="*/ 3 h 134"/>
                <a:gd name="T6" fmla="*/ 80 w 129"/>
                <a:gd name="T7" fmla="*/ 11 h 134"/>
                <a:gd name="T8" fmla="*/ 126 w 129"/>
                <a:gd name="T9" fmla="*/ 13 h 134"/>
                <a:gd name="T10" fmla="*/ 126 w 129"/>
                <a:gd name="T11" fmla="*/ 23 h 134"/>
                <a:gd name="T12" fmla="*/ 36 w 129"/>
                <a:gd name="T13" fmla="*/ 25 h 134"/>
                <a:gd name="T14" fmla="*/ 16 w 129"/>
                <a:gd name="T15" fmla="*/ 130 h 134"/>
                <a:gd name="T16" fmla="*/ 6 w 129"/>
                <a:gd name="T17" fmla="*/ 131 h 134"/>
                <a:gd name="T18" fmla="*/ 5 w 129"/>
                <a:gd name="T19" fmla="*/ 122 h 134"/>
                <a:gd name="T20" fmla="*/ 11 w 129"/>
                <a:gd name="T21" fmla="*/ 89 h 134"/>
                <a:gd name="T22" fmla="*/ 1 w 129"/>
                <a:gd name="T23" fmla="*/ 86 h 134"/>
                <a:gd name="T24" fmla="*/ 3 w 129"/>
                <a:gd name="T25" fmla="*/ 76 h 134"/>
                <a:gd name="T26" fmla="*/ 22 w 129"/>
                <a:gd name="T27" fmla="*/ 48 h 134"/>
                <a:gd name="T28" fmla="*/ 9 w 129"/>
                <a:gd name="T29" fmla="*/ 45 h 134"/>
                <a:gd name="T30" fmla="*/ 2 w 129"/>
                <a:gd name="T31" fmla="*/ 17 h 134"/>
                <a:gd name="T32" fmla="*/ 12 w 129"/>
                <a:gd name="T33" fmla="*/ 14 h 134"/>
                <a:gd name="T34" fmla="*/ 22 w 129"/>
                <a:gd name="T35" fmla="*/ 35 h 134"/>
                <a:gd name="T36" fmla="*/ 25 w 129"/>
                <a:gd name="T37" fmla="*/ 15 h 134"/>
                <a:gd name="T38" fmla="*/ 45 w 129"/>
                <a:gd name="T39" fmla="*/ 31 h 134"/>
                <a:gd name="T40" fmla="*/ 127 w 129"/>
                <a:gd name="T41" fmla="*/ 33 h 134"/>
                <a:gd name="T42" fmla="*/ 127 w 129"/>
                <a:gd name="T43" fmla="*/ 43 h 134"/>
                <a:gd name="T44" fmla="*/ 86 w 129"/>
                <a:gd name="T45" fmla="*/ 45 h 134"/>
                <a:gd name="T46" fmla="*/ 114 w 129"/>
                <a:gd name="T47" fmla="*/ 53 h 134"/>
                <a:gd name="T48" fmla="*/ 125 w 129"/>
                <a:gd name="T49" fmla="*/ 64 h 134"/>
                <a:gd name="T50" fmla="*/ 122 w 129"/>
                <a:gd name="T51" fmla="*/ 126 h 134"/>
                <a:gd name="T52" fmla="*/ 90 w 129"/>
                <a:gd name="T53" fmla="*/ 129 h 134"/>
                <a:gd name="T54" fmla="*/ 86 w 129"/>
                <a:gd name="T55" fmla="*/ 120 h 134"/>
                <a:gd name="T56" fmla="*/ 95 w 129"/>
                <a:gd name="T57" fmla="*/ 116 h 134"/>
                <a:gd name="T58" fmla="*/ 109 w 129"/>
                <a:gd name="T59" fmla="*/ 116 h 134"/>
                <a:gd name="T60" fmla="*/ 111 w 129"/>
                <a:gd name="T61" fmla="*/ 67 h 134"/>
                <a:gd name="T62" fmla="*/ 85 w 129"/>
                <a:gd name="T63" fmla="*/ 68 h 134"/>
                <a:gd name="T64" fmla="*/ 109 w 129"/>
                <a:gd name="T65" fmla="*/ 99 h 134"/>
                <a:gd name="T66" fmla="*/ 102 w 129"/>
                <a:gd name="T67" fmla="*/ 106 h 134"/>
                <a:gd name="T68" fmla="*/ 80 w 129"/>
                <a:gd name="T69" fmla="*/ 83 h 134"/>
                <a:gd name="T70" fmla="*/ 56 w 129"/>
                <a:gd name="T71" fmla="*/ 109 h 134"/>
                <a:gd name="T72" fmla="*/ 51 w 129"/>
                <a:gd name="T73" fmla="*/ 102 h 134"/>
                <a:gd name="T74" fmla="*/ 71 w 129"/>
                <a:gd name="T75" fmla="*/ 67 h 134"/>
                <a:gd name="T76" fmla="*/ 50 w 129"/>
                <a:gd name="T77" fmla="*/ 125 h 134"/>
                <a:gd name="T78" fmla="*/ 43 w 129"/>
                <a:gd name="T79" fmla="*/ 132 h 134"/>
                <a:gd name="T80" fmla="*/ 36 w 129"/>
                <a:gd name="T81" fmla="*/ 125 h 134"/>
                <a:gd name="T82" fmla="*/ 39 w 129"/>
                <a:gd name="T83" fmla="*/ 57 h 134"/>
                <a:gd name="T84" fmla="*/ 72 w 129"/>
                <a:gd name="T85" fmla="*/ 53 h 134"/>
                <a:gd name="T86" fmla="*/ 45 w 129"/>
                <a:gd name="T87" fmla="*/ 45 h 134"/>
                <a:gd name="T88" fmla="*/ 38 w 129"/>
                <a:gd name="T89" fmla="*/ 38 h 134"/>
                <a:gd name="T90" fmla="*/ 45 w 129"/>
                <a:gd name="T91" fmla="*/ 31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9" h="134">
                  <a:moveTo>
                    <a:pt x="33" y="11"/>
                  </a:moveTo>
                  <a:cubicBezTo>
                    <a:pt x="64" y="11"/>
                    <a:pt x="64" y="11"/>
                    <a:pt x="64" y="11"/>
                  </a:cubicBezTo>
                  <a:cubicBezTo>
                    <a:pt x="64" y="9"/>
                    <a:pt x="64" y="9"/>
                    <a:pt x="64" y="9"/>
                  </a:cubicBezTo>
                  <a:cubicBezTo>
                    <a:pt x="64" y="6"/>
                    <a:pt x="65" y="4"/>
                    <a:pt x="67" y="3"/>
                  </a:cubicBezTo>
                  <a:cubicBezTo>
                    <a:pt x="68" y="1"/>
                    <a:pt x="70" y="0"/>
                    <a:pt x="72" y="0"/>
                  </a:cubicBezTo>
                  <a:cubicBezTo>
                    <a:pt x="75" y="0"/>
                    <a:pt x="77" y="1"/>
                    <a:pt x="78" y="3"/>
                  </a:cubicBezTo>
                  <a:cubicBezTo>
                    <a:pt x="80" y="4"/>
                    <a:pt x="81" y="6"/>
                    <a:pt x="80" y="9"/>
                  </a:cubicBezTo>
                  <a:cubicBezTo>
                    <a:pt x="80" y="11"/>
                    <a:pt x="80" y="11"/>
                    <a:pt x="80" y="11"/>
                  </a:cubicBezTo>
                  <a:cubicBezTo>
                    <a:pt x="121" y="11"/>
                    <a:pt x="121" y="11"/>
                    <a:pt x="121" y="11"/>
                  </a:cubicBezTo>
                  <a:cubicBezTo>
                    <a:pt x="123" y="11"/>
                    <a:pt x="124" y="12"/>
                    <a:pt x="126" y="13"/>
                  </a:cubicBezTo>
                  <a:cubicBezTo>
                    <a:pt x="127" y="15"/>
                    <a:pt x="128" y="16"/>
                    <a:pt x="128" y="18"/>
                  </a:cubicBezTo>
                  <a:cubicBezTo>
                    <a:pt x="128" y="20"/>
                    <a:pt x="127" y="22"/>
                    <a:pt x="126" y="23"/>
                  </a:cubicBezTo>
                  <a:cubicBezTo>
                    <a:pt x="124" y="25"/>
                    <a:pt x="123" y="26"/>
                    <a:pt x="121" y="25"/>
                  </a:cubicBezTo>
                  <a:cubicBezTo>
                    <a:pt x="36" y="25"/>
                    <a:pt x="36" y="25"/>
                    <a:pt x="36" y="25"/>
                  </a:cubicBezTo>
                  <a:cubicBezTo>
                    <a:pt x="36" y="73"/>
                    <a:pt x="36" y="73"/>
                    <a:pt x="36" y="73"/>
                  </a:cubicBezTo>
                  <a:cubicBezTo>
                    <a:pt x="36" y="94"/>
                    <a:pt x="29" y="114"/>
                    <a:pt x="16" y="130"/>
                  </a:cubicBezTo>
                  <a:cubicBezTo>
                    <a:pt x="14" y="131"/>
                    <a:pt x="13" y="132"/>
                    <a:pt x="11" y="132"/>
                  </a:cubicBezTo>
                  <a:cubicBezTo>
                    <a:pt x="9" y="132"/>
                    <a:pt x="8" y="132"/>
                    <a:pt x="6" y="131"/>
                  </a:cubicBezTo>
                  <a:cubicBezTo>
                    <a:pt x="5" y="130"/>
                    <a:pt x="4" y="128"/>
                    <a:pt x="4" y="126"/>
                  </a:cubicBezTo>
                  <a:cubicBezTo>
                    <a:pt x="4" y="125"/>
                    <a:pt x="4" y="123"/>
                    <a:pt x="5" y="122"/>
                  </a:cubicBezTo>
                  <a:cubicBezTo>
                    <a:pt x="15" y="110"/>
                    <a:pt x="20" y="97"/>
                    <a:pt x="22" y="82"/>
                  </a:cubicBezTo>
                  <a:cubicBezTo>
                    <a:pt x="11" y="89"/>
                    <a:pt x="11" y="89"/>
                    <a:pt x="11" y="89"/>
                  </a:cubicBezTo>
                  <a:cubicBezTo>
                    <a:pt x="9" y="90"/>
                    <a:pt x="7" y="90"/>
                    <a:pt x="5" y="89"/>
                  </a:cubicBezTo>
                  <a:cubicBezTo>
                    <a:pt x="3" y="89"/>
                    <a:pt x="2" y="87"/>
                    <a:pt x="1" y="86"/>
                  </a:cubicBezTo>
                  <a:cubicBezTo>
                    <a:pt x="0" y="84"/>
                    <a:pt x="0" y="82"/>
                    <a:pt x="0" y="80"/>
                  </a:cubicBezTo>
                  <a:cubicBezTo>
                    <a:pt x="1" y="78"/>
                    <a:pt x="2" y="77"/>
                    <a:pt x="3" y="76"/>
                  </a:cubicBezTo>
                  <a:cubicBezTo>
                    <a:pt x="22" y="64"/>
                    <a:pt x="22" y="64"/>
                    <a:pt x="22" y="64"/>
                  </a:cubicBezTo>
                  <a:cubicBezTo>
                    <a:pt x="22" y="48"/>
                    <a:pt x="22" y="48"/>
                    <a:pt x="22" y="48"/>
                  </a:cubicBezTo>
                  <a:cubicBezTo>
                    <a:pt x="20" y="50"/>
                    <a:pt x="18" y="51"/>
                    <a:pt x="15" y="50"/>
                  </a:cubicBezTo>
                  <a:cubicBezTo>
                    <a:pt x="12" y="49"/>
                    <a:pt x="10" y="48"/>
                    <a:pt x="9" y="45"/>
                  </a:cubicBezTo>
                  <a:cubicBezTo>
                    <a:pt x="2" y="22"/>
                    <a:pt x="2" y="22"/>
                    <a:pt x="2" y="22"/>
                  </a:cubicBezTo>
                  <a:cubicBezTo>
                    <a:pt x="1" y="21"/>
                    <a:pt x="1" y="19"/>
                    <a:pt x="2" y="17"/>
                  </a:cubicBezTo>
                  <a:cubicBezTo>
                    <a:pt x="3" y="15"/>
                    <a:pt x="4" y="14"/>
                    <a:pt x="6" y="13"/>
                  </a:cubicBezTo>
                  <a:cubicBezTo>
                    <a:pt x="8" y="13"/>
                    <a:pt x="10" y="13"/>
                    <a:pt x="12" y="14"/>
                  </a:cubicBezTo>
                  <a:cubicBezTo>
                    <a:pt x="14" y="14"/>
                    <a:pt x="15" y="16"/>
                    <a:pt x="16" y="17"/>
                  </a:cubicBezTo>
                  <a:cubicBezTo>
                    <a:pt x="22" y="35"/>
                    <a:pt x="22" y="35"/>
                    <a:pt x="22" y="35"/>
                  </a:cubicBezTo>
                  <a:cubicBezTo>
                    <a:pt x="22" y="22"/>
                    <a:pt x="22" y="22"/>
                    <a:pt x="22" y="22"/>
                  </a:cubicBezTo>
                  <a:cubicBezTo>
                    <a:pt x="22" y="19"/>
                    <a:pt x="23" y="17"/>
                    <a:pt x="25" y="15"/>
                  </a:cubicBezTo>
                  <a:cubicBezTo>
                    <a:pt x="28" y="12"/>
                    <a:pt x="30" y="11"/>
                    <a:pt x="33" y="11"/>
                  </a:cubicBezTo>
                  <a:close/>
                  <a:moveTo>
                    <a:pt x="45" y="31"/>
                  </a:moveTo>
                  <a:cubicBezTo>
                    <a:pt x="122" y="31"/>
                    <a:pt x="122" y="31"/>
                    <a:pt x="122" y="31"/>
                  </a:cubicBezTo>
                  <a:cubicBezTo>
                    <a:pt x="124" y="31"/>
                    <a:pt x="125" y="32"/>
                    <a:pt x="127" y="33"/>
                  </a:cubicBezTo>
                  <a:cubicBezTo>
                    <a:pt x="128" y="34"/>
                    <a:pt x="129" y="36"/>
                    <a:pt x="129" y="38"/>
                  </a:cubicBezTo>
                  <a:cubicBezTo>
                    <a:pt x="129" y="40"/>
                    <a:pt x="128" y="42"/>
                    <a:pt x="127" y="43"/>
                  </a:cubicBezTo>
                  <a:cubicBezTo>
                    <a:pt x="125" y="44"/>
                    <a:pt x="124" y="45"/>
                    <a:pt x="122" y="45"/>
                  </a:cubicBezTo>
                  <a:cubicBezTo>
                    <a:pt x="86" y="45"/>
                    <a:pt x="86" y="45"/>
                    <a:pt x="86" y="45"/>
                  </a:cubicBezTo>
                  <a:cubicBezTo>
                    <a:pt x="86" y="53"/>
                    <a:pt x="86" y="53"/>
                    <a:pt x="86" y="53"/>
                  </a:cubicBezTo>
                  <a:cubicBezTo>
                    <a:pt x="114" y="53"/>
                    <a:pt x="114" y="53"/>
                    <a:pt x="114" y="53"/>
                  </a:cubicBezTo>
                  <a:cubicBezTo>
                    <a:pt x="117" y="53"/>
                    <a:pt x="119" y="55"/>
                    <a:pt x="121" y="57"/>
                  </a:cubicBezTo>
                  <a:cubicBezTo>
                    <a:pt x="123" y="59"/>
                    <a:pt x="125" y="61"/>
                    <a:pt x="125" y="64"/>
                  </a:cubicBezTo>
                  <a:cubicBezTo>
                    <a:pt x="125" y="119"/>
                    <a:pt x="125" y="119"/>
                    <a:pt x="125" y="119"/>
                  </a:cubicBezTo>
                  <a:cubicBezTo>
                    <a:pt x="125" y="121"/>
                    <a:pt x="124" y="124"/>
                    <a:pt x="122" y="126"/>
                  </a:cubicBezTo>
                  <a:cubicBezTo>
                    <a:pt x="120" y="129"/>
                    <a:pt x="118" y="130"/>
                    <a:pt x="115" y="131"/>
                  </a:cubicBezTo>
                  <a:cubicBezTo>
                    <a:pt x="107" y="134"/>
                    <a:pt x="98" y="133"/>
                    <a:pt x="90" y="129"/>
                  </a:cubicBezTo>
                  <a:cubicBezTo>
                    <a:pt x="88" y="128"/>
                    <a:pt x="87" y="127"/>
                    <a:pt x="86" y="125"/>
                  </a:cubicBezTo>
                  <a:cubicBezTo>
                    <a:pt x="86" y="124"/>
                    <a:pt x="86" y="122"/>
                    <a:pt x="86" y="120"/>
                  </a:cubicBezTo>
                  <a:cubicBezTo>
                    <a:pt x="87" y="118"/>
                    <a:pt x="88" y="117"/>
                    <a:pt x="90" y="116"/>
                  </a:cubicBezTo>
                  <a:cubicBezTo>
                    <a:pt x="92" y="115"/>
                    <a:pt x="94" y="115"/>
                    <a:pt x="95" y="116"/>
                  </a:cubicBezTo>
                  <a:cubicBezTo>
                    <a:pt x="99" y="117"/>
                    <a:pt x="102" y="118"/>
                    <a:pt x="105" y="118"/>
                  </a:cubicBezTo>
                  <a:cubicBezTo>
                    <a:pt x="107" y="118"/>
                    <a:pt x="108" y="117"/>
                    <a:pt x="109" y="116"/>
                  </a:cubicBezTo>
                  <a:cubicBezTo>
                    <a:pt x="110" y="115"/>
                    <a:pt x="110" y="114"/>
                    <a:pt x="111" y="112"/>
                  </a:cubicBezTo>
                  <a:cubicBezTo>
                    <a:pt x="111" y="67"/>
                    <a:pt x="111" y="67"/>
                    <a:pt x="111" y="67"/>
                  </a:cubicBezTo>
                  <a:cubicBezTo>
                    <a:pt x="85" y="67"/>
                    <a:pt x="85" y="67"/>
                    <a:pt x="85" y="67"/>
                  </a:cubicBezTo>
                  <a:cubicBezTo>
                    <a:pt x="85" y="68"/>
                    <a:pt x="85" y="68"/>
                    <a:pt x="85" y="68"/>
                  </a:cubicBezTo>
                  <a:cubicBezTo>
                    <a:pt x="107" y="95"/>
                    <a:pt x="107" y="95"/>
                    <a:pt x="107" y="95"/>
                  </a:cubicBezTo>
                  <a:cubicBezTo>
                    <a:pt x="109" y="96"/>
                    <a:pt x="109" y="98"/>
                    <a:pt x="109" y="99"/>
                  </a:cubicBezTo>
                  <a:cubicBezTo>
                    <a:pt x="109" y="101"/>
                    <a:pt x="108" y="103"/>
                    <a:pt x="107" y="104"/>
                  </a:cubicBezTo>
                  <a:cubicBezTo>
                    <a:pt x="106" y="105"/>
                    <a:pt x="104" y="106"/>
                    <a:pt x="102" y="106"/>
                  </a:cubicBezTo>
                  <a:cubicBezTo>
                    <a:pt x="100" y="106"/>
                    <a:pt x="99" y="105"/>
                    <a:pt x="98" y="104"/>
                  </a:cubicBezTo>
                  <a:cubicBezTo>
                    <a:pt x="80" y="83"/>
                    <a:pt x="80" y="83"/>
                    <a:pt x="80" y="83"/>
                  </a:cubicBezTo>
                  <a:cubicBezTo>
                    <a:pt x="75" y="93"/>
                    <a:pt x="69" y="101"/>
                    <a:pt x="61" y="108"/>
                  </a:cubicBezTo>
                  <a:cubicBezTo>
                    <a:pt x="60" y="109"/>
                    <a:pt x="58" y="109"/>
                    <a:pt x="56" y="109"/>
                  </a:cubicBezTo>
                  <a:cubicBezTo>
                    <a:pt x="55" y="109"/>
                    <a:pt x="53" y="108"/>
                    <a:pt x="52" y="107"/>
                  </a:cubicBezTo>
                  <a:cubicBezTo>
                    <a:pt x="51" y="106"/>
                    <a:pt x="51" y="104"/>
                    <a:pt x="51" y="102"/>
                  </a:cubicBezTo>
                  <a:cubicBezTo>
                    <a:pt x="51" y="100"/>
                    <a:pt x="51" y="99"/>
                    <a:pt x="53" y="98"/>
                  </a:cubicBezTo>
                  <a:cubicBezTo>
                    <a:pt x="62" y="89"/>
                    <a:pt x="68" y="79"/>
                    <a:pt x="71" y="67"/>
                  </a:cubicBezTo>
                  <a:cubicBezTo>
                    <a:pt x="50" y="67"/>
                    <a:pt x="50" y="67"/>
                    <a:pt x="50" y="67"/>
                  </a:cubicBezTo>
                  <a:cubicBezTo>
                    <a:pt x="50" y="125"/>
                    <a:pt x="50" y="125"/>
                    <a:pt x="50" y="125"/>
                  </a:cubicBezTo>
                  <a:cubicBezTo>
                    <a:pt x="50" y="127"/>
                    <a:pt x="49" y="128"/>
                    <a:pt x="48" y="130"/>
                  </a:cubicBezTo>
                  <a:cubicBezTo>
                    <a:pt x="47" y="131"/>
                    <a:pt x="45" y="132"/>
                    <a:pt x="43" y="132"/>
                  </a:cubicBezTo>
                  <a:cubicBezTo>
                    <a:pt x="41" y="132"/>
                    <a:pt x="40" y="131"/>
                    <a:pt x="38" y="130"/>
                  </a:cubicBezTo>
                  <a:cubicBezTo>
                    <a:pt x="37" y="128"/>
                    <a:pt x="36" y="127"/>
                    <a:pt x="36" y="125"/>
                  </a:cubicBezTo>
                  <a:cubicBezTo>
                    <a:pt x="36" y="64"/>
                    <a:pt x="36" y="64"/>
                    <a:pt x="36" y="64"/>
                  </a:cubicBezTo>
                  <a:cubicBezTo>
                    <a:pt x="36" y="61"/>
                    <a:pt x="37" y="59"/>
                    <a:pt x="39" y="57"/>
                  </a:cubicBezTo>
                  <a:cubicBezTo>
                    <a:pt x="41" y="55"/>
                    <a:pt x="44" y="53"/>
                    <a:pt x="47" y="53"/>
                  </a:cubicBezTo>
                  <a:cubicBezTo>
                    <a:pt x="72" y="53"/>
                    <a:pt x="72" y="53"/>
                    <a:pt x="72" y="53"/>
                  </a:cubicBezTo>
                  <a:cubicBezTo>
                    <a:pt x="72" y="45"/>
                    <a:pt x="72" y="45"/>
                    <a:pt x="72" y="45"/>
                  </a:cubicBezTo>
                  <a:cubicBezTo>
                    <a:pt x="45" y="45"/>
                    <a:pt x="45" y="45"/>
                    <a:pt x="45" y="45"/>
                  </a:cubicBezTo>
                  <a:cubicBezTo>
                    <a:pt x="43" y="45"/>
                    <a:pt x="41" y="44"/>
                    <a:pt x="40" y="43"/>
                  </a:cubicBezTo>
                  <a:cubicBezTo>
                    <a:pt x="38" y="42"/>
                    <a:pt x="38" y="40"/>
                    <a:pt x="38" y="38"/>
                  </a:cubicBezTo>
                  <a:cubicBezTo>
                    <a:pt x="38" y="36"/>
                    <a:pt x="38" y="34"/>
                    <a:pt x="40" y="33"/>
                  </a:cubicBezTo>
                  <a:cubicBezTo>
                    <a:pt x="41" y="32"/>
                    <a:pt x="43" y="31"/>
                    <a:pt x="45" y="31"/>
                  </a:cubicBez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12">
              <a:extLst>
                <a:ext uri="{FF2B5EF4-FFF2-40B4-BE49-F238E27FC236}">
                  <a16:creationId xmlns:a16="http://schemas.microsoft.com/office/drawing/2014/main" id="{8E36C6BA-81BE-8461-739C-7DB082EEC0B7}"/>
                </a:ext>
              </a:extLst>
            </p:cNvPr>
            <p:cNvSpPr>
              <a:spLocks noEditPoints="1"/>
            </p:cNvSpPr>
            <p:nvPr/>
          </p:nvSpPr>
          <p:spPr bwMode="gray">
            <a:xfrm>
              <a:off x="19529425" y="5264151"/>
              <a:ext cx="496887" cy="520700"/>
            </a:xfrm>
            <a:custGeom>
              <a:avLst/>
              <a:gdLst>
                <a:gd name="T0" fmla="*/ 32 w 132"/>
                <a:gd name="T1" fmla="*/ 130 h 137"/>
                <a:gd name="T2" fmla="*/ 25 w 132"/>
                <a:gd name="T3" fmla="*/ 137 h 137"/>
                <a:gd name="T4" fmla="*/ 18 w 132"/>
                <a:gd name="T5" fmla="*/ 130 h 137"/>
                <a:gd name="T6" fmla="*/ 11 w 132"/>
                <a:gd name="T7" fmla="*/ 87 h 137"/>
                <a:gd name="T8" fmla="*/ 2 w 132"/>
                <a:gd name="T9" fmla="*/ 86 h 137"/>
                <a:gd name="T10" fmla="*/ 3 w 132"/>
                <a:gd name="T11" fmla="*/ 76 h 137"/>
                <a:gd name="T12" fmla="*/ 33 w 132"/>
                <a:gd name="T13" fmla="*/ 38 h 137"/>
                <a:gd name="T14" fmla="*/ 42 w 132"/>
                <a:gd name="T15" fmla="*/ 41 h 137"/>
                <a:gd name="T16" fmla="*/ 32 w 132"/>
                <a:gd name="T17" fmla="*/ 64 h 137"/>
                <a:gd name="T18" fmla="*/ 15 w 132"/>
                <a:gd name="T19" fmla="*/ 49 h 137"/>
                <a:gd name="T20" fmla="*/ 6 w 132"/>
                <a:gd name="T21" fmla="*/ 48 h 137"/>
                <a:gd name="T22" fmla="*/ 6 w 132"/>
                <a:gd name="T23" fmla="*/ 38 h 137"/>
                <a:gd name="T24" fmla="*/ 30 w 132"/>
                <a:gd name="T25" fmla="*/ 6 h 137"/>
                <a:gd name="T26" fmla="*/ 39 w 132"/>
                <a:gd name="T27" fmla="*/ 9 h 137"/>
                <a:gd name="T28" fmla="*/ 56 w 132"/>
                <a:gd name="T29" fmla="*/ 23 h 137"/>
                <a:gd name="T30" fmla="*/ 75 w 132"/>
                <a:gd name="T31" fmla="*/ 0 h 137"/>
                <a:gd name="T32" fmla="*/ 83 w 132"/>
                <a:gd name="T33" fmla="*/ 6 h 137"/>
                <a:gd name="T34" fmla="*/ 67 w 132"/>
                <a:gd name="T35" fmla="*/ 31 h 137"/>
                <a:gd name="T36" fmla="*/ 73 w 132"/>
                <a:gd name="T37" fmla="*/ 39 h 137"/>
                <a:gd name="T38" fmla="*/ 103 w 132"/>
                <a:gd name="T39" fmla="*/ 9 h 137"/>
                <a:gd name="T40" fmla="*/ 111 w 132"/>
                <a:gd name="T41" fmla="*/ 14 h 137"/>
                <a:gd name="T42" fmla="*/ 78 w 132"/>
                <a:gd name="T43" fmla="*/ 53 h 137"/>
                <a:gd name="T44" fmla="*/ 97 w 132"/>
                <a:gd name="T45" fmla="*/ 47 h 137"/>
                <a:gd name="T46" fmla="*/ 98 w 132"/>
                <a:gd name="T47" fmla="*/ 38 h 137"/>
                <a:gd name="T48" fmla="*/ 107 w 132"/>
                <a:gd name="T49" fmla="*/ 38 h 137"/>
                <a:gd name="T50" fmla="*/ 131 w 132"/>
                <a:gd name="T51" fmla="*/ 69 h 137"/>
                <a:gd name="T52" fmla="*/ 124 w 132"/>
                <a:gd name="T53" fmla="*/ 75 h 137"/>
                <a:gd name="T54" fmla="*/ 111 w 132"/>
                <a:gd name="T55" fmla="*/ 63 h 137"/>
                <a:gd name="T56" fmla="*/ 71 w 132"/>
                <a:gd name="T57" fmla="*/ 73 h 137"/>
                <a:gd name="T58" fmla="*/ 114 w 132"/>
                <a:gd name="T59" fmla="*/ 74 h 137"/>
                <a:gd name="T60" fmla="*/ 116 w 132"/>
                <a:gd name="T61" fmla="*/ 90 h 137"/>
                <a:gd name="T62" fmla="*/ 126 w 132"/>
                <a:gd name="T63" fmla="*/ 120 h 137"/>
                <a:gd name="T64" fmla="*/ 130 w 132"/>
                <a:gd name="T65" fmla="*/ 131 h 137"/>
                <a:gd name="T66" fmla="*/ 84 w 132"/>
                <a:gd name="T67" fmla="*/ 119 h 137"/>
                <a:gd name="T68" fmla="*/ 36 w 132"/>
                <a:gd name="T69" fmla="*/ 131 h 137"/>
                <a:gd name="T70" fmla="*/ 35 w 132"/>
                <a:gd name="T71" fmla="*/ 122 h 137"/>
                <a:gd name="T72" fmla="*/ 71 w 132"/>
                <a:gd name="T73" fmla="*/ 110 h 137"/>
                <a:gd name="T74" fmla="*/ 44 w 132"/>
                <a:gd name="T75" fmla="*/ 105 h 137"/>
                <a:gd name="T76" fmla="*/ 33 w 132"/>
                <a:gd name="T77" fmla="*/ 100 h 137"/>
                <a:gd name="T78" fmla="*/ 58 w 132"/>
                <a:gd name="T79" fmla="*/ 69 h 137"/>
                <a:gd name="T80" fmla="*/ 39 w 132"/>
                <a:gd name="T81" fmla="*/ 69 h 137"/>
                <a:gd name="T82" fmla="*/ 37 w 132"/>
                <a:gd name="T83" fmla="*/ 59 h 137"/>
                <a:gd name="T84" fmla="*/ 51 w 132"/>
                <a:gd name="T85" fmla="*/ 56 h 137"/>
                <a:gd name="T86" fmla="*/ 63 w 132"/>
                <a:gd name="T87" fmla="*/ 44 h 137"/>
                <a:gd name="T88" fmla="*/ 39 w 132"/>
                <a:gd name="T89" fmla="*/ 26 h 137"/>
                <a:gd name="T90" fmla="*/ 45 w 132"/>
                <a:gd name="T91" fmla="*/ 18 h 137"/>
                <a:gd name="T92" fmla="*/ 56 w 132"/>
                <a:gd name="T93" fmla="*/ 23 h 137"/>
                <a:gd name="T94" fmla="*/ 84 w 132"/>
                <a:gd name="T95" fmla="*/ 102 h 137"/>
                <a:gd name="T96" fmla="*/ 69 w 132"/>
                <a:gd name="T97" fmla="*/ 86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2" h="137">
                  <a:moveTo>
                    <a:pt x="32" y="64"/>
                  </a:moveTo>
                  <a:cubicBezTo>
                    <a:pt x="32" y="130"/>
                    <a:pt x="32" y="130"/>
                    <a:pt x="32" y="130"/>
                  </a:cubicBezTo>
                  <a:cubicBezTo>
                    <a:pt x="32" y="132"/>
                    <a:pt x="31" y="133"/>
                    <a:pt x="30" y="135"/>
                  </a:cubicBezTo>
                  <a:cubicBezTo>
                    <a:pt x="28" y="136"/>
                    <a:pt x="27" y="137"/>
                    <a:pt x="25" y="137"/>
                  </a:cubicBezTo>
                  <a:cubicBezTo>
                    <a:pt x="23" y="137"/>
                    <a:pt x="21" y="136"/>
                    <a:pt x="19" y="135"/>
                  </a:cubicBezTo>
                  <a:cubicBezTo>
                    <a:pt x="18" y="133"/>
                    <a:pt x="17" y="132"/>
                    <a:pt x="18" y="130"/>
                  </a:cubicBezTo>
                  <a:cubicBezTo>
                    <a:pt x="18" y="81"/>
                    <a:pt x="18" y="81"/>
                    <a:pt x="18" y="81"/>
                  </a:cubicBezTo>
                  <a:cubicBezTo>
                    <a:pt x="15" y="84"/>
                    <a:pt x="13" y="86"/>
                    <a:pt x="11" y="87"/>
                  </a:cubicBezTo>
                  <a:cubicBezTo>
                    <a:pt x="10" y="88"/>
                    <a:pt x="9" y="88"/>
                    <a:pt x="7" y="88"/>
                  </a:cubicBezTo>
                  <a:cubicBezTo>
                    <a:pt x="5" y="88"/>
                    <a:pt x="3" y="87"/>
                    <a:pt x="2" y="86"/>
                  </a:cubicBezTo>
                  <a:cubicBezTo>
                    <a:pt x="1" y="85"/>
                    <a:pt x="0" y="83"/>
                    <a:pt x="0" y="81"/>
                  </a:cubicBezTo>
                  <a:cubicBezTo>
                    <a:pt x="1" y="79"/>
                    <a:pt x="1" y="78"/>
                    <a:pt x="3" y="76"/>
                  </a:cubicBezTo>
                  <a:cubicBezTo>
                    <a:pt x="14" y="67"/>
                    <a:pt x="23" y="55"/>
                    <a:pt x="30" y="41"/>
                  </a:cubicBezTo>
                  <a:cubicBezTo>
                    <a:pt x="30" y="39"/>
                    <a:pt x="32" y="38"/>
                    <a:pt x="33" y="38"/>
                  </a:cubicBezTo>
                  <a:cubicBezTo>
                    <a:pt x="35" y="37"/>
                    <a:pt x="37" y="37"/>
                    <a:pt x="38" y="38"/>
                  </a:cubicBezTo>
                  <a:cubicBezTo>
                    <a:pt x="40" y="39"/>
                    <a:pt x="41" y="40"/>
                    <a:pt x="42" y="41"/>
                  </a:cubicBezTo>
                  <a:cubicBezTo>
                    <a:pt x="42" y="43"/>
                    <a:pt x="43" y="45"/>
                    <a:pt x="42" y="46"/>
                  </a:cubicBezTo>
                  <a:cubicBezTo>
                    <a:pt x="39" y="53"/>
                    <a:pt x="36" y="59"/>
                    <a:pt x="32" y="64"/>
                  </a:cubicBezTo>
                  <a:close/>
                  <a:moveTo>
                    <a:pt x="40" y="14"/>
                  </a:moveTo>
                  <a:cubicBezTo>
                    <a:pt x="35" y="28"/>
                    <a:pt x="26" y="39"/>
                    <a:pt x="15" y="49"/>
                  </a:cubicBezTo>
                  <a:cubicBezTo>
                    <a:pt x="13" y="50"/>
                    <a:pt x="12" y="50"/>
                    <a:pt x="10" y="50"/>
                  </a:cubicBezTo>
                  <a:cubicBezTo>
                    <a:pt x="9" y="50"/>
                    <a:pt x="7" y="49"/>
                    <a:pt x="6" y="48"/>
                  </a:cubicBezTo>
                  <a:cubicBezTo>
                    <a:pt x="5" y="46"/>
                    <a:pt x="4" y="45"/>
                    <a:pt x="4" y="43"/>
                  </a:cubicBezTo>
                  <a:cubicBezTo>
                    <a:pt x="4" y="41"/>
                    <a:pt x="5" y="40"/>
                    <a:pt x="6" y="38"/>
                  </a:cubicBezTo>
                  <a:cubicBezTo>
                    <a:pt x="16" y="31"/>
                    <a:pt x="23" y="21"/>
                    <a:pt x="27" y="10"/>
                  </a:cubicBezTo>
                  <a:cubicBezTo>
                    <a:pt x="28" y="8"/>
                    <a:pt x="29" y="7"/>
                    <a:pt x="30" y="6"/>
                  </a:cubicBezTo>
                  <a:cubicBezTo>
                    <a:pt x="32" y="6"/>
                    <a:pt x="34" y="5"/>
                    <a:pt x="35" y="6"/>
                  </a:cubicBezTo>
                  <a:cubicBezTo>
                    <a:pt x="37" y="6"/>
                    <a:pt x="38" y="8"/>
                    <a:pt x="39" y="9"/>
                  </a:cubicBezTo>
                  <a:cubicBezTo>
                    <a:pt x="40" y="11"/>
                    <a:pt x="40" y="12"/>
                    <a:pt x="40" y="14"/>
                  </a:cubicBezTo>
                  <a:close/>
                  <a:moveTo>
                    <a:pt x="56" y="23"/>
                  </a:moveTo>
                  <a:cubicBezTo>
                    <a:pt x="71" y="3"/>
                    <a:pt x="71" y="3"/>
                    <a:pt x="71" y="3"/>
                  </a:cubicBezTo>
                  <a:cubicBezTo>
                    <a:pt x="72" y="2"/>
                    <a:pt x="74" y="1"/>
                    <a:pt x="75" y="0"/>
                  </a:cubicBezTo>
                  <a:cubicBezTo>
                    <a:pt x="77" y="0"/>
                    <a:pt x="79" y="1"/>
                    <a:pt x="80" y="2"/>
                  </a:cubicBezTo>
                  <a:cubicBezTo>
                    <a:pt x="82" y="3"/>
                    <a:pt x="83" y="4"/>
                    <a:pt x="83" y="6"/>
                  </a:cubicBezTo>
                  <a:cubicBezTo>
                    <a:pt x="83" y="8"/>
                    <a:pt x="83" y="10"/>
                    <a:pt x="82" y="12"/>
                  </a:cubicBezTo>
                  <a:cubicBezTo>
                    <a:pt x="67" y="31"/>
                    <a:pt x="67" y="31"/>
                    <a:pt x="67" y="31"/>
                  </a:cubicBezTo>
                  <a:cubicBezTo>
                    <a:pt x="71" y="33"/>
                    <a:pt x="71" y="33"/>
                    <a:pt x="71" y="33"/>
                  </a:cubicBezTo>
                  <a:cubicBezTo>
                    <a:pt x="73" y="34"/>
                    <a:pt x="74" y="37"/>
                    <a:pt x="73" y="39"/>
                  </a:cubicBezTo>
                  <a:cubicBezTo>
                    <a:pt x="83" y="31"/>
                    <a:pt x="92" y="22"/>
                    <a:pt x="99" y="11"/>
                  </a:cubicBezTo>
                  <a:cubicBezTo>
                    <a:pt x="100" y="10"/>
                    <a:pt x="101" y="9"/>
                    <a:pt x="103" y="9"/>
                  </a:cubicBezTo>
                  <a:cubicBezTo>
                    <a:pt x="105" y="9"/>
                    <a:pt x="107" y="9"/>
                    <a:pt x="108" y="10"/>
                  </a:cubicBezTo>
                  <a:cubicBezTo>
                    <a:pt x="110" y="11"/>
                    <a:pt x="111" y="12"/>
                    <a:pt x="111" y="14"/>
                  </a:cubicBezTo>
                  <a:cubicBezTo>
                    <a:pt x="111" y="16"/>
                    <a:pt x="111" y="18"/>
                    <a:pt x="110" y="19"/>
                  </a:cubicBezTo>
                  <a:cubicBezTo>
                    <a:pt x="101" y="32"/>
                    <a:pt x="90" y="43"/>
                    <a:pt x="78" y="53"/>
                  </a:cubicBezTo>
                  <a:cubicBezTo>
                    <a:pt x="100" y="50"/>
                    <a:pt x="100" y="50"/>
                    <a:pt x="100" y="50"/>
                  </a:cubicBezTo>
                  <a:cubicBezTo>
                    <a:pt x="97" y="47"/>
                    <a:pt x="97" y="47"/>
                    <a:pt x="97" y="47"/>
                  </a:cubicBezTo>
                  <a:cubicBezTo>
                    <a:pt x="96" y="46"/>
                    <a:pt x="95" y="44"/>
                    <a:pt x="95" y="42"/>
                  </a:cubicBezTo>
                  <a:cubicBezTo>
                    <a:pt x="95" y="40"/>
                    <a:pt x="96" y="39"/>
                    <a:pt x="98" y="38"/>
                  </a:cubicBezTo>
                  <a:cubicBezTo>
                    <a:pt x="99" y="36"/>
                    <a:pt x="101" y="36"/>
                    <a:pt x="102" y="36"/>
                  </a:cubicBezTo>
                  <a:cubicBezTo>
                    <a:pt x="104" y="36"/>
                    <a:pt x="106" y="37"/>
                    <a:pt x="107" y="38"/>
                  </a:cubicBezTo>
                  <a:cubicBezTo>
                    <a:pt x="130" y="64"/>
                    <a:pt x="130" y="64"/>
                    <a:pt x="130" y="64"/>
                  </a:cubicBezTo>
                  <a:cubicBezTo>
                    <a:pt x="131" y="65"/>
                    <a:pt x="132" y="67"/>
                    <a:pt x="131" y="69"/>
                  </a:cubicBezTo>
                  <a:cubicBezTo>
                    <a:pt x="131" y="71"/>
                    <a:pt x="131" y="72"/>
                    <a:pt x="129" y="74"/>
                  </a:cubicBezTo>
                  <a:cubicBezTo>
                    <a:pt x="128" y="75"/>
                    <a:pt x="126" y="75"/>
                    <a:pt x="124" y="75"/>
                  </a:cubicBezTo>
                  <a:cubicBezTo>
                    <a:pt x="123" y="75"/>
                    <a:pt x="121" y="74"/>
                    <a:pt x="120" y="73"/>
                  </a:cubicBezTo>
                  <a:cubicBezTo>
                    <a:pt x="111" y="63"/>
                    <a:pt x="111" y="63"/>
                    <a:pt x="111" y="63"/>
                  </a:cubicBezTo>
                  <a:cubicBezTo>
                    <a:pt x="73" y="67"/>
                    <a:pt x="73" y="67"/>
                    <a:pt x="73" y="67"/>
                  </a:cubicBezTo>
                  <a:cubicBezTo>
                    <a:pt x="71" y="73"/>
                    <a:pt x="71" y="73"/>
                    <a:pt x="71" y="73"/>
                  </a:cubicBezTo>
                  <a:cubicBezTo>
                    <a:pt x="108" y="73"/>
                    <a:pt x="108" y="73"/>
                    <a:pt x="108" y="73"/>
                  </a:cubicBezTo>
                  <a:cubicBezTo>
                    <a:pt x="110" y="73"/>
                    <a:pt x="112" y="73"/>
                    <a:pt x="114" y="74"/>
                  </a:cubicBezTo>
                  <a:cubicBezTo>
                    <a:pt x="116" y="75"/>
                    <a:pt x="117" y="77"/>
                    <a:pt x="118" y="79"/>
                  </a:cubicBezTo>
                  <a:cubicBezTo>
                    <a:pt x="120" y="83"/>
                    <a:pt x="119" y="87"/>
                    <a:pt x="116" y="90"/>
                  </a:cubicBezTo>
                  <a:cubicBezTo>
                    <a:pt x="110" y="98"/>
                    <a:pt x="104" y="104"/>
                    <a:pt x="96" y="110"/>
                  </a:cubicBezTo>
                  <a:cubicBezTo>
                    <a:pt x="105" y="115"/>
                    <a:pt x="115" y="118"/>
                    <a:pt x="126" y="120"/>
                  </a:cubicBezTo>
                  <a:cubicBezTo>
                    <a:pt x="128" y="120"/>
                    <a:pt x="130" y="122"/>
                    <a:pt x="131" y="124"/>
                  </a:cubicBezTo>
                  <a:cubicBezTo>
                    <a:pt x="132" y="127"/>
                    <a:pt x="132" y="129"/>
                    <a:pt x="130" y="131"/>
                  </a:cubicBezTo>
                  <a:cubicBezTo>
                    <a:pt x="128" y="133"/>
                    <a:pt x="126" y="134"/>
                    <a:pt x="123" y="133"/>
                  </a:cubicBezTo>
                  <a:cubicBezTo>
                    <a:pt x="109" y="131"/>
                    <a:pt x="96" y="127"/>
                    <a:pt x="84" y="119"/>
                  </a:cubicBezTo>
                  <a:cubicBezTo>
                    <a:pt x="71" y="126"/>
                    <a:pt x="57" y="131"/>
                    <a:pt x="41" y="133"/>
                  </a:cubicBezTo>
                  <a:cubicBezTo>
                    <a:pt x="39" y="133"/>
                    <a:pt x="38" y="132"/>
                    <a:pt x="36" y="131"/>
                  </a:cubicBezTo>
                  <a:cubicBezTo>
                    <a:pt x="35" y="130"/>
                    <a:pt x="34" y="128"/>
                    <a:pt x="34" y="127"/>
                  </a:cubicBezTo>
                  <a:cubicBezTo>
                    <a:pt x="34" y="125"/>
                    <a:pt x="34" y="123"/>
                    <a:pt x="35" y="122"/>
                  </a:cubicBezTo>
                  <a:cubicBezTo>
                    <a:pt x="37" y="120"/>
                    <a:pt x="38" y="119"/>
                    <a:pt x="40" y="119"/>
                  </a:cubicBezTo>
                  <a:cubicBezTo>
                    <a:pt x="51" y="118"/>
                    <a:pt x="62" y="115"/>
                    <a:pt x="71" y="110"/>
                  </a:cubicBezTo>
                  <a:cubicBezTo>
                    <a:pt x="66" y="105"/>
                    <a:pt x="62" y="100"/>
                    <a:pt x="57" y="94"/>
                  </a:cubicBezTo>
                  <a:cubicBezTo>
                    <a:pt x="53" y="98"/>
                    <a:pt x="49" y="102"/>
                    <a:pt x="44" y="105"/>
                  </a:cubicBezTo>
                  <a:cubicBezTo>
                    <a:pt x="42" y="107"/>
                    <a:pt x="39" y="107"/>
                    <a:pt x="37" y="106"/>
                  </a:cubicBezTo>
                  <a:cubicBezTo>
                    <a:pt x="34" y="105"/>
                    <a:pt x="33" y="103"/>
                    <a:pt x="33" y="100"/>
                  </a:cubicBezTo>
                  <a:cubicBezTo>
                    <a:pt x="33" y="98"/>
                    <a:pt x="34" y="96"/>
                    <a:pt x="36" y="94"/>
                  </a:cubicBezTo>
                  <a:cubicBezTo>
                    <a:pt x="46" y="88"/>
                    <a:pt x="53" y="79"/>
                    <a:pt x="58" y="69"/>
                  </a:cubicBezTo>
                  <a:cubicBezTo>
                    <a:pt x="44" y="70"/>
                    <a:pt x="44" y="70"/>
                    <a:pt x="44" y="70"/>
                  </a:cubicBezTo>
                  <a:cubicBezTo>
                    <a:pt x="42" y="70"/>
                    <a:pt x="40" y="70"/>
                    <a:pt x="39" y="69"/>
                  </a:cubicBezTo>
                  <a:cubicBezTo>
                    <a:pt x="37" y="68"/>
                    <a:pt x="36" y="66"/>
                    <a:pt x="36" y="64"/>
                  </a:cubicBezTo>
                  <a:cubicBezTo>
                    <a:pt x="35" y="63"/>
                    <a:pt x="36" y="61"/>
                    <a:pt x="37" y="59"/>
                  </a:cubicBezTo>
                  <a:cubicBezTo>
                    <a:pt x="38" y="58"/>
                    <a:pt x="40" y="57"/>
                    <a:pt x="41" y="57"/>
                  </a:cubicBezTo>
                  <a:cubicBezTo>
                    <a:pt x="51" y="56"/>
                    <a:pt x="51" y="56"/>
                    <a:pt x="51" y="56"/>
                  </a:cubicBezTo>
                  <a:cubicBezTo>
                    <a:pt x="58" y="52"/>
                    <a:pt x="63" y="48"/>
                    <a:pt x="66" y="45"/>
                  </a:cubicBezTo>
                  <a:cubicBezTo>
                    <a:pt x="65" y="45"/>
                    <a:pt x="64" y="45"/>
                    <a:pt x="63" y="44"/>
                  </a:cubicBezTo>
                  <a:cubicBezTo>
                    <a:pt x="42" y="30"/>
                    <a:pt x="42" y="30"/>
                    <a:pt x="42" y="30"/>
                  </a:cubicBezTo>
                  <a:cubicBezTo>
                    <a:pt x="41" y="29"/>
                    <a:pt x="40" y="28"/>
                    <a:pt x="39" y="26"/>
                  </a:cubicBezTo>
                  <a:cubicBezTo>
                    <a:pt x="39" y="24"/>
                    <a:pt x="40" y="23"/>
                    <a:pt x="41" y="21"/>
                  </a:cubicBezTo>
                  <a:cubicBezTo>
                    <a:pt x="42" y="20"/>
                    <a:pt x="43" y="19"/>
                    <a:pt x="45" y="18"/>
                  </a:cubicBezTo>
                  <a:cubicBezTo>
                    <a:pt x="46" y="18"/>
                    <a:pt x="48" y="18"/>
                    <a:pt x="50" y="19"/>
                  </a:cubicBezTo>
                  <a:lnTo>
                    <a:pt x="56" y="23"/>
                  </a:lnTo>
                  <a:close/>
                  <a:moveTo>
                    <a:pt x="69" y="86"/>
                  </a:moveTo>
                  <a:cubicBezTo>
                    <a:pt x="73" y="92"/>
                    <a:pt x="78" y="98"/>
                    <a:pt x="84" y="102"/>
                  </a:cubicBezTo>
                  <a:cubicBezTo>
                    <a:pt x="90" y="98"/>
                    <a:pt x="96" y="93"/>
                    <a:pt x="102" y="86"/>
                  </a:cubicBezTo>
                  <a:lnTo>
                    <a:pt x="69" y="86"/>
                  </a:ln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13">
              <a:extLst>
                <a:ext uri="{FF2B5EF4-FFF2-40B4-BE49-F238E27FC236}">
                  <a16:creationId xmlns:a16="http://schemas.microsoft.com/office/drawing/2014/main" id="{A839A7A9-0F76-EC23-8370-7C6079A014B7}"/>
                </a:ext>
              </a:extLst>
            </p:cNvPr>
            <p:cNvSpPr>
              <a:spLocks noEditPoints="1"/>
            </p:cNvSpPr>
            <p:nvPr/>
          </p:nvSpPr>
          <p:spPr bwMode="gray">
            <a:xfrm>
              <a:off x="20048538" y="5270501"/>
              <a:ext cx="498475" cy="506413"/>
            </a:xfrm>
            <a:custGeom>
              <a:avLst/>
              <a:gdLst>
                <a:gd name="T0" fmla="*/ 38 w 132"/>
                <a:gd name="T1" fmla="*/ 120 h 133"/>
                <a:gd name="T2" fmla="*/ 3 w 132"/>
                <a:gd name="T3" fmla="*/ 129 h 133"/>
                <a:gd name="T4" fmla="*/ 2 w 132"/>
                <a:gd name="T5" fmla="*/ 119 h 133"/>
                <a:gd name="T6" fmla="*/ 27 w 132"/>
                <a:gd name="T7" fmla="*/ 108 h 133"/>
                <a:gd name="T8" fmla="*/ 42 w 132"/>
                <a:gd name="T9" fmla="*/ 84 h 133"/>
                <a:gd name="T10" fmla="*/ 53 w 132"/>
                <a:gd name="T11" fmla="*/ 86 h 133"/>
                <a:gd name="T12" fmla="*/ 23 w 132"/>
                <a:gd name="T13" fmla="*/ 8 h 133"/>
                <a:gd name="T14" fmla="*/ 20 w 132"/>
                <a:gd name="T15" fmla="*/ 86 h 133"/>
                <a:gd name="T16" fmla="*/ 10 w 132"/>
                <a:gd name="T17" fmla="*/ 85 h 133"/>
                <a:gd name="T18" fmla="*/ 8 w 132"/>
                <a:gd name="T19" fmla="*/ 8 h 133"/>
                <a:gd name="T20" fmla="*/ 15 w 132"/>
                <a:gd name="T21" fmla="*/ 0 h 133"/>
                <a:gd name="T22" fmla="*/ 23 w 132"/>
                <a:gd name="T23" fmla="*/ 8 h 133"/>
                <a:gd name="T24" fmla="*/ 112 w 132"/>
                <a:gd name="T25" fmla="*/ 4 h 133"/>
                <a:gd name="T26" fmla="*/ 124 w 132"/>
                <a:gd name="T27" fmla="*/ 16 h 133"/>
                <a:gd name="T28" fmla="*/ 121 w 132"/>
                <a:gd name="T29" fmla="*/ 78 h 133"/>
                <a:gd name="T30" fmla="*/ 86 w 132"/>
                <a:gd name="T31" fmla="*/ 81 h 133"/>
                <a:gd name="T32" fmla="*/ 87 w 132"/>
                <a:gd name="T33" fmla="*/ 116 h 133"/>
                <a:gd name="T34" fmla="*/ 116 w 132"/>
                <a:gd name="T35" fmla="*/ 118 h 133"/>
                <a:gd name="T36" fmla="*/ 118 w 132"/>
                <a:gd name="T37" fmla="*/ 100 h 133"/>
                <a:gd name="T38" fmla="*/ 125 w 132"/>
                <a:gd name="T39" fmla="*/ 94 h 133"/>
                <a:gd name="T40" fmla="*/ 132 w 132"/>
                <a:gd name="T41" fmla="*/ 100 h 133"/>
                <a:gd name="T42" fmla="*/ 127 w 132"/>
                <a:gd name="T43" fmla="*/ 128 h 133"/>
                <a:gd name="T44" fmla="*/ 87 w 132"/>
                <a:gd name="T45" fmla="*/ 133 h 133"/>
                <a:gd name="T46" fmla="*/ 71 w 132"/>
                <a:gd name="T47" fmla="*/ 116 h 133"/>
                <a:gd name="T48" fmla="*/ 47 w 132"/>
                <a:gd name="T49" fmla="*/ 81 h 133"/>
                <a:gd name="T50" fmla="*/ 34 w 132"/>
                <a:gd name="T51" fmla="*/ 69 h 133"/>
                <a:gd name="T52" fmla="*/ 37 w 132"/>
                <a:gd name="T53" fmla="*/ 8 h 133"/>
                <a:gd name="T54" fmla="*/ 48 w 132"/>
                <a:gd name="T55" fmla="*/ 19 h 133"/>
                <a:gd name="T56" fmla="*/ 110 w 132"/>
                <a:gd name="T57" fmla="*/ 36 h 133"/>
                <a:gd name="T58" fmla="*/ 48 w 132"/>
                <a:gd name="T59" fmla="*/ 19 h 133"/>
                <a:gd name="T60" fmla="*/ 48 w 132"/>
                <a:gd name="T61" fmla="*/ 67 h 133"/>
                <a:gd name="T62" fmla="*/ 110 w 132"/>
                <a:gd name="T63" fmla="*/ 5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2" h="133">
                  <a:moveTo>
                    <a:pt x="54" y="91"/>
                  </a:moveTo>
                  <a:cubicBezTo>
                    <a:pt x="52" y="103"/>
                    <a:pt x="46" y="112"/>
                    <a:pt x="38" y="120"/>
                  </a:cubicBezTo>
                  <a:cubicBezTo>
                    <a:pt x="29" y="127"/>
                    <a:pt x="19" y="131"/>
                    <a:pt x="8" y="132"/>
                  </a:cubicBezTo>
                  <a:cubicBezTo>
                    <a:pt x="6" y="132"/>
                    <a:pt x="4" y="131"/>
                    <a:pt x="3" y="129"/>
                  </a:cubicBezTo>
                  <a:cubicBezTo>
                    <a:pt x="1" y="128"/>
                    <a:pt x="0" y="126"/>
                    <a:pt x="0" y="124"/>
                  </a:cubicBezTo>
                  <a:cubicBezTo>
                    <a:pt x="0" y="122"/>
                    <a:pt x="0" y="121"/>
                    <a:pt x="2" y="119"/>
                  </a:cubicBezTo>
                  <a:cubicBezTo>
                    <a:pt x="3" y="117"/>
                    <a:pt x="5" y="117"/>
                    <a:pt x="7" y="116"/>
                  </a:cubicBezTo>
                  <a:cubicBezTo>
                    <a:pt x="15" y="116"/>
                    <a:pt x="21" y="113"/>
                    <a:pt x="27" y="108"/>
                  </a:cubicBezTo>
                  <a:cubicBezTo>
                    <a:pt x="33" y="102"/>
                    <a:pt x="37" y="96"/>
                    <a:pt x="39" y="88"/>
                  </a:cubicBezTo>
                  <a:cubicBezTo>
                    <a:pt x="39" y="86"/>
                    <a:pt x="40" y="85"/>
                    <a:pt x="42" y="84"/>
                  </a:cubicBezTo>
                  <a:cubicBezTo>
                    <a:pt x="44" y="83"/>
                    <a:pt x="46" y="82"/>
                    <a:pt x="48" y="83"/>
                  </a:cubicBezTo>
                  <a:cubicBezTo>
                    <a:pt x="50" y="83"/>
                    <a:pt x="51" y="84"/>
                    <a:pt x="53" y="86"/>
                  </a:cubicBezTo>
                  <a:cubicBezTo>
                    <a:pt x="54" y="88"/>
                    <a:pt x="54" y="90"/>
                    <a:pt x="54" y="91"/>
                  </a:cubicBezTo>
                  <a:close/>
                  <a:moveTo>
                    <a:pt x="23" y="8"/>
                  </a:moveTo>
                  <a:cubicBezTo>
                    <a:pt x="23" y="81"/>
                    <a:pt x="23" y="81"/>
                    <a:pt x="23" y="81"/>
                  </a:cubicBezTo>
                  <a:cubicBezTo>
                    <a:pt x="22" y="83"/>
                    <a:pt x="22" y="84"/>
                    <a:pt x="20" y="86"/>
                  </a:cubicBezTo>
                  <a:cubicBezTo>
                    <a:pt x="19" y="87"/>
                    <a:pt x="17" y="88"/>
                    <a:pt x="15" y="88"/>
                  </a:cubicBezTo>
                  <a:cubicBezTo>
                    <a:pt x="13" y="88"/>
                    <a:pt x="12" y="87"/>
                    <a:pt x="10" y="85"/>
                  </a:cubicBezTo>
                  <a:cubicBezTo>
                    <a:pt x="9" y="84"/>
                    <a:pt x="8" y="82"/>
                    <a:pt x="8" y="80"/>
                  </a:cubicBezTo>
                  <a:cubicBezTo>
                    <a:pt x="8" y="8"/>
                    <a:pt x="8" y="8"/>
                    <a:pt x="8" y="8"/>
                  </a:cubicBezTo>
                  <a:cubicBezTo>
                    <a:pt x="8" y="6"/>
                    <a:pt x="9" y="4"/>
                    <a:pt x="10" y="3"/>
                  </a:cubicBezTo>
                  <a:cubicBezTo>
                    <a:pt x="12" y="1"/>
                    <a:pt x="13" y="0"/>
                    <a:pt x="15" y="0"/>
                  </a:cubicBezTo>
                  <a:cubicBezTo>
                    <a:pt x="17" y="0"/>
                    <a:pt x="19" y="1"/>
                    <a:pt x="20" y="3"/>
                  </a:cubicBezTo>
                  <a:cubicBezTo>
                    <a:pt x="22" y="4"/>
                    <a:pt x="22" y="6"/>
                    <a:pt x="23" y="8"/>
                  </a:cubicBezTo>
                  <a:close/>
                  <a:moveTo>
                    <a:pt x="46" y="4"/>
                  </a:moveTo>
                  <a:cubicBezTo>
                    <a:pt x="112" y="4"/>
                    <a:pt x="112" y="4"/>
                    <a:pt x="112" y="4"/>
                  </a:cubicBezTo>
                  <a:cubicBezTo>
                    <a:pt x="115" y="4"/>
                    <a:pt x="118" y="6"/>
                    <a:pt x="120" y="8"/>
                  </a:cubicBezTo>
                  <a:cubicBezTo>
                    <a:pt x="123" y="10"/>
                    <a:pt x="124" y="12"/>
                    <a:pt x="124" y="16"/>
                  </a:cubicBezTo>
                  <a:cubicBezTo>
                    <a:pt x="124" y="69"/>
                    <a:pt x="124" y="69"/>
                    <a:pt x="124" y="69"/>
                  </a:cubicBezTo>
                  <a:cubicBezTo>
                    <a:pt x="124" y="73"/>
                    <a:pt x="123" y="75"/>
                    <a:pt x="121" y="78"/>
                  </a:cubicBezTo>
                  <a:cubicBezTo>
                    <a:pt x="118" y="80"/>
                    <a:pt x="115" y="81"/>
                    <a:pt x="112" y="81"/>
                  </a:cubicBezTo>
                  <a:cubicBezTo>
                    <a:pt x="86" y="81"/>
                    <a:pt x="86" y="81"/>
                    <a:pt x="86" y="81"/>
                  </a:cubicBezTo>
                  <a:cubicBezTo>
                    <a:pt x="86" y="113"/>
                    <a:pt x="86" y="113"/>
                    <a:pt x="86" y="113"/>
                  </a:cubicBezTo>
                  <a:cubicBezTo>
                    <a:pt x="86" y="114"/>
                    <a:pt x="87" y="115"/>
                    <a:pt x="87" y="116"/>
                  </a:cubicBezTo>
                  <a:cubicBezTo>
                    <a:pt x="88" y="117"/>
                    <a:pt x="89" y="118"/>
                    <a:pt x="91" y="118"/>
                  </a:cubicBezTo>
                  <a:cubicBezTo>
                    <a:pt x="116" y="118"/>
                    <a:pt x="116" y="118"/>
                    <a:pt x="116" y="118"/>
                  </a:cubicBezTo>
                  <a:cubicBezTo>
                    <a:pt x="117" y="117"/>
                    <a:pt x="118" y="116"/>
                    <a:pt x="118" y="115"/>
                  </a:cubicBezTo>
                  <a:cubicBezTo>
                    <a:pt x="118" y="100"/>
                    <a:pt x="118" y="100"/>
                    <a:pt x="118" y="100"/>
                  </a:cubicBezTo>
                  <a:cubicBezTo>
                    <a:pt x="118" y="98"/>
                    <a:pt x="119" y="97"/>
                    <a:pt x="120" y="96"/>
                  </a:cubicBezTo>
                  <a:cubicBezTo>
                    <a:pt x="121" y="94"/>
                    <a:pt x="123" y="94"/>
                    <a:pt x="125" y="94"/>
                  </a:cubicBezTo>
                  <a:cubicBezTo>
                    <a:pt x="127" y="94"/>
                    <a:pt x="128" y="94"/>
                    <a:pt x="129" y="96"/>
                  </a:cubicBezTo>
                  <a:cubicBezTo>
                    <a:pt x="131" y="97"/>
                    <a:pt x="132" y="98"/>
                    <a:pt x="132" y="100"/>
                  </a:cubicBezTo>
                  <a:cubicBezTo>
                    <a:pt x="132" y="118"/>
                    <a:pt x="132" y="118"/>
                    <a:pt x="132" y="118"/>
                  </a:cubicBezTo>
                  <a:cubicBezTo>
                    <a:pt x="131" y="122"/>
                    <a:pt x="130" y="125"/>
                    <a:pt x="127" y="128"/>
                  </a:cubicBezTo>
                  <a:cubicBezTo>
                    <a:pt x="125" y="131"/>
                    <a:pt x="121" y="132"/>
                    <a:pt x="118" y="133"/>
                  </a:cubicBezTo>
                  <a:cubicBezTo>
                    <a:pt x="87" y="133"/>
                    <a:pt x="87" y="133"/>
                    <a:pt x="87" y="133"/>
                  </a:cubicBezTo>
                  <a:cubicBezTo>
                    <a:pt x="83" y="132"/>
                    <a:pt x="79" y="131"/>
                    <a:pt x="76" y="128"/>
                  </a:cubicBezTo>
                  <a:cubicBezTo>
                    <a:pt x="73" y="124"/>
                    <a:pt x="71" y="121"/>
                    <a:pt x="71" y="116"/>
                  </a:cubicBezTo>
                  <a:cubicBezTo>
                    <a:pt x="71" y="81"/>
                    <a:pt x="71" y="81"/>
                    <a:pt x="71" y="81"/>
                  </a:cubicBezTo>
                  <a:cubicBezTo>
                    <a:pt x="47" y="81"/>
                    <a:pt x="47" y="81"/>
                    <a:pt x="47" y="81"/>
                  </a:cubicBezTo>
                  <a:cubicBezTo>
                    <a:pt x="43" y="81"/>
                    <a:pt x="40" y="80"/>
                    <a:pt x="38" y="78"/>
                  </a:cubicBezTo>
                  <a:cubicBezTo>
                    <a:pt x="35" y="76"/>
                    <a:pt x="34" y="73"/>
                    <a:pt x="34" y="69"/>
                  </a:cubicBezTo>
                  <a:cubicBezTo>
                    <a:pt x="34" y="16"/>
                    <a:pt x="34" y="16"/>
                    <a:pt x="34" y="16"/>
                  </a:cubicBezTo>
                  <a:cubicBezTo>
                    <a:pt x="34" y="13"/>
                    <a:pt x="35" y="10"/>
                    <a:pt x="37" y="8"/>
                  </a:cubicBezTo>
                  <a:cubicBezTo>
                    <a:pt x="40" y="5"/>
                    <a:pt x="43" y="4"/>
                    <a:pt x="46" y="4"/>
                  </a:cubicBezTo>
                  <a:close/>
                  <a:moveTo>
                    <a:pt x="48" y="19"/>
                  </a:moveTo>
                  <a:cubicBezTo>
                    <a:pt x="48" y="36"/>
                    <a:pt x="48" y="36"/>
                    <a:pt x="48" y="36"/>
                  </a:cubicBezTo>
                  <a:cubicBezTo>
                    <a:pt x="110" y="36"/>
                    <a:pt x="110" y="36"/>
                    <a:pt x="110" y="36"/>
                  </a:cubicBezTo>
                  <a:cubicBezTo>
                    <a:pt x="110" y="19"/>
                    <a:pt x="110" y="19"/>
                    <a:pt x="110" y="19"/>
                  </a:cubicBezTo>
                  <a:lnTo>
                    <a:pt x="48" y="19"/>
                  </a:lnTo>
                  <a:close/>
                  <a:moveTo>
                    <a:pt x="48" y="50"/>
                  </a:moveTo>
                  <a:cubicBezTo>
                    <a:pt x="48" y="67"/>
                    <a:pt x="48" y="67"/>
                    <a:pt x="48" y="67"/>
                  </a:cubicBezTo>
                  <a:cubicBezTo>
                    <a:pt x="110" y="67"/>
                    <a:pt x="110" y="67"/>
                    <a:pt x="110" y="67"/>
                  </a:cubicBezTo>
                  <a:cubicBezTo>
                    <a:pt x="110" y="50"/>
                    <a:pt x="110" y="50"/>
                    <a:pt x="110" y="50"/>
                  </a:cubicBezTo>
                  <a:lnTo>
                    <a:pt x="48" y="50"/>
                  </a:ln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4">
              <a:extLst>
                <a:ext uri="{FF2B5EF4-FFF2-40B4-BE49-F238E27FC236}">
                  <a16:creationId xmlns:a16="http://schemas.microsoft.com/office/drawing/2014/main" id="{46E44A8B-0F13-8A2E-41F3-B30A1EB6979F}"/>
                </a:ext>
              </a:extLst>
            </p:cNvPr>
            <p:cNvSpPr>
              <a:spLocks noEditPoints="1"/>
            </p:cNvSpPr>
            <p:nvPr/>
          </p:nvSpPr>
          <p:spPr bwMode="gray">
            <a:xfrm>
              <a:off x="20558125" y="5267326"/>
              <a:ext cx="512762" cy="517525"/>
            </a:xfrm>
            <a:custGeom>
              <a:avLst/>
              <a:gdLst>
                <a:gd name="T0" fmla="*/ 24 w 136"/>
                <a:gd name="T1" fmla="*/ 6 h 136"/>
                <a:gd name="T2" fmla="*/ 31 w 136"/>
                <a:gd name="T3" fmla="*/ 0 h 136"/>
                <a:gd name="T4" fmla="*/ 38 w 136"/>
                <a:gd name="T5" fmla="*/ 7 h 136"/>
                <a:gd name="T6" fmla="*/ 30 w 136"/>
                <a:gd name="T7" fmla="*/ 111 h 136"/>
                <a:gd name="T8" fmla="*/ 69 w 136"/>
                <a:gd name="T9" fmla="*/ 79 h 136"/>
                <a:gd name="T10" fmla="*/ 33 w 136"/>
                <a:gd name="T11" fmla="*/ 77 h 136"/>
                <a:gd name="T12" fmla="*/ 33 w 136"/>
                <a:gd name="T13" fmla="*/ 67 h 136"/>
                <a:gd name="T14" fmla="*/ 74 w 136"/>
                <a:gd name="T15" fmla="*/ 65 h 136"/>
                <a:gd name="T16" fmla="*/ 48 w 136"/>
                <a:gd name="T17" fmla="*/ 55 h 136"/>
                <a:gd name="T18" fmla="*/ 38 w 136"/>
                <a:gd name="T19" fmla="*/ 45 h 136"/>
                <a:gd name="T20" fmla="*/ 41 w 136"/>
                <a:gd name="T21" fmla="*/ 6 h 136"/>
                <a:gd name="T22" fmla="*/ 118 w 136"/>
                <a:gd name="T23" fmla="*/ 3 h 136"/>
                <a:gd name="T24" fmla="*/ 126 w 136"/>
                <a:gd name="T25" fmla="*/ 12 h 136"/>
                <a:gd name="T26" fmla="*/ 124 w 136"/>
                <a:gd name="T27" fmla="*/ 52 h 136"/>
                <a:gd name="T28" fmla="*/ 88 w 136"/>
                <a:gd name="T29" fmla="*/ 55 h 136"/>
                <a:gd name="T30" fmla="*/ 130 w 136"/>
                <a:gd name="T31" fmla="*/ 65 h 136"/>
                <a:gd name="T32" fmla="*/ 136 w 136"/>
                <a:gd name="T33" fmla="*/ 72 h 136"/>
                <a:gd name="T34" fmla="*/ 129 w 136"/>
                <a:gd name="T35" fmla="*/ 79 h 136"/>
                <a:gd name="T36" fmla="*/ 132 w 136"/>
                <a:gd name="T37" fmla="*/ 111 h 136"/>
                <a:gd name="T38" fmla="*/ 135 w 136"/>
                <a:gd name="T39" fmla="*/ 121 h 136"/>
                <a:gd name="T40" fmla="*/ 126 w 136"/>
                <a:gd name="T41" fmla="*/ 124 h 136"/>
                <a:gd name="T42" fmla="*/ 88 w 136"/>
                <a:gd name="T43" fmla="*/ 129 h 136"/>
                <a:gd name="T44" fmla="*/ 81 w 136"/>
                <a:gd name="T45" fmla="*/ 136 h 136"/>
                <a:gd name="T46" fmla="*/ 74 w 136"/>
                <a:gd name="T47" fmla="*/ 129 h 136"/>
                <a:gd name="T48" fmla="*/ 39 w 136"/>
                <a:gd name="T49" fmla="*/ 122 h 136"/>
                <a:gd name="T50" fmla="*/ 30 w 136"/>
                <a:gd name="T51" fmla="*/ 120 h 136"/>
                <a:gd name="T52" fmla="*/ 28 w 136"/>
                <a:gd name="T53" fmla="*/ 134 h 136"/>
                <a:gd name="T54" fmla="*/ 18 w 136"/>
                <a:gd name="T55" fmla="*/ 134 h 136"/>
                <a:gd name="T56" fmla="*/ 16 w 136"/>
                <a:gd name="T57" fmla="*/ 61 h 136"/>
                <a:gd name="T58" fmla="*/ 7 w 136"/>
                <a:gd name="T59" fmla="*/ 68 h 136"/>
                <a:gd name="T60" fmla="*/ 0 w 136"/>
                <a:gd name="T61" fmla="*/ 61 h 136"/>
                <a:gd name="T62" fmla="*/ 53 w 136"/>
                <a:gd name="T63" fmla="*/ 18 h 136"/>
                <a:gd name="T64" fmla="*/ 112 w 136"/>
                <a:gd name="T65" fmla="*/ 41 h 136"/>
                <a:gd name="T66" fmla="*/ 53 w 136"/>
                <a:gd name="T67" fmla="*/ 18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36" h="136">
                  <a:moveTo>
                    <a:pt x="1" y="56"/>
                  </a:moveTo>
                  <a:cubicBezTo>
                    <a:pt x="14" y="41"/>
                    <a:pt x="22" y="25"/>
                    <a:pt x="24" y="6"/>
                  </a:cubicBezTo>
                  <a:cubicBezTo>
                    <a:pt x="24" y="4"/>
                    <a:pt x="25" y="2"/>
                    <a:pt x="26" y="1"/>
                  </a:cubicBezTo>
                  <a:cubicBezTo>
                    <a:pt x="28" y="0"/>
                    <a:pt x="29" y="0"/>
                    <a:pt x="31" y="0"/>
                  </a:cubicBezTo>
                  <a:cubicBezTo>
                    <a:pt x="33" y="0"/>
                    <a:pt x="35" y="0"/>
                    <a:pt x="36" y="2"/>
                  </a:cubicBezTo>
                  <a:cubicBezTo>
                    <a:pt x="37" y="3"/>
                    <a:pt x="38" y="5"/>
                    <a:pt x="38" y="7"/>
                  </a:cubicBezTo>
                  <a:cubicBezTo>
                    <a:pt x="37" y="17"/>
                    <a:pt x="35" y="27"/>
                    <a:pt x="30" y="36"/>
                  </a:cubicBezTo>
                  <a:cubicBezTo>
                    <a:pt x="30" y="111"/>
                    <a:pt x="30" y="111"/>
                    <a:pt x="30" y="111"/>
                  </a:cubicBezTo>
                  <a:cubicBezTo>
                    <a:pt x="31" y="110"/>
                    <a:pt x="32" y="109"/>
                    <a:pt x="33" y="109"/>
                  </a:cubicBezTo>
                  <a:cubicBezTo>
                    <a:pt x="47" y="101"/>
                    <a:pt x="59" y="91"/>
                    <a:pt x="69" y="79"/>
                  </a:cubicBezTo>
                  <a:cubicBezTo>
                    <a:pt x="38" y="79"/>
                    <a:pt x="38" y="79"/>
                    <a:pt x="38" y="79"/>
                  </a:cubicBezTo>
                  <a:cubicBezTo>
                    <a:pt x="36" y="79"/>
                    <a:pt x="34" y="78"/>
                    <a:pt x="33" y="77"/>
                  </a:cubicBezTo>
                  <a:cubicBezTo>
                    <a:pt x="32" y="75"/>
                    <a:pt x="32" y="74"/>
                    <a:pt x="32" y="72"/>
                  </a:cubicBezTo>
                  <a:cubicBezTo>
                    <a:pt x="32" y="70"/>
                    <a:pt x="32" y="68"/>
                    <a:pt x="33" y="67"/>
                  </a:cubicBezTo>
                  <a:cubicBezTo>
                    <a:pt x="34" y="66"/>
                    <a:pt x="36" y="65"/>
                    <a:pt x="38" y="65"/>
                  </a:cubicBezTo>
                  <a:cubicBezTo>
                    <a:pt x="74" y="65"/>
                    <a:pt x="74" y="65"/>
                    <a:pt x="74" y="65"/>
                  </a:cubicBezTo>
                  <a:cubicBezTo>
                    <a:pt x="74" y="55"/>
                    <a:pt x="74" y="55"/>
                    <a:pt x="74" y="55"/>
                  </a:cubicBezTo>
                  <a:cubicBezTo>
                    <a:pt x="48" y="55"/>
                    <a:pt x="48" y="55"/>
                    <a:pt x="48" y="55"/>
                  </a:cubicBezTo>
                  <a:cubicBezTo>
                    <a:pt x="45" y="55"/>
                    <a:pt x="43" y="54"/>
                    <a:pt x="41" y="52"/>
                  </a:cubicBezTo>
                  <a:cubicBezTo>
                    <a:pt x="39" y="50"/>
                    <a:pt x="38" y="48"/>
                    <a:pt x="38" y="45"/>
                  </a:cubicBezTo>
                  <a:cubicBezTo>
                    <a:pt x="38" y="12"/>
                    <a:pt x="38" y="12"/>
                    <a:pt x="38" y="12"/>
                  </a:cubicBezTo>
                  <a:cubicBezTo>
                    <a:pt x="39" y="10"/>
                    <a:pt x="40" y="8"/>
                    <a:pt x="41" y="6"/>
                  </a:cubicBezTo>
                  <a:cubicBezTo>
                    <a:pt x="43" y="4"/>
                    <a:pt x="45" y="4"/>
                    <a:pt x="48" y="3"/>
                  </a:cubicBezTo>
                  <a:cubicBezTo>
                    <a:pt x="118" y="3"/>
                    <a:pt x="118" y="3"/>
                    <a:pt x="118" y="3"/>
                  </a:cubicBezTo>
                  <a:cubicBezTo>
                    <a:pt x="120" y="4"/>
                    <a:pt x="122" y="4"/>
                    <a:pt x="124" y="6"/>
                  </a:cubicBezTo>
                  <a:cubicBezTo>
                    <a:pt x="126" y="8"/>
                    <a:pt x="126" y="10"/>
                    <a:pt x="126" y="12"/>
                  </a:cubicBezTo>
                  <a:cubicBezTo>
                    <a:pt x="126" y="45"/>
                    <a:pt x="126" y="45"/>
                    <a:pt x="126" y="45"/>
                  </a:cubicBezTo>
                  <a:cubicBezTo>
                    <a:pt x="126" y="48"/>
                    <a:pt x="126" y="50"/>
                    <a:pt x="124" y="52"/>
                  </a:cubicBezTo>
                  <a:cubicBezTo>
                    <a:pt x="122" y="54"/>
                    <a:pt x="120" y="55"/>
                    <a:pt x="118" y="55"/>
                  </a:cubicBezTo>
                  <a:cubicBezTo>
                    <a:pt x="88" y="55"/>
                    <a:pt x="88" y="55"/>
                    <a:pt x="88" y="55"/>
                  </a:cubicBezTo>
                  <a:cubicBezTo>
                    <a:pt x="88" y="65"/>
                    <a:pt x="88" y="65"/>
                    <a:pt x="88" y="65"/>
                  </a:cubicBezTo>
                  <a:cubicBezTo>
                    <a:pt x="130" y="65"/>
                    <a:pt x="130" y="65"/>
                    <a:pt x="130" y="65"/>
                  </a:cubicBezTo>
                  <a:cubicBezTo>
                    <a:pt x="131" y="65"/>
                    <a:pt x="133" y="66"/>
                    <a:pt x="134" y="67"/>
                  </a:cubicBezTo>
                  <a:cubicBezTo>
                    <a:pt x="135" y="69"/>
                    <a:pt x="136" y="70"/>
                    <a:pt x="136" y="72"/>
                  </a:cubicBezTo>
                  <a:cubicBezTo>
                    <a:pt x="136" y="74"/>
                    <a:pt x="135" y="75"/>
                    <a:pt x="134" y="77"/>
                  </a:cubicBezTo>
                  <a:cubicBezTo>
                    <a:pt x="132" y="78"/>
                    <a:pt x="131" y="79"/>
                    <a:pt x="129" y="79"/>
                  </a:cubicBezTo>
                  <a:cubicBezTo>
                    <a:pt x="92" y="79"/>
                    <a:pt x="92" y="79"/>
                    <a:pt x="92" y="79"/>
                  </a:cubicBezTo>
                  <a:cubicBezTo>
                    <a:pt x="104" y="92"/>
                    <a:pt x="117" y="103"/>
                    <a:pt x="132" y="111"/>
                  </a:cubicBezTo>
                  <a:cubicBezTo>
                    <a:pt x="134" y="112"/>
                    <a:pt x="135" y="114"/>
                    <a:pt x="135" y="116"/>
                  </a:cubicBezTo>
                  <a:cubicBezTo>
                    <a:pt x="136" y="118"/>
                    <a:pt x="136" y="119"/>
                    <a:pt x="135" y="121"/>
                  </a:cubicBezTo>
                  <a:cubicBezTo>
                    <a:pt x="134" y="123"/>
                    <a:pt x="133" y="124"/>
                    <a:pt x="131" y="124"/>
                  </a:cubicBezTo>
                  <a:cubicBezTo>
                    <a:pt x="129" y="125"/>
                    <a:pt x="127" y="125"/>
                    <a:pt x="126" y="124"/>
                  </a:cubicBezTo>
                  <a:cubicBezTo>
                    <a:pt x="112" y="117"/>
                    <a:pt x="100" y="108"/>
                    <a:pt x="88" y="96"/>
                  </a:cubicBezTo>
                  <a:cubicBezTo>
                    <a:pt x="88" y="129"/>
                    <a:pt x="88" y="129"/>
                    <a:pt x="88" y="129"/>
                  </a:cubicBezTo>
                  <a:cubicBezTo>
                    <a:pt x="88" y="130"/>
                    <a:pt x="88" y="132"/>
                    <a:pt x="86" y="133"/>
                  </a:cubicBezTo>
                  <a:cubicBezTo>
                    <a:pt x="85" y="135"/>
                    <a:pt x="83" y="136"/>
                    <a:pt x="81" y="136"/>
                  </a:cubicBezTo>
                  <a:cubicBezTo>
                    <a:pt x="79" y="136"/>
                    <a:pt x="77" y="135"/>
                    <a:pt x="76" y="133"/>
                  </a:cubicBezTo>
                  <a:cubicBezTo>
                    <a:pt x="75" y="132"/>
                    <a:pt x="74" y="130"/>
                    <a:pt x="74" y="129"/>
                  </a:cubicBezTo>
                  <a:cubicBezTo>
                    <a:pt x="74" y="96"/>
                    <a:pt x="74" y="96"/>
                    <a:pt x="74" y="96"/>
                  </a:cubicBezTo>
                  <a:cubicBezTo>
                    <a:pt x="63" y="106"/>
                    <a:pt x="52" y="115"/>
                    <a:pt x="39" y="122"/>
                  </a:cubicBezTo>
                  <a:cubicBezTo>
                    <a:pt x="38" y="123"/>
                    <a:pt x="36" y="123"/>
                    <a:pt x="34" y="123"/>
                  </a:cubicBezTo>
                  <a:cubicBezTo>
                    <a:pt x="33" y="122"/>
                    <a:pt x="31" y="121"/>
                    <a:pt x="30" y="120"/>
                  </a:cubicBezTo>
                  <a:cubicBezTo>
                    <a:pt x="30" y="129"/>
                    <a:pt x="30" y="129"/>
                    <a:pt x="30" y="129"/>
                  </a:cubicBezTo>
                  <a:cubicBezTo>
                    <a:pt x="30" y="131"/>
                    <a:pt x="29" y="132"/>
                    <a:pt x="28" y="134"/>
                  </a:cubicBezTo>
                  <a:cubicBezTo>
                    <a:pt x="27" y="135"/>
                    <a:pt x="25" y="136"/>
                    <a:pt x="23" y="136"/>
                  </a:cubicBezTo>
                  <a:cubicBezTo>
                    <a:pt x="21" y="136"/>
                    <a:pt x="20" y="135"/>
                    <a:pt x="18" y="134"/>
                  </a:cubicBezTo>
                  <a:cubicBezTo>
                    <a:pt x="17" y="132"/>
                    <a:pt x="16" y="131"/>
                    <a:pt x="16" y="129"/>
                  </a:cubicBezTo>
                  <a:cubicBezTo>
                    <a:pt x="16" y="61"/>
                    <a:pt x="16" y="61"/>
                    <a:pt x="16" y="61"/>
                  </a:cubicBezTo>
                  <a:cubicBezTo>
                    <a:pt x="12" y="66"/>
                    <a:pt x="12" y="66"/>
                    <a:pt x="12" y="66"/>
                  </a:cubicBezTo>
                  <a:cubicBezTo>
                    <a:pt x="11" y="67"/>
                    <a:pt x="9" y="68"/>
                    <a:pt x="7" y="68"/>
                  </a:cubicBezTo>
                  <a:cubicBezTo>
                    <a:pt x="5" y="68"/>
                    <a:pt x="4" y="67"/>
                    <a:pt x="2" y="66"/>
                  </a:cubicBezTo>
                  <a:cubicBezTo>
                    <a:pt x="1" y="64"/>
                    <a:pt x="0" y="63"/>
                    <a:pt x="0" y="61"/>
                  </a:cubicBezTo>
                  <a:cubicBezTo>
                    <a:pt x="0" y="59"/>
                    <a:pt x="0" y="57"/>
                    <a:pt x="1" y="56"/>
                  </a:cubicBezTo>
                  <a:close/>
                  <a:moveTo>
                    <a:pt x="53" y="18"/>
                  </a:moveTo>
                  <a:cubicBezTo>
                    <a:pt x="53" y="41"/>
                    <a:pt x="53" y="41"/>
                    <a:pt x="53" y="41"/>
                  </a:cubicBezTo>
                  <a:cubicBezTo>
                    <a:pt x="112" y="41"/>
                    <a:pt x="112" y="41"/>
                    <a:pt x="112" y="41"/>
                  </a:cubicBezTo>
                  <a:cubicBezTo>
                    <a:pt x="112" y="18"/>
                    <a:pt x="112" y="18"/>
                    <a:pt x="112" y="18"/>
                  </a:cubicBezTo>
                  <a:lnTo>
                    <a:pt x="53" y="18"/>
                  </a:ln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5">
              <a:extLst>
                <a:ext uri="{FF2B5EF4-FFF2-40B4-BE49-F238E27FC236}">
                  <a16:creationId xmlns:a16="http://schemas.microsoft.com/office/drawing/2014/main" id="{24F0AD1C-9B18-A2E4-ADD1-894B57DD6F3E}"/>
                </a:ext>
              </a:extLst>
            </p:cNvPr>
            <p:cNvSpPr>
              <a:spLocks noEditPoints="1"/>
            </p:cNvSpPr>
            <p:nvPr/>
          </p:nvSpPr>
          <p:spPr bwMode="gray">
            <a:xfrm>
              <a:off x="21085175" y="5259388"/>
              <a:ext cx="493712" cy="528638"/>
            </a:xfrm>
            <a:custGeom>
              <a:avLst/>
              <a:gdLst>
                <a:gd name="T0" fmla="*/ 124 w 131"/>
                <a:gd name="T1" fmla="*/ 12 h 139"/>
                <a:gd name="T2" fmla="*/ 130 w 131"/>
                <a:gd name="T3" fmla="*/ 19 h 139"/>
                <a:gd name="T4" fmla="*/ 124 w 131"/>
                <a:gd name="T5" fmla="*/ 26 h 139"/>
                <a:gd name="T6" fmla="*/ 129 w 131"/>
                <a:gd name="T7" fmla="*/ 50 h 139"/>
                <a:gd name="T8" fmla="*/ 129 w 131"/>
                <a:gd name="T9" fmla="*/ 60 h 139"/>
                <a:gd name="T10" fmla="*/ 118 w 131"/>
                <a:gd name="T11" fmla="*/ 61 h 139"/>
                <a:gd name="T12" fmla="*/ 8 w 131"/>
                <a:gd name="T13" fmla="*/ 51 h 139"/>
                <a:gd name="T14" fmla="*/ 1 w 131"/>
                <a:gd name="T15" fmla="*/ 43 h 139"/>
                <a:gd name="T16" fmla="*/ 8 w 131"/>
                <a:gd name="T17" fmla="*/ 37 h 139"/>
                <a:gd name="T18" fmla="*/ 37 w 131"/>
                <a:gd name="T19" fmla="*/ 26 h 139"/>
                <a:gd name="T20" fmla="*/ 1 w 131"/>
                <a:gd name="T21" fmla="*/ 24 h 139"/>
                <a:gd name="T22" fmla="*/ 1 w 131"/>
                <a:gd name="T23" fmla="*/ 14 h 139"/>
                <a:gd name="T24" fmla="*/ 56 w 131"/>
                <a:gd name="T25" fmla="*/ 12 h 139"/>
                <a:gd name="T26" fmla="*/ 58 w 131"/>
                <a:gd name="T27" fmla="*/ 2 h 139"/>
                <a:gd name="T28" fmla="*/ 70 w 131"/>
                <a:gd name="T29" fmla="*/ 2 h 139"/>
                <a:gd name="T30" fmla="*/ 73 w 131"/>
                <a:gd name="T31" fmla="*/ 12 h 139"/>
                <a:gd name="T32" fmla="*/ 106 w 131"/>
                <a:gd name="T33" fmla="*/ 53 h 139"/>
                <a:gd name="T34" fmla="*/ 116 w 131"/>
                <a:gd name="T35" fmla="*/ 64 h 139"/>
                <a:gd name="T36" fmla="*/ 111 w 131"/>
                <a:gd name="T37" fmla="*/ 133 h 139"/>
                <a:gd name="T38" fmla="*/ 80 w 131"/>
                <a:gd name="T39" fmla="*/ 136 h 139"/>
                <a:gd name="T40" fmla="*/ 76 w 131"/>
                <a:gd name="T41" fmla="*/ 127 h 139"/>
                <a:gd name="T42" fmla="*/ 85 w 131"/>
                <a:gd name="T43" fmla="*/ 122 h 139"/>
                <a:gd name="T44" fmla="*/ 100 w 131"/>
                <a:gd name="T45" fmla="*/ 123 h 139"/>
                <a:gd name="T46" fmla="*/ 101 w 131"/>
                <a:gd name="T47" fmla="*/ 111 h 139"/>
                <a:gd name="T48" fmla="*/ 28 w 131"/>
                <a:gd name="T49" fmla="*/ 132 h 139"/>
                <a:gd name="T50" fmla="*/ 21 w 131"/>
                <a:gd name="T51" fmla="*/ 139 h 139"/>
                <a:gd name="T52" fmla="*/ 14 w 131"/>
                <a:gd name="T53" fmla="*/ 132 h 139"/>
                <a:gd name="T54" fmla="*/ 17 w 131"/>
                <a:gd name="T55" fmla="*/ 57 h 139"/>
                <a:gd name="T56" fmla="*/ 28 w 131"/>
                <a:gd name="T57" fmla="*/ 68 h 139"/>
                <a:gd name="T58" fmla="*/ 101 w 131"/>
                <a:gd name="T59" fmla="*/ 75 h 139"/>
                <a:gd name="T60" fmla="*/ 28 w 131"/>
                <a:gd name="T61" fmla="*/ 68 h 139"/>
                <a:gd name="T62" fmla="*/ 28 w 131"/>
                <a:gd name="T63" fmla="*/ 98 h 139"/>
                <a:gd name="T64" fmla="*/ 101 w 131"/>
                <a:gd name="T65" fmla="*/ 91 h 139"/>
                <a:gd name="T66" fmla="*/ 57 w 131"/>
                <a:gd name="T67" fmla="*/ 26 h 139"/>
                <a:gd name="T68" fmla="*/ 88 w 131"/>
                <a:gd name="T69" fmla="*/ 34 h 139"/>
                <a:gd name="T70" fmla="*/ 57 w 131"/>
                <a:gd name="T71" fmla="*/ 26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31" h="139">
                  <a:moveTo>
                    <a:pt x="73" y="12"/>
                  </a:moveTo>
                  <a:cubicBezTo>
                    <a:pt x="124" y="12"/>
                    <a:pt x="124" y="12"/>
                    <a:pt x="124" y="12"/>
                  </a:cubicBezTo>
                  <a:cubicBezTo>
                    <a:pt x="125" y="12"/>
                    <a:pt x="127" y="13"/>
                    <a:pt x="128" y="14"/>
                  </a:cubicBezTo>
                  <a:cubicBezTo>
                    <a:pt x="130" y="15"/>
                    <a:pt x="130" y="17"/>
                    <a:pt x="130" y="19"/>
                  </a:cubicBezTo>
                  <a:cubicBezTo>
                    <a:pt x="130" y="21"/>
                    <a:pt x="130" y="22"/>
                    <a:pt x="128" y="24"/>
                  </a:cubicBezTo>
                  <a:cubicBezTo>
                    <a:pt x="127" y="25"/>
                    <a:pt x="125" y="26"/>
                    <a:pt x="124" y="26"/>
                  </a:cubicBezTo>
                  <a:cubicBezTo>
                    <a:pt x="102" y="26"/>
                    <a:pt x="102" y="26"/>
                    <a:pt x="102" y="26"/>
                  </a:cubicBezTo>
                  <a:cubicBezTo>
                    <a:pt x="111" y="33"/>
                    <a:pt x="120" y="41"/>
                    <a:pt x="129" y="50"/>
                  </a:cubicBezTo>
                  <a:cubicBezTo>
                    <a:pt x="130" y="52"/>
                    <a:pt x="131" y="53"/>
                    <a:pt x="131" y="55"/>
                  </a:cubicBezTo>
                  <a:cubicBezTo>
                    <a:pt x="131" y="57"/>
                    <a:pt x="130" y="59"/>
                    <a:pt x="129" y="60"/>
                  </a:cubicBezTo>
                  <a:cubicBezTo>
                    <a:pt x="127" y="62"/>
                    <a:pt x="126" y="63"/>
                    <a:pt x="124" y="63"/>
                  </a:cubicBezTo>
                  <a:cubicBezTo>
                    <a:pt x="122" y="63"/>
                    <a:pt x="120" y="62"/>
                    <a:pt x="118" y="61"/>
                  </a:cubicBezTo>
                  <a:cubicBezTo>
                    <a:pt x="114" y="56"/>
                    <a:pt x="109" y="52"/>
                    <a:pt x="103" y="46"/>
                  </a:cubicBezTo>
                  <a:cubicBezTo>
                    <a:pt x="71" y="50"/>
                    <a:pt x="39" y="52"/>
                    <a:pt x="8" y="51"/>
                  </a:cubicBezTo>
                  <a:cubicBezTo>
                    <a:pt x="6" y="51"/>
                    <a:pt x="4" y="50"/>
                    <a:pt x="3" y="48"/>
                  </a:cubicBezTo>
                  <a:cubicBezTo>
                    <a:pt x="2" y="47"/>
                    <a:pt x="1" y="45"/>
                    <a:pt x="1" y="43"/>
                  </a:cubicBezTo>
                  <a:cubicBezTo>
                    <a:pt x="1" y="42"/>
                    <a:pt x="2" y="40"/>
                    <a:pt x="4" y="39"/>
                  </a:cubicBezTo>
                  <a:cubicBezTo>
                    <a:pt x="5" y="37"/>
                    <a:pt x="7" y="37"/>
                    <a:pt x="8" y="37"/>
                  </a:cubicBezTo>
                  <a:cubicBezTo>
                    <a:pt x="13" y="37"/>
                    <a:pt x="18" y="37"/>
                    <a:pt x="24" y="37"/>
                  </a:cubicBezTo>
                  <a:cubicBezTo>
                    <a:pt x="37" y="26"/>
                    <a:pt x="37" y="26"/>
                    <a:pt x="37" y="26"/>
                  </a:cubicBezTo>
                  <a:cubicBezTo>
                    <a:pt x="6" y="26"/>
                    <a:pt x="6" y="26"/>
                    <a:pt x="6" y="26"/>
                  </a:cubicBezTo>
                  <a:cubicBezTo>
                    <a:pt x="4" y="26"/>
                    <a:pt x="3" y="25"/>
                    <a:pt x="1" y="24"/>
                  </a:cubicBezTo>
                  <a:cubicBezTo>
                    <a:pt x="0" y="22"/>
                    <a:pt x="0" y="21"/>
                    <a:pt x="0" y="19"/>
                  </a:cubicBezTo>
                  <a:cubicBezTo>
                    <a:pt x="0" y="17"/>
                    <a:pt x="0" y="15"/>
                    <a:pt x="1" y="14"/>
                  </a:cubicBezTo>
                  <a:cubicBezTo>
                    <a:pt x="3" y="13"/>
                    <a:pt x="4" y="12"/>
                    <a:pt x="6" y="12"/>
                  </a:cubicBezTo>
                  <a:cubicBezTo>
                    <a:pt x="56" y="12"/>
                    <a:pt x="56" y="12"/>
                    <a:pt x="56" y="12"/>
                  </a:cubicBezTo>
                  <a:cubicBezTo>
                    <a:pt x="56" y="8"/>
                    <a:pt x="56" y="8"/>
                    <a:pt x="56" y="8"/>
                  </a:cubicBezTo>
                  <a:cubicBezTo>
                    <a:pt x="56" y="6"/>
                    <a:pt x="57" y="4"/>
                    <a:pt x="58" y="2"/>
                  </a:cubicBezTo>
                  <a:cubicBezTo>
                    <a:pt x="60" y="1"/>
                    <a:pt x="62" y="0"/>
                    <a:pt x="64" y="0"/>
                  </a:cubicBezTo>
                  <a:cubicBezTo>
                    <a:pt x="67" y="0"/>
                    <a:pt x="69" y="1"/>
                    <a:pt x="70" y="2"/>
                  </a:cubicBezTo>
                  <a:cubicBezTo>
                    <a:pt x="72" y="4"/>
                    <a:pt x="73" y="6"/>
                    <a:pt x="73" y="8"/>
                  </a:cubicBezTo>
                  <a:lnTo>
                    <a:pt x="73" y="12"/>
                  </a:lnTo>
                  <a:close/>
                  <a:moveTo>
                    <a:pt x="25" y="53"/>
                  </a:moveTo>
                  <a:cubicBezTo>
                    <a:pt x="106" y="53"/>
                    <a:pt x="106" y="53"/>
                    <a:pt x="106" y="53"/>
                  </a:cubicBezTo>
                  <a:cubicBezTo>
                    <a:pt x="109" y="54"/>
                    <a:pt x="111" y="55"/>
                    <a:pt x="113" y="57"/>
                  </a:cubicBezTo>
                  <a:cubicBezTo>
                    <a:pt x="115" y="59"/>
                    <a:pt x="116" y="61"/>
                    <a:pt x="116" y="64"/>
                  </a:cubicBezTo>
                  <a:cubicBezTo>
                    <a:pt x="116" y="121"/>
                    <a:pt x="116" y="121"/>
                    <a:pt x="116" y="121"/>
                  </a:cubicBezTo>
                  <a:cubicBezTo>
                    <a:pt x="116" y="125"/>
                    <a:pt x="114" y="130"/>
                    <a:pt x="111" y="133"/>
                  </a:cubicBezTo>
                  <a:cubicBezTo>
                    <a:pt x="107" y="137"/>
                    <a:pt x="103" y="139"/>
                    <a:pt x="98" y="139"/>
                  </a:cubicBezTo>
                  <a:cubicBezTo>
                    <a:pt x="92" y="139"/>
                    <a:pt x="86" y="138"/>
                    <a:pt x="80" y="136"/>
                  </a:cubicBezTo>
                  <a:cubicBezTo>
                    <a:pt x="78" y="136"/>
                    <a:pt x="77" y="134"/>
                    <a:pt x="76" y="133"/>
                  </a:cubicBezTo>
                  <a:cubicBezTo>
                    <a:pt x="76" y="131"/>
                    <a:pt x="75" y="129"/>
                    <a:pt x="76" y="127"/>
                  </a:cubicBezTo>
                  <a:cubicBezTo>
                    <a:pt x="77" y="126"/>
                    <a:pt x="78" y="124"/>
                    <a:pt x="79" y="123"/>
                  </a:cubicBezTo>
                  <a:cubicBezTo>
                    <a:pt x="81" y="122"/>
                    <a:pt x="83" y="122"/>
                    <a:pt x="85" y="122"/>
                  </a:cubicBezTo>
                  <a:cubicBezTo>
                    <a:pt x="89" y="124"/>
                    <a:pt x="93" y="124"/>
                    <a:pt x="97" y="125"/>
                  </a:cubicBezTo>
                  <a:cubicBezTo>
                    <a:pt x="98" y="125"/>
                    <a:pt x="99" y="124"/>
                    <a:pt x="100" y="123"/>
                  </a:cubicBezTo>
                  <a:cubicBezTo>
                    <a:pt x="101" y="122"/>
                    <a:pt x="101" y="121"/>
                    <a:pt x="101" y="120"/>
                  </a:cubicBezTo>
                  <a:cubicBezTo>
                    <a:pt x="101" y="111"/>
                    <a:pt x="101" y="111"/>
                    <a:pt x="101" y="111"/>
                  </a:cubicBezTo>
                  <a:cubicBezTo>
                    <a:pt x="28" y="111"/>
                    <a:pt x="28" y="111"/>
                    <a:pt x="28" y="111"/>
                  </a:cubicBezTo>
                  <a:cubicBezTo>
                    <a:pt x="28" y="132"/>
                    <a:pt x="28" y="132"/>
                    <a:pt x="28" y="132"/>
                  </a:cubicBezTo>
                  <a:cubicBezTo>
                    <a:pt x="28" y="134"/>
                    <a:pt x="27" y="136"/>
                    <a:pt x="26" y="137"/>
                  </a:cubicBezTo>
                  <a:cubicBezTo>
                    <a:pt x="25" y="138"/>
                    <a:pt x="23" y="139"/>
                    <a:pt x="21" y="139"/>
                  </a:cubicBezTo>
                  <a:cubicBezTo>
                    <a:pt x="19" y="139"/>
                    <a:pt x="18" y="138"/>
                    <a:pt x="16" y="137"/>
                  </a:cubicBezTo>
                  <a:cubicBezTo>
                    <a:pt x="15" y="136"/>
                    <a:pt x="14" y="134"/>
                    <a:pt x="14" y="132"/>
                  </a:cubicBezTo>
                  <a:cubicBezTo>
                    <a:pt x="14" y="64"/>
                    <a:pt x="14" y="64"/>
                    <a:pt x="14" y="64"/>
                  </a:cubicBezTo>
                  <a:cubicBezTo>
                    <a:pt x="14" y="62"/>
                    <a:pt x="15" y="59"/>
                    <a:pt x="17" y="57"/>
                  </a:cubicBezTo>
                  <a:cubicBezTo>
                    <a:pt x="19" y="55"/>
                    <a:pt x="22" y="53"/>
                    <a:pt x="25" y="53"/>
                  </a:cubicBezTo>
                  <a:close/>
                  <a:moveTo>
                    <a:pt x="28" y="68"/>
                  </a:moveTo>
                  <a:cubicBezTo>
                    <a:pt x="28" y="75"/>
                    <a:pt x="28" y="75"/>
                    <a:pt x="28" y="75"/>
                  </a:cubicBezTo>
                  <a:cubicBezTo>
                    <a:pt x="101" y="75"/>
                    <a:pt x="101" y="75"/>
                    <a:pt x="101" y="75"/>
                  </a:cubicBezTo>
                  <a:cubicBezTo>
                    <a:pt x="101" y="68"/>
                    <a:pt x="101" y="68"/>
                    <a:pt x="101" y="68"/>
                  </a:cubicBezTo>
                  <a:lnTo>
                    <a:pt x="28" y="68"/>
                  </a:lnTo>
                  <a:close/>
                  <a:moveTo>
                    <a:pt x="28" y="91"/>
                  </a:moveTo>
                  <a:cubicBezTo>
                    <a:pt x="28" y="98"/>
                    <a:pt x="28" y="98"/>
                    <a:pt x="28" y="98"/>
                  </a:cubicBezTo>
                  <a:cubicBezTo>
                    <a:pt x="101" y="98"/>
                    <a:pt x="101" y="98"/>
                    <a:pt x="101" y="98"/>
                  </a:cubicBezTo>
                  <a:cubicBezTo>
                    <a:pt x="101" y="91"/>
                    <a:pt x="101" y="91"/>
                    <a:pt x="101" y="91"/>
                  </a:cubicBezTo>
                  <a:lnTo>
                    <a:pt x="28" y="91"/>
                  </a:lnTo>
                  <a:close/>
                  <a:moveTo>
                    <a:pt x="57" y="26"/>
                  </a:moveTo>
                  <a:cubicBezTo>
                    <a:pt x="45" y="37"/>
                    <a:pt x="45" y="37"/>
                    <a:pt x="45" y="37"/>
                  </a:cubicBezTo>
                  <a:cubicBezTo>
                    <a:pt x="57" y="37"/>
                    <a:pt x="71" y="36"/>
                    <a:pt x="88" y="34"/>
                  </a:cubicBezTo>
                  <a:cubicBezTo>
                    <a:pt x="85" y="32"/>
                    <a:pt x="85" y="29"/>
                    <a:pt x="86" y="26"/>
                  </a:cubicBezTo>
                  <a:lnTo>
                    <a:pt x="57" y="26"/>
                  </a:ln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6">
              <a:extLst>
                <a:ext uri="{FF2B5EF4-FFF2-40B4-BE49-F238E27FC236}">
                  <a16:creationId xmlns:a16="http://schemas.microsoft.com/office/drawing/2014/main" id="{4E5013CC-2709-753C-BAB9-840815F18D5E}"/>
                </a:ext>
              </a:extLst>
            </p:cNvPr>
            <p:cNvSpPr>
              <a:spLocks noEditPoints="1"/>
            </p:cNvSpPr>
            <p:nvPr/>
          </p:nvSpPr>
          <p:spPr bwMode="gray">
            <a:xfrm>
              <a:off x="21616988" y="5278438"/>
              <a:ext cx="463550" cy="490538"/>
            </a:xfrm>
            <a:custGeom>
              <a:avLst/>
              <a:gdLst>
                <a:gd name="T0" fmla="*/ 8 w 123"/>
                <a:gd name="T1" fmla="*/ 48 h 129"/>
                <a:gd name="T2" fmla="*/ 1 w 123"/>
                <a:gd name="T3" fmla="*/ 41 h 129"/>
                <a:gd name="T4" fmla="*/ 8 w 123"/>
                <a:gd name="T5" fmla="*/ 33 h 129"/>
                <a:gd name="T6" fmla="*/ 31 w 123"/>
                <a:gd name="T7" fmla="*/ 20 h 129"/>
                <a:gd name="T8" fmla="*/ 8 w 123"/>
                <a:gd name="T9" fmla="*/ 17 h 129"/>
                <a:gd name="T10" fmla="*/ 8 w 123"/>
                <a:gd name="T11" fmla="*/ 7 h 129"/>
                <a:gd name="T12" fmla="*/ 62 w 123"/>
                <a:gd name="T13" fmla="*/ 1 h 129"/>
                <a:gd name="T14" fmla="*/ 70 w 123"/>
                <a:gd name="T15" fmla="*/ 6 h 129"/>
                <a:gd name="T16" fmla="*/ 65 w 123"/>
                <a:gd name="T17" fmla="*/ 15 h 129"/>
                <a:gd name="T18" fmla="*/ 45 w 123"/>
                <a:gd name="T19" fmla="*/ 33 h 129"/>
                <a:gd name="T20" fmla="*/ 72 w 123"/>
                <a:gd name="T21" fmla="*/ 36 h 129"/>
                <a:gd name="T22" fmla="*/ 72 w 123"/>
                <a:gd name="T23" fmla="*/ 46 h 129"/>
                <a:gd name="T24" fmla="*/ 48 w 123"/>
                <a:gd name="T25" fmla="*/ 48 h 129"/>
                <a:gd name="T26" fmla="*/ 70 w 123"/>
                <a:gd name="T27" fmla="*/ 87 h 129"/>
                <a:gd name="T28" fmla="*/ 62 w 123"/>
                <a:gd name="T29" fmla="*/ 93 h 129"/>
                <a:gd name="T30" fmla="*/ 45 w 123"/>
                <a:gd name="T31" fmla="*/ 70 h 129"/>
                <a:gd name="T32" fmla="*/ 43 w 123"/>
                <a:gd name="T33" fmla="*/ 127 h 129"/>
                <a:gd name="T34" fmla="*/ 33 w 123"/>
                <a:gd name="T35" fmla="*/ 127 h 129"/>
                <a:gd name="T36" fmla="*/ 31 w 123"/>
                <a:gd name="T37" fmla="*/ 69 h 129"/>
                <a:gd name="T38" fmla="*/ 8 w 123"/>
                <a:gd name="T39" fmla="*/ 95 h 129"/>
                <a:gd name="T40" fmla="*/ 1 w 123"/>
                <a:gd name="T41" fmla="*/ 88 h 129"/>
                <a:gd name="T42" fmla="*/ 27 w 123"/>
                <a:gd name="T43" fmla="*/ 48 h 129"/>
                <a:gd name="T44" fmla="*/ 76 w 123"/>
                <a:gd name="T45" fmla="*/ 11 h 129"/>
                <a:gd name="T46" fmla="*/ 83 w 123"/>
                <a:gd name="T47" fmla="*/ 4 h 129"/>
                <a:gd name="T48" fmla="*/ 90 w 123"/>
                <a:gd name="T49" fmla="*/ 11 h 129"/>
                <a:gd name="T50" fmla="*/ 88 w 123"/>
                <a:gd name="T51" fmla="*/ 98 h 129"/>
                <a:gd name="T52" fmla="*/ 78 w 123"/>
                <a:gd name="T53" fmla="*/ 98 h 129"/>
                <a:gd name="T54" fmla="*/ 108 w 123"/>
                <a:gd name="T55" fmla="*/ 105 h 129"/>
                <a:gd name="T56" fmla="*/ 111 w 123"/>
                <a:gd name="T57" fmla="*/ 5 h 129"/>
                <a:gd name="T58" fmla="*/ 121 w 123"/>
                <a:gd name="T59" fmla="*/ 5 h 129"/>
                <a:gd name="T60" fmla="*/ 123 w 123"/>
                <a:gd name="T61" fmla="*/ 106 h 129"/>
                <a:gd name="T62" fmla="*/ 98 w 123"/>
                <a:gd name="T63" fmla="*/ 126 h 129"/>
                <a:gd name="T64" fmla="*/ 77 w 123"/>
                <a:gd name="T65" fmla="*/ 120 h 129"/>
                <a:gd name="T66" fmla="*/ 80 w 123"/>
                <a:gd name="T67" fmla="*/ 110 h 129"/>
                <a:gd name="T68" fmla="*/ 100 w 123"/>
                <a:gd name="T69" fmla="*/ 112 h 129"/>
                <a:gd name="T70" fmla="*/ 108 w 123"/>
                <a:gd name="T71" fmla="*/ 105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23" h="129">
                  <a:moveTo>
                    <a:pt x="27" y="48"/>
                  </a:moveTo>
                  <a:cubicBezTo>
                    <a:pt x="8" y="48"/>
                    <a:pt x="8" y="48"/>
                    <a:pt x="8" y="48"/>
                  </a:cubicBezTo>
                  <a:cubicBezTo>
                    <a:pt x="6" y="48"/>
                    <a:pt x="4" y="47"/>
                    <a:pt x="3" y="46"/>
                  </a:cubicBezTo>
                  <a:cubicBezTo>
                    <a:pt x="1" y="45"/>
                    <a:pt x="1" y="43"/>
                    <a:pt x="1" y="41"/>
                  </a:cubicBezTo>
                  <a:cubicBezTo>
                    <a:pt x="1" y="39"/>
                    <a:pt x="1" y="37"/>
                    <a:pt x="3" y="36"/>
                  </a:cubicBezTo>
                  <a:cubicBezTo>
                    <a:pt x="4" y="34"/>
                    <a:pt x="6" y="34"/>
                    <a:pt x="8" y="33"/>
                  </a:cubicBezTo>
                  <a:cubicBezTo>
                    <a:pt x="31" y="33"/>
                    <a:pt x="31" y="33"/>
                    <a:pt x="31" y="33"/>
                  </a:cubicBezTo>
                  <a:cubicBezTo>
                    <a:pt x="31" y="20"/>
                    <a:pt x="31" y="20"/>
                    <a:pt x="31" y="20"/>
                  </a:cubicBezTo>
                  <a:cubicBezTo>
                    <a:pt x="25" y="20"/>
                    <a:pt x="19" y="20"/>
                    <a:pt x="13" y="19"/>
                  </a:cubicBezTo>
                  <a:cubicBezTo>
                    <a:pt x="11" y="19"/>
                    <a:pt x="9" y="18"/>
                    <a:pt x="8" y="17"/>
                  </a:cubicBezTo>
                  <a:cubicBezTo>
                    <a:pt x="7" y="15"/>
                    <a:pt x="6" y="14"/>
                    <a:pt x="6" y="12"/>
                  </a:cubicBezTo>
                  <a:cubicBezTo>
                    <a:pt x="6" y="10"/>
                    <a:pt x="7" y="8"/>
                    <a:pt x="8" y="7"/>
                  </a:cubicBezTo>
                  <a:cubicBezTo>
                    <a:pt x="10" y="6"/>
                    <a:pt x="12" y="5"/>
                    <a:pt x="14" y="5"/>
                  </a:cubicBezTo>
                  <a:cubicBezTo>
                    <a:pt x="30" y="6"/>
                    <a:pt x="46" y="4"/>
                    <a:pt x="62" y="1"/>
                  </a:cubicBezTo>
                  <a:cubicBezTo>
                    <a:pt x="63" y="0"/>
                    <a:pt x="65" y="1"/>
                    <a:pt x="67" y="2"/>
                  </a:cubicBezTo>
                  <a:cubicBezTo>
                    <a:pt x="69" y="3"/>
                    <a:pt x="70" y="4"/>
                    <a:pt x="70" y="6"/>
                  </a:cubicBezTo>
                  <a:cubicBezTo>
                    <a:pt x="71" y="8"/>
                    <a:pt x="71" y="10"/>
                    <a:pt x="70" y="12"/>
                  </a:cubicBezTo>
                  <a:cubicBezTo>
                    <a:pt x="68" y="13"/>
                    <a:pt x="67" y="14"/>
                    <a:pt x="65" y="15"/>
                  </a:cubicBezTo>
                  <a:cubicBezTo>
                    <a:pt x="58" y="17"/>
                    <a:pt x="51" y="18"/>
                    <a:pt x="45" y="18"/>
                  </a:cubicBezTo>
                  <a:cubicBezTo>
                    <a:pt x="45" y="33"/>
                    <a:pt x="45" y="33"/>
                    <a:pt x="45" y="33"/>
                  </a:cubicBezTo>
                  <a:cubicBezTo>
                    <a:pt x="67" y="33"/>
                    <a:pt x="67" y="33"/>
                    <a:pt x="67" y="33"/>
                  </a:cubicBezTo>
                  <a:cubicBezTo>
                    <a:pt x="69" y="33"/>
                    <a:pt x="70" y="34"/>
                    <a:pt x="72" y="36"/>
                  </a:cubicBezTo>
                  <a:cubicBezTo>
                    <a:pt x="73" y="37"/>
                    <a:pt x="74" y="39"/>
                    <a:pt x="74" y="41"/>
                  </a:cubicBezTo>
                  <a:cubicBezTo>
                    <a:pt x="74" y="43"/>
                    <a:pt x="73" y="45"/>
                    <a:pt x="72" y="46"/>
                  </a:cubicBezTo>
                  <a:cubicBezTo>
                    <a:pt x="70" y="47"/>
                    <a:pt x="69" y="48"/>
                    <a:pt x="67" y="48"/>
                  </a:cubicBezTo>
                  <a:cubicBezTo>
                    <a:pt x="48" y="48"/>
                    <a:pt x="48" y="48"/>
                    <a:pt x="48" y="48"/>
                  </a:cubicBezTo>
                  <a:cubicBezTo>
                    <a:pt x="69" y="82"/>
                    <a:pt x="69" y="82"/>
                    <a:pt x="69" y="82"/>
                  </a:cubicBezTo>
                  <a:cubicBezTo>
                    <a:pt x="70" y="83"/>
                    <a:pt x="71" y="85"/>
                    <a:pt x="70" y="87"/>
                  </a:cubicBezTo>
                  <a:cubicBezTo>
                    <a:pt x="70" y="89"/>
                    <a:pt x="69" y="90"/>
                    <a:pt x="67" y="92"/>
                  </a:cubicBezTo>
                  <a:cubicBezTo>
                    <a:pt x="65" y="93"/>
                    <a:pt x="63" y="93"/>
                    <a:pt x="62" y="93"/>
                  </a:cubicBezTo>
                  <a:cubicBezTo>
                    <a:pt x="60" y="92"/>
                    <a:pt x="58" y="91"/>
                    <a:pt x="57" y="89"/>
                  </a:cubicBezTo>
                  <a:cubicBezTo>
                    <a:pt x="45" y="70"/>
                    <a:pt x="45" y="70"/>
                    <a:pt x="45" y="70"/>
                  </a:cubicBezTo>
                  <a:cubicBezTo>
                    <a:pt x="45" y="122"/>
                    <a:pt x="45" y="122"/>
                    <a:pt x="45" y="122"/>
                  </a:cubicBezTo>
                  <a:cubicBezTo>
                    <a:pt x="45" y="124"/>
                    <a:pt x="44" y="126"/>
                    <a:pt x="43" y="127"/>
                  </a:cubicBezTo>
                  <a:cubicBezTo>
                    <a:pt x="42" y="128"/>
                    <a:pt x="40" y="129"/>
                    <a:pt x="38" y="129"/>
                  </a:cubicBezTo>
                  <a:cubicBezTo>
                    <a:pt x="36" y="129"/>
                    <a:pt x="34" y="128"/>
                    <a:pt x="33" y="127"/>
                  </a:cubicBezTo>
                  <a:cubicBezTo>
                    <a:pt x="32" y="126"/>
                    <a:pt x="31" y="124"/>
                    <a:pt x="31" y="122"/>
                  </a:cubicBezTo>
                  <a:cubicBezTo>
                    <a:pt x="31" y="69"/>
                    <a:pt x="31" y="69"/>
                    <a:pt x="31" y="69"/>
                  </a:cubicBezTo>
                  <a:cubicBezTo>
                    <a:pt x="26" y="77"/>
                    <a:pt x="20" y="85"/>
                    <a:pt x="13" y="93"/>
                  </a:cubicBezTo>
                  <a:cubicBezTo>
                    <a:pt x="12" y="94"/>
                    <a:pt x="10" y="95"/>
                    <a:pt x="8" y="95"/>
                  </a:cubicBezTo>
                  <a:cubicBezTo>
                    <a:pt x="6" y="95"/>
                    <a:pt x="4" y="95"/>
                    <a:pt x="3" y="93"/>
                  </a:cubicBezTo>
                  <a:cubicBezTo>
                    <a:pt x="1" y="92"/>
                    <a:pt x="1" y="90"/>
                    <a:pt x="1" y="88"/>
                  </a:cubicBezTo>
                  <a:cubicBezTo>
                    <a:pt x="0" y="86"/>
                    <a:pt x="1" y="84"/>
                    <a:pt x="2" y="83"/>
                  </a:cubicBezTo>
                  <a:cubicBezTo>
                    <a:pt x="12" y="72"/>
                    <a:pt x="20" y="60"/>
                    <a:pt x="27" y="48"/>
                  </a:cubicBezTo>
                  <a:close/>
                  <a:moveTo>
                    <a:pt x="76" y="93"/>
                  </a:moveTo>
                  <a:cubicBezTo>
                    <a:pt x="76" y="11"/>
                    <a:pt x="76" y="11"/>
                    <a:pt x="76" y="11"/>
                  </a:cubicBezTo>
                  <a:cubicBezTo>
                    <a:pt x="76" y="9"/>
                    <a:pt x="77" y="7"/>
                    <a:pt x="78" y="6"/>
                  </a:cubicBezTo>
                  <a:cubicBezTo>
                    <a:pt x="79" y="5"/>
                    <a:pt x="81" y="4"/>
                    <a:pt x="83" y="4"/>
                  </a:cubicBezTo>
                  <a:cubicBezTo>
                    <a:pt x="84" y="4"/>
                    <a:pt x="86" y="5"/>
                    <a:pt x="87" y="6"/>
                  </a:cubicBezTo>
                  <a:cubicBezTo>
                    <a:pt x="89" y="7"/>
                    <a:pt x="89" y="9"/>
                    <a:pt x="90" y="11"/>
                  </a:cubicBezTo>
                  <a:cubicBezTo>
                    <a:pt x="90" y="93"/>
                    <a:pt x="90" y="93"/>
                    <a:pt x="90" y="93"/>
                  </a:cubicBezTo>
                  <a:cubicBezTo>
                    <a:pt x="90" y="95"/>
                    <a:pt x="89" y="96"/>
                    <a:pt x="88" y="98"/>
                  </a:cubicBezTo>
                  <a:cubicBezTo>
                    <a:pt x="86" y="99"/>
                    <a:pt x="85" y="100"/>
                    <a:pt x="83" y="100"/>
                  </a:cubicBezTo>
                  <a:cubicBezTo>
                    <a:pt x="81" y="100"/>
                    <a:pt x="79" y="99"/>
                    <a:pt x="78" y="98"/>
                  </a:cubicBezTo>
                  <a:cubicBezTo>
                    <a:pt x="76" y="96"/>
                    <a:pt x="76" y="95"/>
                    <a:pt x="76" y="93"/>
                  </a:cubicBezTo>
                  <a:close/>
                  <a:moveTo>
                    <a:pt x="108" y="105"/>
                  </a:moveTo>
                  <a:cubicBezTo>
                    <a:pt x="108" y="10"/>
                    <a:pt x="108" y="10"/>
                    <a:pt x="108" y="10"/>
                  </a:cubicBezTo>
                  <a:cubicBezTo>
                    <a:pt x="108" y="8"/>
                    <a:pt x="109" y="6"/>
                    <a:pt x="111" y="5"/>
                  </a:cubicBezTo>
                  <a:cubicBezTo>
                    <a:pt x="112" y="4"/>
                    <a:pt x="114" y="3"/>
                    <a:pt x="116" y="3"/>
                  </a:cubicBezTo>
                  <a:cubicBezTo>
                    <a:pt x="117" y="3"/>
                    <a:pt x="119" y="4"/>
                    <a:pt x="121" y="5"/>
                  </a:cubicBezTo>
                  <a:cubicBezTo>
                    <a:pt x="122" y="6"/>
                    <a:pt x="123" y="8"/>
                    <a:pt x="123" y="10"/>
                  </a:cubicBezTo>
                  <a:cubicBezTo>
                    <a:pt x="123" y="106"/>
                    <a:pt x="123" y="106"/>
                    <a:pt x="123" y="106"/>
                  </a:cubicBezTo>
                  <a:cubicBezTo>
                    <a:pt x="122" y="112"/>
                    <a:pt x="120" y="118"/>
                    <a:pt x="115" y="122"/>
                  </a:cubicBezTo>
                  <a:cubicBezTo>
                    <a:pt x="110" y="126"/>
                    <a:pt x="105" y="127"/>
                    <a:pt x="98" y="126"/>
                  </a:cubicBezTo>
                  <a:cubicBezTo>
                    <a:pt x="93" y="126"/>
                    <a:pt x="88" y="125"/>
                    <a:pt x="82" y="123"/>
                  </a:cubicBezTo>
                  <a:cubicBezTo>
                    <a:pt x="80" y="123"/>
                    <a:pt x="78" y="122"/>
                    <a:pt x="77" y="120"/>
                  </a:cubicBezTo>
                  <a:cubicBezTo>
                    <a:pt x="76" y="118"/>
                    <a:pt x="76" y="116"/>
                    <a:pt x="77" y="115"/>
                  </a:cubicBezTo>
                  <a:cubicBezTo>
                    <a:pt x="77" y="113"/>
                    <a:pt x="78" y="111"/>
                    <a:pt x="80" y="110"/>
                  </a:cubicBezTo>
                  <a:cubicBezTo>
                    <a:pt x="81" y="109"/>
                    <a:pt x="83" y="109"/>
                    <a:pt x="85" y="109"/>
                  </a:cubicBezTo>
                  <a:cubicBezTo>
                    <a:pt x="90" y="111"/>
                    <a:pt x="95" y="112"/>
                    <a:pt x="100" y="112"/>
                  </a:cubicBezTo>
                  <a:cubicBezTo>
                    <a:pt x="103" y="112"/>
                    <a:pt x="104" y="112"/>
                    <a:pt x="106" y="110"/>
                  </a:cubicBezTo>
                  <a:cubicBezTo>
                    <a:pt x="108" y="109"/>
                    <a:pt x="108" y="107"/>
                    <a:pt x="108" y="105"/>
                  </a:cubicBez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7">
              <a:extLst>
                <a:ext uri="{FF2B5EF4-FFF2-40B4-BE49-F238E27FC236}">
                  <a16:creationId xmlns:a16="http://schemas.microsoft.com/office/drawing/2014/main" id="{61837029-B58D-ECCC-0C35-D404EDF3F108}"/>
                </a:ext>
              </a:extLst>
            </p:cNvPr>
            <p:cNvSpPr>
              <a:spLocks noEditPoints="1"/>
            </p:cNvSpPr>
            <p:nvPr/>
          </p:nvSpPr>
          <p:spPr bwMode="gray">
            <a:xfrm>
              <a:off x="22140863" y="5278438"/>
              <a:ext cx="447675" cy="487363"/>
            </a:xfrm>
            <a:custGeom>
              <a:avLst/>
              <a:gdLst>
                <a:gd name="T0" fmla="*/ 21 w 119"/>
                <a:gd name="T1" fmla="*/ 0 h 128"/>
                <a:gd name="T2" fmla="*/ 107 w 119"/>
                <a:gd name="T3" fmla="*/ 0 h 128"/>
                <a:gd name="T4" fmla="*/ 116 w 119"/>
                <a:gd name="T5" fmla="*/ 4 h 128"/>
                <a:gd name="T6" fmla="*/ 119 w 119"/>
                <a:gd name="T7" fmla="*/ 13 h 128"/>
                <a:gd name="T8" fmla="*/ 119 w 119"/>
                <a:gd name="T9" fmla="*/ 112 h 128"/>
                <a:gd name="T10" fmla="*/ 113 w 119"/>
                <a:gd name="T11" fmla="*/ 124 h 128"/>
                <a:gd name="T12" fmla="*/ 100 w 119"/>
                <a:gd name="T13" fmla="*/ 128 h 128"/>
                <a:gd name="T14" fmla="*/ 84 w 119"/>
                <a:gd name="T15" fmla="*/ 124 h 128"/>
                <a:gd name="T16" fmla="*/ 80 w 119"/>
                <a:gd name="T17" fmla="*/ 121 h 128"/>
                <a:gd name="T18" fmla="*/ 79 w 119"/>
                <a:gd name="T19" fmla="*/ 116 h 128"/>
                <a:gd name="T20" fmla="*/ 82 w 119"/>
                <a:gd name="T21" fmla="*/ 111 h 128"/>
                <a:gd name="T22" fmla="*/ 87 w 119"/>
                <a:gd name="T23" fmla="*/ 110 h 128"/>
                <a:gd name="T24" fmla="*/ 100 w 119"/>
                <a:gd name="T25" fmla="*/ 112 h 128"/>
                <a:gd name="T26" fmla="*/ 104 w 119"/>
                <a:gd name="T27" fmla="*/ 111 h 128"/>
                <a:gd name="T28" fmla="*/ 106 w 119"/>
                <a:gd name="T29" fmla="*/ 107 h 128"/>
                <a:gd name="T30" fmla="*/ 106 w 119"/>
                <a:gd name="T31" fmla="*/ 85 h 128"/>
                <a:gd name="T32" fmla="*/ 70 w 119"/>
                <a:gd name="T33" fmla="*/ 85 h 128"/>
                <a:gd name="T34" fmla="*/ 70 w 119"/>
                <a:gd name="T35" fmla="*/ 114 h 128"/>
                <a:gd name="T36" fmla="*/ 68 w 119"/>
                <a:gd name="T37" fmla="*/ 119 h 128"/>
                <a:gd name="T38" fmla="*/ 63 w 119"/>
                <a:gd name="T39" fmla="*/ 121 h 128"/>
                <a:gd name="T40" fmla="*/ 58 w 119"/>
                <a:gd name="T41" fmla="*/ 119 h 128"/>
                <a:gd name="T42" fmla="*/ 56 w 119"/>
                <a:gd name="T43" fmla="*/ 114 h 128"/>
                <a:gd name="T44" fmla="*/ 56 w 119"/>
                <a:gd name="T45" fmla="*/ 85 h 128"/>
                <a:gd name="T46" fmla="*/ 22 w 119"/>
                <a:gd name="T47" fmla="*/ 85 h 128"/>
                <a:gd name="T48" fmla="*/ 14 w 119"/>
                <a:gd name="T49" fmla="*/ 122 h 128"/>
                <a:gd name="T50" fmla="*/ 10 w 119"/>
                <a:gd name="T51" fmla="*/ 125 h 128"/>
                <a:gd name="T52" fmla="*/ 5 w 119"/>
                <a:gd name="T53" fmla="*/ 125 h 128"/>
                <a:gd name="T54" fmla="*/ 1 w 119"/>
                <a:gd name="T55" fmla="*/ 120 h 128"/>
                <a:gd name="T56" fmla="*/ 1 w 119"/>
                <a:gd name="T57" fmla="*/ 115 h 128"/>
                <a:gd name="T58" fmla="*/ 8 w 119"/>
                <a:gd name="T59" fmla="*/ 85 h 128"/>
                <a:gd name="T60" fmla="*/ 8 w 119"/>
                <a:gd name="T61" fmla="*/ 13 h 128"/>
                <a:gd name="T62" fmla="*/ 12 w 119"/>
                <a:gd name="T63" fmla="*/ 4 h 128"/>
                <a:gd name="T64" fmla="*/ 21 w 119"/>
                <a:gd name="T65" fmla="*/ 0 h 128"/>
                <a:gd name="T66" fmla="*/ 22 w 119"/>
                <a:gd name="T67" fmla="*/ 15 h 128"/>
                <a:gd name="T68" fmla="*/ 22 w 119"/>
                <a:gd name="T69" fmla="*/ 36 h 128"/>
                <a:gd name="T70" fmla="*/ 56 w 119"/>
                <a:gd name="T71" fmla="*/ 36 h 128"/>
                <a:gd name="T72" fmla="*/ 56 w 119"/>
                <a:gd name="T73" fmla="*/ 15 h 128"/>
                <a:gd name="T74" fmla="*/ 22 w 119"/>
                <a:gd name="T75" fmla="*/ 15 h 128"/>
                <a:gd name="T76" fmla="*/ 22 w 119"/>
                <a:gd name="T77" fmla="*/ 50 h 128"/>
                <a:gd name="T78" fmla="*/ 22 w 119"/>
                <a:gd name="T79" fmla="*/ 70 h 128"/>
                <a:gd name="T80" fmla="*/ 56 w 119"/>
                <a:gd name="T81" fmla="*/ 70 h 128"/>
                <a:gd name="T82" fmla="*/ 56 w 119"/>
                <a:gd name="T83" fmla="*/ 50 h 128"/>
                <a:gd name="T84" fmla="*/ 22 w 119"/>
                <a:gd name="T85" fmla="*/ 50 h 128"/>
                <a:gd name="T86" fmla="*/ 70 w 119"/>
                <a:gd name="T87" fmla="*/ 15 h 128"/>
                <a:gd name="T88" fmla="*/ 70 w 119"/>
                <a:gd name="T89" fmla="*/ 36 h 128"/>
                <a:gd name="T90" fmla="*/ 106 w 119"/>
                <a:gd name="T91" fmla="*/ 36 h 128"/>
                <a:gd name="T92" fmla="*/ 106 w 119"/>
                <a:gd name="T93" fmla="*/ 15 h 128"/>
                <a:gd name="T94" fmla="*/ 70 w 119"/>
                <a:gd name="T95" fmla="*/ 15 h 128"/>
                <a:gd name="T96" fmla="*/ 70 w 119"/>
                <a:gd name="T97" fmla="*/ 50 h 128"/>
                <a:gd name="T98" fmla="*/ 70 w 119"/>
                <a:gd name="T99" fmla="*/ 70 h 128"/>
                <a:gd name="T100" fmla="*/ 106 w 119"/>
                <a:gd name="T101" fmla="*/ 70 h 128"/>
                <a:gd name="T102" fmla="*/ 106 w 119"/>
                <a:gd name="T103" fmla="*/ 50 h 128"/>
                <a:gd name="T104" fmla="*/ 70 w 119"/>
                <a:gd name="T105" fmla="*/ 5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19" h="128">
                  <a:moveTo>
                    <a:pt x="21" y="0"/>
                  </a:moveTo>
                  <a:cubicBezTo>
                    <a:pt x="107" y="0"/>
                    <a:pt x="107" y="0"/>
                    <a:pt x="107" y="0"/>
                  </a:cubicBezTo>
                  <a:cubicBezTo>
                    <a:pt x="110" y="0"/>
                    <a:pt x="113" y="2"/>
                    <a:pt x="116" y="4"/>
                  </a:cubicBezTo>
                  <a:cubicBezTo>
                    <a:pt x="118" y="7"/>
                    <a:pt x="119" y="10"/>
                    <a:pt x="119" y="13"/>
                  </a:cubicBezTo>
                  <a:cubicBezTo>
                    <a:pt x="119" y="112"/>
                    <a:pt x="119" y="112"/>
                    <a:pt x="119" y="112"/>
                  </a:cubicBezTo>
                  <a:cubicBezTo>
                    <a:pt x="119" y="117"/>
                    <a:pt x="117" y="121"/>
                    <a:pt x="113" y="124"/>
                  </a:cubicBezTo>
                  <a:cubicBezTo>
                    <a:pt x="109" y="127"/>
                    <a:pt x="105" y="128"/>
                    <a:pt x="100" y="128"/>
                  </a:cubicBezTo>
                  <a:cubicBezTo>
                    <a:pt x="84" y="124"/>
                    <a:pt x="84" y="124"/>
                    <a:pt x="84" y="124"/>
                  </a:cubicBezTo>
                  <a:cubicBezTo>
                    <a:pt x="83" y="124"/>
                    <a:pt x="81" y="123"/>
                    <a:pt x="80" y="121"/>
                  </a:cubicBezTo>
                  <a:cubicBezTo>
                    <a:pt x="79" y="120"/>
                    <a:pt x="79" y="118"/>
                    <a:pt x="79" y="116"/>
                  </a:cubicBezTo>
                  <a:cubicBezTo>
                    <a:pt x="80" y="114"/>
                    <a:pt x="81" y="113"/>
                    <a:pt x="82" y="111"/>
                  </a:cubicBezTo>
                  <a:cubicBezTo>
                    <a:pt x="84" y="110"/>
                    <a:pt x="85" y="110"/>
                    <a:pt x="87" y="110"/>
                  </a:cubicBezTo>
                  <a:cubicBezTo>
                    <a:pt x="100" y="112"/>
                    <a:pt x="100" y="112"/>
                    <a:pt x="100" y="112"/>
                  </a:cubicBezTo>
                  <a:cubicBezTo>
                    <a:pt x="101" y="113"/>
                    <a:pt x="103" y="112"/>
                    <a:pt x="104" y="111"/>
                  </a:cubicBezTo>
                  <a:cubicBezTo>
                    <a:pt x="105" y="110"/>
                    <a:pt x="106" y="109"/>
                    <a:pt x="106" y="107"/>
                  </a:cubicBezTo>
                  <a:cubicBezTo>
                    <a:pt x="106" y="85"/>
                    <a:pt x="106" y="85"/>
                    <a:pt x="106" y="85"/>
                  </a:cubicBezTo>
                  <a:cubicBezTo>
                    <a:pt x="70" y="85"/>
                    <a:pt x="70" y="85"/>
                    <a:pt x="70" y="85"/>
                  </a:cubicBezTo>
                  <a:cubicBezTo>
                    <a:pt x="70" y="114"/>
                    <a:pt x="70" y="114"/>
                    <a:pt x="70" y="114"/>
                  </a:cubicBezTo>
                  <a:cubicBezTo>
                    <a:pt x="70" y="116"/>
                    <a:pt x="69" y="118"/>
                    <a:pt x="68" y="119"/>
                  </a:cubicBezTo>
                  <a:cubicBezTo>
                    <a:pt x="67" y="121"/>
                    <a:pt x="65" y="121"/>
                    <a:pt x="63" y="121"/>
                  </a:cubicBezTo>
                  <a:cubicBezTo>
                    <a:pt x="61" y="121"/>
                    <a:pt x="59" y="121"/>
                    <a:pt x="58" y="119"/>
                  </a:cubicBezTo>
                  <a:cubicBezTo>
                    <a:pt x="56" y="118"/>
                    <a:pt x="56" y="116"/>
                    <a:pt x="56" y="114"/>
                  </a:cubicBezTo>
                  <a:cubicBezTo>
                    <a:pt x="56" y="85"/>
                    <a:pt x="56" y="85"/>
                    <a:pt x="56" y="85"/>
                  </a:cubicBezTo>
                  <a:cubicBezTo>
                    <a:pt x="22" y="85"/>
                    <a:pt x="22" y="85"/>
                    <a:pt x="22" y="85"/>
                  </a:cubicBezTo>
                  <a:cubicBezTo>
                    <a:pt x="22" y="98"/>
                    <a:pt x="19" y="110"/>
                    <a:pt x="14" y="122"/>
                  </a:cubicBezTo>
                  <a:cubicBezTo>
                    <a:pt x="13" y="123"/>
                    <a:pt x="12" y="125"/>
                    <a:pt x="10" y="125"/>
                  </a:cubicBezTo>
                  <a:cubicBezTo>
                    <a:pt x="8" y="126"/>
                    <a:pt x="6" y="125"/>
                    <a:pt x="5" y="125"/>
                  </a:cubicBezTo>
                  <a:cubicBezTo>
                    <a:pt x="3" y="124"/>
                    <a:pt x="2" y="122"/>
                    <a:pt x="1" y="120"/>
                  </a:cubicBezTo>
                  <a:cubicBezTo>
                    <a:pt x="0" y="119"/>
                    <a:pt x="1" y="117"/>
                    <a:pt x="1" y="115"/>
                  </a:cubicBezTo>
                  <a:cubicBezTo>
                    <a:pt x="5" y="106"/>
                    <a:pt x="7" y="96"/>
                    <a:pt x="8" y="85"/>
                  </a:cubicBezTo>
                  <a:cubicBezTo>
                    <a:pt x="8" y="13"/>
                    <a:pt x="8" y="13"/>
                    <a:pt x="8" y="13"/>
                  </a:cubicBezTo>
                  <a:cubicBezTo>
                    <a:pt x="8" y="10"/>
                    <a:pt x="9" y="7"/>
                    <a:pt x="12" y="4"/>
                  </a:cubicBezTo>
                  <a:cubicBezTo>
                    <a:pt x="14" y="2"/>
                    <a:pt x="17" y="1"/>
                    <a:pt x="21" y="0"/>
                  </a:cubicBezTo>
                  <a:close/>
                  <a:moveTo>
                    <a:pt x="22" y="15"/>
                  </a:moveTo>
                  <a:cubicBezTo>
                    <a:pt x="22" y="36"/>
                    <a:pt x="22" y="36"/>
                    <a:pt x="22" y="36"/>
                  </a:cubicBezTo>
                  <a:cubicBezTo>
                    <a:pt x="56" y="36"/>
                    <a:pt x="56" y="36"/>
                    <a:pt x="56" y="36"/>
                  </a:cubicBezTo>
                  <a:cubicBezTo>
                    <a:pt x="56" y="15"/>
                    <a:pt x="56" y="15"/>
                    <a:pt x="56" y="15"/>
                  </a:cubicBezTo>
                  <a:lnTo>
                    <a:pt x="22" y="15"/>
                  </a:lnTo>
                  <a:close/>
                  <a:moveTo>
                    <a:pt x="22" y="50"/>
                  </a:moveTo>
                  <a:cubicBezTo>
                    <a:pt x="22" y="70"/>
                    <a:pt x="22" y="70"/>
                    <a:pt x="22" y="70"/>
                  </a:cubicBezTo>
                  <a:cubicBezTo>
                    <a:pt x="56" y="70"/>
                    <a:pt x="56" y="70"/>
                    <a:pt x="56" y="70"/>
                  </a:cubicBezTo>
                  <a:cubicBezTo>
                    <a:pt x="56" y="50"/>
                    <a:pt x="56" y="50"/>
                    <a:pt x="56" y="50"/>
                  </a:cubicBezTo>
                  <a:lnTo>
                    <a:pt x="22" y="50"/>
                  </a:lnTo>
                  <a:close/>
                  <a:moveTo>
                    <a:pt x="70" y="15"/>
                  </a:moveTo>
                  <a:cubicBezTo>
                    <a:pt x="70" y="36"/>
                    <a:pt x="70" y="36"/>
                    <a:pt x="70" y="36"/>
                  </a:cubicBezTo>
                  <a:cubicBezTo>
                    <a:pt x="106" y="36"/>
                    <a:pt x="106" y="36"/>
                    <a:pt x="106" y="36"/>
                  </a:cubicBezTo>
                  <a:cubicBezTo>
                    <a:pt x="106" y="15"/>
                    <a:pt x="106" y="15"/>
                    <a:pt x="106" y="15"/>
                  </a:cubicBezTo>
                  <a:lnTo>
                    <a:pt x="70" y="15"/>
                  </a:lnTo>
                  <a:close/>
                  <a:moveTo>
                    <a:pt x="70" y="50"/>
                  </a:moveTo>
                  <a:cubicBezTo>
                    <a:pt x="70" y="70"/>
                    <a:pt x="70" y="70"/>
                    <a:pt x="70" y="70"/>
                  </a:cubicBezTo>
                  <a:cubicBezTo>
                    <a:pt x="106" y="70"/>
                    <a:pt x="106" y="70"/>
                    <a:pt x="106" y="70"/>
                  </a:cubicBezTo>
                  <a:cubicBezTo>
                    <a:pt x="106" y="50"/>
                    <a:pt x="106" y="50"/>
                    <a:pt x="106" y="50"/>
                  </a:cubicBezTo>
                  <a:lnTo>
                    <a:pt x="70" y="50"/>
                  </a:ln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8">
              <a:extLst>
                <a:ext uri="{FF2B5EF4-FFF2-40B4-BE49-F238E27FC236}">
                  <a16:creationId xmlns:a16="http://schemas.microsoft.com/office/drawing/2014/main" id="{CDDE338A-246A-F67C-DBF1-F8AABDB0DC34}"/>
                </a:ext>
              </a:extLst>
            </p:cNvPr>
            <p:cNvSpPr>
              <a:spLocks noEditPoints="1"/>
            </p:cNvSpPr>
            <p:nvPr/>
          </p:nvSpPr>
          <p:spPr bwMode="gray">
            <a:xfrm>
              <a:off x="22629813" y="5267326"/>
              <a:ext cx="506412" cy="512763"/>
            </a:xfrm>
            <a:custGeom>
              <a:avLst/>
              <a:gdLst>
                <a:gd name="T0" fmla="*/ 28 w 134"/>
                <a:gd name="T1" fmla="*/ 53 h 135"/>
                <a:gd name="T2" fmla="*/ 25 w 134"/>
                <a:gd name="T3" fmla="*/ 46 h 135"/>
                <a:gd name="T4" fmla="*/ 17 w 134"/>
                <a:gd name="T5" fmla="*/ 46 h 135"/>
                <a:gd name="T6" fmla="*/ 7 w 134"/>
                <a:gd name="T7" fmla="*/ 17 h 135"/>
                <a:gd name="T8" fmla="*/ 12 w 134"/>
                <a:gd name="T9" fmla="*/ 9 h 135"/>
                <a:gd name="T10" fmla="*/ 21 w 134"/>
                <a:gd name="T11" fmla="*/ 14 h 135"/>
                <a:gd name="T12" fmla="*/ 28 w 134"/>
                <a:gd name="T13" fmla="*/ 7 h 135"/>
                <a:gd name="T14" fmla="*/ 34 w 134"/>
                <a:gd name="T15" fmla="*/ 0 h 135"/>
                <a:gd name="T16" fmla="*/ 42 w 134"/>
                <a:gd name="T17" fmla="*/ 7 h 135"/>
                <a:gd name="T18" fmla="*/ 56 w 134"/>
                <a:gd name="T19" fmla="*/ 53 h 135"/>
                <a:gd name="T20" fmla="*/ 63 w 134"/>
                <a:gd name="T21" fmla="*/ 60 h 135"/>
                <a:gd name="T22" fmla="*/ 56 w 134"/>
                <a:gd name="T23" fmla="*/ 67 h 135"/>
                <a:gd name="T24" fmla="*/ 60 w 134"/>
                <a:gd name="T25" fmla="*/ 84 h 135"/>
                <a:gd name="T26" fmla="*/ 104 w 134"/>
                <a:gd name="T27" fmla="*/ 86 h 135"/>
                <a:gd name="T28" fmla="*/ 106 w 134"/>
                <a:gd name="T29" fmla="*/ 2 h 135"/>
                <a:gd name="T30" fmla="*/ 116 w 134"/>
                <a:gd name="T31" fmla="*/ 2 h 135"/>
                <a:gd name="T32" fmla="*/ 118 w 134"/>
                <a:gd name="T33" fmla="*/ 84 h 135"/>
                <a:gd name="T34" fmla="*/ 131 w 134"/>
                <a:gd name="T35" fmla="*/ 84 h 135"/>
                <a:gd name="T36" fmla="*/ 133 w 134"/>
                <a:gd name="T37" fmla="*/ 94 h 135"/>
                <a:gd name="T38" fmla="*/ 118 w 134"/>
                <a:gd name="T39" fmla="*/ 99 h 135"/>
                <a:gd name="T40" fmla="*/ 115 w 134"/>
                <a:gd name="T41" fmla="*/ 133 h 135"/>
                <a:gd name="T42" fmla="*/ 106 w 134"/>
                <a:gd name="T43" fmla="*/ 133 h 135"/>
                <a:gd name="T44" fmla="*/ 104 w 134"/>
                <a:gd name="T45" fmla="*/ 102 h 135"/>
                <a:gd name="T46" fmla="*/ 55 w 134"/>
                <a:gd name="T47" fmla="*/ 104 h 135"/>
                <a:gd name="T48" fmla="*/ 49 w 134"/>
                <a:gd name="T49" fmla="*/ 93 h 135"/>
                <a:gd name="T50" fmla="*/ 42 w 134"/>
                <a:gd name="T51" fmla="*/ 127 h 135"/>
                <a:gd name="T52" fmla="*/ 35 w 134"/>
                <a:gd name="T53" fmla="*/ 134 h 135"/>
                <a:gd name="T54" fmla="*/ 28 w 134"/>
                <a:gd name="T55" fmla="*/ 127 h 135"/>
                <a:gd name="T56" fmla="*/ 14 w 134"/>
                <a:gd name="T57" fmla="*/ 108 h 135"/>
                <a:gd name="T58" fmla="*/ 3 w 134"/>
                <a:gd name="T59" fmla="*/ 109 h 135"/>
                <a:gd name="T60" fmla="*/ 1 w 134"/>
                <a:gd name="T61" fmla="*/ 98 h 135"/>
                <a:gd name="T62" fmla="*/ 9 w 134"/>
                <a:gd name="T63" fmla="*/ 67 h 135"/>
                <a:gd name="T64" fmla="*/ 3 w 134"/>
                <a:gd name="T65" fmla="*/ 60 h 135"/>
                <a:gd name="T66" fmla="*/ 9 w 134"/>
                <a:gd name="T67" fmla="*/ 53 h 135"/>
                <a:gd name="T68" fmla="*/ 56 w 134"/>
                <a:gd name="T69" fmla="*/ 43 h 135"/>
                <a:gd name="T70" fmla="*/ 47 w 134"/>
                <a:gd name="T71" fmla="*/ 46 h 135"/>
                <a:gd name="T72" fmla="*/ 43 w 134"/>
                <a:gd name="T73" fmla="*/ 37 h 135"/>
                <a:gd name="T74" fmla="*/ 57 w 134"/>
                <a:gd name="T75" fmla="*/ 9 h 135"/>
                <a:gd name="T76" fmla="*/ 66 w 134"/>
                <a:gd name="T77" fmla="*/ 13 h 135"/>
                <a:gd name="T78" fmla="*/ 73 w 134"/>
                <a:gd name="T79" fmla="*/ 43 h 135"/>
                <a:gd name="T80" fmla="*/ 97 w 134"/>
                <a:gd name="T81" fmla="*/ 68 h 135"/>
                <a:gd name="T82" fmla="*/ 91 w 134"/>
                <a:gd name="T83" fmla="*/ 75 h 135"/>
                <a:gd name="T84" fmla="*/ 63 w 134"/>
                <a:gd name="T85" fmla="*/ 53 h 135"/>
                <a:gd name="T86" fmla="*/ 64 w 134"/>
                <a:gd name="T87" fmla="*/ 44 h 135"/>
                <a:gd name="T88" fmla="*/ 73 w 134"/>
                <a:gd name="T89" fmla="*/ 43 h 135"/>
                <a:gd name="T90" fmla="*/ 101 w 134"/>
                <a:gd name="T91" fmla="*/ 31 h 135"/>
                <a:gd name="T92" fmla="*/ 101 w 134"/>
                <a:gd name="T93" fmla="*/ 40 h 135"/>
                <a:gd name="T94" fmla="*/ 91 w 134"/>
                <a:gd name="T95" fmla="*/ 41 h 135"/>
                <a:gd name="T96" fmla="*/ 67 w 134"/>
                <a:gd name="T97" fmla="*/ 17 h 135"/>
                <a:gd name="T98" fmla="*/ 74 w 134"/>
                <a:gd name="T99" fmla="*/ 10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34" h="135">
                  <a:moveTo>
                    <a:pt x="9" y="53"/>
                  </a:moveTo>
                  <a:cubicBezTo>
                    <a:pt x="28" y="53"/>
                    <a:pt x="28" y="53"/>
                    <a:pt x="28" y="53"/>
                  </a:cubicBezTo>
                  <a:cubicBezTo>
                    <a:pt x="28" y="42"/>
                    <a:pt x="28" y="42"/>
                    <a:pt x="28" y="42"/>
                  </a:cubicBezTo>
                  <a:cubicBezTo>
                    <a:pt x="27" y="44"/>
                    <a:pt x="27" y="45"/>
                    <a:pt x="25" y="46"/>
                  </a:cubicBezTo>
                  <a:cubicBezTo>
                    <a:pt x="24" y="47"/>
                    <a:pt x="23" y="48"/>
                    <a:pt x="21" y="48"/>
                  </a:cubicBezTo>
                  <a:cubicBezTo>
                    <a:pt x="20" y="48"/>
                    <a:pt x="18" y="47"/>
                    <a:pt x="17" y="46"/>
                  </a:cubicBezTo>
                  <a:cubicBezTo>
                    <a:pt x="15" y="46"/>
                    <a:pt x="15" y="44"/>
                    <a:pt x="14" y="43"/>
                  </a:cubicBezTo>
                  <a:cubicBezTo>
                    <a:pt x="7" y="17"/>
                    <a:pt x="7" y="17"/>
                    <a:pt x="7" y="17"/>
                  </a:cubicBezTo>
                  <a:cubicBezTo>
                    <a:pt x="7" y="15"/>
                    <a:pt x="7" y="14"/>
                    <a:pt x="8" y="12"/>
                  </a:cubicBezTo>
                  <a:cubicBezTo>
                    <a:pt x="9" y="11"/>
                    <a:pt x="11" y="10"/>
                    <a:pt x="12" y="9"/>
                  </a:cubicBezTo>
                  <a:cubicBezTo>
                    <a:pt x="14" y="9"/>
                    <a:pt x="16" y="9"/>
                    <a:pt x="17" y="10"/>
                  </a:cubicBezTo>
                  <a:cubicBezTo>
                    <a:pt x="19" y="11"/>
                    <a:pt x="20" y="12"/>
                    <a:pt x="21" y="14"/>
                  </a:cubicBezTo>
                  <a:cubicBezTo>
                    <a:pt x="27" y="39"/>
                    <a:pt x="27" y="39"/>
                    <a:pt x="27" y="39"/>
                  </a:cubicBezTo>
                  <a:cubicBezTo>
                    <a:pt x="28" y="7"/>
                    <a:pt x="28" y="7"/>
                    <a:pt x="28" y="7"/>
                  </a:cubicBezTo>
                  <a:cubicBezTo>
                    <a:pt x="28" y="5"/>
                    <a:pt x="28" y="3"/>
                    <a:pt x="30" y="2"/>
                  </a:cubicBezTo>
                  <a:cubicBezTo>
                    <a:pt x="31" y="1"/>
                    <a:pt x="33" y="0"/>
                    <a:pt x="34" y="0"/>
                  </a:cubicBezTo>
                  <a:cubicBezTo>
                    <a:pt x="36" y="0"/>
                    <a:pt x="38" y="1"/>
                    <a:pt x="39" y="2"/>
                  </a:cubicBezTo>
                  <a:cubicBezTo>
                    <a:pt x="40" y="3"/>
                    <a:pt x="41" y="5"/>
                    <a:pt x="42" y="7"/>
                  </a:cubicBezTo>
                  <a:cubicBezTo>
                    <a:pt x="42" y="53"/>
                    <a:pt x="42" y="53"/>
                    <a:pt x="42" y="53"/>
                  </a:cubicBezTo>
                  <a:cubicBezTo>
                    <a:pt x="56" y="53"/>
                    <a:pt x="56" y="53"/>
                    <a:pt x="56" y="53"/>
                  </a:cubicBezTo>
                  <a:cubicBezTo>
                    <a:pt x="58" y="53"/>
                    <a:pt x="59" y="54"/>
                    <a:pt x="61" y="55"/>
                  </a:cubicBezTo>
                  <a:cubicBezTo>
                    <a:pt x="62" y="57"/>
                    <a:pt x="63" y="58"/>
                    <a:pt x="63" y="60"/>
                  </a:cubicBezTo>
                  <a:cubicBezTo>
                    <a:pt x="63" y="62"/>
                    <a:pt x="62" y="64"/>
                    <a:pt x="61" y="65"/>
                  </a:cubicBezTo>
                  <a:cubicBezTo>
                    <a:pt x="59" y="66"/>
                    <a:pt x="58" y="67"/>
                    <a:pt x="56" y="67"/>
                  </a:cubicBezTo>
                  <a:cubicBezTo>
                    <a:pt x="45" y="67"/>
                    <a:pt x="45" y="67"/>
                    <a:pt x="45" y="67"/>
                  </a:cubicBezTo>
                  <a:cubicBezTo>
                    <a:pt x="60" y="84"/>
                    <a:pt x="60" y="84"/>
                    <a:pt x="60" y="84"/>
                  </a:cubicBezTo>
                  <a:cubicBezTo>
                    <a:pt x="62" y="87"/>
                    <a:pt x="62" y="90"/>
                    <a:pt x="60" y="93"/>
                  </a:cubicBezTo>
                  <a:cubicBezTo>
                    <a:pt x="104" y="86"/>
                    <a:pt x="104" y="86"/>
                    <a:pt x="104" y="86"/>
                  </a:cubicBezTo>
                  <a:cubicBezTo>
                    <a:pt x="104" y="7"/>
                    <a:pt x="104" y="7"/>
                    <a:pt x="104" y="7"/>
                  </a:cubicBezTo>
                  <a:cubicBezTo>
                    <a:pt x="104" y="5"/>
                    <a:pt x="104" y="3"/>
                    <a:pt x="106" y="2"/>
                  </a:cubicBezTo>
                  <a:cubicBezTo>
                    <a:pt x="107" y="0"/>
                    <a:pt x="109" y="0"/>
                    <a:pt x="111" y="0"/>
                  </a:cubicBezTo>
                  <a:cubicBezTo>
                    <a:pt x="113" y="0"/>
                    <a:pt x="114" y="0"/>
                    <a:pt x="116" y="2"/>
                  </a:cubicBezTo>
                  <a:cubicBezTo>
                    <a:pt x="117" y="3"/>
                    <a:pt x="118" y="5"/>
                    <a:pt x="118" y="7"/>
                  </a:cubicBezTo>
                  <a:cubicBezTo>
                    <a:pt x="118" y="84"/>
                    <a:pt x="118" y="84"/>
                    <a:pt x="118" y="84"/>
                  </a:cubicBezTo>
                  <a:cubicBezTo>
                    <a:pt x="125" y="82"/>
                    <a:pt x="125" y="82"/>
                    <a:pt x="125" y="82"/>
                  </a:cubicBezTo>
                  <a:cubicBezTo>
                    <a:pt x="127" y="82"/>
                    <a:pt x="129" y="83"/>
                    <a:pt x="131" y="84"/>
                  </a:cubicBezTo>
                  <a:cubicBezTo>
                    <a:pt x="133" y="85"/>
                    <a:pt x="133" y="87"/>
                    <a:pt x="134" y="89"/>
                  </a:cubicBezTo>
                  <a:cubicBezTo>
                    <a:pt x="134" y="91"/>
                    <a:pt x="134" y="93"/>
                    <a:pt x="133" y="94"/>
                  </a:cubicBezTo>
                  <a:cubicBezTo>
                    <a:pt x="131" y="96"/>
                    <a:pt x="130" y="97"/>
                    <a:pt x="128" y="98"/>
                  </a:cubicBezTo>
                  <a:cubicBezTo>
                    <a:pt x="118" y="99"/>
                    <a:pt x="118" y="99"/>
                    <a:pt x="118" y="99"/>
                  </a:cubicBezTo>
                  <a:cubicBezTo>
                    <a:pt x="118" y="129"/>
                    <a:pt x="118" y="129"/>
                    <a:pt x="118" y="129"/>
                  </a:cubicBezTo>
                  <a:cubicBezTo>
                    <a:pt x="118" y="130"/>
                    <a:pt x="117" y="132"/>
                    <a:pt x="115" y="133"/>
                  </a:cubicBezTo>
                  <a:cubicBezTo>
                    <a:pt x="114" y="135"/>
                    <a:pt x="113" y="135"/>
                    <a:pt x="111" y="135"/>
                  </a:cubicBezTo>
                  <a:cubicBezTo>
                    <a:pt x="109" y="135"/>
                    <a:pt x="107" y="135"/>
                    <a:pt x="106" y="133"/>
                  </a:cubicBezTo>
                  <a:cubicBezTo>
                    <a:pt x="104" y="132"/>
                    <a:pt x="104" y="130"/>
                    <a:pt x="104" y="129"/>
                  </a:cubicBezTo>
                  <a:cubicBezTo>
                    <a:pt x="104" y="102"/>
                    <a:pt x="104" y="102"/>
                    <a:pt x="104" y="102"/>
                  </a:cubicBezTo>
                  <a:cubicBezTo>
                    <a:pt x="64" y="108"/>
                    <a:pt x="64" y="108"/>
                    <a:pt x="64" y="108"/>
                  </a:cubicBezTo>
                  <a:cubicBezTo>
                    <a:pt x="60" y="109"/>
                    <a:pt x="57" y="108"/>
                    <a:pt x="55" y="104"/>
                  </a:cubicBezTo>
                  <a:cubicBezTo>
                    <a:pt x="54" y="101"/>
                    <a:pt x="54" y="98"/>
                    <a:pt x="56" y="95"/>
                  </a:cubicBezTo>
                  <a:cubicBezTo>
                    <a:pt x="54" y="96"/>
                    <a:pt x="51" y="95"/>
                    <a:pt x="49" y="93"/>
                  </a:cubicBezTo>
                  <a:cubicBezTo>
                    <a:pt x="42" y="85"/>
                    <a:pt x="42" y="85"/>
                    <a:pt x="42" y="85"/>
                  </a:cubicBezTo>
                  <a:cubicBezTo>
                    <a:pt x="42" y="127"/>
                    <a:pt x="42" y="127"/>
                    <a:pt x="42" y="127"/>
                  </a:cubicBezTo>
                  <a:cubicBezTo>
                    <a:pt x="41" y="129"/>
                    <a:pt x="41" y="131"/>
                    <a:pt x="39" y="132"/>
                  </a:cubicBezTo>
                  <a:cubicBezTo>
                    <a:pt x="38" y="134"/>
                    <a:pt x="36" y="134"/>
                    <a:pt x="35" y="134"/>
                  </a:cubicBezTo>
                  <a:cubicBezTo>
                    <a:pt x="33" y="134"/>
                    <a:pt x="31" y="134"/>
                    <a:pt x="30" y="132"/>
                  </a:cubicBezTo>
                  <a:cubicBezTo>
                    <a:pt x="28" y="131"/>
                    <a:pt x="28" y="129"/>
                    <a:pt x="28" y="127"/>
                  </a:cubicBezTo>
                  <a:cubicBezTo>
                    <a:pt x="28" y="89"/>
                    <a:pt x="28" y="89"/>
                    <a:pt x="28" y="89"/>
                  </a:cubicBezTo>
                  <a:cubicBezTo>
                    <a:pt x="14" y="108"/>
                    <a:pt x="14" y="108"/>
                    <a:pt x="14" y="108"/>
                  </a:cubicBezTo>
                  <a:cubicBezTo>
                    <a:pt x="13" y="109"/>
                    <a:pt x="11" y="110"/>
                    <a:pt x="9" y="110"/>
                  </a:cubicBezTo>
                  <a:cubicBezTo>
                    <a:pt x="7" y="111"/>
                    <a:pt x="5" y="110"/>
                    <a:pt x="3" y="109"/>
                  </a:cubicBezTo>
                  <a:cubicBezTo>
                    <a:pt x="2" y="108"/>
                    <a:pt x="1" y="106"/>
                    <a:pt x="0" y="104"/>
                  </a:cubicBezTo>
                  <a:cubicBezTo>
                    <a:pt x="0" y="102"/>
                    <a:pt x="0" y="100"/>
                    <a:pt x="1" y="98"/>
                  </a:cubicBezTo>
                  <a:cubicBezTo>
                    <a:pt x="24" y="67"/>
                    <a:pt x="24" y="67"/>
                    <a:pt x="24" y="67"/>
                  </a:cubicBezTo>
                  <a:cubicBezTo>
                    <a:pt x="9" y="67"/>
                    <a:pt x="9" y="67"/>
                    <a:pt x="9" y="67"/>
                  </a:cubicBezTo>
                  <a:cubicBezTo>
                    <a:pt x="7" y="67"/>
                    <a:pt x="6" y="66"/>
                    <a:pt x="5" y="65"/>
                  </a:cubicBezTo>
                  <a:cubicBezTo>
                    <a:pt x="3" y="64"/>
                    <a:pt x="3" y="62"/>
                    <a:pt x="3" y="60"/>
                  </a:cubicBezTo>
                  <a:cubicBezTo>
                    <a:pt x="3" y="58"/>
                    <a:pt x="3" y="57"/>
                    <a:pt x="5" y="55"/>
                  </a:cubicBezTo>
                  <a:cubicBezTo>
                    <a:pt x="6" y="54"/>
                    <a:pt x="7" y="53"/>
                    <a:pt x="9" y="53"/>
                  </a:cubicBezTo>
                  <a:close/>
                  <a:moveTo>
                    <a:pt x="66" y="18"/>
                  </a:moveTo>
                  <a:cubicBezTo>
                    <a:pt x="56" y="43"/>
                    <a:pt x="56" y="43"/>
                    <a:pt x="56" y="43"/>
                  </a:cubicBezTo>
                  <a:cubicBezTo>
                    <a:pt x="55" y="44"/>
                    <a:pt x="54" y="45"/>
                    <a:pt x="52" y="46"/>
                  </a:cubicBezTo>
                  <a:cubicBezTo>
                    <a:pt x="50" y="46"/>
                    <a:pt x="48" y="46"/>
                    <a:pt x="47" y="46"/>
                  </a:cubicBezTo>
                  <a:cubicBezTo>
                    <a:pt x="45" y="45"/>
                    <a:pt x="44" y="44"/>
                    <a:pt x="43" y="42"/>
                  </a:cubicBezTo>
                  <a:cubicBezTo>
                    <a:pt x="43" y="40"/>
                    <a:pt x="42" y="39"/>
                    <a:pt x="43" y="37"/>
                  </a:cubicBezTo>
                  <a:cubicBezTo>
                    <a:pt x="53" y="13"/>
                    <a:pt x="53" y="13"/>
                    <a:pt x="53" y="13"/>
                  </a:cubicBezTo>
                  <a:cubicBezTo>
                    <a:pt x="54" y="11"/>
                    <a:pt x="55" y="10"/>
                    <a:pt x="57" y="9"/>
                  </a:cubicBezTo>
                  <a:cubicBezTo>
                    <a:pt x="59" y="9"/>
                    <a:pt x="61" y="9"/>
                    <a:pt x="62" y="9"/>
                  </a:cubicBezTo>
                  <a:cubicBezTo>
                    <a:pt x="64" y="10"/>
                    <a:pt x="65" y="11"/>
                    <a:pt x="66" y="13"/>
                  </a:cubicBezTo>
                  <a:cubicBezTo>
                    <a:pt x="67" y="15"/>
                    <a:pt x="67" y="16"/>
                    <a:pt x="66" y="18"/>
                  </a:cubicBezTo>
                  <a:close/>
                  <a:moveTo>
                    <a:pt x="73" y="43"/>
                  </a:moveTo>
                  <a:cubicBezTo>
                    <a:pt x="96" y="63"/>
                    <a:pt x="96" y="63"/>
                    <a:pt x="96" y="63"/>
                  </a:cubicBezTo>
                  <a:cubicBezTo>
                    <a:pt x="97" y="64"/>
                    <a:pt x="97" y="66"/>
                    <a:pt x="97" y="68"/>
                  </a:cubicBezTo>
                  <a:cubicBezTo>
                    <a:pt x="97" y="70"/>
                    <a:pt x="97" y="71"/>
                    <a:pt x="95" y="72"/>
                  </a:cubicBezTo>
                  <a:cubicBezTo>
                    <a:pt x="94" y="74"/>
                    <a:pt x="93" y="75"/>
                    <a:pt x="91" y="75"/>
                  </a:cubicBezTo>
                  <a:cubicBezTo>
                    <a:pt x="89" y="75"/>
                    <a:pt x="88" y="75"/>
                    <a:pt x="86" y="74"/>
                  </a:cubicBezTo>
                  <a:cubicBezTo>
                    <a:pt x="63" y="53"/>
                    <a:pt x="63" y="53"/>
                    <a:pt x="63" y="53"/>
                  </a:cubicBezTo>
                  <a:cubicBezTo>
                    <a:pt x="62" y="52"/>
                    <a:pt x="62" y="50"/>
                    <a:pt x="62" y="49"/>
                  </a:cubicBezTo>
                  <a:cubicBezTo>
                    <a:pt x="62" y="47"/>
                    <a:pt x="62" y="45"/>
                    <a:pt x="64" y="44"/>
                  </a:cubicBezTo>
                  <a:cubicBezTo>
                    <a:pt x="65" y="42"/>
                    <a:pt x="66" y="42"/>
                    <a:pt x="68" y="42"/>
                  </a:cubicBezTo>
                  <a:cubicBezTo>
                    <a:pt x="70" y="41"/>
                    <a:pt x="72" y="42"/>
                    <a:pt x="73" y="43"/>
                  </a:cubicBezTo>
                  <a:close/>
                  <a:moveTo>
                    <a:pt x="79" y="12"/>
                  </a:moveTo>
                  <a:cubicBezTo>
                    <a:pt x="101" y="31"/>
                    <a:pt x="101" y="31"/>
                    <a:pt x="101" y="31"/>
                  </a:cubicBezTo>
                  <a:cubicBezTo>
                    <a:pt x="102" y="32"/>
                    <a:pt x="102" y="34"/>
                    <a:pt x="102" y="36"/>
                  </a:cubicBezTo>
                  <a:cubicBezTo>
                    <a:pt x="102" y="37"/>
                    <a:pt x="102" y="39"/>
                    <a:pt x="101" y="40"/>
                  </a:cubicBezTo>
                  <a:cubicBezTo>
                    <a:pt x="99" y="42"/>
                    <a:pt x="98" y="42"/>
                    <a:pt x="96" y="42"/>
                  </a:cubicBezTo>
                  <a:cubicBezTo>
                    <a:pt x="94" y="42"/>
                    <a:pt x="92" y="42"/>
                    <a:pt x="91" y="41"/>
                  </a:cubicBezTo>
                  <a:cubicBezTo>
                    <a:pt x="70" y="22"/>
                    <a:pt x="70" y="22"/>
                    <a:pt x="70" y="22"/>
                  </a:cubicBezTo>
                  <a:cubicBezTo>
                    <a:pt x="68" y="21"/>
                    <a:pt x="68" y="19"/>
                    <a:pt x="67" y="17"/>
                  </a:cubicBezTo>
                  <a:cubicBezTo>
                    <a:pt x="67" y="15"/>
                    <a:pt x="68" y="14"/>
                    <a:pt x="69" y="12"/>
                  </a:cubicBezTo>
                  <a:cubicBezTo>
                    <a:pt x="70" y="11"/>
                    <a:pt x="72" y="10"/>
                    <a:pt x="74" y="10"/>
                  </a:cubicBezTo>
                  <a:cubicBezTo>
                    <a:pt x="76" y="10"/>
                    <a:pt x="77" y="10"/>
                    <a:pt x="79" y="12"/>
                  </a:cubicBez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9">
              <a:extLst>
                <a:ext uri="{FF2B5EF4-FFF2-40B4-BE49-F238E27FC236}">
                  <a16:creationId xmlns:a16="http://schemas.microsoft.com/office/drawing/2014/main" id="{B461442C-6901-811F-1CDC-C8673271B3E4}"/>
                </a:ext>
              </a:extLst>
            </p:cNvPr>
            <p:cNvSpPr>
              <a:spLocks noEditPoints="1"/>
            </p:cNvSpPr>
            <p:nvPr/>
          </p:nvSpPr>
          <p:spPr bwMode="gray">
            <a:xfrm>
              <a:off x="17459325" y="5907088"/>
              <a:ext cx="498475" cy="485775"/>
            </a:xfrm>
            <a:custGeom>
              <a:avLst/>
              <a:gdLst>
                <a:gd name="T0" fmla="*/ 45 w 132"/>
                <a:gd name="T1" fmla="*/ 9 h 128"/>
                <a:gd name="T2" fmla="*/ 55 w 132"/>
                <a:gd name="T3" fmla="*/ 22 h 128"/>
                <a:gd name="T4" fmla="*/ 57 w 132"/>
                <a:gd name="T5" fmla="*/ 86 h 128"/>
                <a:gd name="T6" fmla="*/ 67 w 132"/>
                <a:gd name="T7" fmla="*/ 91 h 128"/>
                <a:gd name="T8" fmla="*/ 63 w 132"/>
                <a:gd name="T9" fmla="*/ 34 h 128"/>
                <a:gd name="T10" fmla="*/ 57 w 132"/>
                <a:gd name="T11" fmla="*/ 27 h 128"/>
                <a:gd name="T12" fmla="*/ 63 w 132"/>
                <a:gd name="T13" fmla="*/ 20 h 128"/>
                <a:gd name="T14" fmla="*/ 83 w 132"/>
                <a:gd name="T15" fmla="*/ 8 h 128"/>
                <a:gd name="T16" fmla="*/ 90 w 132"/>
                <a:gd name="T17" fmla="*/ 0 h 128"/>
                <a:gd name="T18" fmla="*/ 98 w 132"/>
                <a:gd name="T19" fmla="*/ 7 h 128"/>
                <a:gd name="T20" fmla="*/ 116 w 132"/>
                <a:gd name="T21" fmla="*/ 20 h 128"/>
                <a:gd name="T22" fmla="*/ 130 w 132"/>
                <a:gd name="T23" fmla="*/ 32 h 128"/>
                <a:gd name="T24" fmla="*/ 116 w 132"/>
                <a:gd name="T25" fmla="*/ 126 h 128"/>
                <a:gd name="T26" fmla="*/ 88 w 132"/>
                <a:gd name="T27" fmla="*/ 125 h 128"/>
                <a:gd name="T28" fmla="*/ 82 w 132"/>
                <a:gd name="T29" fmla="*/ 115 h 128"/>
                <a:gd name="T30" fmla="*/ 91 w 132"/>
                <a:gd name="T31" fmla="*/ 109 h 128"/>
                <a:gd name="T32" fmla="*/ 107 w 132"/>
                <a:gd name="T33" fmla="*/ 111 h 128"/>
                <a:gd name="T34" fmla="*/ 115 w 132"/>
                <a:gd name="T35" fmla="*/ 34 h 128"/>
                <a:gd name="T36" fmla="*/ 69 w 132"/>
                <a:gd name="T37" fmla="*/ 124 h 128"/>
                <a:gd name="T38" fmla="*/ 59 w 132"/>
                <a:gd name="T39" fmla="*/ 126 h 128"/>
                <a:gd name="T40" fmla="*/ 56 w 132"/>
                <a:gd name="T41" fmla="*/ 116 h 128"/>
                <a:gd name="T42" fmla="*/ 62 w 132"/>
                <a:gd name="T43" fmla="*/ 101 h 128"/>
                <a:gd name="T44" fmla="*/ 5 w 132"/>
                <a:gd name="T45" fmla="*/ 125 h 128"/>
                <a:gd name="T46" fmla="*/ 1 w 132"/>
                <a:gd name="T47" fmla="*/ 114 h 128"/>
                <a:gd name="T48" fmla="*/ 14 w 132"/>
                <a:gd name="T49" fmla="*/ 106 h 128"/>
                <a:gd name="T50" fmla="*/ 17 w 132"/>
                <a:gd name="T51" fmla="*/ 13 h 128"/>
                <a:gd name="T52" fmla="*/ 28 w 132"/>
                <a:gd name="T53" fmla="*/ 54 h 128"/>
                <a:gd name="T54" fmla="*/ 42 w 132"/>
                <a:gd name="T55" fmla="*/ 68 h 128"/>
                <a:gd name="T56" fmla="*/ 28 w 132"/>
                <a:gd name="T57" fmla="*/ 54 h 128"/>
                <a:gd name="T58" fmla="*/ 28 w 132"/>
                <a:gd name="T59" fmla="*/ 40 h 128"/>
                <a:gd name="T60" fmla="*/ 42 w 132"/>
                <a:gd name="T61" fmla="*/ 27 h 128"/>
                <a:gd name="T62" fmla="*/ 28 w 132"/>
                <a:gd name="T63" fmla="*/ 82 h 128"/>
                <a:gd name="T64" fmla="*/ 42 w 132"/>
                <a:gd name="T65" fmla="*/ 93 h 128"/>
                <a:gd name="T66" fmla="*/ 28 w 132"/>
                <a:gd name="T67" fmla="*/ 82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32" h="128">
                  <a:moveTo>
                    <a:pt x="25" y="9"/>
                  </a:moveTo>
                  <a:cubicBezTo>
                    <a:pt x="45" y="9"/>
                    <a:pt x="45" y="9"/>
                    <a:pt x="45" y="9"/>
                  </a:cubicBezTo>
                  <a:cubicBezTo>
                    <a:pt x="48" y="9"/>
                    <a:pt x="50" y="11"/>
                    <a:pt x="53" y="13"/>
                  </a:cubicBezTo>
                  <a:cubicBezTo>
                    <a:pt x="55" y="15"/>
                    <a:pt x="56" y="18"/>
                    <a:pt x="55" y="22"/>
                  </a:cubicBezTo>
                  <a:cubicBezTo>
                    <a:pt x="55" y="86"/>
                    <a:pt x="55" y="86"/>
                    <a:pt x="55" y="86"/>
                  </a:cubicBezTo>
                  <a:cubicBezTo>
                    <a:pt x="57" y="86"/>
                    <a:pt x="57" y="86"/>
                    <a:pt x="57" y="86"/>
                  </a:cubicBezTo>
                  <a:cubicBezTo>
                    <a:pt x="59" y="85"/>
                    <a:pt x="61" y="85"/>
                    <a:pt x="63" y="86"/>
                  </a:cubicBezTo>
                  <a:cubicBezTo>
                    <a:pt x="65" y="87"/>
                    <a:pt x="66" y="89"/>
                    <a:pt x="67" y="91"/>
                  </a:cubicBezTo>
                  <a:cubicBezTo>
                    <a:pt x="75" y="73"/>
                    <a:pt x="80" y="54"/>
                    <a:pt x="81" y="34"/>
                  </a:cubicBezTo>
                  <a:cubicBezTo>
                    <a:pt x="63" y="34"/>
                    <a:pt x="63" y="34"/>
                    <a:pt x="63" y="34"/>
                  </a:cubicBezTo>
                  <a:cubicBezTo>
                    <a:pt x="62" y="34"/>
                    <a:pt x="60" y="33"/>
                    <a:pt x="59" y="32"/>
                  </a:cubicBezTo>
                  <a:cubicBezTo>
                    <a:pt x="58" y="30"/>
                    <a:pt x="57" y="29"/>
                    <a:pt x="57" y="27"/>
                  </a:cubicBezTo>
                  <a:cubicBezTo>
                    <a:pt x="57" y="25"/>
                    <a:pt x="58" y="24"/>
                    <a:pt x="59" y="22"/>
                  </a:cubicBezTo>
                  <a:cubicBezTo>
                    <a:pt x="60" y="21"/>
                    <a:pt x="62" y="20"/>
                    <a:pt x="63" y="20"/>
                  </a:cubicBezTo>
                  <a:cubicBezTo>
                    <a:pt x="82" y="20"/>
                    <a:pt x="82" y="20"/>
                    <a:pt x="82" y="20"/>
                  </a:cubicBezTo>
                  <a:cubicBezTo>
                    <a:pt x="83" y="8"/>
                    <a:pt x="83" y="8"/>
                    <a:pt x="83" y="8"/>
                  </a:cubicBezTo>
                  <a:cubicBezTo>
                    <a:pt x="83" y="6"/>
                    <a:pt x="83" y="4"/>
                    <a:pt x="85" y="2"/>
                  </a:cubicBezTo>
                  <a:cubicBezTo>
                    <a:pt x="86" y="1"/>
                    <a:pt x="88" y="0"/>
                    <a:pt x="90" y="0"/>
                  </a:cubicBezTo>
                  <a:cubicBezTo>
                    <a:pt x="92" y="0"/>
                    <a:pt x="94" y="0"/>
                    <a:pt x="96" y="2"/>
                  </a:cubicBezTo>
                  <a:cubicBezTo>
                    <a:pt x="97" y="3"/>
                    <a:pt x="98" y="5"/>
                    <a:pt x="98" y="7"/>
                  </a:cubicBezTo>
                  <a:cubicBezTo>
                    <a:pt x="98" y="11"/>
                    <a:pt x="98" y="15"/>
                    <a:pt x="98" y="20"/>
                  </a:cubicBezTo>
                  <a:cubicBezTo>
                    <a:pt x="116" y="20"/>
                    <a:pt x="116" y="20"/>
                    <a:pt x="116" y="20"/>
                  </a:cubicBezTo>
                  <a:cubicBezTo>
                    <a:pt x="120" y="19"/>
                    <a:pt x="123" y="20"/>
                    <a:pt x="126" y="23"/>
                  </a:cubicBezTo>
                  <a:cubicBezTo>
                    <a:pt x="128" y="25"/>
                    <a:pt x="130" y="28"/>
                    <a:pt x="130" y="32"/>
                  </a:cubicBezTo>
                  <a:cubicBezTo>
                    <a:pt x="132" y="61"/>
                    <a:pt x="130" y="89"/>
                    <a:pt x="124" y="116"/>
                  </a:cubicBezTo>
                  <a:cubicBezTo>
                    <a:pt x="122" y="120"/>
                    <a:pt x="120" y="123"/>
                    <a:pt x="116" y="126"/>
                  </a:cubicBezTo>
                  <a:cubicBezTo>
                    <a:pt x="112" y="128"/>
                    <a:pt x="108" y="128"/>
                    <a:pt x="104" y="127"/>
                  </a:cubicBezTo>
                  <a:cubicBezTo>
                    <a:pt x="88" y="125"/>
                    <a:pt x="88" y="125"/>
                    <a:pt x="88" y="125"/>
                  </a:cubicBezTo>
                  <a:cubicBezTo>
                    <a:pt x="86" y="124"/>
                    <a:pt x="84" y="123"/>
                    <a:pt x="83" y="121"/>
                  </a:cubicBezTo>
                  <a:cubicBezTo>
                    <a:pt x="82" y="119"/>
                    <a:pt x="81" y="117"/>
                    <a:pt x="82" y="115"/>
                  </a:cubicBezTo>
                  <a:cubicBezTo>
                    <a:pt x="82" y="113"/>
                    <a:pt x="83" y="111"/>
                    <a:pt x="85" y="110"/>
                  </a:cubicBezTo>
                  <a:cubicBezTo>
                    <a:pt x="87" y="109"/>
                    <a:pt x="89" y="109"/>
                    <a:pt x="91" y="109"/>
                  </a:cubicBezTo>
                  <a:cubicBezTo>
                    <a:pt x="104" y="112"/>
                    <a:pt x="104" y="112"/>
                    <a:pt x="104" y="112"/>
                  </a:cubicBezTo>
                  <a:cubicBezTo>
                    <a:pt x="105" y="112"/>
                    <a:pt x="106" y="112"/>
                    <a:pt x="107" y="111"/>
                  </a:cubicBezTo>
                  <a:cubicBezTo>
                    <a:pt x="109" y="110"/>
                    <a:pt x="109" y="109"/>
                    <a:pt x="109" y="108"/>
                  </a:cubicBezTo>
                  <a:cubicBezTo>
                    <a:pt x="114" y="83"/>
                    <a:pt x="116" y="59"/>
                    <a:pt x="115" y="34"/>
                  </a:cubicBezTo>
                  <a:cubicBezTo>
                    <a:pt x="97" y="34"/>
                    <a:pt x="97" y="34"/>
                    <a:pt x="97" y="34"/>
                  </a:cubicBezTo>
                  <a:cubicBezTo>
                    <a:pt x="95" y="66"/>
                    <a:pt x="86" y="96"/>
                    <a:pt x="69" y="124"/>
                  </a:cubicBezTo>
                  <a:cubicBezTo>
                    <a:pt x="68" y="125"/>
                    <a:pt x="67" y="127"/>
                    <a:pt x="64" y="127"/>
                  </a:cubicBezTo>
                  <a:cubicBezTo>
                    <a:pt x="62" y="127"/>
                    <a:pt x="60" y="127"/>
                    <a:pt x="59" y="126"/>
                  </a:cubicBezTo>
                  <a:cubicBezTo>
                    <a:pt x="57" y="125"/>
                    <a:pt x="56" y="123"/>
                    <a:pt x="55" y="121"/>
                  </a:cubicBezTo>
                  <a:cubicBezTo>
                    <a:pt x="55" y="119"/>
                    <a:pt x="55" y="117"/>
                    <a:pt x="56" y="116"/>
                  </a:cubicBezTo>
                  <a:cubicBezTo>
                    <a:pt x="56" y="114"/>
                    <a:pt x="59" y="109"/>
                    <a:pt x="65" y="100"/>
                  </a:cubicBezTo>
                  <a:cubicBezTo>
                    <a:pt x="64" y="100"/>
                    <a:pt x="63" y="101"/>
                    <a:pt x="62" y="101"/>
                  </a:cubicBezTo>
                  <a:cubicBezTo>
                    <a:pt x="12" y="125"/>
                    <a:pt x="12" y="125"/>
                    <a:pt x="12" y="125"/>
                  </a:cubicBezTo>
                  <a:cubicBezTo>
                    <a:pt x="9" y="126"/>
                    <a:pt x="7" y="126"/>
                    <a:pt x="5" y="125"/>
                  </a:cubicBezTo>
                  <a:cubicBezTo>
                    <a:pt x="3" y="124"/>
                    <a:pt x="1" y="123"/>
                    <a:pt x="1" y="121"/>
                  </a:cubicBezTo>
                  <a:cubicBezTo>
                    <a:pt x="0" y="119"/>
                    <a:pt x="0" y="116"/>
                    <a:pt x="1" y="114"/>
                  </a:cubicBezTo>
                  <a:cubicBezTo>
                    <a:pt x="2" y="112"/>
                    <a:pt x="3" y="111"/>
                    <a:pt x="5" y="110"/>
                  </a:cubicBezTo>
                  <a:cubicBezTo>
                    <a:pt x="14" y="106"/>
                    <a:pt x="14" y="106"/>
                    <a:pt x="14" y="106"/>
                  </a:cubicBezTo>
                  <a:cubicBezTo>
                    <a:pt x="14" y="22"/>
                    <a:pt x="14" y="22"/>
                    <a:pt x="14" y="22"/>
                  </a:cubicBezTo>
                  <a:cubicBezTo>
                    <a:pt x="14" y="19"/>
                    <a:pt x="15" y="16"/>
                    <a:pt x="17" y="13"/>
                  </a:cubicBezTo>
                  <a:cubicBezTo>
                    <a:pt x="19" y="11"/>
                    <a:pt x="22" y="10"/>
                    <a:pt x="25" y="9"/>
                  </a:cubicBezTo>
                  <a:close/>
                  <a:moveTo>
                    <a:pt x="28" y="54"/>
                  </a:moveTo>
                  <a:cubicBezTo>
                    <a:pt x="28" y="68"/>
                    <a:pt x="28" y="68"/>
                    <a:pt x="28" y="68"/>
                  </a:cubicBezTo>
                  <a:cubicBezTo>
                    <a:pt x="42" y="68"/>
                    <a:pt x="42" y="68"/>
                    <a:pt x="42" y="68"/>
                  </a:cubicBezTo>
                  <a:cubicBezTo>
                    <a:pt x="42" y="54"/>
                    <a:pt x="42" y="54"/>
                    <a:pt x="42" y="54"/>
                  </a:cubicBezTo>
                  <a:lnTo>
                    <a:pt x="28" y="54"/>
                  </a:lnTo>
                  <a:close/>
                  <a:moveTo>
                    <a:pt x="28" y="27"/>
                  </a:moveTo>
                  <a:cubicBezTo>
                    <a:pt x="28" y="40"/>
                    <a:pt x="28" y="40"/>
                    <a:pt x="28" y="40"/>
                  </a:cubicBezTo>
                  <a:cubicBezTo>
                    <a:pt x="42" y="40"/>
                    <a:pt x="42" y="40"/>
                    <a:pt x="42" y="40"/>
                  </a:cubicBezTo>
                  <a:cubicBezTo>
                    <a:pt x="42" y="27"/>
                    <a:pt x="42" y="27"/>
                    <a:pt x="42" y="27"/>
                  </a:cubicBezTo>
                  <a:lnTo>
                    <a:pt x="28" y="27"/>
                  </a:lnTo>
                  <a:close/>
                  <a:moveTo>
                    <a:pt x="28" y="82"/>
                  </a:moveTo>
                  <a:cubicBezTo>
                    <a:pt x="28" y="100"/>
                    <a:pt x="28" y="100"/>
                    <a:pt x="28" y="100"/>
                  </a:cubicBezTo>
                  <a:cubicBezTo>
                    <a:pt x="42" y="93"/>
                    <a:pt x="42" y="93"/>
                    <a:pt x="42" y="93"/>
                  </a:cubicBezTo>
                  <a:cubicBezTo>
                    <a:pt x="42" y="82"/>
                    <a:pt x="42" y="82"/>
                    <a:pt x="42" y="82"/>
                  </a:cubicBezTo>
                  <a:lnTo>
                    <a:pt x="28" y="82"/>
                  </a:ln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20">
              <a:extLst>
                <a:ext uri="{FF2B5EF4-FFF2-40B4-BE49-F238E27FC236}">
                  <a16:creationId xmlns:a16="http://schemas.microsoft.com/office/drawing/2014/main" id="{5366A489-A324-6409-7434-2FB873C96844}"/>
                </a:ext>
              </a:extLst>
            </p:cNvPr>
            <p:cNvSpPr>
              <a:spLocks/>
            </p:cNvSpPr>
            <p:nvPr/>
          </p:nvSpPr>
          <p:spPr bwMode="gray">
            <a:xfrm>
              <a:off x="17983200" y="5894388"/>
              <a:ext cx="490537" cy="514350"/>
            </a:xfrm>
            <a:custGeom>
              <a:avLst/>
              <a:gdLst>
                <a:gd name="T0" fmla="*/ 66 w 130"/>
                <a:gd name="T1" fmla="*/ 21 h 135"/>
                <a:gd name="T2" fmla="*/ 66 w 130"/>
                <a:gd name="T3" fmla="*/ 3 h 135"/>
                <a:gd name="T4" fmla="*/ 77 w 130"/>
                <a:gd name="T5" fmla="*/ 2 h 135"/>
                <a:gd name="T6" fmla="*/ 80 w 130"/>
                <a:gd name="T7" fmla="*/ 21 h 135"/>
                <a:gd name="T8" fmla="*/ 88 w 130"/>
                <a:gd name="T9" fmla="*/ 12 h 135"/>
                <a:gd name="T10" fmla="*/ 86 w 130"/>
                <a:gd name="T11" fmla="*/ 3 h 135"/>
                <a:gd name="T12" fmla="*/ 96 w 130"/>
                <a:gd name="T13" fmla="*/ 1 h 135"/>
                <a:gd name="T14" fmla="*/ 111 w 130"/>
                <a:gd name="T15" fmla="*/ 15 h 135"/>
                <a:gd name="T16" fmla="*/ 121 w 130"/>
                <a:gd name="T17" fmla="*/ 21 h 135"/>
                <a:gd name="T18" fmla="*/ 128 w 130"/>
                <a:gd name="T19" fmla="*/ 28 h 135"/>
                <a:gd name="T20" fmla="*/ 121 w 130"/>
                <a:gd name="T21" fmla="*/ 36 h 135"/>
                <a:gd name="T22" fmla="*/ 92 w 130"/>
                <a:gd name="T23" fmla="*/ 74 h 135"/>
                <a:gd name="T24" fmla="*/ 105 w 130"/>
                <a:gd name="T25" fmla="*/ 40 h 135"/>
                <a:gd name="T26" fmla="*/ 115 w 130"/>
                <a:gd name="T27" fmla="*/ 42 h 135"/>
                <a:gd name="T28" fmla="*/ 98 w 130"/>
                <a:gd name="T29" fmla="*/ 91 h 135"/>
                <a:gd name="T30" fmla="*/ 112 w 130"/>
                <a:gd name="T31" fmla="*/ 116 h 135"/>
                <a:gd name="T32" fmla="*/ 115 w 130"/>
                <a:gd name="T33" fmla="*/ 97 h 135"/>
                <a:gd name="T34" fmla="*/ 122 w 130"/>
                <a:gd name="T35" fmla="*/ 91 h 135"/>
                <a:gd name="T36" fmla="*/ 129 w 130"/>
                <a:gd name="T37" fmla="*/ 98 h 135"/>
                <a:gd name="T38" fmla="*/ 121 w 130"/>
                <a:gd name="T39" fmla="*/ 131 h 135"/>
                <a:gd name="T40" fmla="*/ 100 w 130"/>
                <a:gd name="T41" fmla="*/ 127 h 135"/>
                <a:gd name="T42" fmla="*/ 52 w 130"/>
                <a:gd name="T43" fmla="*/ 132 h 135"/>
                <a:gd name="T44" fmla="*/ 42 w 130"/>
                <a:gd name="T45" fmla="*/ 129 h 135"/>
                <a:gd name="T46" fmla="*/ 46 w 130"/>
                <a:gd name="T47" fmla="*/ 119 h 135"/>
                <a:gd name="T48" fmla="*/ 68 w 130"/>
                <a:gd name="T49" fmla="*/ 36 h 135"/>
                <a:gd name="T50" fmla="*/ 25 w 130"/>
                <a:gd name="T51" fmla="*/ 47 h 135"/>
                <a:gd name="T52" fmla="*/ 61 w 130"/>
                <a:gd name="T53" fmla="*/ 50 h 135"/>
                <a:gd name="T54" fmla="*/ 63 w 130"/>
                <a:gd name="T55" fmla="*/ 96 h 135"/>
                <a:gd name="T56" fmla="*/ 45 w 130"/>
                <a:gd name="T57" fmla="*/ 113 h 135"/>
                <a:gd name="T58" fmla="*/ 25 w 130"/>
                <a:gd name="T59" fmla="*/ 108 h 135"/>
                <a:gd name="T60" fmla="*/ 27 w 130"/>
                <a:gd name="T61" fmla="*/ 99 h 135"/>
                <a:gd name="T62" fmla="*/ 44 w 130"/>
                <a:gd name="T63" fmla="*/ 99 h 135"/>
                <a:gd name="T64" fmla="*/ 51 w 130"/>
                <a:gd name="T65" fmla="*/ 62 h 135"/>
                <a:gd name="T66" fmla="*/ 25 w 130"/>
                <a:gd name="T67" fmla="*/ 71 h 135"/>
                <a:gd name="T68" fmla="*/ 10 w 130"/>
                <a:gd name="T69" fmla="*/ 133 h 135"/>
                <a:gd name="T70" fmla="*/ 0 w 130"/>
                <a:gd name="T71" fmla="*/ 129 h 135"/>
                <a:gd name="T72" fmla="*/ 11 w 130"/>
                <a:gd name="T73" fmla="*/ 71 h 135"/>
                <a:gd name="T74" fmla="*/ 14 w 130"/>
                <a:gd name="T75" fmla="*/ 24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30" h="135">
                  <a:moveTo>
                    <a:pt x="22" y="21"/>
                  </a:moveTo>
                  <a:cubicBezTo>
                    <a:pt x="66" y="21"/>
                    <a:pt x="66" y="21"/>
                    <a:pt x="66" y="21"/>
                  </a:cubicBezTo>
                  <a:cubicBezTo>
                    <a:pt x="65" y="8"/>
                    <a:pt x="65" y="8"/>
                    <a:pt x="65" y="8"/>
                  </a:cubicBezTo>
                  <a:cubicBezTo>
                    <a:pt x="64" y="6"/>
                    <a:pt x="65" y="4"/>
                    <a:pt x="66" y="3"/>
                  </a:cubicBezTo>
                  <a:cubicBezTo>
                    <a:pt x="68" y="1"/>
                    <a:pt x="69" y="0"/>
                    <a:pt x="71" y="0"/>
                  </a:cubicBezTo>
                  <a:cubicBezTo>
                    <a:pt x="73" y="0"/>
                    <a:pt x="75" y="0"/>
                    <a:pt x="77" y="2"/>
                  </a:cubicBezTo>
                  <a:cubicBezTo>
                    <a:pt x="79" y="3"/>
                    <a:pt x="79" y="5"/>
                    <a:pt x="79" y="7"/>
                  </a:cubicBezTo>
                  <a:cubicBezTo>
                    <a:pt x="80" y="21"/>
                    <a:pt x="80" y="21"/>
                    <a:pt x="80" y="21"/>
                  </a:cubicBezTo>
                  <a:cubicBezTo>
                    <a:pt x="99" y="21"/>
                    <a:pt x="99" y="21"/>
                    <a:pt x="99" y="21"/>
                  </a:cubicBezTo>
                  <a:cubicBezTo>
                    <a:pt x="88" y="12"/>
                    <a:pt x="88" y="12"/>
                    <a:pt x="88" y="12"/>
                  </a:cubicBezTo>
                  <a:cubicBezTo>
                    <a:pt x="86" y="11"/>
                    <a:pt x="85" y="10"/>
                    <a:pt x="85" y="8"/>
                  </a:cubicBezTo>
                  <a:cubicBezTo>
                    <a:pt x="85" y="6"/>
                    <a:pt x="85" y="5"/>
                    <a:pt x="86" y="3"/>
                  </a:cubicBezTo>
                  <a:cubicBezTo>
                    <a:pt x="87" y="1"/>
                    <a:pt x="89" y="0"/>
                    <a:pt x="90" y="0"/>
                  </a:cubicBezTo>
                  <a:cubicBezTo>
                    <a:pt x="92" y="0"/>
                    <a:pt x="94" y="0"/>
                    <a:pt x="96" y="1"/>
                  </a:cubicBezTo>
                  <a:cubicBezTo>
                    <a:pt x="109" y="11"/>
                    <a:pt x="109" y="11"/>
                    <a:pt x="109" y="11"/>
                  </a:cubicBezTo>
                  <a:cubicBezTo>
                    <a:pt x="110" y="12"/>
                    <a:pt x="111" y="13"/>
                    <a:pt x="111" y="15"/>
                  </a:cubicBezTo>
                  <a:cubicBezTo>
                    <a:pt x="112" y="17"/>
                    <a:pt x="111" y="19"/>
                    <a:pt x="110" y="21"/>
                  </a:cubicBezTo>
                  <a:cubicBezTo>
                    <a:pt x="121" y="21"/>
                    <a:pt x="121" y="21"/>
                    <a:pt x="121" y="21"/>
                  </a:cubicBezTo>
                  <a:cubicBezTo>
                    <a:pt x="123" y="21"/>
                    <a:pt x="125" y="22"/>
                    <a:pt x="126" y="23"/>
                  </a:cubicBezTo>
                  <a:cubicBezTo>
                    <a:pt x="127" y="25"/>
                    <a:pt x="128" y="26"/>
                    <a:pt x="128" y="28"/>
                  </a:cubicBezTo>
                  <a:cubicBezTo>
                    <a:pt x="128" y="30"/>
                    <a:pt x="127" y="32"/>
                    <a:pt x="126" y="33"/>
                  </a:cubicBezTo>
                  <a:cubicBezTo>
                    <a:pt x="125" y="35"/>
                    <a:pt x="123" y="36"/>
                    <a:pt x="121" y="36"/>
                  </a:cubicBezTo>
                  <a:cubicBezTo>
                    <a:pt x="83" y="36"/>
                    <a:pt x="83" y="36"/>
                    <a:pt x="83" y="36"/>
                  </a:cubicBezTo>
                  <a:cubicBezTo>
                    <a:pt x="85" y="49"/>
                    <a:pt x="88" y="61"/>
                    <a:pt x="92" y="74"/>
                  </a:cubicBezTo>
                  <a:cubicBezTo>
                    <a:pt x="96" y="64"/>
                    <a:pt x="100" y="55"/>
                    <a:pt x="102" y="44"/>
                  </a:cubicBezTo>
                  <a:cubicBezTo>
                    <a:pt x="102" y="43"/>
                    <a:pt x="103" y="41"/>
                    <a:pt x="105" y="40"/>
                  </a:cubicBezTo>
                  <a:cubicBezTo>
                    <a:pt x="107" y="39"/>
                    <a:pt x="108" y="38"/>
                    <a:pt x="110" y="39"/>
                  </a:cubicBezTo>
                  <a:cubicBezTo>
                    <a:pt x="112" y="39"/>
                    <a:pt x="114" y="40"/>
                    <a:pt x="115" y="42"/>
                  </a:cubicBezTo>
                  <a:cubicBezTo>
                    <a:pt x="116" y="43"/>
                    <a:pt x="116" y="45"/>
                    <a:pt x="116" y="47"/>
                  </a:cubicBezTo>
                  <a:cubicBezTo>
                    <a:pt x="113" y="63"/>
                    <a:pt x="107" y="78"/>
                    <a:pt x="98" y="91"/>
                  </a:cubicBezTo>
                  <a:cubicBezTo>
                    <a:pt x="102" y="100"/>
                    <a:pt x="105" y="107"/>
                    <a:pt x="110" y="115"/>
                  </a:cubicBezTo>
                  <a:cubicBezTo>
                    <a:pt x="110" y="116"/>
                    <a:pt x="111" y="116"/>
                    <a:pt x="112" y="116"/>
                  </a:cubicBezTo>
                  <a:cubicBezTo>
                    <a:pt x="113" y="116"/>
                    <a:pt x="113" y="116"/>
                    <a:pt x="114" y="115"/>
                  </a:cubicBezTo>
                  <a:cubicBezTo>
                    <a:pt x="115" y="109"/>
                    <a:pt x="115" y="104"/>
                    <a:pt x="115" y="97"/>
                  </a:cubicBezTo>
                  <a:cubicBezTo>
                    <a:pt x="115" y="95"/>
                    <a:pt x="116" y="94"/>
                    <a:pt x="117" y="93"/>
                  </a:cubicBezTo>
                  <a:cubicBezTo>
                    <a:pt x="119" y="91"/>
                    <a:pt x="121" y="91"/>
                    <a:pt x="122" y="91"/>
                  </a:cubicBezTo>
                  <a:cubicBezTo>
                    <a:pt x="124" y="91"/>
                    <a:pt x="126" y="91"/>
                    <a:pt x="127" y="93"/>
                  </a:cubicBezTo>
                  <a:cubicBezTo>
                    <a:pt x="129" y="94"/>
                    <a:pt x="129" y="96"/>
                    <a:pt x="129" y="98"/>
                  </a:cubicBezTo>
                  <a:cubicBezTo>
                    <a:pt x="130" y="107"/>
                    <a:pt x="129" y="116"/>
                    <a:pt x="126" y="125"/>
                  </a:cubicBezTo>
                  <a:cubicBezTo>
                    <a:pt x="125" y="127"/>
                    <a:pt x="124" y="129"/>
                    <a:pt x="121" y="131"/>
                  </a:cubicBezTo>
                  <a:cubicBezTo>
                    <a:pt x="119" y="133"/>
                    <a:pt x="117" y="134"/>
                    <a:pt x="114" y="134"/>
                  </a:cubicBezTo>
                  <a:cubicBezTo>
                    <a:pt x="108" y="135"/>
                    <a:pt x="103" y="132"/>
                    <a:pt x="100" y="127"/>
                  </a:cubicBezTo>
                  <a:cubicBezTo>
                    <a:pt x="95" y="120"/>
                    <a:pt x="92" y="113"/>
                    <a:pt x="88" y="104"/>
                  </a:cubicBezTo>
                  <a:cubicBezTo>
                    <a:pt x="78" y="116"/>
                    <a:pt x="66" y="125"/>
                    <a:pt x="52" y="132"/>
                  </a:cubicBezTo>
                  <a:cubicBezTo>
                    <a:pt x="51" y="133"/>
                    <a:pt x="49" y="133"/>
                    <a:pt x="47" y="132"/>
                  </a:cubicBezTo>
                  <a:cubicBezTo>
                    <a:pt x="45" y="132"/>
                    <a:pt x="43" y="131"/>
                    <a:pt x="42" y="129"/>
                  </a:cubicBezTo>
                  <a:cubicBezTo>
                    <a:pt x="41" y="127"/>
                    <a:pt x="41" y="125"/>
                    <a:pt x="42" y="123"/>
                  </a:cubicBezTo>
                  <a:cubicBezTo>
                    <a:pt x="43" y="121"/>
                    <a:pt x="44" y="120"/>
                    <a:pt x="46" y="119"/>
                  </a:cubicBezTo>
                  <a:cubicBezTo>
                    <a:pt x="60" y="112"/>
                    <a:pt x="72" y="102"/>
                    <a:pt x="82" y="89"/>
                  </a:cubicBezTo>
                  <a:cubicBezTo>
                    <a:pt x="75" y="72"/>
                    <a:pt x="70" y="54"/>
                    <a:pt x="68" y="36"/>
                  </a:cubicBezTo>
                  <a:cubicBezTo>
                    <a:pt x="25" y="36"/>
                    <a:pt x="25" y="36"/>
                    <a:pt x="25" y="36"/>
                  </a:cubicBezTo>
                  <a:cubicBezTo>
                    <a:pt x="25" y="47"/>
                    <a:pt x="25" y="47"/>
                    <a:pt x="25" y="47"/>
                  </a:cubicBezTo>
                  <a:cubicBezTo>
                    <a:pt x="54" y="47"/>
                    <a:pt x="54" y="47"/>
                    <a:pt x="54" y="47"/>
                  </a:cubicBezTo>
                  <a:cubicBezTo>
                    <a:pt x="56" y="47"/>
                    <a:pt x="59" y="48"/>
                    <a:pt x="61" y="50"/>
                  </a:cubicBezTo>
                  <a:cubicBezTo>
                    <a:pt x="63" y="52"/>
                    <a:pt x="65" y="54"/>
                    <a:pt x="65" y="57"/>
                  </a:cubicBezTo>
                  <a:cubicBezTo>
                    <a:pt x="66" y="70"/>
                    <a:pt x="65" y="83"/>
                    <a:pt x="63" y="96"/>
                  </a:cubicBezTo>
                  <a:cubicBezTo>
                    <a:pt x="63" y="101"/>
                    <a:pt x="61" y="105"/>
                    <a:pt x="57" y="108"/>
                  </a:cubicBezTo>
                  <a:cubicBezTo>
                    <a:pt x="54" y="111"/>
                    <a:pt x="50" y="113"/>
                    <a:pt x="45" y="113"/>
                  </a:cubicBezTo>
                  <a:cubicBezTo>
                    <a:pt x="40" y="114"/>
                    <a:pt x="34" y="113"/>
                    <a:pt x="29" y="111"/>
                  </a:cubicBezTo>
                  <a:cubicBezTo>
                    <a:pt x="27" y="111"/>
                    <a:pt x="26" y="110"/>
                    <a:pt x="25" y="108"/>
                  </a:cubicBezTo>
                  <a:cubicBezTo>
                    <a:pt x="24" y="107"/>
                    <a:pt x="24" y="105"/>
                    <a:pt x="24" y="103"/>
                  </a:cubicBezTo>
                  <a:cubicBezTo>
                    <a:pt x="25" y="101"/>
                    <a:pt x="26" y="100"/>
                    <a:pt x="27" y="99"/>
                  </a:cubicBezTo>
                  <a:cubicBezTo>
                    <a:pt x="29" y="97"/>
                    <a:pt x="31" y="97"/>
                    <a:pt x="32" y="97"/>
                  </a:cubicBezTo>
                  <a:cubicBezTo>
                    <a:pt x="36" y="99"/>
                    <a:pt x="40" y="99"/>
                    <a:pt x="44" y="99"/>
                  </a:cubicBezTo>
                  <a:cubicBezTo>
                    <a:pt x="47" y="98"/>
                    <a:pt x="49" y="97"/>
                    <a:pt x="50" y="94"/>
                  </a:cubicBezTo>
                  <a:cubicBezTo>
                    <a:pt x="51" y="84"/>
                    <a:pt x="52" y="73"/>
                    <a:pt x="51" y="62"/>
                  </a:cubicBezTo>
                  <a:cubicBezTo>
                    <a:pt x="25" y="62"/>
                    <a:pt x="25" y="62"/>
                    <a:pt x="25" y="62"/>
                  </a:cubicBezTo>
                  <a:cubicBezTo>
                    <a:pt x="25" y="71"/>
                    <a:pt x="25" y="71"/>
                    <a:pt x="25" y="71"/>
                  </a:cubicBezTo>
                  <a:cubicBezTo>
                    <a:pt x="25" y="92"/>
                    <a:pt x="21" y="111"/>
                    <a:pt x="13" y="130"/>
                  </a:cubicBezTo>
                  <a:cubicBezTo>
                    <a:pt x="13" y="131"/>
                    <a:pt x="11" y="133"/>
                    <a:pt x="10" y="133"/>
                  </a:cubicBezTo>
                  <a:cubicBezTo>
                    <a:pt x="8" y="134"/>
                    <a:pt x="6" y="134"/>
                    <a:pt x="4" y="133"/>
                  </a:cubicBezTo>
                  <a:cubicBezTo>
                    <a:pt x="2" y="132"/>
                    <a:pt x="1" y="131"/>
                    <a:pt x="0" y="129"/>
                  </a:cubicBezTo>
                  <a:cubicBezTo>
                    <a:pt x="0" y="127"/>
                    <a:pt x="0" y="126"/>
                    <a:pt x="0" y="124"/>
                  </a:cubicBezTo>
                  <a:cubicBezTo>
                    <a:pt x="7" y="107"/>
                    <a:pt x="10" y="90"/>
                    <a:pt x="11" y="71"/>
                  </a:cubicBezTo>
                  <a:cubicBezTo>
                    <a:pt x="11" y="32"/>
                    <a:pt x="11" y="32"/>
                    <a:pt x="11" y="32"/>
                  </a:cubicBezTo>
                  <a:cubicBezTo>
                    <a:pt x="11" y="29"/>
                    <a:pt x="12" y="26"/>
                    <a:pt x="14" y="24"/>
                  </a:cubicBezTo>
                  <a:cubicBezTo>
                    <a:pt x="16" y="22"/>
                    <a:pt x="19" y="21"/>
                    <a:pt x="22" y="21"/>
                  </a:cubicBez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21">
              <a:extLst>
                <a:ext uri="{FF2B5EF4-FFF2-40B4-BE49-F238E27FC236}">
                  <a16:creationId xmlns:a16="http://schemas.microsoft.com/office/drawing/2014/main" id="{455E1B6F-2224-F6CA-6CBE-6095FFC8D37B}"/>
                </a:ext>
              </a:extLst>
            </p:cNvPr>
            <p:cNvSpPr>
              <a:spLocks noEditPoints="1"/>
            </p:cNvSpPr>
            <p:nvPr/>
          </p:nvSpPr>
          <p:spPr bwMode="gray">
            <a:xfrm>
              <a:off x="18503900" y="5894388"/>
              <a:ext cx="482600" cy="514350"/>
            </a:xfrm>
            <a:custGeom>
              <a:avLst/>
              <a:gdLst>
                <a:gd name="T0" fmla="*/ 80 w 128"/>
                <a:gd name="T1" fmla="*/ 17 h 135"/>
                <a:gd name="T2" fmla="*/ 88 w 128"/>
                <a:gd name="T3" fmla="*/ 24 h 135"/>
                <a:gd name="T4" fmla="*/ 80 w 128"/>
                <a:gd name="T5" fmla="*/ 31 h 135"/>
                <a:gd name="T6" fmla="*/ 53 w 128"/>
                <a:gd name="T7" fmla="*/ 44 h 135"/>
                <a:gd name="T8" fmla="*/ 89 w 128"/>
                <a:gd name="T9" fmla="*/ 47 h 135"/>
                <a:gd name="T10" fmla="*/ 91 w 128"/>
                <a:gd name="T11" fmla="*/ 10 h 135"/>
                <a:gd name="T12" fmla="*/ 101 w 128"/>
                <a:gd name="T13" fmla="*/ 10 h 135"/>
                <a:gd name="T14" fmla="*/ 104 w 128"/>
                <a:gd name="T15" fmla="*/ 95 h 135"/>
                <a:gd name="T16" fmla="*/ 96 w 128"/>
                <a:gd name="T17" fmla="*/ 102 h 135"/>
                <a:gd name="T18" fmla="*/ 89 w 128"/>
                <a:gd name="T19" fmla="*/ 95 h 135"/>
                <a:gd name="T20" fmla="*/ 83 w 128"/>
                <a:gd name="T21" fmla="*/ 58 h 135"/>
                <a:gd name="T22" fmla="*/ 53 w 128"/>
                <a:gd name="T23" fmla="*/ 66 h 135"/>
                <a:gd name="T24" fmla="*/ 80 w 128"/>
                <a:gd name="T25" fmla="*/ 70 h 135"/>
                <a:gd name="T26" fmla="*/ 83 w 128"/>
                <a:gd name="T27" fmla="*/ 117 h 135"/>
                <a:gd name="T28" fmla="*/ 70 w 128"/>
                <a:gd name="T29" fmla="*/ 130 h 135"/>
                <a:gd name="T30" fmla="*/ 57 w 128"/>
                <a:gd name="T31" fmla="*/ 128 h 135"/>
                <a:gd name="T32" fmla="*/ 57 w 128"/>
                <a:gd name="T33" fmla="*/ 118 h 135"/>
                <a:gd name="T34" fmla="*/ 65 w 128"/>
                <a:gd name="T35" fmla="*/ 116 h 135"/>
                <a:gd name="T36" fmla="*/ 69 w 128"/>
                <a:gd name="T37" fmla="*/ 112 h 135"/>
                <a:gd name="T38" fmla="*/ 53 w 128"/>
                <a:gd name="T39" fmla="*/ 81 h 135"/>
                <a:gd name="T40" fmla="*/ 51 w 128"/>
                <a:gd name="T41" fmla="*/ 133 h 135"/>
                <a:gd name="T42" fmla="*/ 41 w 128"/>
                <a:gd name="T43" fmla="*/ 133 h 135"/>
                <a:gd name="T44" fmla="*/ 39 w 128"/>
                <a:gd name="T45" fmla="*/ 81 h 135"/>
                <a:gd name="T46" fmla="*/ 23 w 128"/>
                <a:gd name="T47" fmla="*/ 123 h 135"/>
                <a:gd name="T48" fmla="*/ 17 w 128"/>
                <a:gd name="T49" fmla="*/ 130 h 135"/>
                <a:gd name="T50" fmla="*/ 9 w 128"/>
                <a:gd name="T51" fmla="*/ 123 h 135"/>
                <a:gd name="T52" fmla="*/ 13 w 128"/>
                <a:gd name="T53" fmla="*/ 70 h 135"/>
                <a:gd name="T54" fmla="*/ 39 w 128"/>
                <a:gd name="T55" fmla="*/ 66 h 135"/>
                <a:gd name="T56" fmla="*/ 11 w 128"/>
                <a:gd name="T57" fmla="*/ 58 h 135"/>
                <a:gd name="T58" fmla="*/ 5 w 128"/>
                <a:gd name="T59" fmla="*/ 52 h 135"/>
                <a:gd name="T60" fmla="*/ 8 w 128"/>
                <a:gd name="T61" fmla="*/ 45 h 135"/>
                <a:gd name="T62" fmla="*/ 3 w 128"/>
                <a:gd name="T63" fmla="*/ 32 h 135"/>
                <a:gd name="T64" fmla="*/ 19 w 128"/>
                <a:gd name="T65" fmla="*/ 3 h 135"/>
                <a:gd name="T66" fmla="*/ 28 w 128"/>
                <a:gd name="T67" fmla="*/ 4 h 135"/>
                <a:gd name="T68" fmla="*/ 28 w 128"/>
                <a:gd name="T69" fmla="*/ 17 h 135"/>
                <a:gd name="T70" fmla="*/ 39 w 128"/>
                <a:gd name="T71" fmla="*/ 7 h 135"/>
                <a:gd name="T72" fmla="*/ 46 w 128"/>
                <a:gd name="T73" fmla="*/ 0 h 135"/>
                <a:gd name="T74" fmla="*/ 53 w 128"/>
                <a:gd name="T75" fmla="*/ 7 h 135"/>
                <a:gd name="T76" fmla="*/ 21 w 128"/>
                <a:gd name="T77" fmla="*/ 31 h 135"/>
                <a:gd name="T78" fmla="*/ 39 w 128"/>
                <a:gd name="T79" fmla="*/ 44 h 135"/>
                <a:gd name="T80" fmla="*/ 21 w 128"/>
                <a:gd name="T81" fmla="*/ 31 h 135"/>
                <a:gd name="T82" fmla="*/ 128 w 128"/>
                <a:gd name="T83" fmla="*/ 119 h 135"/>
                <a:gd name="T84" fmla="*/ 110 w 128"/>
                <a:gd name="T85" fmla="*/ 133 h 135"/>
                <a:gd name="T86" fmla="*/ 93 w 128"/>
                <a:gd name="T87" fmla="*/ 128 h 135"/>
                <a:gd name="T88" fmla="*/ 94 w 128"/>
                <a:gd name="T89" fmla="*/ 118 h 135"/>
                <a:gd name="T90" fmla="*/ 109 w 128"/>
                <a:gd name="T91" fmla="*/ 119 h 135"/>
                <a:gd name="T92" fmla="*/ 115 w 128"/>
                <a:gd name="T93" fmla="*/ 114 h 135"/>
                <a:gd name="T94" fmla="*/ 117 w 128"/>
                <a:gd name="T95" fmla="*/ 7 h 135"/>
                <a:gd name="T96" fmla="*/ 126 w 128"/>
                <a:gd name="T97" fmla="*/ 7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8" h="135">
                  <a:moveTo>
                    <a:pt x="53" y="17"/>
                  </a:moveTo>
                  <a:cubicBezTo>
                    <a:pt x="80" y="17"/>
                    <a:pt x="80" y="17"/>
                    <a:pt x="80" y="17"/>
                  </a:cubicBezTo>
                  <a:cubicBezTo>
                    <a:pt x="82" y="17"/>
                    <a:pt x="84" y="17"/>
                    <a:pt x="86" y="19"/>
                  </a:cubicBezTo>
                  <a:cubicBezTo>
                    <a:pt x="87" y="20"/>
                    <a:pt x="88" y="22"/>
                    <a:pt x="88" y="24"/>
                  </a:cubicBezTo>
                  <a:cubicBezTo>
                    <a:pt x="88" y="26"/>
                    <a:pt x="87" y="28"/>
                    <a:pt x="86" y="29"/>
                  </a:cubicBezTo>
                  <a:cubicBezTo>
                    <a:pt x="84" y="30"/>
                    <a:pt x="82" y="31"/>
                    <a:pt x="80" y="31"/>
                  </a:cubicBezTo>
                  <a:cubicBezTo>
                    <a:pt x="53" y="31"/>
                    <a:pt x="53" y="31"/>
                    <a:pt x="53" y="31"/>
                  </a:cubicBezTo>
                  <a:cubicBezTo>
                    <a:pt x="53" y="44"/>
                    <a:pt x="53" y="44"/>
                    <a:pt x="53" y="44"/>
                  </a:cubicBezTo>
                  <a:cubicBezTo>
                    <a:pt x="83" y="44"/>
                    <a:pt x="83" y="44"/>
                    <a:pt x="83" y="44"/>
                  </a:cubicBezTo>
                  <a:cubicBezTo>
                    <a:pt x="86" y="44"/>
                    <a:pt x="88" y="45"/>
                    <a:pt x="89" y="47"/>
                  </a:cubicBezTo>
                  <a:cubicBezTo>
                    <a:pt x="89" y="15"/>
                    <a:pt x="89" y="15"/>
                    <a:pt x="89" y="15"/>
                  </a:cubicBezTo>
                  <a:cubicBezTo>
                    <a:pt x="89" y="13"/>
                    <a:pt x="90" y="11"/>
                    <a:pt x="91" y="10"/>
                  </a:cubicBezTo>
                  <a:cubicBezTo>
                    <a:pt x="93" y="8"/>
                    <a:pt x="94" y="8"/>
                    <a:pt x="96" y="8"/>
                  </a:cubicBezTo>
                  <a:cubicBezTo>
                    <a:pt x="98" y="8"/>
                    <a:pt x="100" y="8"/>
                    <a:pt x="101" y="10"/>
                  </a:cubicBezTo>
                  <a:cubicBezTo>
                    <a:pt x="103" y="11"/>
                    <a:pt x="104" y="13"/>
                    <a:pt x="104" y="15"/>
                  </a:cubicBezTo>
                  <a:cubicBezTo>
                    <a:pt x="104" y="95"/>
                    <a:pt x="104" y="95"/>
                    <a:pt x="104" y="95"/>
                  </a:cubicBezTo>
                  <a:cubicBezTo>
                    <a:pt x="104" y="97"/>
                    <a:pt x="103" y="99"/>
                    <a:pt x="101" y="100"/>
                  </a:cubicBezTo>
                  <a:cubicBezTo>
                    <a:pt x="100" y="102"/>
                    <a:pt x="98" y="102"/>
                    <a:pt x="96" y="102"/>
                  </a:cubicBezTo>
                  <a:cubicBezTo>
                    <a:pt x="94" y="102"/>
                    <a:pt x="93" y="102"/>
                    <a:pt x="91" y="100"/>
                  </a:cubicBezTo>
                  <a:cubicBezTo>
                    <a:pt x="90" y="99"/>
                    <a:pt x="89" y="97"/>
                    <a:pt x="89" y="95"/>
                  </a:cubicBezTo>
                  <a:cubicBezTo>
                    <a:pt x="89" y="54"/>
                    <a:pt x="89" y="54"/>
                    <a:pt x="89" y="54"/>
                  </a:cubicBezTo>
                  <a:cubicBezTo>
                    <a:pt x="88" y="56"/>
                    <a:pt x="86" y="58"/>
                    <a:pt x="83" y="58"/>
                  </a:cubicBezTo>
                  <a:cubicBezTo>
                    <a:pt x="53" y="58"/>
                    <a:pt x="53" y="58"/>
                    <a:pt x="53" y="58"/>
                  </a:cubicBezTo>
                  <a:cubicBezTo>
                    <a:pt x="53" y="66"/>
                    <a:pt x="53" y="66"/>
                    <a:pt x="53" y="66"/>
                  </a:cubicBezTo>
                  <a:cubicBezTo>
                    <a:pt x="72" y="66"/>
                    <a:pt x="72" y="66"/>
                    <a:pt x="72" y="66"/>
                  </a:cubicBezTo>
                  <a:cubicBezTo>
                    <a:pt x="75" y="67"/>
                    <a:pt x="77" y="68"/>
                    <a:pt x="80" y="70"/>
                  </a:cubicBezTo>
                  <a:cubicBezTo>
                    <a:pt x="82" y="72"/>
                    <a:pt x="83" y="75"/>
                    <a:pt x="83" y="78"/>
                  </a:cubicBezTo>
                  <a:cubicBezTo>
                    <a:pt x="83" y="117"/>
                    <a:pt x="83" y="117"/>
                    <a:pt x="83" y="117"/>
                  </a:cubicBezTo>
                  <a:cubicBezTo>
                    <a:pt x="83" y="121"/>
                    <a:pt x="82" y="124"/>
                    <a:pt x="79" y="126"/>
                  </a:cubicBezTo>
                  <a:cubicBezTo>
                    <a:pt x="77" y="129"/>
                    <a:pt x="74" y="130"/>
                    <a:pt x="70" y="130"/>
                  </a:cubicBezTo>
                  <a:cubicBezTo>
                    <a:pt x="62" y="130"/>
                    <a:pt x="62" y="130"/>
                    <a:pt x="62" y="130"/>
                  </a:cubicBezTo>
                  <a:cubicBezTo>
                    <a:pt x="60" y="130"/>
                    <a:pt x="59" y="129"/>
                    <a:pt x="57" y="128"/>
                  </a:cubicBezTo>
                  <a:cubicBezTo>
                    <a:pt x="56" y="127"/>
                    <a:pt x="55" y="125"/>
                    <a:pt x="55" y="123"/>
                  </a:cubicBezTo>
                  <a:cubicBezTo>
                    <a:pt x="55" y="121"/>
                    <a:pt x="56" y="120"/>
                    <a:pt x="57" y="118"/>
                  </a:cubicBezTo>
                  <a:cubicBezTo>
                    <a:pt x="59" y="117"/>
                    <a:pt x="60" y="116"/>
                    <a:pt x="62" y="116"/>
                  </a:cubicBezTo>
                  <a:cubicBezTo>
                    <a:pt x="65" y="116"/>
                    <a:pt x="65" y="116"/>
                    <a:pt x="65" y="116"/>
                  </a:cubicBezTo>
                  <a:cubicBezTo>
                    <a:pt x="66" y="116"/>
                    <a:pt x="67" y="116"/>
                    <a:pt x="68" y="115"/>
                  </a:cubicBezTo>
                  <a:cubicBezTo>
                    <a:pt x="69" y="114"/>
                    <a:pt x="69" y="113"/>
                    <a:pt x="69" y="112"/>
                  </a:cubicBezTo>
                  <a:cubicBezTo>
                    <a:pt x="69" y="81"/>
                    <a:pt x="69" y="81"/>
                    <a:pt x="69" y="81"/>
                  </a:cubicBezTo>
                  <a:cubicBezTo>
                    <a:pt x="53" y="81"/>
                    <a:pt x="53" y="81"/>
                    <a:pt x="53" y="81"/>
                  </a:cubicBezTo>
                  <a:cubicBezTo>
                    <a:pt x="53" y="127"/>
                    <a:pt x="53" y="127"/>
                    <a:pt x="53" y="127"/>
                  </a:cubicBezTo>
                  <a:cubicBezTo>
                    <a:pt x="53" y="129"/>
                    <a:pt x="53" y="131"/>
                    <a:pt x="51" y="133"/>
                  </a:cubicBezTo>
                  <a:cubicBezTo>
                    <a:pt x="50" y="134"/>
                    <a:pt x="48" y="135"/>
                    <a:pt x="46" y="135"/>
                  </a:cubicBezTo>
                  <a:cubicBezTo>
                    <a:pt x="44" y="135"/>
                    <a:pt x="43" y="134"/>
                    <a:pt x="41" y="133"/>
                  </a:cubicBezTo>
                  <a:cubicBezTo>
                    <a:pt x="40" y="131"/>
                    <a:pt x="39" y="129"/>
                    <a:pt x="39" y="127"/>
                  </a:cubicBezTo>
                  <a:cubicBezTo>
                    <a:pt x="39" y="81"/>
                    <a:pt x="39" y="81"/>
                    <a:pt x="39" y="81"/>
                  </a:cubicBezTo>
                  <a:cubicBezTo>
                    <a:pt x="23" y="81"/>
                    <a:pt x="23" y="81"/>
                    <a:pt x="23" y="81"/>
                  </a:cubicBezTo>
                  <a:cubicBezTo>
                    <a:pt x="23" y="123"/>
                    <a:pt x="23" y="123"/>
                    <a:pt x="23" y="123"/>
                  </a:cubicBezTo>
                  <a:cubicBezTo>
                    <a:pt x="24" y="125"/>
                    <a:pt x="23" y="127"/>
                    <a:pt x="21" y="128"/>
                  </a:cubicBezTo>
                  <a:cubicBezTo>
                    <a:pt x="20" y="130"/>
                    <a:pt x="18" y="130"/>
                    <a:pt x="17" y="130"/>
                  </a:cubicBezTo>
                  <a:cubicBezTo>
                    <a:pt x="15" y="130"/>
                    <a:pt x="13" y="130"/>
                    <a:pt x="12" y="128"/>
                  </a:cubicBezTo>
                  <a:cubicBezTo>
                    <a:pt x="10" y="127"/>
                    <a:pt x="9" y="125"/>
                    <a:pt x="9" y="123"/>
                  </a:cubicBezTo>
                  <a:cubicBezTo>
                    <a:pt x="9" y="78"/>
                    <a:pt x="9" y="78"/>
                    <a:pt x="9" y="78"/>
                  </a:cubicBezTo>
                  <a:cubicBezTo>
                    <a:pt x="10" y="75"/>
                    <a:pt x="11" y="72"/>
                    <a:pt x="13" y="70"/>
                  </a:cubicBezTo>
                  <a:cubicBezTo>
                    <a:pt x="15" y="68"/>
                    <a:pt x="18" y="67"/>
                    <a:pt x="21" y="66"/>
                  </a:cubicBezTo>
                  <a:cubicBezTo>
                    <a:pt x="39" y="66"/>
                    <a:pt x="39" y="66"/>
                    <a:pt x="39" y="66"/>
                  </a:cubicBezTo>
                  <a:cubicBezTo>
                    <a:pt x="39" y="58"/>
                    <a:pt x="39" y="58"/>
                    <a:pt x="39" y="58"/>
                  </a:cubicBezTo>
                  <a:cubicBezTo>
                    <a:pt x="11" y="58"/>
                    <a:pt x="11" y="58"/>
                    <a:pt x="11" y="58"/>
                  </a:cubicBezTo>
                  <a:cubicBezTo>
                    <a:pt x="10" y="58"/>
                    <a:pt x="8" y="57"/>
                    <a:pt x="7" y="56"/>
                  </a:cubicBezTo>
                  <a:cubicBezTo>
                    <a:pt x="6" y="55"/>
                    <a:pt x="5" y="54"/>
                    <a:pt x="5" y="52"/>
                  </a:cubicBezTo>
                  <a:cubicBezTo>
                    <a:pt x="4" y="51"/>
                    <a:pt x="4" y="49"/>
                    <a:pt x="5" y="48"/>
                  </a:cubicBezTo>
                  <a:cubicBezTo>
                    <a:pt x="6" y="46"/>
                    <a:pt x="7" y="45"/>
                    <a:pt x="8" y="45"/>
                  </a:cubicBezTo>
                  <a:cubicBezTo>
                    <a:pt x="5" y="45"/>
                    <a:pt x="2" y="43"/>
                    <a:pt x="1" y="40"/>
                  </a:cubicBezTo>
                  <a:cubicBezTo>
                    <a:pt x="0" y="37"/>
                    <a:pt x="1" y="34"/>
                    <a:pt x="3" y="32"/>
                  </a:cubicBezTo>
                  <a:cubicBezTo>
                    <a:pt x="9" y="25"/>
                    <a:pt x="14" y="16"/>
                    <a:pt x="15" y="7"/>
                  </a:cubicBezTo>
                  <a:cubicBezTo>
                    <a:pt x="16" y="5"/>
                    <a:pt x="17" y="4"/>
                    <a:pt x="19" y="3"/>
                  </a:cubicBezTo>
                  <a:cubicBezTo>
                    <a:pt x="20" y="2"/>
                    <a:pt x="22" y="1"/>
                    <a:pt x="24" y="2"/>
                  </a:cubicBezTo>
                  <a:cubicBezTo>
                    <a:pt x="26" y="2"/>
                    <a:pt x="27" y="3"/>
                    <a:pt x="28" y="4"/>
                  </a:cubicBezTo>
                  <a:cubicBezTo>
                    <a:pt x="29" y="6"/>
                    <a:pt x="30" y="8"/>
                    <a:pt x="30" y="10"/>
                  </a:cubicBezTo>
                  <a:cubicBezTo>
                    <a:pt x="28" y="17"/>
                    <a:pt x="28" y="17"/>
                    <a:pt x="28" y="17"/>
                  </a:cubicBezTo>
                  <a:cubicBezTo>
                    <a:pt x="39" y="17"/>
                    <a:pt x="39" y="17"/>
                    <a:pt x="39" y="17"/>
                  </a:cubicBezTo>
                  <a:cubicBezTo>
                    <a:pt x="39" y="7"/>
                    <a:pt x="39" y="7"/>
                    <a:pt x="39" y="7"/>
                  </a:cubicBezTo>
                  <a:cubicBezTo>
                    <a:pt x="39" y="5"/>
                    <a:pt x="40" y="3"/>
                    <a:pt x="41" y="2"/>
                  </a:cubicBezTo>
                  <a:cubicBezTo>
                    <a:pt x="43" y="0"/>
                    <a:pt x="44" y="0"/>
                    <a:pt x="46" y="0"/>
                  </a:cubicBezTo>
                  <a:cubicBezTo>
                    <a:pt x="48" y="0"/>
                    <a:pt x="50" y="0"/>
                    <a:pt x="51" y="2"/>
                  </a:cubicBezTo>
                  <a:cubicBezTo>
                    <a:pt x="53" y="3"/>
                    <a:pt x="53" y="5"/>
                    <a:pt x="53" y="7"/>
                  </a:cubicBezTo>
                  <a:lnTo>
                    <a:pt x="53" y="17"/>
                  </a:lnTo>
                  <a:close/>
                  <a:moveTo>
                    <a:pt x="21" y="31"/>
                  </a:moveTo>
                  <a:cubicBezTo>
                    <a:pt x="19" y="36"/>
                    <a:pt x="15" y="40"/>
                    <a:pt x="12" y="44"/>
                  </a:cubicBezTo>
                  <a:cubicBezTo>
                    <a:pt x="39" y="44"/>
                    <a:pt x="39" y="44"/>
                    <a:pt x="39" y="44"/>
                  </a:cubicBezTo>
                  <a:cubicBezTo>
                    <a:pt x="39" y="31"/>
                    <a:pt x="39" y="31"/>
                    <a:pt x="39" y="31"/>
                  </a:cubicBezTo>
                  <a:lnTo>
                    <a:pt x="21" y="31"/>
                  </a:lnTo>
                  <a:close/>
                  <a:moveTo>
                    <a:pt x="128" y="12"/>
                  </a:moveTo>
                  <a:cubicBezTo>
                    <a:pt x="128" y="119"/>
                    <a:pt x="128" y="119"/>
                    <a:pt x="128" y="119"/>
                  </a:cubicBezTo>
                  <a:cubicBezTo>
                    <a:pt x="128" y="123"/>
                    <a:pt x="126" y="127"/>
                    <a:pt x="123" y="130"/>
                  </a:cubicBezTo>
                  <a:cubicBezTo>
                    <a:pt x="119" y="133"/>
                    <a:pt x="115" y="134"/>
                    <a:pt x="110" y="133"/>
                  </a:cubicBezTo>
                  <a:cubicBezTo>
                    <a:pt x="97" y="131"/>
                    <a:pt x="97" y="131"/>
                    <a:pt x="97" y="131"/>
                  </a:cubicBezTo>
                  <a:cubicBezTo>
                    <a:pt x="95" y="131"/>
                    <a:pt x="94" y="130"/>
                    <a:pt x="93" y="128"/>
                  </a:cubicBezTo>
                  <a:cubicBezTo>
                    <a:pt x="91" y="126"/>
                    <a:pt x="91" y="125"/>
                    <a:pt x="91" y="123"/>
                  </a:cubicBezTo>
                  <a:cubicBezTo>
                    <a:pt x="92" y="121"/>
                    <a:pt x="93" y="119"/>
                    <a:pt x="94" y="118"/>
                  </a:cubicBezTo>
                  <a:cubicBezTo>
                    <a:pt x="96" y="117"/>
                    <a:pt x="98" y="117"/>
                    <a:pt x="100" y="117"/>
                  </a:cubicBezTo>
                  <a:cubicBezTo>
                    <a:pt x="109" y="119"/>
                    <a:pt x="109" y="119"/>
                    <a:pt x="109" y="119"/>
                  </a:cubicBezTo>
                  <a:cubicBezTo>
                    <a:pt x="110" y="119"/>
                    <a:pt x="112" y="119"/>
                    <a:pt x="113" y="118"/>
                  </a:cubicBezTo>
                  <a:cubicBezTo>
                    <a:pt x="114" y="116"/>
                    <a:pt x="115" y="115"/>
                    <a:pt x="115" y="114"/>
                  </a:cubicBezTo>
                  <a:cubicBezTo>
                    <a:pt x="115" y="12"/>
                    <a:pt x="115" y="12"/>
                    <a:pt x="115" y="12"/>
                  </a:cubicBezTo>
                  <a:cubicBezTo>
                    <a:pt x="115" y="10"/>
                    <a:pt x="115" y="9"/>
                    <a:pt x="117" y="7"/>
                  </a:cubicBezTo>
                  <a:cubicBezTo>
                    <a:pt x="118" y="6"/>
                    <a:pt x="119" y="5"/>
                    <a:pt x="121" y="5"/>
                  </a:cubicBezTo>
                  <a:cubicBezTo>
                    <a:pt x="123" y="5"/>
                    <a:pt x="125" y="6"/>
                    <a:pt x="126" y="7"/>
                  </a:cubicBezTo>
                  <a:cubicBezTo>
                    <a:pt x="127" y="9"/>
                    <a:pt x="128" y="10"/>
                    <a:pt x="128" y="12"/>
                  </a:cubicBez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8" name="Freeform 22">
              <a:extLst>
                <a:ext uri="{FF2B5EF4-FFF2-40B4-BE49-F238E27FC236}">
                  <a16:creationId xmlns:a16="http://schemas.microsoft.com/office/drawing/2014/main" id="{70EC0955-5B0C-6837-E8C0-6F5A4558D638}"/>
                </a:ext>
              </a:extLst>
            </p:cNvPr>
            <p:cNvSpPr>
              <a:spLocks noEditPoints="1"/>
            </p:cNvSpPr>
            <p:nvPr/>
          </p:nvSpPr>
          <p:spPr bwMode="gray">
            <a:xfrm>
              <a:off x="19016663" y="5888038"/>
              <a:ext cx="493712" cy="523875"/>
            </a:xfrm>
            <a:custGeom>
              <a:avLst/>
              <a:gdLst>
                <a:gd name="T0" fmla="*/ 58 w 131"/>
                <a:gd name="T1" fmla="*/ 12 h 138"/>
                <a:gd name="T2" fmla="*/ 60 w 131"/>
                <a:gd name="T3" fmla="*/ 3 h 138"/>
                <a:gd name="T4" fmla="*/ 71 w 131"/>
                <a:gd name="T5" fmla="*/ 3 h 138"/>
                <a:gd name="T6" fmla="*/ 73 w 131"/>
                <a:gd name="T7" fmla="*/ 12 h 138"/>
                <a:gd name="T8" fmla="*/ 124 w 131"/>
                <a:gd name="T9" fmla="*/ 14 h 138"/>
                <a:gd name="T10" fmla="*/ 124 w 131"/>
                <a:gd name="T11" fmla="*/ 25 h 138"/>
                <a:gd name="T12" fmla="*/ 105 w 131"/>
                <a:gd name="T13" fmla="*/ 27 h 138"/>
                <a:gd name="T14" fmla="*/ 121 w 131"/>
                <a:gd name="T15" fmla="*/ 35 h 138"/>
                <a:gd name="T16" fmla="*/ 128 w 131"/>
                <a:gd name="T17" fmla="*/ 42 h 138"/>
                <a:gd name="T18" fmla="*/ 121 w 131"/>
                <a:gd name="T19" fmla="*/ 49 h 138"/>
                <a:gd name="T20" fmla="*/ 105 w 131"/>
                <a:gd name="T21" fmla="*/ 60 h 138"/>
                <a:gd name="T22" fmla="*/ 93 w 131"/>
                <a:gd name="T23" fmla="*/ 72 h 138"/>
                <a:gd name="T24" fmla="*/ 40 w 131"/>
                <a:gd name="T25" fmla="*/ 68 h 138"/>
                <a:gd name="T26" fmla="*/ 36 w 131"/>
                <a:gd name="T27" fmla="*/ 49 h 138"/>
                <a:gd name="T28" fmla="*/ 21 w 131"/>
                <a:gd name="T29" fmla="*/ 83 h 138"/>
                <a:gd name="T30" fmla="*/ 9 w 131"/>
                <a:gd name="T31" fmla="*/ 131 h 138"/>
                <a:gd name="T32" fmla="*/ 0 w 131"/>
                <a:gd name="T33" fmla="*/ 127 h 138"/>
                <a:gd name="T34" fmla="*/ 7 w 131"/>
                <a:gd name="T35" fmla="*/ 83 h 138"/>
                <a:gd name="T36" fmla="*/ 10 w 131"/>
                <a:gd name="T37" fmla="*/ 15 h 138"/>
                <a:gd name="T38" fmla="*/ 32 w 131"/>
                <a:gd name="T39" fmla="*/ 77 h 138"/>
                <a:gd name="T40" fmla="*/ 114 w 131"/>
                <a:gd name="T41" fmla="*/ 81 h 138"/>
                <a:gd name="T42" fmla="*/ 88 w 131"/>
                <a:gd name="T43" fmla="*/ 114 h 138"/>
                <a:gd name="T44" fmla="*/ 129 w 131"/>
                <a:gd name="T45" fmla="*/ 127 h 138"/>
                <a:gd name="T46" fmla="*/ 127 w 131"/>
                <a:gd name="T47" fmla="*/ 137 h 138"/>
                <a:gd name="T48" fmla="*/ 72 w 131"/>
                <a:gd name="T49" fmla="*/ 124 h 138"/>
                <a:gd name="T50" fmla="*/ 18 w 131"/>
                <a:gd name="T51" fmla="*/ 136 h 138"/>
                <a:gd name="T52" fmla="*/ 16 w 131"/>
                <a:gd name="T53" fmla="*/ 126 h 138"/>
                <a:gd name="T54" fmla="*/ 54 w 131"/>
                <a:gd name="T55" fmla="*/ 115 h 138"/>
                <a:gd name="T56" fmla="*/ 34 w 131"/>
                <a:gd name="T57" fmla="*/ 100 h 138"/>
                <a:gd name="T58" fmla="*/ 39 w 131"/>
                <a:gd name="T59" fmla="*/ 91 h 138"/>
                <a:gd name="T60" fmla="*/ 72 w 131"/>
                <a:gd name="T61" fmla="*/ 107 h 138"/>
                <a:gd name="T62" fmla="*/ 32 w 131"/>
                <a:gd name="T63" fmla="*/ 90 h 138"/>
                <a:gd name="T64" fmla="*/ 25 w 131"/>
                <a:gd name="T65" fmla="*/ 83 h 138"/>
                <a:gd name="T66" fmla="*/ 32 w 131"/>
                <a:gd name="T67" fmla="*/ 77 h 138"/>
                <a:gd name="T68" fmla="*/ 21 w 131"/>
                <a:gd name="T69" fmla="*/ 35 h 138"/>
                <a:gd name="T70" fmla="*/ 36 w 131"/>
                <a:gd name="T71" fmla="*/ 27 h 138"/>
                <a:gd name="T72" fmla="*/ 50 w 131"/>
                <a:gd name="T73" fmla="*/ 27 h 138"/>
                <a:gd name="T74" fmla="*/ 90 w 131"/>
                <a:gd name="T75" fmla="*/ 35 h 138"/>
                <a:gd name="T76" fmla="*/ 50 w 131"/>
                <a:gd name="T77" fmla="*/ 27 h 138"/>
                <a:gd name="T78" fmla="*/ 50 w 131"/>
                <a:gd name="T79" fmla="*/ 58 h 138"/>
                <a:gd name="T80" fmla="*/ 90 w 131"/>
                <a:gd name="T81" fmla="*/ 49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31" h="138">
                  <a:moveTo>
                    <a:pt x="18" y="12"/>
                  </a:moveTo>
                  <a:cubicBezTo>
                    <a:pt x="58" y="12"/>
                    <a:pt x="58" y="12"/>
                    <a:pt x="58" y="12"/>
                  </a:cubicBezTo>
                  <a:cubicBezTo>
                    <a:pt x="58" y="8"/>
                    <a:pt x="58" y="8"/>
                    <a:pt x="58" y="8"/>
                  </a:cubicBezTo>
                  <a:cubicBezTo>
                    <a:pt x="58" y="6"/>
                    <a:pt x="58" y="4"/>
                    <a:pt x="60" y="3"/>
                  </a:cubicBezTo>
                  <a:cubicBezTo>
                    <a:pt x="61" y="1"/>
                    <a:pt x="63" y="0"/>
                    <a:pt x="65" y="0"/>
                  </a:cubicBezTo>
                  <a:cubicBezTo>
                    <a:pt x="67" y="0"/>
                    <a:pt x="69" y="1"/>
                    <a:pt x="71" y="3"/>
                  </a:cubicBezTo>
                  <a:cubicBezTo>
                    <a:pt x="72" y="4"/>
                    <a:pt x="73" y="6"/>
                    <a:pt x="73" y="8"/>
                  </a:cubicBezTo>
                  <a:cubicBezTo>
                    <a:pt x="73" y="12"/>
                    <a:pt x="73" y="12"/>
                    <a:pt x="73" y="12"/>
                  </a:cubicBezTo>
                  <a:cubicBezTo>
                    <a:pt x="119" y="12"/>
                    <a:pt x="119" y="12"/>
                    <a:pt x="119" y="12"/>
                  </a:cubicBezTo>
                  <a:cubicBezTo>
                    <a:pt x="121" y="12"/>
                    <a:pt x="123" y="13"/>
                    <a:pt x="124" y="14"/>
                  </a:cubicBezTo>
                  <a:cubicBezTo>
                    <a:pt x="126" y="16"/>
                    <a:pt x="127" y="17"/>
                    <a:pt x="127" y="19"/>
                  </a:cubicBezTo>
                  <a:cubicBezTo>
                    <a:pt x="127" y="21"/>
                    <a:pt x="126" y="23"/>
                    <a:pt x="124" y="25"/>
                  </a:cubicBezTo>
                  <a:cubicBezTo>
                    <a:pt x="123" y="26"/>
                    <a:pt x="121" y="27"/>
                    <a:pt x="119" y="27"/>
                  </a:cubicBezTo>
                  <a:cubicBezTo>
                    <a:pt x="105" y="27"/>
                    <a:pt x="105" y="27"/>
                    <a:pt x="105" y="27"/>
                  </a:cubicBezTo>
                  <a:cubicBezTo>
                    <a:pt x="105" y="35"/>
                    <a:pt x="105" y="35"/>
                    <a:pt x="105" y="35"/>
                  </a:cubicBezTo>
                  <a:cubicBezTo>
                    <a:pt x="121" y="35"/>
                    <a:pt x="121" y="35"/>
                    <a:pt x="121" y="35"/>
                  </a:cubicBezTo>
                  <a:cubicBezTo>
                    <a:pt x="123" y="35"/>
                    <a:pt x="124" y="36"/>
                    <a:pt x="126" y="37"/>
                  </a:cubicBezTo>
                  <a:cubicBezTo>
                    <a:pt x="127" y="39"/>
                    <a:pt x="128" y="40"/>
                    <a:pt x="128" y="42"/>
                  </a:cubicBezTo>
                  <a:cubicBezTo>
                    <a:pt x="128" y="44"/>
                    <a:pt x="127" y="45"/>
                    <a:pt x="126" y="47"/>
                  </a:cubicBezTo>
                  <a:cubicBezTo>
                    <a:pt x="124" y="48"/>
                    <a:pt x="123" y="49"/>
                    <a:pt x="121" y="49"/>
                  </a:cubicBezTo>
                  <a:cubicBezTo>
                    <a:pt x="105" y="49"/>
                    <a:pt x="105" y="49"/>
                    <a:pt x="105" y="49"/>
                  </a:cubicBezTo>
                  <a:cubicBezTo>
                    <a:pt x="105" y="60"/>
                    <a:pt x="105" y="60"/>
                    <a:pt x="105" y="60"/>
                  </a:cubicBezTo>
                  <a:cubicBezTo>
                    <a:pt x="105" y="63"/>
                    <a:pt x="104" y="66"/>
                    <a:pt x="101" y="68"/>
                  </a:cubicBezTo>
                  <a:cubicBezTo>
                    <a:pt x="99" y="70"/>
                    <a:pt x="96" y="71"/>
                    <a:pt x="93" y="72"/>
                  </a:cubicBezTo>
                  <a:cubicBezTo>
                    <a:pt x="48" y="72"/>
                    <a:pt x="48" y="72"/>
                    <a:pt x="48" y="72"/>
                  </a:cubicBezTo>
                  <a:cubicBezTo>
                    <a:pt x="45" y="71"/>
                    <a:pt x="42" y="70"/>
                    <a:pt x="40" y="68"/>
                  </a:cubicBezTo>
                  <a:cubicBezTo>
                    <a:pt x="37" y="65"/>
                    <a:pt x="36" y="63"/>
                    <a:pt x="36" y="59"/>
                  </a:cubicBezTo>
                  <a:cubicBezTo>
                    <a:pt x="36" y="49"/>
                    <a:pt x="36" y="49"/>
                    <a:pt x="36" y="49"/>
                  </a:cubicBezTo>
                  <a:cubicBezTo>
                    <a:pt x="21" y="49"/>
                    <a:pt x="21" y="49"/>
                    <a:pt x="21" y="49"/>
                  </a:cubicBezTo>
                  <a:cubicBezTo>
                    <a:pt x="21" y="83"/>
                    <a:pt x="21" y="83"/>
                    <a:pt x="21" y="83"/>
                  </a:cubicBezTo>
                  <a:cubicBezTo>
                    <a:pt x="21" y="98"/>
                    <a:pt x="18" y="113"/>
                    <a:pt x="13" y="128"/>
                  </a:cubicBezTo>
                  <a:cubicBezTo>
                    <a:pt x="12" y="129"/>
                    <a:pt x="11" y="130"/>
                    <a:pt x="9" y="131"/>
                  </a:cubicBezTo>
                  <a:cubicBezTo>
                    <a:pt x="7" y="132"/>
                    <a:pt x="5" y="131"/>
                    <a:pt x="4" y="131"/>
                  </a:cubicBezTo>
                  <a:cubicBezTo>
                    <a:pt x="2" y="130"/>
                    <a:pt x="1" y="129"/>
                    <a:pt x="0" y="127"/>
                  </a:cubicBezTo>
                  <a:cubicBezTo>
                    <a:pt x="0" y="126"/>
                    <a:pt x="0" y="124"/>
                    <a:pt x="0" y="122"/>
                  </a:cubicBezTo>
                  <a:cubicBezTo>
                    <a:pt x="5" y="110"/>
                    <a:pt x="7" y="97"/>
                    <a:pt x="7" y="83"/>
                  </a:cubicBezTo>
                  <a:cubicBezTo>
                    <a:pt x="7" y="23"/>
                    <a:pt x="7" y="23"/>
                    <a:pt x="7" y="23"/>
                  </a:cubicBezTo>
                  <a:cubicBezTo>
                    <a:pt x="7" y="20"/>
                    <a:pt x="8" y="17"/>
                    <a:pt x="10" y="15"/>
                  </a:cubicBezTo>
                  <a:cubicBezTo>
                    <a:pt x="12" y="13"/>
                    <a:pt x="15" y="12"/>
                    <a:pt x="18" y="12"/>
                  </a:cubicBezTo>
                  <a:close/>
                  <a:moveTo>
                    <a:pt x="32" y="77"/>
                  </a:moveTo>
                  <a:cubicBezTo>
                    <a:pt x="107" y="77"/>
                    <a:pt x="107" y="77"/>
                    <a:pt x="107" y="77"/>
                  </a:cubicBezTo>
                  <a:cubicBezTo>
                    <a:pt x="110" y="77"/>
                    <a:pt x="113" y="78"/>
                    <a:pt x="114" y="81"/>
                  </a:cubicBezTo>
                  <a:cubicBezTo>
                    <a:pt x="116" y="85"/>
                    <a:pt x="116" y="88"/>
                    <a:pt x="114" y="91"/>
                  </a:cubicBezTo>
                  <a:cubicBezTo>
                    <a:pt x="106" y="100"/>
                    <a:pt x="97" y="107"/>
                    <a:pt x="88" y="114"/>
                  </a:cubicBezTo>
                  <a:cubicBezTo>
                    <a:pt x="101" y="118"/>
                    <a:pt x="113" y="121"/>
                    <a:pt x="125" y="123"/>
                  </a:cubicBezTo>
                  <a:cubicBezTo>
                    <a:pt x="127" y="124"/>
                    <a:pt x="128" y="125"/>
                    <a:pt x="129" y="127"/>
                  </a:cubicBezTo>
                  <a:cubicBezTo>
                    <a:pt x="131" y="128"/>
                    <a:pt x="131" y="130"/>
                    <a:pt x="130" y="132"/>
                  </a:cubicBezTo>
                  <a:cubicBezTo>
                    <a:pt x="130" y="134"/>
                    <a:pt x="129" y="136"/>
                    <a:pt x="127" y="137"/>
                  </a:cubicBezTo>
                  <a:cubicBezTo>
                    <a:pt x="125" y="138"/>
                    <a:pt x="124" y="138"/>
                    <a:pt x="122" y="138"/>
                  </a:cubicBezTo>
                  <a:cubicBezTo>
                    <a:pt x="105" y="135"/>
                    <a:pt x="88" y="130"/>
                    <a:pt x="72" y="124"/>
                  </a:cubicBezTo>
                  <a:cubicBezTo>
                    <a:pt x="57" y="132"/>
                    <a:pt x="40" y="136"/>
                    <a:pt x="23" y="138"/>
                  </a:cubicBezTo>
                  <a:cubicBezTo>
                    <a:pt x="21" y="138"/>
                    <a:pt x="19" y="137"/>
                    <a:pt x="18" y="136"/>
                  </a:cubicBezTo>
                  <a:cubicBezTo>
                    <a:pt x="16" y="135"/>
                    <a:pt x="15" y="133"/>
                    <a:pt x="15" y="131"/>
                  </a:cubicBezTo>
                  <a:cubicBezTo>
                    <a:pt x="15" y="129"/>
                    <a:pt x="15" y="127"/>
                    <a:pt x="16" y="126"/>
                  </a:cubicBezTo>
                  <a:cubicBezTo>
                    <a:pt x="17" y="124"/>
                    <a:pt x="19" y="123"/>
                    <a:pt x="21" y="123"/>
                  </a:cubicBezTo>
                  <a:cubicBezTo>
                    <a:pt x="32" y="122"/>
                    <a:pt x="43" y="120"/>
                    <a:pt x="54" y="115"/>
                  </a:cubicBezTo>
                  <a:cubicBezTo>
                    <a:pt x="48" y="112"/>
                    <a:pt x="42" y="109"/>
                    <a:pt x="36" y="104"/>
                  </a:cubicBezTo>
                  <a:cubicBezTo>
                    <a:pt x="35" y="103"/>
                    <a:pt x="34" y="102"/>
                    <a:pt x="34" y="100"/>
                  </a:cubicBezTo>
                  <a:cubicBezTo>
                    <a:pt x="33" y="98"/>
                    <a:pt x="34" y="96"/>
                    <a:pt x="35" y="94"/>
                  </a:cubicBezTo>
                  <a:cubicBezTo>
                    <a:pt x="36" y="93"/>
                    <a:pt x="37" y="92"/>
                    <a:pt x="39" y="91"/>
                  </a:cubicBezTo>
                  <a:cubicBezTo>
                    <a:pt x="41" y="91"/>
                    <a:pt x="43" y="91"/>
                    <a:pt x="44" y="92"/>
                  </a:cubicBezTo>
                  <a:cubicBezTo>
                    <a:pt x="52" y="97"/>
                    <a:pt x="61" y="102"/>
                    <a:pt x="72" y="107"/>
                  </a:cubicBezTo>
                  <a:cubicBezTo>
                    <a:pt x="80" y="102"/>
                    <a:pt x="87" y="96"/>
                    <a:pt x="94" y="90"/>
                  </a:cubicBezTo>
                  <a:cubicBezTo>
                    <a:pt x="32" y="90"/>
                    <a:pt x="32" y="90"/>
                    <a:pt x="32" y="90"/>
                  </a:cubicBezTo>
                  <a:cubicBezTo>
                    <a:pt x="30" y="90"/>
                    <a:pt x="28" y="89"/>
                    <a:pt x="27" y="88"/>
                  </a:cubicBezTo>
                  <a:cubicBezTo>
                    <a:pt x="26" y="86"/>
                    <a:pt x="25" y="85"/>
                    <a:pt x="25" y="83"/>
                  </a:cubicBezTo>
                  <a:cubicBezTo>
                    <a:pt x="25" y="81"/>
                    <a:pt x="26" y="80"/>
                    <a:pt x="27" y="79"/>
                  </a:cubicBezTo>
                  <a:cubicBezTo>
                    <a:pt x="28" y="77"/>
                    <a:pt x="30" y="77"/>
                    <a:pt x="32" y="77"/>
                  </a:cubicBezTo>
                  <a:close/>
                  <a:moveTo>
                    <a:pt x="21" y="27"/>
                  </a:moveTo>
                  <a:cubicBezTo>
                    <a:pt x="21" y="35"/>
                    <a:pt x="21" y="35"/>
                    <a:pt x="21" y="35"/>
                  </a:cubicBezTo>
                  <a:cubicBezTo>
                    <a:pt x="36" y="35"/>
                    <a:pt x="36" y="35"/>
                    <a:pt x="36" y="35"/>
                  </a:cubicBezTo>
                  <a:cubicBezTo>
                    <a:pt x="36" y="27"/>
                    <a:pt x="36" y="27"/>
                    <a:pt x="36" y="27"/>
                  </a:cubicBezTo>
                  <a:lnTo>
                    <a:pt x="21" y="27"/>
                  </a:lnTo>
                  <a:close/>
                  <a:moveTo>
                    <a:pt x="50" y="27"/>
                  </a:moveTo>
                  <a:cubicBezTo>
                    <a:pt x="50" y="35"/>
                    <a:pt x="50" y="35"/>
                    <a:pt x="50" y="35"/>
                  </a:cubicBezTo>
                  <a:cubicBezTo>
                    <a:pt x="90" y="35"/>
                    <a:pt x="90" y="35"/>
                    <a:pt x="90" y="35"/>
                  </a:cubicBezTo>
                  <a:cubicBezTo>
                    <a:pt x="90" y="27"/>
                    <a:pt x="90" y="27"/>
                    <a:pt x="90" y="27"/>
                  </a:cubicBezTo>
                  <a:lnTo>
                    <a:pt x="50" y="27"/>
                  </a:lnTo>
                  <a:close/>
                  <a:moveTo>
                    <a:pt x="50" y="49"/>
                  </a:moveTo>
                  <a:cubicBezTo>
                    <a:pt x="50" y="58"/>
                    <a:pt x="50" y="58"/>
                    <a:pt x="50" y="58"/>
                  </a:cubicBezTo>
                  <a:cubicBezTo>
                    <a:pt x="90" y="58"/>
                    <a:pt x="90" y="58"/>
                    <a:pt x="90" y="58"/>
                  </a:cubicBezTo>
                  <a:cubicBezTo>
                    <a:pt x="90" y="49"/>
                    <a:pt x="90" y="49"/>
                    <a:pt x="90" y="49"/>
                  </a:cubicBezTo>
                  <a:lnTo>
                    <a:pt x="50" y="49"/>
                  </a:ln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9" name="Freeform 23">
              <a:extLst>
                <a:ext uri="{FF2B5EF4-FFF2-40B4-BE49-F238E27FC236}">
                  <a16:creationId xmlns:a16="http://schemas.microsoft.com/office/drawing/2014/main" id="{1AEE4222-1B0E-F439-051F-E0844BABDC2D}"/>
                </a:ext>
              </a:extLst>
            </p:cNvPr>
            <p:cNvSpPr>
              <a:spLocks noEditPoints="1"/>
            </p:cNvSpPr>
            <p:nvPr/>
          </p:nvSpPr>
          <p:spPr bwMode="gray">
            <a:xfrm>
              <a:off x="19548475" y="5924551"/>
              <a:ext cx="466725" cy="449263"/>
            </a:xfrm>
            <a:custGeom>
              <a:avLst/>
              <a:gdLst>
                <a:gd name="T0" fmla="*/ 72 w 124"/>
                <a:gd name="T1" fmla="*/ 14 h 118"/>
                <a:gd name="T2" fmla="*/ 43 w 124"/>
                <a:gd name="T3" fmla="*/ 102 h 118"/>
                <a:gd name="T4" fmla="*/ 30 w 124"/>
                <a:gd name="T5" fmla="*/ 110 h 118"/>
                <a:gd name="T6" fmla="*/ 15 w 124"/>
                <a:gd name="T7" fmla="*/ 104 h 118"/>
                <a:gd name="T8" fmla="*/ 0 w 124"/>
                <a:gd name="T9" fmla="*/ 66 h 118"/>
                <a:gd name="T10" fmla="*/ 9 w 124"/>
                <a:gd name="T11" fmla="*/ 34 h 118"/>
                <a:gd name="T12" fmla="*/ 33 w 124"/>
                <a:gd name="T13" fmla="*/ 10 h 118"/>
                <a:gd name="T14" fmla="*/ 65 w 124"/>
                <a:gd name="T15" fmla="*/ 0 h 118"/>
                <a:gd name="T16" fmla="*/ 100 w 124"/>
                <a:gd name="T17" fmla="*/ 12 h 118"/>
                <a:gd name="T18" fmla="*/ 121 w 124"/>
                <a:gd name="T19" fmla="*/ 48 h 118"/>
                <a:gd name="T20" fmla="*/ 115 w 124"/>
                <a:gd name="T21" fmla="*/ 89 h 118"/>
                <a:gd name="T22" fmla="*/ 93 w 124"/>
                <a:gd name="T23" fmla="*/ 110 h 118"/>
                <a:gd name="T24" fmla="*/ 63 w 124"/>
                <a:gd name="T25" fmla="*/ 117 h 118"/>
                <a:gd name="T26" fmla="*/ 58 w 124"/>
                <a:gd name="T27" fmla="*/ 116 h 118"/>
                <a:gd name="T28" fmla="*/ 56 w 124"/>
                <a:gd name="T29" fmla="*/ 111 h 118"/>
                <a:gd name="T30" fmla="*/ 58 w 124"/>
                <a:gd name="T31" fmla="*/ 107 h 118"/>
                <a:gd name="T32" fmla="*/ 63 w 124"/>
                <a:gd name="T33" fmla="*/ 105 h 118"/>
                <a:gd name="T34" fmla="*/ 86 w 124"/>
                <a:gd name="T35" fmla="*/ 99 h 118"/>
                <a:gd name="T36" fmla="*/ 104 w 124"/>
                <a:gd name="T37" fmla="*/ 82 h 118"/>
                <a:gd name="T38" fmla="*/ 108 w 124"/>
                <a:gd name="T39" fmla="*/ 50 h 118"/>
                <a:gd name="T40" fmla="*/ 92 w 124"/>
                <a:gd name="T41" fmla="*/ 22 h 118"/>
                <a:gd name="T42" fmla="*/ 72 w 124"/>
                <a:gd name="T43" fmla="*/ 14 h 118"/>
                <a:gd name="T44" fmla="*/ 58 w 124"/>
                <a:gd name="T45" fmla="*/ 14 h 118"/>
                <a:gd name="T46" fmla="*/ 26 w 124"/>
                <a:gd name="T47" fmla="*/ 32 h 118"/>
                <a:gd name="T48" fmla="*/ 13 w 124"/>
                <a:gd name="T49" fmla="*/ 66 h 118"/>
                <a:gd name="T50" fmla="*/ 23 w 124"/>
                <a:gd name="T51" fmla="*/ 95 h 118"/>
                <a:gd name="T52" fmla="*/ 28 w 124"/>
                <a:gd name="T53" fmla="*/ 97 h 118"/>
                <a:gd name="T54" fmla="*/ 33 w 124"/>
                <a:gd name="T55" fmla="*/ 94 h 118"/>
                <a:gd name="T56" fmla="*/ 58 w 124"/>
                <a:gd name="T57" fmla="*/ 14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4" h="118">
                  <a:moveTo>
                    <a:pt x="72" y="14"/>
                  </a:moveTo>
                  <a:cubicBezTo>
                    <a:pt x="69" y="46"/>
                    <a:pt x="59" y="75"/>
                    <a:pt x="43" y="102"/>
                  </a:cubicBezTo>
                  <a:cubicBezTo>
                    <a:pt x="40" y="107"/>
                    <a:pt x="35" y="110"/>
                    <a:pt x="30" y="110"/>
                  </a:cubicBezTo>
                  <a:cubicBezTo>
                    <a:pt x="24" y="110"/>
                    <a:pt x="19" y="109"/>
                    <a:pt x="15" y="104"/>
                  </a:cubicBezTo>
                  <a:cubicBezTo>
                    <a:pt x="5" y="94"/>
                    <a:pt x="0" y="81"/>
                    <a:pt x="0" y="66"/>
                  </a:cubicBezTo>
                  <a:cubicBezTo>
                    <a:pt x="0" y="54"/>
                    <a:pt x="3" y="44"/>
                    <a:pt x="9" y="34"/>
                  </a:cubicBezTo>
                  <a:cubicBezTo>
                    <a:pt x="15" y="24"/>
                    <a:pt x="23" y="16"/>
                    <a:pt x="33" y="10"/>
                  </a:cubicBezTo>
                  <a:cubicBezTo>
                    <a:pt x="43" y="4"/>
                    <a:pt x="53" y="1"/>
                    <a:pt x="65" y="0"/>
                  </a:cubicBezTo>
                  <a:cubicBezTo>
                    <a:pt x="78" y="0"/>
                    <a:pt x="90" y="4"/>
                    <a:pt x="100" y="12"/>
                  </a:cubicBezTo>
                  <a:cubicBezTo>
                    <a:pt x="111" y="21"/>
                    <a:pt x="118" y="33"/>
                    <a:pt x="121" y="48"/>
                  </a:cubicBezTo>
                  <a:cubicBezTo>
                    <a:pt x="124" y="62"/>
                    <a:pt x="122" y="76"/>
                    <a:pt x="115" y="89"/>
                  </a:cubicBezTo>
                  <a:cubicBezTo>
                    <a:pt x="109" y="98"/>
                    <a:pt x="102" y="105"/>
                    <a:pt x="93" y="110"/>
                  </a:cubicBezTo>
                  <a:cubicBezTo>
                    <a:pt x="84" y="115"/>
                    <a:pt x="74" y="117"/>
                    <a:pt x="63" y="117"/>
                  </a:cubicBezTo>
                  <a:cubicBezTo>
                    <a:pt x="61" y="118"/>
                    <a:pt x="60" y="117"/>
                    <a:pt x="58" y="116"/>
                  </a:cubicBezTo>
                  <a:cubicBezTo>
                    <a:pt x="57" y="114"/>
                    <a:pt x="56" y="113"/>
                    <a:pt x="56" y="111"/>
                  </a:cubicBezTo>
                  <a:cubicBezTo>
                    <a:pt x="56" y="110"/>
                    <a:pt x="57" y="109"/>
                    <a:pt x="58" y="107"/>
                  </a:cubicBezTo>
                  <a:cubicBezTo>
                    <a:pt x="60" y="106"/>
                    <a:pt x="61" y="105"/>
                    <a:pt x="63" y="105"/>
                  </a:cubicBezTo>
                  <a:cubicBezTo>
                    <a:pt x="71" y="105"/>
                    <a:pt x="79" y="103"/>
                    <a:pt x="86" y="99"/>
                  </a:cubicBezTo>
                  <a:cubicBezTo>
                    <a:pt x="94" y="95"/>
                    <a:pt x="99" y="89"/>
                    <a:pt x="104" y="82"/>
                  </a:cubicBezTo>
                  <a:cubicBezTo>
                    <a:pt x="109" y="72"/>
                    <a:pt x="110" y="61"/>
                    <a:pt x="108" y="50"/>
                  </a:cubicBezTo>
                  <a:cubicBezTo>
                    <a:pt x="106" y="39"/>
                    <a:pt x="101" y="30"/>
                    <a:pt x="92" y="22"/>
                  </a:cubicBezTo>
                  <a:cubicBezTo>
                    <a:pt x="87" y="18"/>
                    <a:pt x="80" y="15"/>
                    <a:pt x="72" y="14"/>
                  </a:cubicBezTo>
                  <a:close/>
                  <a:moveTo>
                    <a:pt x="58" y="14"/>
                  </a:moveTo>
                  <a:cubicBezTo>
                    <a:pt x="45" y="16"/>
                    <a:pt x="34" y="22"/>
                    <a:pt x="26" y="32"/>
                  </a:cubicBezTo>
                  <a:cubicBezTo>
                    <a:pt x="18" y="42"/>
                    <a:pt x="13" y="53"/>
                    <a:pt x="13" y="66"/>
                  </a:cubicBezTo>
                  <a:cubicBezTo>
                    <a:pt x="13" y="77"/>
                    <a:pt x="17" y="87"/>
                    <a:pt x="23" y="95"/>
                  </a:cubicBezTo>
                  <a:cubicBezTo>
                    <a:pt x="25" y="97"/>
                    <a:pt x="27" y="97"/>
                    <a:pt x="28" y="97"/>
                  </a:cubicBezTo>
                  <a:cubicBezTo>
                    <a:pt x="30" y="97"/>
                    <a:pt x="32" y="96"/>
                    <a:pt x="33" y="94"/>
                  </a:cubicBezTo>
                  <a:cubicBezTo>
                    <a:pt x="47" y="70"/>
                    <a:pt x="55" y="43"/>
                    <a:pt x="58" y="14"/>
                  </a:cubicBez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0" name="Freeform 24">
              <a:extLst>
                <a:ext uri="{FF2B5EF4-FFF2-40B4-BE49-F238E27FC236}">
                  <a16:creationId xmlns:a16="http://schemas.microsoft.com/office/drawing/2014/main" id="{F1C5283E-2859-F699-ECD6-DCC410488D44}"/>
                </a:ext>
              </a:extLst>
            </p:cNvPr>
            <p:cNvSpPr>
              <a:spLocks noEditPoints="1"/>
            </p:cNvSpPr>
            <p:nvPr/>
          </p:nvSpPr>
          <p:spPr bwMode="gray">
            <a:xfrm>
              <a:off x="20078700" y="5888038"/>
              <a:ext cx="441325" cy="477838"/>
            </a:xfrm>
            <a:custGeom>
              <a:avLst/>
              <a:gdLst>
                <a:gd name="T0" fmla="*/ 11 w 117"/>
                <a:gd name="T1" fmla="*/ 73 h 126"/>
                <a:gd name="T2" fmla="*/ 16 w 117"/>
                <a:gd name="T3" fmla="*/ 71 h 126"/>
                <a:gd name="T4" fmla="*/ 21 w 117"/>
                <a:gd name="T5" fmla="*/ 72 h 126"/>
                <a:gd name="T6" fmla="*/ 23 w 117"/>
                <a:gd name="T7" fmla="*/ 77 h 126"/>
                <a:gd name="T8" fmla="*/ 22 w 117"/>
                <a:gd name="T9" fmla="*/ 82 h 126"/>
                <a:gd name="T10" fmla="*/ 15 w 117"/>
                <a:gd name="T11" fmla="*/ 93 h 126"/>
                <a:gd name="T12" fmla="*/ 17 w 117"/>
                <a:gd name="T13" fmla="*/ 101 h 126"/>
                <a:gd name="T14" fmla="*/ 36 w 117"/>
                <a:gd name="T15" fmla="*/ 109 h 126"/>
                <a:gd name="T16" fmla="*/ 98 w 117"/>
                <a:gd name="T17" fmla="*/ 107 h 126"/>
                <a:gd name="T18" fmla="*/ 103 w 117"/>
                <a:gd name="T19" fmla="*/ 107 h 126"/>
                <a:gd name="T20" fmla="*/ 106 w 117"/>
                <a:gd name="T21" fmla="*/ 111 h 126"/>
                <a:gd name="T22" fmla="*/ 106 w 117"/>
                <a:gd name="T23" fmla="*/ 116 h 126"/>
                <a:gd name="T24" fmla="*/ 102 w 117"/>
                <a:gd name="T25" fmla="*/ 120 h 126"/>
                <a:gd name="T26" fmla="*/ 30 w 117"/>
                <a:gd name="T27" fmla="*/ 121 h 126"/>
                <a:gd name="T28" fmla="*/ 8 w 117"/>
                <a:gd name="T29" fmla="*/ 110 h 126"/>
                <a:gd name="T30" fmla="*/ 1 w 117"/>
                <a:gd name="T31" fmla="*/ 100 h 126"/>
                <a:gd name="T32" fmla="*/ 3 w 117"/>
                <a:gd name="T33" fmla="*/ 87 h 126"/>
                <a:gd name="T34" fmla="*/ 11 w 117"/>
                <a:gd name="T35" fmla="*/ 73 h 126"/>
                <a:gd name="T36" fmla="*/ 17 w 117"/>
                <a:gd name="T37" fmla="*/ 21 h 126"/>
                <a:gd name="T38" fmla="*/ 84 w 117"/>
                <a:gd name="T39" fmla="*/ 27 h 126"/>
                <a:gd name="T40" fmla="*/ 92 w 117"/>
                <a:gd name="T41" fmla="*/ 36 h 126"/>
                <a:gd name="T42" fmla="*/ 92 w 117"/>
                <a:gd name="T43" fmla="*/ 42 h 126"/>
                <a:gd name="T44" fmla="*/ 89 w 117"/>
                <a:gd name="T45" fmla="*/ 47 h 126"/>
                <a:gd name="T46" fmla="*/ 71 w 117"/>
                <a:gd name="T47" fmla="*/ 58 h 126"/>
                <a:gd name="T48" fmla="*/ 67 w 117"/>
                <a:gd name="T49" fmla="*/ 59 h 126"/>
                <a:gd name="T50" fmla="*/ 63 w 117"/>
                <a:gd name="T51" fmla="*/ 56 h 126"/>
                <a:gd name="T52" fmla="*/ 62 w 117"/>
                <a:gd name="T53" fmla="*/ 52 h 126"/>
                <a:gd name="T54" fmla="*/ 65 w 117"/>
                <a:gd name="T55" fmla="*/ 48 h 126"/>
                <a:gd name="T56" fmla="*/ 75 w 117"/>
                <a:gd name="T57" fmla="*/ 42 h 126"/>
                <a:gd name="T58" fmla="*/ 77 w 117"/>
                <a:gd name="T59" fmla="*/ 37 h 126"/>
                <a:gd name="T60" fmla="*/ 75 w 117"/>
                <a:gd name="T61" fmla="*/ 37 h 126"/>
                <a:gd name="T62" fmla="*/ 19 w 117"/>
                <a:gd name="T63" fmla="*/ 34 h 126"/>
                <a:gd name="T64" fmla="*/ 15 w 117"/>
                <a:gd name="T65" fmla="*/ 32 h 126"/>
                <a:gd name="T66" fmla="*/ 13 w 117"/>
                <a:gd name="T67" fmla="*/ 28 h 126"/>
                <a:gd name="T68" fmla="*/ 14 w 117"/>
                <a:gd name="T69" fmla="*/ 24 h 126"/>
                <a:gd name="T70" fmla="*/ 17 w 117"/>
                <a:gd name="T71" fmla="*/ 21 h 126"/>
                <a:gd name="T72" fmla="*/ 93 w 117"/>
                <a:gd name="T73" fmla="*/ 11 h 126"/>
                <a:gd name="T74" fmla="*/ 104 w 117"/>
                <a:gd name="T75" fmla="*/ 24 h 126"/>
                <a:gd name="T76" fmla="*/ 105 w 117"/>
                <a:gd name="T77" fmla="*/ 28 h 126"/>
                <a:gd name="T78" fmla="*/ 103 w 117"/>
                <a:gd name="T79" fmla="*/ 31 h 126"/>
                <a:gd name="T80" fmla="*/ 100 w 117"/>
                <a:gd name="T81" fmla="*/ 32 h 126"/>
                <a:gd name="T82" fmla="*/ 97 w 117"/>
                <a:gd name="T83" fmla="*/ 31 h 126"/>
                <a:gd name="T84" fmla="*/ 86 w 117"/>
                <a:gd name="T85" fmla="*/ 17 h 126"/>
                <a:gd name="T86" fmla="*/ 85 w 117"/>
                <a:gd name="T87" fmla="*/ 14 h 126"/>
                <a:gd name="T88" fmla="*/ 86 w 117"/>
                <a:gd name="T89" fmla="*/ 10 h 126"/>
                <a:gd name="T90" fmla="*/ 90 w 117"/>
                <a:gd name="T91" fmla="*/ 10 h 126"/>
                <a:gd name="T92" fmla="*/ 93 w 117"/>
                <a:gd name="T93" fmla="*/ 11 h 126"/>
                <a:gd name="T94" fmla="*/ 104 w 117"/>
                <a:gd name="T95" fmla="*/ 1 h 126"/>
                <a:gd name="T96" fmla="*/ 116 w 117"/>
                <a:gd name="T97" fmla="*/ 14 h 126"/>
                <a:gd name="T98" fmla="*/ 117 w 117"/>
                <a:gd name="T99" fmla="*/ 17 h 126"/>
                <a:gd name="T100" fmla="*/ 115 w 117"/>
                <a:gd name="T101" fmla="*/ 21 h 126"/>
                <a:gd name="T102" fmla="*/ 111 w 117"/>
                <a:gd name="T103" fmla="*/ 22 h 126"/>
                <a:gd name="T104" fmla="*/ 108 w 117"/>
                <a:gd name="T105" fmla="*/ 21 h 126"/>
                <a:gd name="T106" fmla="*/ 97 w 117"/>
                <a:gd name="T107" fmla="*/ 8 h 126"/>
                <a:gd name="T108" fmla="*/ 96 w 117"/>
                <a:gd name="T109" fmla="*/ 5 h 126"/>
                <a:gd name="T110" fmla="*/ 98 w 117"/>
                <a:gd name="T111" fmla="*/ 2 h 126"/>
                <a:gd name="T112" fmla="*/ 101 w 117"/>
                <a:gd name="T113" fmla="*/ 0 h 126"/>
                <a:gd name="T114" fmla="*/ 104 w 117"/>
                <a:gd name="T115" fmla="*/ 1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7" h="126">
                  <a:moveTo>
                    <a:pt x="11" y="73"/>
                  </a:moveTo>
                  <a:cubicBezTo>
                    <a:pt x="12" y="72"/>
                    <a:pt x="14" y="71"/>
                    <a:pt x="16" y="71"/>
                  </a:cubicBezTo>
                  <a:cubicBezTo>
                    <a:pt x="18" y="71"/>
                    <a:pt x="20" y="71"/>
                    <a:pt x="21" y="72"/>
                  </a:cubicBezTo>
                  <a:cubicBezTo>
                    <a:pt x="22" y="74"/>
                    <a:pt x="23" y="75"/>
                    <a:pt x="23" y="77"/>
                  </a:cubicBezTo>
                  <a:cubicBezTo>
                    <a:pt x="23" y="79"/>
                    <a:pt x="23" y="81"/>
                    <a:pt x="22" y="82"/>
                  </a:cubicBezTo>
                  <a:cubicBezTo>
                    <a:pt x="19" y="85"/>
                    <a:pt x="16" y="89"/>
                    <a:pt x="15" y="93"/>
                  </a:cubicBezTo>
                  <a:cubicBezTo>
                    <a:pt x="14" y="96"/>
                    <a:pt x="15" y="99"/>
                    <a:pt x="17" y="101"/>
                  </a:cubicBezTo>
                  <a:cubicBezTo>
                    <a:pt x="23" y="105"/>
                    <a:pt x="29" y="108"/>
                    <a:pt x="36" y="109"/>
                  </a:cubicBezTo>
                  <a:cubicBezTo>
                    <a:pt x="57" y="113"/>
                    <a:pt x="78" y="112"/>
                    <a:pt x="98" y="107"/>
                  </a:cubicBezTo>
                  <a:cubicBezTo>
                    <a:pt x="100" y="106"/>
                    <a:pt x="101" y="106"/>
                    <a:pt x="103" y="107"/>
                  </a:cubicBezTo>
                  <a:cubicBezTo>
                    <a:pt x="105" y="108"/>
                    <a:pt x="106" y="110"/>
                    <a:pt x="106" y="111"/>
                  </a:cubicBezTo>
                  <a:cubicBezTo>
                    <a:pt x="107" y="113"/>
                    <a:pt x="107" y="114"/>
                    <a:pt x="106" y="116"/>
                  </a:cubicBezTo>
                  <a:cubicBezTo>
                    <a:pt x="105" y="118"/>
                    <a:pt x="104" y="119"/>
                    <a:pt x="102" y="120"/>
                  </a:cubicBezTo>
                  <a:cubicBezTo>
                    <a:pt x="79" y="126"/>
                    <a:pt x="55" y="126"/>
                    <a:pt x="30" y="121"/>
                  </a:cubicBezTo>
                  <a:cubicBezTo>
                    <a:pt x="22" y="120"/>
                    <a:pt x="14" y="116"/>
                    <a:pt x="8" y="110"/>
                  </a:cubicBezTo>
                  <a:cubicBezTo>
                    <a:pt x="4" y="108"/>
                    <a:pt x="2" y="104"/>
                    <a:pt x="1" y="100"/>
                  </a:cubicBezTo>
                  <a:cubicBezTo>
                    <a:pt x="0" y="95"/>
                    <a:pt x="0" y="91"/>
                    <a:pt x="3" y="87"/>
                  </a:cubicBezTo>
                  <a:cubicBezTo>
                    <a:pt x="5" y="82"/>
                    <a:pt x="8" y="77"/>
                    <a:pt x="11" y="73"/>
                  </a:cubicBezTo>
                  <a:close/>
                  <a:moveTo>
                    <a:pt x="17" y="21"/>
                  </a:moveTo>
                  <a:cubicBezTo>
                    <a:pt x="40" y="18"/>
                    <a:pt x="62" y="20"/>
                    <a:pt x="84" y="27"/>
                  </a:cubicBezTo>
                  <a:cubicBezTo>
                    <a:pt x="88" y="29"/>
                    <a:pt x="91" y="32"/>
                    <a:pt x="92" y="36"/>
                  </a:cubicBezTo>
                  <a:cubicBezTo>
                    <a:pt x="93" y="38"/>
                    <a:pt x="93" y="40"/>
                    <a:pt x="92" y="42"/>
                  </a:cubicBezTo>
                  <a:cubicBezTo>
                    <a:pt x="92" y="44"/>
                    <a:pt x="91" y="45"/>
                    <a:pt x="89" y="47"/>
                  </a:cubicBezTo>
                  <a:cubicBezTo>
                    <a:pt x="71" y="58"/>
                    <a:pt x="71" y="58"/>
                    <a:pt x="71" y="58"/>
                  </a:cubicBezTo>
                  <a:cubicBezTo>
                    <a:pt x="70" y="59"/>
                    <a:pt x="68" y="59"/>
                    <a:pt x="67" y="59"/>
                  </a:cubicBezTo>
                  <a:cubicBezTo>
                    <a:pt x="65" y="59"/>
                    <a:pt x="64" y="58"/>
                    <a:pt x="63" y="56"/>
                  </a:cubicBezTo>
                  <a:cubicBezTo>
                    <a:pt x="62" y="55"/>
                    <a:pt x="62" y="54"/>
                    <a:pt x="62" y="52"/>
                  </a:cubicBezTo>
                  <a:cubicBezTo>
                    <a:pt x="62" y="50"/>
                    <a:pt x="63" y="49"/>
                    <a:pt x="65" y="48"/>
                  </a:cubicBezTo>
                  <a:cubicBezTo>
                    <a:pt x="75" y="42"/>
                    <a:pt x="75" y="42"/>
                    <a:pt x="75" y="42"/>
                  </a:cubicBezTo>
                  <a:cubicBezTo>
                    <a:pt x="76" y="42"/>
                    <a:pt x="77" y="41"/>
                    <a:pt x="77" y="37"/>
                  </a:cubicBezTo>
                  <a:cubicBezTo>
                    <a:pt x="75" y="37"/>
                    <a:pt x="75" y="37"/>
                    <a:pt x="75" y="37"/>
                  </a:cubicBezTo>
                  <a:cubicBezTo>
                    <a:pt x="56" y="33"/>
                    <a:pt x="38" y="31"/>
                    <a:pt x="19" y="34"/>
                  </a:cubicBezTo>
                  <a:cubicBezTo>
                    <a:pt x="17" y="34"/>
                    <a:pt x="16" y="33"/>
                    <a:pt x="15" y="32"/>
                  </a:cubicBezTo>
                  <a:cubicBezTo>
                    <a:pt x="14" y="31"/>
                    <a:pt x="13" y="30"/>
                    <a:pt x="13" y="28"/>
                  </a:cubicBezTo>
                  <a:cubicBezTo>
                    <a:pt x="12" y="26"/>
                    <a:pt x="13" y="25"/>
                    <a:pt x="14" y="24"/>
                  </a:cubicBezTo>
                  <a:cubicBezTo>
                    <a:pt x="15" y="22"/>
                    <a:pt x="16" y="21"/>
                    <a:pt x="17" y="21"/>
                  </a:cubicBezTo>
                  <a:close/>
                  <a:moveTo>
                    <a:pt x="93" y="11"/>
                  </a:moveTo>
                  <a:cubicBezTo>
                    <a:pt x="104" y="24"/>
                    <a:pt x="104" y="24"/>
                    <a:pt x="104" y="24"/>
                  </a:cubicBezTo>
                  <a:cubicBezTo>
                    <a:pt x="105" y="25"/>
                    <a:pt x="105" y="27"/>
                    <a:pt x="105" y="28"/>
                  </a:cubicBezTo>
                  <a:cubicBezTo>
                    <a:pt x="105" y="29"/>
                    <a:pt x="104" y="30"/>
                    <a:pt x="103" y="31"/>
                  </a:cubicBezTo>
                  <a:cubicBezTo>
                    <a:pt x="102" y="32"/>
                    <a:pt x="101" y="32"/>
                    <a:pt x="100" y="32"/>
                  </a:cubicBezTo>
                  <a:cubicBezTo>
                    <a:pt x="98" y="32"/>
                    <a:pt x="97" y="31"/>
                    <a:pt x="97" y="31"/>
                  </a:cubicBezTo>
                  <a:cubicBezTo>
                    <a:pt x="86" y="17"/>
                    <a:pt x="86" y="17"/>
                    <a:pt x="86" y="17"/>
                  </a:cubicBezTo>
                  <a:cubicBezTo>
                    <a:pt x="85" y="16"/>
                    <a:pt x="84" y="15"/>
                    <a:pt x="85" y="14"/>
                  </a:cubicBezTo>
                  <a:cubicBezTo>
                    <a:pt x="85" y="12"/>
                    <a:pt x="85" y="11"/>
                    <a:pt x="86" y="10"/>
                  </a:cubicBezTo>
                  <a:cubicBezTo>
                    <a:pt x="87" y="10"/>
                    <a:pt x="88" y="9"/>
                    <a:pt x="90" y="10"/>
                  </a:cubicBezTo>
                  <a:cubicBezTo>
                    <a:pt x="91" y="10"/>
                    <a:pt x="92" y="10"/>
                    <a:pt x="93" y="11"/>
                  </a:cubicBezTo>
                  <a:close/>
                  <a:moveTo>
                    <a:pt x="104" y="1"/>
                  </a:moveTo>
                  <a:cubicBezTo>
                    <a:pt x="116" y="14"/>
                    <a:pt x="116" y="14"/>
                    <a:pt x="116" y="14"/>
                  </a:cubicBezTo>
                  <a:cubicBezTo>
                    <a:pt x="116" y="15"/>
                    <a:pt x="117" y="16"/>
                    <a:pt x="117" y="17"/>
                  </a:cubicBezTo>
                  <a:cubicBezTo>
                    <a:pt x="117" y="19"/>
                    <a:pt x="116" y="20"/>
                    <a:pt x="115" y="21"/>
                  </a:cubicBezTo>
                  <a:cubicBezTo>
                    <a:pt x="114" y="22"/>
                    <a:pt x="113" y="22"/>
                    <a:pt x="111" y="22"/>
                  </a:cubicBezTo>
                  <a:cubicBezTo>
                    <a:pt x="110" y="22"/>
                    <a:pt x="109" y="22"/>
                    <a:pt x="108" y="21"/>
                  </a:cubicBezTo>
                  <a:cubicBezTo>
                    <a:pt x="97" y="8"/>
                    <a:pt x="97" y="8"/>
                    <a:pt x="97" y="8"/>
                  </a:cubicBezTo>
                  <a:cubicBezTo>
                    <a:pt x="97" y="7"/>
                    <a:pt x="96" y="6"/>
                    <a:pt x="96" y="5"/>
                  </a:cubicBezTo>
                  <a:cubicBezTo>
                    <a:pt x="97" y="4"/>
                    <a:pt x="97" y="3"/>
                    <a:pt x="98" y="2"/>
                  </a:cubicBezTo>
                  <a:cubicBezTo>
                    <a:pt x="99" y="1"/>
                    <a:pt x="100" y="0"/>
                    <a:pt x="101" y="0"/>
                  </a:cubicBezTo>
                  <a:cubicBezTo>
                    <a:pt x="102" y="0"/>
                    <a:pt x="103" y="0"/>
                    <a:pt x="104" y="1"/>
                  </a:cubicBez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1" name="Freeform 25">
              <a:extLst>
                <a:ext uri="{FF2B5EF4-FFF2-40B4-BE49-F238E27FC236}">
                  <a16:creationId xmlns:a16="http://schemas.microsoft.com/office/drawing/2014/main" id="{72FC1359-69D6-ED60-9BDC-C21FD540AFD1}"/>
                </a:ext>
              </a:extLst>
            </p:cNvPr>
            <p:cNvSpPr>
              <a:spLocks noEditPoints="1"/>
            </p:cNvSpPr>
            <p:nvPr/>
          </p:nvSpPr>
          <p:spPr bwMode="gray">
            <a:xfrm>
              <a:off x="20572413" y="5894388"/>
              <a:ext cx="482600" cy="514350"/>
            </a:xfrm>
            <a:custGeom>
              <a:avLst/>
              <a:gdLst>
                <a:gd name="T0" fmla="*/ 55 w 128"/>
                <a:gd name="T1" fmla="*/ 7 h 135"/>
                <a:gd name="T2" fmla="*/ 63 w 128"/>
                <a:gd name="T3" fmla="*/ 0 h 135"/>
                <a:gd name="T4" fmla="*/ 71 w 128"/>
                <a:gd name="T5" fmla="*/ 7 h 135"/>
                <a:gd name="T6" fmla="*/ 116 w 128"/>
                <a:gd name="T7" fmla="*/ 11 h 135"/>
                <a:gd name="T8" fmla="*/ 125 w 128"/>
                <a:gd name="T9" fmla="*/ 19 h 135"/>
                <a:gd name="T10" fmla="*/ 122 w 128"/>
                <a:gd name="T11" fmla="*/ 34 h 135"/>
                <a:gd name="T12" fmla="*/ 119 w 128"/>
                <a:gd name="T13" fmla="*/ 46 h 135"/>
                <a:gd name="T14" fmla="*/ 83 w 128"/>
                <a:gd name="T15" fmla="*/ 61 h 135"/>
                <a:gd name="T16" fmla="*/ 126 w 128"/>
                <a:gd name="T17" fmla="*/ 77 h 135"/>
                <a:gd name="T18" fmla="*/ 126 w 128"/>
                <a:gd name="T19" fmla="*/ 86 h 135"/>
                <a:gd name="T20" fmla="*/ 125 w 128"/>
                <a:gd name="T21" fmla="*/ 94 h 135"/>
                <a:gd name="T22" fmla="*/ 78 w 128"/>
                <a:gd name="T23" fmla="*/ 96 h 135"/>
                <a:gd name="T24" fmla="*/ 127 w 128"/>
                <a:gd name="T25" fmla="*/ 121 h 135"/>
                <a:gd name="T26" fmla="*/ 125 w 128"/>
                <a:gd name="T27" fmla="*/ 130 h 135"/>
                <a:gd name="T28" fmla="*/ 71 w 128"/>
                <a:gd name="T29" fmla="*/ 108 h 135"/>
                <a:gd name="T30" fmla="*/ 69 w 128"/>
                <a:gd name="T31" fmla="*/ 133 h 135"/>
                <a:gd name="T32" fmla="*/ 59 w 128"/>
                <a:gd name="T33" fmla="*/ 133 h 135"/>
                <a:gd name="T34" fmla="*/ 56 w 128"/>
                <a:gd name="T35" fmla="*/ 108 h 135"/>
                <a:gd name="T36" fmla="*/ 4 w 128"/>
                <a:gd name="T37" fmla="*/ 128 h 135"/>
                <a:gd name="T38" fmla="*/ 2 w 128"/>
                <a:gd name="T39" fmla="*/ 119 h 135"/>
                <a:gd name="T40" fmla="*/ 49 w 128"/>
                <a:gd name="T41" fmla="*/ 96 h 135"/>
                <a:gd name="T42" fmla="*/ 1 w 128"/>
                <a:gd name="T43" fmla="*/ 94 h 135"/>
                <a:gd name="T44" fmla="*/ 1 w 128"/>
                <a:gd name="T45" fmla="*/ 85 h 135"/>
                <a:gd name="T46" fmla="*/ 56 w 128"/>
                <a:gd name="T47" fmla="*/ 83 h 135"/>
                <a:gd name="T48" fmla="*/ 58 w 128"/>
                <a:gd name="T49" fmla="*/ 77 h 135"/>
                <a:gd name="T50" fmla="*/ 68 w 128"/>
                <a:gd name="T51" fmla="*/ 76 h 135"/>
                <a:gd name="T52" fmla="*/ 71 w 128"/>
                <a:gd name="T53" fmla="*/ 83 h 135"/>
                <a:gd name="T54" fmla="*/ 68 w 128"/>
                <a:gd name="T55" fmla="*/ 71 h 135"/>
                <a:gd name="T56" fmla="*/ 4 w 128"/>
                <a:gd name="T57" fmla="*/ 77 h 135"/>
                <a:gd name="T58" fmla="*/ 6 w 128"/>
                <a:gd name="T59" fmla="*/ 69 h 135"/>
                <a:gd name="T60" fmla="*/ 48 w 128"/>
                <a:gd name="T61" fmla="*/ 66 h 135"/>
                <a:gd name="T62" fmla="*/ 26 w 128"/>
                <a:gd name="T63" fmla="*/ 58 h 135"/>
                <a:gd name="T64" fmla="*/ 34 w 128"/>
                <a:gd name="T65" fmla="*/ 46 h 135"/>
                <a:gd name="T66" fmla="*/ 3 w 128"/>
                <a:gd name="T67" fmla="*/ 41 h 135"/>
                <a:gd name="T68" fmla="*/ 3 w 128"/>
                <a:gd name="T69" fmla="*/ 29 h 135"/>
                <a:gd name="T70" fmla="*/ 6 w 128"/>
                <a:gd name="T71" fmla="*/ 13 h 135"/>
                <a:gd name="T72" fmla="*/ 55 w 128"/>
                <a:gd name="T73" fmla="*/ 11 h 135"/>
                <a:gd name="T74" fmla="*/ 17 w 128"/>
                <a:gd name="T75" fmla="*/ 29 h 135"/>
                <a:gd name="T76" fmla="*/ 46 w 128"/>
                <a:gd name="T77" fmla="*/ 33 h 135"/>
                <a:gd name="T78" fmla="*/ 59 w 128"/>
                <a:gd name="T79" fmla="*/ 26 h 135"/>
                <a:gd name="T80" fmla="*/ 112 w 128"/>
                <a:gd name="T81" fmla="*/ 33 h 135"/>
                <a:gd name="T82" fmla="*/ 111 w 128"/>
                <a:gd name="T83" fmla="*/ 27 h 135"/>
                <a:gd name="T84" fmla="*/ 17 w 128"/>
                <a:gd name="T85" fmla="*/ 25 h 135"/>
                <a:gd name="T86" fmla="*/ 47 w 128"/>
                <a:gd name="T87" fmla="*/ 52 h 135"/>
                <a:gd name="T88" fmla="*/ 82 w 128"/>
                <a:gd name="T89" fmla="*/ 46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8" h="135">
                  <a:moveTo>
                    <a:pt x="55" y="11"/>
                  </a:moveTo>
                  <a:cubicBezTo>
                    <a:pt x="55" y="7"/>
                    <a:pt x="55" y="7"/>
                    <a:pt x="55" y="7"/>
                  </a:cubicBezTo>
                  <a:cubicBezTo>
                    <a:pt x="55" y="5"/>
                    <a:pt x="56" y="3"/>
                    <a:pt x="57" y="2"/>
                  </a:cubicBezTo>
                  <a:cubicBezTo>
                    <a:pt x="59" y="0"/>
                    <a:pt x="61" y="0"/>
                    <a:pt x="63" y="0"/>
                  </a:cubicBezTo>
                  <a:cubicBezTo>
                    <a:pt x="65" y="0"/>
                    <a:pt x="67" y="0"/>
                    <a:pt x="68" y="2"/>
                  </a:cubicBezTo>
                  <a:cubicBezTo>
                    <a:pt x="70" y="3"/>
                    <a:pt x="71" y="5"/>
                    <a:pt x="71" y="7"/>
                  </a:cubicBezTo>
                  <a:cubicBezTo>
                    <a:pt x="71" y="11"/>
                    <a:pt x="71" y="11"/>
                    <a:pt x="71" y="11"/>
                  </a:cubicBezTo>
                  <a:cubicBezTo>
                    <a:pt x="116" y="11"/>
                    <a:pt x="116" y="11"/>
                    <a:pt x="116" y="11"/>
                  </a:cubicBezTo>
                  <a:cubicBezTo>
                    <a:pt x="119" y="11"/>
                    <a:pt x="121" y="11"/>
                    <a:pt x="122" y="13"/>
                  </a:cubicBezTo>
                  <a:cubicBezTo>
                    <a:pt x="124" y="15"/>
                    <a:pt x="125" y="17"/>
                    <a:pt x="125" y="19"/>
                  </a:cubicBezTo>
                  <a:cubicBezTo>
                    <a:pt x="125" y="29"/>
                    <a:pt x="125" y="29"/>
                    <a:pt x="125" y="29"/>
                  </a:cubicBezTo>
                  <a:cubicBezTo>
                    <a:pt x="124" y="31"/>
                    <a:pt x="124" y="33"/>
                    <a:pt x="122" y="34"/>
                  </a:cubicBezTo>
                  <a:cubicBezTo>
                    <a:pt x="125" y="36"/>
                    <a:pt x="126" y="38"/>
                    <a:pt x="125" y="41"/>
                  </a:cubicBezTo>
                  <a:cubicBezTo>
                    <a:pt x="124" y="44"/>
                    <a:pt x="122" y="46"/>
                    <a:pt x="119" y="46"/>
                  </a:cubicBezTo>
                  <a:cubicBezTo>
                    <a:pt x="99" y="46"/>
                    <a:pt x="99" y="46"/>
                    <a:pt x="99" y="46"/>
                  </a:cubicBezTo>
                  <a:cubicBezTo>
                    <a:pt x="94" y="52"/>
                    <a:pt x="89" y="57"/>
                    <a:pt x="83" y="61"/>
                  </a:cubicBezTo>
                  <a:cubicBezTo>
                    <a:pt x="121" y="71"/>
                    <a:pt x="121" y="71"/>
                    <a:pt x="121" y="71"/>
                  </a:cubicBezTo>
                  <a:cubicBezTo>
                    <a:pt x="125" y="72"/>
                    <a:pt x="126" y="74"/>
                    <a:pt x="126" y="77"/>
                  </a:cubicBezTo>
                  <a:cubicBezTo>
                    <a:pt x="126" y="80"/>
                    <a:pt x="125" y="82"/>
                    <a:pt x="122" y="84"/>
                  </a:cubicBezTo>
                  <a:cubicBezTo>
                    <a:pt x="123" y="84"/>
                    <a:pt x="125" y="85"/>
                    <a:pt x="126" y="86"/>
                  </a:cubicBezTo>
                  <a:cubicBezTo>
                    <a:pt x="127" y="87"/>
                    <a:pt x="127" y="88"/>
                    <a:pt x="127" y="90"/>
                  </a:cubicBezTo>
                  <a:cubicBezTo>
                    <a:pt x="127" y="92"/>
                    <a:pt x="126" y="93"/>
                    <a:pt x="125" y="94"/>
                  </a:cubicBezTo>
                  <a:cubicBezTo>
                    <a:pt x="124" y="95"/>
                    <a:pt x="123" y="96"/>
                    <a:pt x="121" y="96"/>
                  </a:cubicBezTo>
                  <a:cubicBezTo>
                    <a:pt x="78" y="96"/>
                    <a:pt x="78" y="96"/>
                    <a:pt x="78" y="96"/>
                  </a:cubicBezTo>
                  <a:cubicBezTo>
                    <a:pt x="92" y="106"/>
                    <a:pt x="107" y="113"/>
                    <a:pt x="123" y="117"/>
                  </a:cubicBezTo>
                  <a:cubicBezTo>
                    <a:pt x="125" y="118"/>
                    <a:pt x="126" y="119"/>
                    <a:pt x="127" y="121"/>
                  </a:cubicBezTo>
                  <a:cubicBezTo>
                    <a:pt x="128" y="122"/>
                    <a:pt x="128" y="124"/>
                    <a:pt x="128" y="126"/>
                  </a:cubicBezTo>
                  <a:cubicBezTo>
                    <a:pt x="127" y="127"/>
                    <a:pt x="126" y="129"/>
                    <a:pt x="125" y="130"/>
                  </a:cubicBezTo>
                  <a:cubicBezTo>
                    <a:pt x="123" y="130"/>
                    <a:pt x="122" y="131"/>
                    <a:pt x="120" y="131"/>
                  </a:cubicBezTo>
                  <a:cubicBezTo>
                    <a:pt x="102" y="126"/>
                    <a:pt x="86" y="119"/>
                    <a:pt x="71" y="108"/>
                  </a:cubicBezTo>
                  <a:cubicBezTo>
                    <a:pt x="71" y="128"/>
                    <a:pt x="71" y="128"/>
                    <a:pt x="71" y="128"/>
                  </a:cubicBezTo>
                  <a:cubicBezTo>
                    <a:pt x="71" y="130"/>
                    <a:pt x="70" y="132"/>
                    <a:pt x="69" y="133"/>
                  </a:cubicBezTo>
                  <a:cubicBezTo>
                    <a:pt x="67" y="134"/>
                    <a:pt x="65" y="135"/>
                    <a:pt x="63" y="135"/>
                  </a:cubicBezTo>
                  <a:cubicBezTo>
                    <a:pt x="62" y="135"/>
                    <a:pt x="60" y="134"/>
                    <a:pt x="59" y="133"/>
                  </a:cubicBezTo>
                  <a:cubicBezTo>
                    <a:pt x="57" y="132"/>
                    <a:pt x="56" y="130"/>
                    <a:pt x="56" y="128"/>
                  </a:cubicBezTo>
                  <a:cubicBezTo>
                    <a:pt x="56" y="108"/>
                    <a:pt x="56" y="108"/>
                    <a:pt x="56" y="108"/>
                  </a:cubicBezTo>
                  <a:cubicBezTo>
                    <a:pt x="42" y="118"/>
                    <a:pt x="26" y="126"/>
                    <a:pt x="9" y="130"/>
                  </a:cubicBezTo>
                  <a:cubicBezTo>
                    <a:pt x="7" y="130"/>
                    <a:pt x="6" y="129"/>
                    <a:pt x="4" y="128"/>
                  </a:cubicBezTo>
                  <a:cubicBezTo>
                    <a:pt x="3" y="127"/>
                    <a:pt x="2" y="126"/>
                    <a:pt x="1" y="124"/>
                  </a:cubicBezTo>
                  <a:cubicBezTo>
                    <a:pt x="1" y="122"/>
                    <a:pt x="1" y="121"/>
                    <a:pt x="2" y="119"/>
                  </a:cubicBezTo>
                  <a:cubicBezTo>
                    <a:pt x="3" y="118"/>
                    <a:pt x="4" y="117"/>
                    <a:pt x="6" y="116"/>
                  </a:cubicBezTo>
                  <a:cubicBezTo>
                    <a:pt x="21" y="112"/>
                    <a:pt x="36" y="106"/>
                    <a:pt x="49" y="96"/>
                  </a:cubicBezTo>
                  <a:cubicBezTo>
                    <a:pt x="6" y="96"/>
                    <a:pt x="6" y="96"/>
                    <a:pt x="6" y="96"/>
                  </a:cubicBezTo>
                  <a:cubicBezTo>
                    <a:pt x="4" y="96"/>
                    <a:pt x="3" y="95"/>
                    <a:pt x="1" y="94"/>
                  </a:cubicBezTo>
                  <a:cubicBezTo>
                    <a:pt x="0" y="93"/>
                    <a:pt x="0" y="91"/>
                    <a:pt x="0" y="90"/>
                  </a:cubicBezTo>
                  <a:cubicBezTo>
                    <a:pt x="0" y="88"/>
                    <a:pt x="0" y="86"/>
                    <a:pt x="1" y="85"/>
                  </a:cubicBezTo>
                  <a:cubicBezTo>
                    <a:pt x="3" y="84"/>
                    <a:pt x="4" y="83"/>
                    <a:pt x="6" y="83"/>
                  </a:cubicBezTo>
                  <a:cubicBezTo>
                    <a:pt x="56" y="83"/>
                    <a:pt x="56" y="83"/>
                    <a:pt x="56" y="83"/>
                  </a:cubicBezTo>
                  <a:cubicBezTo>
                    <a:pt x="56" y="81"/>
                    <a:pt x="56" y="81"/>
                    <a:pt x="56" y="81"/>
                  </a:cubicBezTo>
                  <a:cubicBezTo>
                    <a:pt x="56" y="79"/>
                    <a:pt x="57" y="78"/>
                    <a:pt x="58" y="77"/>
                  </a:cubicBezTo>
                  <a:cubicBezTo>
                    <a:pt x="60" y="75"/>
                    <a:pt x="61" y="75"/>
                    <a:pt x="63" y="75"/>
                  </a:cubicBezTo>
                  <a:cubicBezTo>
                    <a:pt x="65" y="74"/>
                    <a:pt x="67" y="75"/>
                    <a:pt x="68" y="76"/>
                  </a:cubicBezTo>
                  <a:cubicBezTo>
                    <a:pt x="70" y="78"/>
                    <a:pt x="71" y="79"/>
                    <a:pt x="71" y="81"/>
                  </a:cubicBezTo>
                  <a:cubicBezTo>
                    <a:pt x="71" y="83"/>
                    <a:pt x="71" y="83"/>
                    <a:pt x="71" y="83"/>
                  </a:cubicBezTo>
                  <a:cubicBezTo>
                    <a:pt x="117" y="83"/>
                    <a:pt x="117" y="83"/>
                    <a:pt x="117" y="83"/>
                  </a:cubicBezTo>
                  <a:cubicBezTo>
                    <a:pt x="68" y="71"/>
                    <a:pt x="68" y="71"/>
                    <a:pt x="68" y="71"/>
                  </a:cubicBezTo>
                  <a:cubicBezTo>
                    <a:pt x="49" y="81"/>
                    <a:pt x="29" y="84"/>
                    <a:pt x="8" y="80"/>
                  </a:cubicBezTo>
                  <a:cubicBezTo>
                    <a:pt x="7" y="80"/>
                    <a:pt x="5" y="79"/>
                    <a:pt x="4" y="77"/>
                  </a:cubicBezTo>
                  <a:cubicBezTo>
                    <a:pt x="4" y="76"/>
                    <a:pt x="3" y="75"/>
                    <a:pt x="3" y="73"/>
                  </a:cubicBezTo>
                  <a:cubicBezTo>
                    <a:pt x="4" y="72"/>
                    <a:pt x="5" y="70"/>
                    <a:pt x="6" y="69"/>
                  </a:cubicBezTo>
                  <a:cubicBezTo>
                    <a:pt x="7" y="68"/>
                    <a:pt x="8" y="68"/>
                    <a:pt x="10" y="68"/>
                  </a:cubicBezTo>
                  <a:cubicBezTo>
                    <a:pt x="23" y="71"/>
                    <a:pt x="35" y="70"/>
                    <a:pt x="48" y="66"/>
                  </a:cubicBezTo>
                  <a:cubicBezTo>
                    <a:pt x="30" y="62"/>
                    <a:pt x="30" y="62"/>
                    <a:pt x="30" y="62"/>
                  </a:cubicBezTo>
                  <a:cubicBezTo>
                    <a:pt x="28" y="61"/>
                    <a:pt x="27" y="60"/>
                    <a:pt x="26" y="58"/>
                  </a:cubicBezTo>
                  <a:cubicBezTo>
                    <a:pt x="26" y="56"/>
                    <a:pt x="26" y="54"/>
                    <a:pt x="27" y="52"/>
                  </a:cubicBezTo>
                  <a:cubicBezTo>
                    <a:pt x="34" y="46"/>
                    <a:pt x="34" y="46"/>
                    <a:pt x="34" y="46"/>
                  </a:cubicBezTo>
                  <a:cubicBezTo>
                    <a:pt x="8" y="46"/>
                    <a:pt x="8" y="46"/>
                    <a:pt x="8" y="46"/>
                  </a:cubicBezTo>
                  <a:cubicBezTo>
                    <a:pt x="5" y="46"/>
                    <a:pt x="3" y="44"/>
                    <a:pt x="3" y="41"/>
                  </a:cubicBezTo>
                  <a:cubicBezTo>
                    <a:pt x="2" y="38"/>
                    <a:pt x="3" y="35"/>
                    <a:pt x="6" y="34"/>
                  </a:cubicBezTo>
                  <a:cubicBezTo>
                    <a:pt x="4" y="32"/>
                    <a:pt x="3" y="31"/>
                    <a:pt x="3" y="29"/>
                  </a:cubicBezTo>
                  <a:cubicBezTo>
                    <a:pt x="3" y="19"/>
                    <a:pt x="3" y="19"/>
                    <a:pt x="3" y="19"/>
                  </a:cubicBezTo>
                  <a:cubicBezTo>
                    <a:pt x="3" y="17"/>
                    <a:pt x="4" y="15"/>
                    <a:pt x="6" y="13"/>
                  </a:cubicBezTo>
                  <a:cubicBezTo>
                    <a:pt x="7" y="12"/>
                    <a:pt x="9" y="11"/>
                    <a:pt x="11" y="11"/>
                  </a:cubicBezTo>
                  <a:lnTo>
                    <a:pt x="55" y="11"/>
                  </a:lnTo>
                  <a:close/>
                  <a:moveTo>
                    <a:pt x="17" y="25"/>
                  </a:moveTo>
                  <a:cubicBezTo>
                    <a:pt x="17" y="29"/>
                    <a:pt x="17" y="29"/>
                    <a:pt x="17" y="29"/>
                  </a:cubicBezTo>
                  <a:cubicBezTo>
                    <a:pt x="17" y="30"/>
                    <a:pt x="17" y="31"/>
                    <a:pt x="16" y="33"/>
                  </a:cubicBezTo>
                  <a:cubicBezTo>
                    <a:pt x="46" y="33"/>
                    <a:pt x="46" y="33"/>
                    <a:pt x="46" y="33"/>
                  </a:cubicBezTo>
                  <a:cubicBezTo>
                    <a:pt x="51" y="28"/>
                    <a:pt x="51" y="28"/>
                    <a:pt x="51" y="28"/>
                  </a:cubicBezTo>
                  <a:cubicBezTo>
                    <a:pt x="53" y="25"/>
                    <a:pt x="56" y="25"/>
                    <a:pt x="59" y="26"/>
                  </a:cubicBezTo>
                  <a:cubicBezTo>
                    <a:pt x="62" y="27"/>
                    <a:pt x="63" y="30"/>
                    <a:pt x="63" y="33"/>
                  </a:cubicBezTo>
                  <a:cubicBezTo>
                    <a:pt x="112" y="33"/>
                    <a:pt x="112" y="33"/>
                    <a:pt x="112" y="33"/>
                  </a:cubicBezTo>
                  <a:cubicBezTo>
                    <a:pt x="111" y="32"/>
                    <a:pt x="111" y="31"/>
                    <a:pt x="111" y="29"/>
                  </a:cubicBezTo>
                  <a:cubicBezTo>
                    <a:pt x="111" y="27"/>
                    <a:pt x="111" y="27"/>
                    <a:pt x="111" y="27"/>
                  </a:cubicBezTo>
                  <a:cubicBezTo>
                    <a:pt x="111" y="26"/>
                    <a:pt x="110" y="25"/>
                    <a:pt x="109" y="25"/>
                  </a:cubicBezTo>
                  <a:lnTo>
                    <a:pt x="17" y="25"/>
                  </a:lnTo>
                  <a:close/>
                  <a:moveTo>
                    <a:pt x="53" y="46"/>
                  </a:moveTo>
                  <a:cubicBezTo>
                    <a:pt x="47" y="52"/>
                    <a:pt x="47" y="52"/>
                    <a:pt x="47" y="52"/>
                  </a:cubicBezTo>
                  <a:cubicBezTo>
                    <a:pt x="68" y="57"/>
                    <a:pt x="68" y="57"/>
                    <a:pt x="68" y="57"/>
                  </a:cubicBezTo>
                  <a:cubicBezTo>
                    <a:pt x="73" y="54"/>
                    <a:pt x="78" y="50"/>
                    <a:pt x="82" y="46"/>
                  </a:cubicBezTo>
                  <a:lnTo>
                    <a:pt x="53" y="46"/>
                  </a:ln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2" name="Freeform 26">
              <a:extLst>
                <a:ext uri="{FF2B5EF4-FFF2-40B4-BE49-F238E27FC236}">
                  <a16:creationId xmlns:a16="http://schemas.microsoft.com/office/drawing/2014/main" id="{C30818F1-088B-1FC8-4F16-CBB65A1A3CB7}"/>
                </a:ext>
              </a:extLst>
            </p:cNvPr>
            <p:cNvSpPr>
              <a:spLocks/>
            </p:cNvSpPr>
            <p:nvPr/>
          </p:nvSpPr>
          <p:spPr bwMode="gray">
            <a:xfrm>
              <a:off x="21104225" y="5888038"/>
              <a:ext cx="455612" cy="528638"/>
            </a:xfrm>
            <a:custGeom>
              <a:avLst/>
              <a:gdLst>
                <a:gd name="T0" fmla="*/ 13 w 121"/>
                <a:gd name="T1" fmla="*/ 19 h 139"/>
                <a:gd name="T2" fmla="*/ 52 w 121"/>
                <a:gd name="T3" fmla="*/ 19 h 139"/>
                <a:gd name="T4" fmla="*/ 52 w 121"/>
                <a:gd name="T5" fmla="*/ 7 h 139"/>
                <a:gd name="T6" fmla="*/ 54 w 121"/>
                <a:gd name="T7" fmla="*/ 2 h 139"/>
                <a:gd name="T8" fmla="*/ 59 w 121"/>
                <a:gd name="T9" fmla="*/ 0 h 139"/>
                <a:gd name="T10" fmla="*/ 65 w 121"/>
                <a:gd name="T11" fmla="*/ 2 h 139"/>
                <a:gd name="T12" fmla="*/ 67 w 121"/>
                <a:gd name="T13" fmla="*/ 7 h 139"/>
                <a:gd name="T14" fmla="*/ 67 w 121"/>
                <a:gd name="T15" fmla="*/ 19 h 139"/>
                <a:gd name="T16" fmla="*/ 107 w 121"/>
                <a:gd name="T17" fmla="*/ 19 h 139"/>
                <a:gd name="T18" fmla="*/ 117 w 121"/>
                <a:gd name="T19" fmla="*/ 23 h 139"/>
                <a:gd name="T20" fmla="*/ 121 w 121"/>
                <a:gd name="T21" fmla="*/ 33 h 139"/>
                <a:gd name="T22" fmla="*/ 121 w 121"/>
                <a:gd name="T23" fmla="*/ 118 h 139"/>
                <a:gd name="T24" fmla="*/ 115 w 121"/>
                <a:gd name="T25" fmla="*/ 131 h 139"/>
                <a:gd name="T26" fmla="*/ 100 w 121"/>
                <a:gd name="T27" fmla="*/ 136 h 139"/>
                <a:gd name="T28" fmla="*/ 84 w 121"/>
                <a:gd name="T29" fmla="*/ 133 h 139"/>
                <a:gd name="T30" fmla="*/ 80 w 121"/>
                <a:gd name="T31" fmla="*/ 130 h 139"/>
                <a:gd name="T32" fmla="*/ 78 w 121"/>
                <a:gd name="T33" fmla="*/ 125 h 139"/>
                <a:gd name="T34" fmla="*/ 82 w 121"/>
                <a:gd name="T35" fmla="*/ 120 h 139"/>
                <a:gd name="T36" fmla="*/ 87 w 121"/>
                <a:gd name="T37" fmla="*/ 119 h 139"/>
                <a:gd name="T38" fmla="*/ 102 w 121"/>
                <a:gd name="T39" fmla="*/ 121 h 139"/>
                <a:gd name="T40" fmla="*/ 105 w 121"/>
                <a:gd name="T41" fmla="*/ 120 h 139"/>
                <a:gd name="T42" fmla="*/ 106 w 121"/>
                <a:gd name="T43" fmla="*/ 118 h 139"/>
                <a:gd name="T44" fmla="*/ 106 w 121"/>
                <a:gd name="T45" fmla="*/ 35 h 139"/>
                <a:gd name="T46" fmla="*/ 67 w 121"/>
                <a:gd name="T47" fmla="*/ 35 h 139"/>
                <a:gd name="T48" fmla="*/ 64 w 121"/>
                <a:gd name="T49" fmla="*/ 55 h 139"/>
                <a:gd name="T50" fmla="*/ 102 w 121"/>
                <a:gd name="T51" fmla="*/ 86 h 139"/>
                <a:gd name="T52" fmla="*/ 105 w 121"/>
                <a:gd name="T53" fmla="*/ 91 h 139"/>
                <a:gd name="T54" fmla="*/ 103 w 121"/>
                <a:gd name="T55" fmla="*/ 96 h 139"/>
                <a:gd name="T56" fmla="*/ 99 w 121"/>
                <a:gd name="T57" fmla="*/ 99 h 139"/>
                <a:gd name="T58" fmla="*/ 93 w 121"/>
                <a:gd name="T59" fmla="*/ 98 h 139"/>
                <a:gd name="T60" fmla="*/ 58 w 121"/>
                <a:gd name="T61" fmla="*/ 70 h 139"/>
                <a:gd name="T62" fmla="*/ 27 w 121"/>
                <a:gd name="T63" fmla="*/ 100 h 139"/>
                <a:gd name="T64" fmla="*/ 21 w 121"/>
                <a:gd name="T65" fmla="*/ 100 h 139"/>
                <a:gd name="T66" fmla="*/ 17 w 121"/>
                <a:gd name="T67" fmla="*/ 96 h 139"/>
                <a:gd name="T68" fmla="*/ 17 w 121"/>
                <a:gd name="T69" fmla="*/ 91 h 139"/>
                <a:gd name="T70" fmla="*/ 21 w 121"/>
                <a:gd name="T71" fmla="*/ 86 h 139"/>
                <a:gd name="T72" fmla="*/ 44 w 121"/>
                <a:gd name="T73" fmla="*/ 65 h 139"/>
                <a:gd name="T74" fmla="*/ 52 w 121"/>
                <a:gd name="T75" fmla="*/ 35 h 139"/>
                <a:gd name="T76" fmla="*/ 14 w 121"/>
                <a:gd name="T77" fmla="*/ 35 h 139"/>
                <a:gd name="T78" fmla="*/ 14 w 121"/>
                <a:gd name="T79" fmla="*/ 131 h 139"/>
                <a:gd name="T80" fmla="*/ 12 w 121"/>
                <a:gd name="T81" fmla="*/ 136 h 139"/>
                <a:gd name="T82" fmla="*/ 7 w 121"/>
                <a:gd name="T83" fmla="*/ 139 h 139"/>
                <a:gd name="T84" fmla="*/ 2 w 121"/>
                <a:gd name="T85" fmla="*/ 136 h 139"/>
                <a:gd name="T86" fmla="*/ 0 w 121"/>
                <a:gd name="T87" fmla="*/ 131 h 139"/>
                <a:gd name="T88" fmla="*/ 0 w 121"/>
                <a:gd name="T89" fmla="*/ 33 h 139"/>
                <a:gd name="T90" fmla="*/ 4 w 121"/>
                <a:gd name="T91" fmla="*/ 23 h 139"/>
                <a:gd name="T92" fmla="*/ 13 w 121"/>
                <a:gd name="T93" fmla="*/ 19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21" h="139">
                  <a:moveTo>
                    <a:pt x="13" y="19"/>
                  </a:moveTo>
                  <a:cubicBezTo>
                    <a:pt x="52" y="19"/>
                    <a:pt x="52" y="19"/>
                    <a:pt x="52" y="19"/>
                  </a:cubicBezTo>
                  <a:cubicBezTo>
                    <a:pt x="52" y="7"/>
                    <a:pt x="52" y="7"/>
                    <a:pt x="52" y="7"/>
                  </a:cubicBezTo>
                  <a:cubicBezTo>
                    <a:pt x="52" y="5"/>
                    <a:pt x="53" y="3"/>
                    <a:pt x="54" y="2"/>
                  </a:cubicBezTo>
                  <a:cubicBezTo>
                    <a:pt x="56" y="1"/>
                    <a:pt x="57" y="0"/>
                    <a:pt x="59" y="0"/>
                  </a:cubicBezTo>
                  <a:cubicBezTo>
                    <a:pt x="61" y="0"/>
                    <a:pt x="63" y="1"/>
                    <a:pt x="65" y="2"/>
                  </a:cubicBezTo>
                  <a:cubicBezTo>
                    <a:pt x="66" y="3"/>
                    <a:pt x="67" y="5"/>
                    <a:pt x="67" y="7"/>
                  </a:cubicBezTo>
                  <a:cubicBezTo>
                    <a:pt x="67" y="19"/>
                    <a:pt x="67" y="19"/>
                    <a:pt x="67" y="19"/>
                  </a:cubicBezTo>
                  <a:cubicBezTo>
                    <a:pt x="107" y="19"/>
                    <a:pt x="107" y="19"/>
                    <a:pt x="107" y="19"/>
                  </a:cubicBezTo>
                  <a:cubicBezTo>
                    <a:pt x="111" y="19"/>
                    <a:pt x="114" y="21"/>
                    <a:pt x="117" y="23"/>
                  </a:cubicBezTo>
                  <a:cubicBezTo>
                    <a:pt x="120" y="26"/>
                    <a:pt x="121" y="29"/>
                    <a:pt x="121" y="33"/>
                  </a:cubicBezTo>
                  <a:cubicBezTo>
                    <a:pt x="121" y="118"/>
                    <a:pt x="121" y="118"/>
                    <a:pt x="121" y="118"/>
                  </a:cubicBezTo>
                  <a:cubicBezTo>
                    <a:pt x="121" y="123"/>
                    <a:pt x="119" y="128"/>
                    <a:pt x="115" y="131"/>
                  </a:cubicBezTo>
                  <a:cubicBezTo>
                    <a:pt x="111" y="135"/>
                    <a:pt x="106" y="136"/>
                    <a:pt x="100" y="136"/>
                  </a:cubicBezTo>
                  <a:cubicBezTo>
                    <a:pt x="84" y="133"/>
                    <a:pt x="84" y="133"/>
                    <a:pt x="84" y="133"/>
                  </a:cubicBezTo>
                  <a:cubicBezTo>
                    <a:pt x="83" y="133"/>
                    <a:pt x="81" y="132"/>
                    <a:pt x="80" y="130"/>
                  </a:cubicBezTo>
                  <a:cubicBezTo>
                    <a:pt x="79" y="128"/>
                    <a:pt x="78" y="127"/>
                    <a:pt x="78" y="125"/>
                  </a:cubicBezTo>
                  <a:cubicBezTo>
                    <a:pt x="79" y="123"/>
                    <a:pt x="80" y="121"/>
                    <a:pt x="82" y="120"/>
                  </a:cubicBezTo>
                  <a:cubicBezTo>
                    <a:pt x="83" y="119"/>
                    <a:pt x="85" y="118"/>
                    <a:pt x="87" y="119"/>
                  </a:cubicBezTo>
                  <a:cubicBezTo>
                    <a:pt x="102" y="121"/>
                    <a:pt x="102" y="121"/>
                    <a:pt x="102" y="121"/>
                  </a:cubicBezTo>
                  <a:cubicBezTo>
                    <a:pt x="103" y="121"/>
                    <a:pt x="104" y="121"/>
                    <a:pt x="105" y="120"/>
                  </a:cubicBezTo>
                  <a:cubicBezTo>
                    <a:pt x="105" y="120"/>
                    <a:pt x="106" y="119"/>
                    <a:pt x="106" y="118"/>
                  </a:cubicBezTo>
                  <a:cubicBezTo>
                    <a:pt x="106" y="35"/>
                    <a:pt x="106" y="35"/>
                    <a:pt x="106" y="35"/>
                  </a:cubicBezTo>
                  <a:cubicBezTo>
                    <a:pt x="67" y="35"/>
                    <a:pt x="67" y="35"/>
                    <a:pt x="67" y="35"/>
                  </a:cubicBezTo>
                  <a:cubicBezTo>
                    <a:pt x="67" y="42"/>
                    <a:pt x="66" y="49"/>
                    <a:pt x="64" y="55"/>
                  </a:cubicBezTo>
                  <a:cubicBezTo>
                    <a:pt x="102" y="86"/>
                    <a:pt x="102" y="86"/>
                    <a:pt x="102" y="86"/>
                  </a:cubicBezTo>
                  <a:cubicBezTo>
                    <a:pt x="104" y="87"/>
                    <a:pt x="105" y="89"/>
                    <a:pt x="105" y="91"/>
                  </a:cubicBezTo>
                  <a:cubicBezTo>
                    <a:pt x="105" y="93"/>
                    <a:pt x="105" y="94"/>
                    <a:pt x="103" y="96"/>
                  </a:cubicBezTo>
                  <a:cubicBezTo>
                    <a:pt x="102" y="98"/>
                    <a:pt x="101" y="99"/>
                    <a:pt x="99" y="99"/>
                  </a:cubicBezTo>
                  <a:cubicBezTo>
                    <a:pt x="97" y="99"/>
                    <a:pt x="95" y="99"/>
                    <a:pt x="93" y="98"/>
                  </a:cubicBezTo>
                  <a:cubicBezTo>
                    <a:pt x="58" y="70"/>
                    <a:pt x="58" y="70"/>
                    <a:pt x="58" y="70"/>
                  </a:cubicBezTo>
                  <a:cubicBezTo>
                    <a:pt x="51" y="83"/>
                    <a:pt x="41" y="93"/>
                    <a:pt x="27" y="100"/>
                  </a:cubicBezTo>
                  <a:cubicBezTo>
                    <a:pt x="25" y="101"/>
                    <a:pt x="23" y="101"/>
                    <a:pt x="21" y="100"/>
                  </a:cubicBezTo>
                  <a:cubicBezTo>
                    <a:pt x="19" y="99"/>
                    <a:pt x="18" y="98"/>
                    <a:pt x="17" y="96"/>
                  </a:cubicBezTo>
                  <a:cubicBezTo>
                    <a:pt x="16" y="94"/>
                    <a:pt x="16" y="92"/>
                    <a:pt x="17" y="91"/>
                  </a:cubicBezTo>
                  <a:cubicBezTo>
                    <a:pt x="18" y="89"/>
                    <a:pt x="19" y="87"/>
                    <a:pt x="21" y="86"/>
                  </a:cubicBezTo>
                  <a:cubicBezTo>
                    <a:pt x="31" y="81"/>
                    <a:pt x="38" y="74"/>
                    <a:pt x="44" y="65"/>
                  </a:cubicBezTo>
                  <a:cubicBezTo>
                    <a:pt x="49" y="56"/>
                    <a:pt x="52" y="45"/>
                    <a:pt x="52" y="35"/>
                  </a:cubicBezTo>
                  <a:cubicBezTo>
                    <a:pt x="14" y="35"/>
                    <a:pt x="14" y="35"/>
                    <a:pt x="14" y="35"/>
                  </a:cubicBezTo>
                  <a:cubicBezTo>
                    <a:pt x="14" y="131"/>
                    <a:pt x="14" y="131"/>
                    <a:pt x="14" y="131"/>
                  </a:cubicBezTo>
                  <a:cubicBezTo>
                    <a:pt x="14" y="133"/>
                    <a:pt x="14" y="135"/>
                    <a:pt x="12" y="136"/>
                  </a:cubicBezTo>
                  <a:cubicBezTo>
                    <a:pt x="11" y="138"/>
                    <a:pt x="9" y="139"/>
                    <a:pt x="7" y="139"/>
                  </a:cubicBezTo>
                  <a:cubicBezTo>
                    <a:pt x="5" y="139"/>
                    <a:pt x="3" y="138"/>
                    <a:pt x="2" y="136"/>
                  </a:cubicBezTo>
                  <a:cubicBezTo>
                    <a:pt x="0" y="135"/>
                    <a:pt x="0" y="133"/>
                    <a:pt x="0" y="131"/>
                  </a:cubicBezTo>
                  <a:cubicBezTo>
                    <a:pt x="0" y="33"/>
                    <a:pt x="0" y="33"/>
                    <a:pt x="0" y="33"/>
                  </a:cubicBezTo>
                  <a:cubicBezTo>
                    <a:pt x="0" y="29"/>
                    <a:pt x="1" y="26"/>
                    <a:pt x="4" y="23"/>
                  </a:cubicBezTo>
                  <a:cubicBezTo>
                    <a:pt x="6" y="21"/>
                    <a:pt x="9" y="19"/>
                    <a:pt x="13" y="19"/>
                  </a:cubicBez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3" name="Freeform 27">
              <a:extLst>
                <a:ext uri="{FF2B5EF4-FFF2-40B4-BE49-F238E27FC236}">
                  <a16:creationId xmlns:a16="http://schemas.microsoft.com/office/drawing/2014/main" id="{BCD106DD-CECC-59ED-1D95-9A4B6D3B45B2}"/>
                </a:ext>
              </a:extLst>
            </p:cNvPr>
            <p:cNvSpPr>
              <a:spLocks noEditPoints="1"/>
            </p:cNvSpPr>
            <p:nvPr/>
          </p:nvSpPr>
          <p:spPr bwMode="gray">
            <a:xfrm>
              <a:off x="15914688" y="5264151"/>
              <a:ext cx="485775" cy="515938"/>
            </a:xfrm>
            <a:custGeom>
              <a:avLst/>
              <a:gdLst>
                <a:gd name="T0" fmla="*/ 46 w 129"/>
                <a:gd name="T1" fmla="*/ 22 h 136"/>
                <a:gd name="T2" fmla="*/ 53 w 129"/>
                <a:gd name="T3" fmla="*/ 30 h 136"/>
                <a:gd name="T4" fmla="*/ 46 w 129"/>
                <a:gd name="T5" fmla="*/ 37 h 136"/>
                <a:gd name="T6" fmla="*/ 2 w 129"/>
                <a:gd name="T7" fmla="*/ 35 h 136"/>
                <a:gd name="T8" fmla="*/ 2 w 129"/>
                <a:gd name="T9" fmla="*/ 24 h 136"/>
                <a:gd name="T10" fmla="*/ 62 w 129"/>
                <a:gd name="T11" fmla="*/ 19 h 136"/>
                <a:gd name="T12" fmla="*/ 82 w 129"/>
                <a:gd name="T13" fmla="*/ 8 h 136"/>
                <a:gd name="T14" fmla="*/ 90 w 129"/>
                <a:gd name="T15" fmla="*/ 0 h 136"/>
                <a:gd name="T16" fmla="*/ 97 w 129"/>
                <a:gd name="T17" fmla="*/ 8 h 136"/>
                <a:gd name="T18" fmla="*/ 121 w 129"/>
                <a:gd name="T19" fmla="*/ 19 h 136"/>
                <a:gd name="T20" fmla="*/ 129 w 129"/>
                <a:gd name="T21" fmla="*/ 26 h 136"/>
                <a:gd name="T22" fmla="*/ 121 w 129"/>
                <a:gd name="T23" fmla="*/ 34 h 136"/>
                <a:gd name="T24" fmla="*/ 83 w 129"/>
                <a:gd name="T25" fmla="*/ 49 h 136"/>
                <a:gd name="T26" fmla="*/ 122 w 129"/>
                <a:gd name="T27" fmla="*/ 52 h 136"/>
                <a:gd name="T28" fmla="*/ 123 w 129"/>
                <a:gd name="T29" fmla="*/ 116 h 136"/>
                <a:gd name="T30" fmla="*/ 100 w 129"/>
                <a:gd name="T31" fmla="*/ 133 h 136"/>
                <a:gd name="T32" fmla="*/ 81 w 129"/>
                <a:gd name="T33" fmla="*/ 128 h 136"/>
                <a:gd name="T34" fmla="*/ 82 w 129"/>
                <a:gd name="T35" fmla="*/ 119 h 136"/>
                <a:gd name="T36" fmla="*/ 101 w 129"/>
                <a:gd name="T37" fmla="*/ 119 h 136"/>
                <a:gd name="T38" fmla="*/ 108 w 129"/>
                <a:gd name="T39" fmla="*/ 113 h 136"/>
                <a:gd name="T40" fmla="*/ 83 w 129"/>
                <a:gd name="T41" fmla="*/ 62 h 136"/>
                <a:gd name="T42" fmla="*/ 55 w 129"/>
                <a:gd name="T43" fmla="*/ 136 h 136"/>
                <a:gd name="T44" fmla="*/ 50 w 129"/>
                <a:gd name="T45" fmla="*/ 129 h 136"/>
                <a:gd name="T46" fmla="*/ 12 w 129"/>
                <a:gd name="T47" fmla="*/ 134 h 136"/>
                <a:gd name="T48" fmla="*/ 2 w 129"/>
                <a:gd name="T49" fmla="*/ 124 h 136"/>
                <a:gd name="T50" fmla="*/ 5 w 129"/>
                <a:gd name="T51" fmla="*/ 80 h 136"/>
                <a:gd name="T52" fmla="*/ 41 w 129"/>
                <a:gd name="T53" fmla="*/ 77 h 136"/>
                <a:gd name="T54" fmla="*/ 51 w 129"/>
                <a:gd name="T55" fmla="*/ 88 h 136"/>
                <a:gd name="T56" fmla="*/ 69 w 129"/>
                <a:gd name="T57" fmla="*/ 62 h 136"/>
                <a:gd name="T58" fmla="*/ 62 w 129"/>
                <a:gd name="T59" fmla="*/ 34 h 136"/>
                <a:gd name="T60" fmla="*/ 55 w 129"/>
                <a:gd name="T61" fmla="*/ 26 h 136"/>
                <a:gd name="T62" fmla="*/ 62 w 129"/>
                <a:gd name="T63" fmla="*/ 19 h 136"/>
                <a:gd name="T64" fmla="*/ 42 w 129"/>
                <a:gd name="T65" fmla="*/ 4 h 136"/>
                <a:gd name="T66" fmla="*/ 49 w 129"/>
                <a:gd name="T67" fmla="*/ 11 h 136"/>
                <a:gd name="T68" fmla="*/ 42 w 129"/>
                <a:gd name="T69" fmla="*/ 19 h 136"/>
                <a:gd name="T70" fmla="*/ 7 w 129"/>
                <a:gd name="T71" fmla="*/ 16 h 136"/>
                <a:gd name="T72" fmla="*/ 7 w 129"/>
                <a:gd name="T73" fmla="*/ 6 h 136"/>
                <a:gd name="T74" fmla="*/ 12 w 129"/>
                <a:gd name="T75" fmla="*/ 41 h 136"/>
                <a:gd name="T76" fmla="*/ 47 w 129"/>
                <a:gd name="T77" fmla="*/ 43 h 136"/>
                <a:gd name="T78" fmla="*/ 47 w 129"/>
                <a:gd name="T79" fmla="*/ 53 h 136"/>
                <a:gd name="T80" fmla="*/ 12 w 129"/>
                <a:gd name="T81" fmla="*/ 55 h 136"/>
                <a:gd name="T82" fmla="*/ 5 w 129"/>
                <a:gd name="T83" fmla="*/ 48 h 136"/>
                <a:gd name="T84" fmla="*/ 12 w 129"/>
                <a:gd name="T85" fmla="*/ 41 h 136"/>
                <a:gd name="T86" fmla="*/ 42 w 129"/>
                <a:gd name="T87" fmla="*/ 59 h 136"/>
                <a:gd name="T88" fmla="*/ 49 w 129"/>
                <a:gd name="T89" fmla="*/ 66 h 136"/>
                <a:gd name="T90" fmla="*/ 42 w 129"/>
                <a:gd name="T91" fmla="*/ 74 h 136"/>
                <a:gd name="T92" fmla="*/ 7 w 129"/>
                <a:gd name="T93" fmla="*/ 71 h 136"/>
                <a:gd name="T94" fmla="*/ 7 w 129"/>
                <a:gd name="T95" fmla="*/ 61 h 136"/>
                <a:gd name="T96" fmla="*/ 16 w 129"/>
                <a:gd name="T97" fmla="*/ 93 h 136"/>
                <a:gd name="T98" fmla="*/ 37 w 129"/>
                <a:gd name="T99" fmla="*/ 120 h 136"/>
                <a:gd name="T100" fmla="*/ 16 w 129"/>
                <a:gd name="T101" fmla="*/ 93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29" h="136">
                  <a:moveTo>
                    <a:pt x="8" y="22"/>
                  </a:moveTo>
                  <a:cubicBezTo>
                    <a:pt x="46" y="22"/>
                    <a:pt x="46" y="22"/>
                    <a:pt x="46" y="22"/>
                  </a:cubicBezTo>
                  <a:cubicBezTo>
                    <a:pt x="48" y="22"/>
                    <a:pt x="50" y="23"/>
                    <a:pt x="51" y="24"/>
                  </a:cubicBezTo>
                  <a:cubicBezTo>
                    <a:pt x="53" y="26"/>
                    <a:pt x="53" y="28"/>
                    <a:pt x="53" y="30"/>
                  </a:cubicBezTo>
                  <a:cubicBezTo>
                    <a:pt x="53" y="32"/>
                    <a:pt x="53" y="33"/>
                    <a:pt x="51" y="35"/>
                  </a:cubicBezTo>
                  <a:cubicBezTo>
                    <a:pt x="50" y="36"/>
                    <a:pt x="48" y="37"/>
                    <a:pt x="46" y="37"/>
                  </a:cubicBezTo>
                  <a:cubicBezTo>
                    <a:pt x="8" y="37"/>
                    <a:pt x="8" y="37"/>
                    <a:pt x="8" y="37"/>
                  </a:cubicBezTo>
                  <a:cubicBezTo>
                    <a:pt x="6" y="37"/>
                    <a:pt x="4" y="36"/>
                    <a:pt x="2" y="35"/>
                  </a:cubicBezTo>
                  <a:cubicBezTo>
                    <a:pt x="1" y="33"/>
                    <a:pt x="0" y="32"/>
                    <a:pt x="0" y="30"/>
                  </a:cubicBezTo>
                  <a:cubicBezTo>
                    <a:pt x="0" y="28"/>
                    <a:pt x="1" y="26"/>
                    <a:pt x="2" y="24"/>
                  </a:cubicBezTo>
                  <a:cubicBezTo>
                    <a:pt x="4" y="23"/>
                    <a:pt x="6" y="22"/>
                    <a:pt x="8" y="22"/>
                  </a:cubicBezTo>
                  <a:close/>
                  <a:moveTo>
                    <a:pt x="62" y="19"/>
                  </a:moveTo>
                  <a:cubicBezTo>
                    <a:pt x="82" y="19"/>
                    <a:pt x="82" y="19"/>
                    <a:pt x="82" y="19"/>
                  </a:cubicBezTo>
                  <a:cubicBezTo>
                    <a:pt x="82" y="8"/>
                    <a:pt x="82" y="8"/>
                    <a:pt x="82" y="8"/>
                  </a:cubicBezTo>
                  <a:cubicBezTo>
                    <a:pt x="82" y="6"/>
                    <a:pt x="83" y="4"/>
                    <a:pt x="84" y="3"/>
                  </a:cubicBezTo>
                  <a:cubicBezTo>
                    <a:pt x="86" y="1"/>
                    <a:pt x="87" y="0"/>
                    <a:pt x="90" y="0"/>
                  </a:cubicBezTo>
                  <a:cubicBezTo>
                    <a:pt x="92" y="0"/>
                    <a:pt x="93" y="1"/>
                    <a:pt x="95" y="3"/>
                  </a:cubicBezTo>
                  <a:cubicBezTo>
                    <a:pt x="96" y="4"/>
                    <a:pt x="97" y="6"/>
                    <a:pt x="97" y="8"/>
                  </a:cubicBezTo>
                  <a:cubicBezTo>
                    <a:pt x="97" y="19"/>
                    <a:pt x="97" y="19"/>
                    <a:pt x="97" y="19"/>
                  </a:cubicBezTo>
                  <a:cubicBezTo>
                    <a:pt x="121" y="19"/>
                    <a:pt x="121" y="19"/>
                    <a:pt x="121" y="19"/>
                  </a:cubicBezTo>
                  <a:cubicBezTo>
                    <a:pt x="123" y="19"/>
                    <a:pt x="125" y="20"/>
                    <a:pt x="126" y="22"/>
                  </a:cubicBezTo>
                  <a:cubicBezTo>
                    <a:pt x="128" y="23"/>
                    <a:pt x="129" y="25"/>
                    <a:pt x="129" y="26"/>
                  </a:cubicBezTo>
                  <a:cubicBezTo>
                    <a:pt x="129" y="28"/>
                    <a:pt x="128" y="30"/>
                    <a:pt x="126" y="31"/>
                  </a:cubicBezTo>
                  <a:cubicBezTo>
                    <a:pt x="125" y="33"/>
                    <a:pt x="123" y="34"/>
                    <a:pt x="121" y="34"/>
                  </a:cubicBezTo>
                  <a:cubicBezTo>
                    <a:pt x="83" y="34"/>
                    <a:pt x="83" y="34"/>
                    <a:pt x="83" y="34"/>
                  </a:cubicBezTo>
                  <a:cubicBezTo>
                    <a:pt x="83" y="49"/>
                    <a:pt x="83" y="49"/>
                    <a:pt x="83" y="49"/>
                  </a:cubicBezTo>
                  <a:cubicBezTo>
                    <a:pt x="115" y="49"/>
                    <a:pt x="115" y="49"/>
                    <a:pt x="115" y="49"/>
                  </a:cubicBezTo>
                  <a:cubicBezTo>
                    <a:pt x="118" y="49"/>
                    <a:pt x="120" y="50"/>
                    <a:pt x="122" y="52"/>
                  </a:cubicBezTo>
                  <a:cubicBezTo>
                    <a:pt x="125" y="54"/>
                    <a:pt x="126" y="57"/>
                    <a:pt x="126" y="60"/>
                  </a:cubicBezTo>
                  <a:cubicBezTo>
                    <a:pt x="126" y="78"/>
                    <a:pt x="125" y="97"/>
                    <a:pt x="123" y="116"/>
                  </a:cubicBezTo>
                  <a:cubicBezTo>
                    <a:pt x="122" y="121"/>
                    <a:pt x="119" y="126"/>
                    <a:pt x="114" y="129"/>
                  </a:cubicBezTo>
                  <a:cubicBezTo>
                    <a:pt x="110" y="132"/>
                    <a:pt x="105" y="134"/>
                    <a:pt x="100" y="133"/>
                  </a:cubicBezTo>
                  <a:cubicBezTo>
                    <a:pt x="85" y="131"/>
                    <a:pt x="85" y="131"/>
                    <a:pt x="85" y="131"/>
                  </a:cubicBezTo>
                  <a:cubicBezTo>
                    <a:pt x="83" y="131"/>
                    <a:pt x="82" y="130"/>
                    <a:pt x="81" y="128"/>
                  </a:cubicBezTo>
                  <a:cubicBezTo>
                    <a:pt x="79" y="127"/>
                    <a:pt x="79" y="125"/>
                    <a:pt x="79" y="123"/>
                  </a:cubicBezTo>
                  <a:cubicBezTo>
                    <a:pt x="80" y="121"/>
                    <a:pt x="81" y="120"/>
                    <a:pt x="82" y="119"/>
                  </a:cubicBezTo>
                  <a:cubicBezTo>
                    <a:pt x="84" y="117"/>
                    <a:pt x="86" y="117"/>
                    <a:pt x="87" y="117"/>
                  </a:cubicBezTo>
                  <a:cubicBezTo>
                    <a:pt x="101" y="119"/>
                    <a:pt x="101" y="119"/>
                    <a:pt x="101" y="119"/>
                  </a:cubicBezTo>
                  <a:cubicBezTo>
                    <a:pt x="102" y="119"/>
                    <a:pt x="104" y="119"/>
                    <a:pt x="105" y="117"/>
                  </a:cubicBezTo>
                  <a:cubicBezTo>
                    <a:pt x="107" y="117"/>
                    <a:pt x="108" y="115"/>
                    <a:pt x="108" y="113"/>
                  </a:cubicBezTo>
                  <a:cubicBezTo>
                    <a:pt x="110" y="96"/>
                    <a:pt x="112" y="79"/>
                    <a:pt x="111" y="62"/>
                  </a:cubicBezTo>
                  <a:cubicBezTo>
                    <a:pt x="83" y="62"/>
                    <a:pt x="83" y="62"/>
                    <a:pt x="83" y="62"/>
                  </a:cubicBezTo>
                  <a:cubicBezTo>
                    <a:pt x="83" y="87"/>
                    <a:pt x="76" y="111"/>
                    <a:pt x="63" y="132"/>
                  </a:cubicBezTo>
                  <a:cubicBezTo>
                    <a:pt x="61" y="135"/>
                    <a:pt x="58" y="136"/>
                    <a:pt x="55" y="136"/>
                  </a:cubicBezTo>
                  <a:cubicBezTo>
                    <a:pt x="54" y="135"/>
                    <a:pt x="52" y="135"/>
                    <a:pt x="51" y="133"/>
                  </a:cubicBezTo>
                  <a:cubicBezTo>
                    <a:pt x="50" y="132"/>
                    <a:pt x="50" y="130"/>
                    <a:pt x="50" y="129"/>
                  </a:cubicBezTo>
                  <a:cubicBezTo>
                    <a:pt x="48" y="132"/>
                    <a:pt x="45" y="134"/>
                    <a:pt x="41" y="134"/>
                  </a:cubicBezTo>
                  <a:cubicBezTo>
                    <a:pt x="12" y="134"/>
                    <a:pt x="12" y="134"/>
                    <a:pt x="12" y="134"/>
                  </a:cubicBezTo>
                  <a:cubicBezTo>
                    <a:pt x="10" y="134"/>
                    <a:pt x="7" y="133"/>
                    <a:pt x="5" y="131"/>
                  </a:cubicBezTo>
                  <a:cubicBezTo>
                    <a:pt x="3" y="129"/>
                    <a:pt x="2" y="127"/>
                    <a:pt x="2" y="124"/>
                  </a:cubicBezTo>
                  <a:cubicBezTo>
                    <a:pt x="2" y="88"/>
                    <a:pt x="2" y="88"/>
                    <a:pt x="2" y="88"/>
                  </a:cubicBezTo>
                  <a:cubicBezTo>
                    <a:pt x="2" y="85"/>
                    <a:pt x="3" y="82"/>
                    <a:pt x="5" y="80"/>
                  </a:cubicBezTo>
                  <a:cubicBezTo>
                    <a:pt x="7" y="78"/>
                    <a:pt x="10" y="77"/>
                    <a:pt x="12" y="77"/>
                  </a:cubicBezTo>
                  <a:cubicBezTo>
                    <a:pt x="41" y="77"/>
                    <a:pt x="41" y="77"/>
                    <a:pt x="41" y="77"/>
                  </a:cubicBezTo>
                  <a:cubicBezTo>
                    <a:pt x="43" y="77"/>
                    <a:pt x="46" y="78"/>
                    <a:pt x="48" y="80"/>
                  </a:cubicBezTo>
                  <a:cubicBezTo>
                    <a:pt x="50" y="82"/>
                    <a:pt x="51" y="85"/>
                    <a:pt x="51" y="88"/>
                  </a:cubicBezTo>
                  <a:cubicBezTo>
                    <a:pt x="51" y="124"/>
                    <a:pt x="51" y="124"/>
                    <a:pt x="51" y="124"/>
                  </a:cubicBezTo>
                  <a:cubicBezTo>
                    <a:pt x="62" y="105"/>
                    <a:pt x="68" y="84"/>
                    <a:pt x="69" y="62"/>
                  </a:cubicBezTo>
                  <a:cubicBezTo>
                    <a:pt x="69" y="34"/>
                    <a:pt x="69" y="34"/>
                    <a:pt x="69" y="34"/>
                  </a:cubicBezTo>
                  <a:cubicBezTo>
                    <a:pt x="62" y="34"/>
                    <a:pt x="62" y="34"/>
                    <a:pt x="62" y="34"/>
                  </a:cubicBezTo>
                  <a:cubicBezTo>
                    <a:pt x="60" y="34"/>
                    <a:pt x="58" y="33"/>
                    <a:pt x="57" y="31"/>
                  </a:cubicBezTo>
                  <a:cubicBezTo>
                    <a:pt x="55" y="30"/>
                    <a:pt x="55" y="28"/>
                    <a:pt x="55" y="26"/>
                  </a:cubicBezTo>
                  <a:cubicBezTo>
                    <a:pt x="55" y="25"/>
                    <a:pt x="55" y="23"/>
                    <a:pt x="57" y="22"/>
                  </a:cubicBezTo>
                  <a:cubicBezTo>
                    <a:pt x="58" y="20"/>
                    <a:pt x="60" y="19"/>
                    <a:pt x="62" y="19"/>
                  </a:cubicBezTo>
                  <a:close/>
                  <a:moveTo>
                    <a:pt x="12" y="4"/>
                  </a:moveTo>
                  <a:cubicBezTo>
                    <a:pt x="42" y="4"/>
                    <a:pt x="42" y="4"/>
                    <a:pt x="42" y="4"/>
                  </a:cubicBezTo>
                  <a:cubicBezTo>
                    <a:pt x="44" y="4"/>
                    <a:pt x="46" y="5"/>
                    <a:pt x="47" y="6"/>
                  </a:cubicBezTo>
                  <a:cubicBezTo>
                    <a:pt x="49" y="8"/>
                    <a:pt x="49" y="9"/>
                    <a:pt x="49" y="11"/>
                  </a:cubicBezTo>
                  <a:cubicBezTo>
                    <a:pt x="49" y="13"/>
                    <a:pt x="49" y="15"/>
                    <a:pt x="47" y="16"/>
                  </a:cubicBezTo>
                  <a:cubicBezTo>
                    <a:pt x="46" y="18"/>
                    <a:pt x="44" y="18"/>
                    <a:pt x="42" y="19"/>
                  </a:cubicBezTo>
                  <a:cubicBezTo>
                    <a:pt x="12" y="19"/>
                    <a:pt x="12" y="19"/>
                    <a:pt x="12" y="19"/>
                  </a:cubicBezTo>
                  <a:cubicBezTo>
                    <a:pt x="10" y="19"/>
                    <a:pt x="8" y="18"/>
                    <a:pt x="7" y="16"/>
                  </a:cubicBezTo>
                  <a:cubicBezTo>
                    <a:pt x="5" y="15"/>
                    <a:pt x="5" y="13"/>
                    <a:pt x="5" y="11"/>
                  </a:cubicBezTo>
                  <a:cubicBezTo>
                    <a:pt x="5" y="9"/>
                    <a:pt x="5" y="7"/>
                    <a:pt x="7" y="6"/>
                  </a:cubicBezTo>
                  <a:cubicBezTo>
                    <a:pt x="8" y="5"/>
                    <a:pt x="10" y="4"/>
                    <a:pt x="12" y="4"/>
                  </a:cubicBezTo>
                  <a:close/>
                  <a:moveTo>
                    <a:pt x="12" y="41"/>
                  </a:moveTo>
                  <a:cubicBezTo>
                    <a:pt x="42" y="41"/>
                    <a:pt x="42" y="41"/>
                    <a:pt x="42" y="41"/>
                  </a:cubicBezTo>
                  <a:cubicBezTo>
                    <a:pt x="44" y="41"/>
                    <a:pt x="46" y="42"/>
                    <a:pt x="47" y="43"/>
                  </a:cubicBezTo>
                  <a:cubicBezTo>
                    <a:pt x="49" y="44"/>
                    <a:pt x="49" y="46"/>
                    <a:pt x="49" y="48"/>
                  </a:cubicBezTo>
                  <a:cubicBezTo>
                    <a:pt x="49" y="50"/>
                    <a:pt x="49" y="52"/>
                    <a:pt x="47" y="53"/>
                  </a:cubicBezTo>
                  <a:cubicBezTo>
                    <a:pt x="46" y="55"/>
                    <a:pt x="44" y="55"/>
                    <a:pt x="42" y="55"/>
                  </a:cubicBezTo>
                  <a:cubicBezTo>
                    <a:pt x="12" y="55"/>
                    <a:pt x="12" y="55"/>
                    <a:pt x="12" y="55"/>
                  </a:cubicBezTo>
                  <a:cubicBezTo>
                    <a:pt x="10" y="55"/>
                    <a:pt x="8" y="55"/>
                    <a:pt x="7" y="53"/>
                  </a:cubicBezTo>
                  <a:cubicBezTo>
                    <a:pt x="5" y="52"/>
                    <a:pt x="5" y="50"/>
                    <a:pt x="5" y="48"/>
                  </a:cubicBezTo>
                  <a:cubicBezTo>
                    <a:pt x="5" y="46"/>
                    <a:pt x="5" y="44"/>
                    <a:pt x="7" y="43"/>
                  </a:cubicBezTo>
                  <a:cubicBezTo>
                    <a:pt x="8" y="42"/>
                    <a:pt x="10" y="41"/>
                    <a:pt x="12" y="41"/>
                  </a:cubicBezTo>
                  <a:close/>
                  <a:moveTo>
                    <a:pt x="12" y="59"/>
                  </a:moveTo>
                  <a:cubicBezTo>
                    <a:pt x="42" y="59"/>
                    <a:pt x="42" y="59"/>
                    <a:pt x="42" y="59"/>
                  </a:cubicBezTo>
                  <a:cubicBezTo>
                    <a:pt x="44" y="59"/>
                    <a:pt x="46" y="60"/>
                    <a:pt x="47" y="61"/>
                  </a:cubicBezTo>
                  <a:cubicBezTo>
                    <a:pt x="48" y="63"/>
                    <a:pt x="49" y="64"/>
                    <a:pt x="49" y="66"/>
                  </a:cubicBezTo>
                  <a:cubicBezTo>
                    <a:pt x="49" y="68"/>
                    <a:pt x="48" y="70"/>
                    <a:pt x="47" y="71"/>
                  </a:cubicBezTo>
                  <a:cubicBezTo>
                    <a:pt x="46" y="73"/>
                    <a:pt x="44" y="73"/>
                    <a:pt x="42" y="74"/>
                  </a:cubicBezTo>
                  <a:cubicBezTo>
                    <a:pt x="12" y="74"/>
                    <a:pt x="12" y="74"/>
                    <a:pt x="12" y="74"/>
                  </a:cubicBezTo>
                  <a:cubicBezTo>
                    <a:pt x="10" y="74"/>
                    <a:pt x="8" y="73"/>
                    <a:pt x="7" y="71"/>
                  </a:cubicBezTo>
                  <a:cubicBezTo>
                    <a:pt x="5" y="70"/>
                    <a:pt x="5" y="68"/>
                    <a:pt x="5" y="66"/>
                  </a:cubicBezTo>
                  <a:cubicBezTo>
                    <a:pt x="5" y="64"/>
                    <a:pt x="5" y="63"/>
                    <a:pt x="7" y="61"/>
                  </a:cubicBezTo>
                  <a:cubicBezTo>
                    <a:pt x="8" y="60"/>
                    <a:pt x="10" y="59"/>
                    <a:pt x="12" y="59"/>
                  </a:cubicBezTo>
                  <a:close/>
                  <a:moveTo>
                    <a:pt x="16" y="93"/>
                  </a:moveTo>
                  <a:cubicBezTo>
                    <a:pt x="16" y="120"/>
                    <a:pt x="16" y="120"/>
                    <a:pt x="16" y="120"/>
                  </a:cubicBezTo>
                  <a:cubicBezTo>
                    <a:pt x="37" y="120"/>
                    <a:pt x="37" y="120"/>
                    <a:pt x="37" y="120"/>
                  </a:cubicBezTo>
                  <a:cubicBezTo>
                    <a:pt x="37" y="93"/>
                    <a:pt x="37" y="93"/>
                    <a:pt x="37" y="93"/>
                  </a:cubicBezTo>
                  <a:lnTo>
                    <a:pt x="16" y="93"/>
                  </a:ln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4" name="Freeform 28">
              <a:extLst>
                <a:ext uri="{FF2B5EF4-FFF2-40B4-BE49-F238E27FC236}">
                  <a16:creationId xmlns:a16="http://schemas.microsoft.com/office/drawing/2014/main" id="{FA3A1705-3AC5-FCC9-35A8-32B3B26A83C9}"/>
                </a:ext>
              </a:extLst>
            </p:cNvPr>
            <p:cNvSpPr>
              <a:spLocks noEditPoints="1"/>
            </p:cNvSpPr>
            <p:nvPr/>
          </p:nvSpPr>
          <p:spPr bwMode="gray">
            <a:xfrm>
              <a:off x="16441738" y="5275263"/>
              <a:ext cx="468312" cy="498475"/>
            </a:xfrm>
            <a:custGeom>
              <a:avLst/>
              <a:gdLst>
                <a:gd name="T0" fmla="*/ 48 w 124"/>
                <a:gd name="T1" fmla="*/ 0 h 131"/>
                <a:gd name="T2" fmla="*/ 58 w 124"/>
                <a:gd name="T3" fmla="*/ 10 h 131"/>
                <a:gd name="T4" fmla="*/ 56 w 124"/>
                <a:gd name="T5" fmla="*/ 50 h 131"/>
                <a:gd name="T6" fmla="*/ 14 w 124"/>
                <a:gd name="T7" fmla="*/ 53 h 131"/>
                <a:gd name="T8" fmla="*/ 12 w 124"/>
                <a:gd name="T9" fmla="*/ 129 h 131"/>
                <a:gd name="T10" fmla="*/ 2 w 124"/>
                <a:gd name="T11" fmla="*/ 129 h 131"/>
                <a:gd name="T12" fmla="*/ 0 w 124"/>
                <a:gd name="T13" fmla="*/ 10 h 131"/>
                <a:gd name="T14" fmla="*/ 10 w 124"/>
                <a:gd name="T15" fmla="*/ 0 h 131"/>
                <a:gd name="T16" fmla="*/ 14 w 124"/>
                <a:gd name="T17" fmla="*/ 20 h 131"/>
                <a:gd name="T18" fmla="*/ 45 w 124"/>
                <a:gd name="T19" fmla="*/ 14 h 131"/>
                <a:gd name="T20" fmla="*/ 14 w 124"/>
                <a:gd name="T21" fmla="*/ 32 h 131"/>
                <a:gd name="T22" fmla="*/ 45 w 124"/>
                <a:gd name="T23" fmla="*/ 39 h 131"/>
                <a:gd name="T24" fmla="*/ 14 w 124"/>
                <a:gd name="T25" fmla="*/ 32 h 131"/>
                <a:gd name="T26" fmla="*/ 86 w 124"/>
                <a:gd name="T27" fmla="*/ 59 h 131"/>
                <a:gd name="T28" fmla="*/ 96 w 124"/>
                <a:gd name="T29" fmla="*/ 69 h 131"/>
                <a:gd name="T30" fmla="*/ 93 w 124"/>
                <a:gd name="T31" fmla="*/ 109 h 131"/>
                <a:gd name="T32" fmla="*/ 37 w 124"/>
                <a:gd name="T33" fmla="*/ 112 h 131"/>
                <a:gd name="T34" fmla="*/ 27 w 124"/>
                <a:gd name="T35" fmla="*/ 102 h 131"/>
                <a:gd name="T36" fmla="*/ 30 w 124"/>
                <a:gd name="T37" fmla="*/ 61 h 131"/>
                <a:gd name="T38" fmla="*/ 40 w 124"/>
                <a:gd name="T39" fmla="*/ 71 h 131"/>
                <a:gd name="T40" fmla="*/ 83 w 124"/>
                <a:gd name="T41" fmla="*/ 99 h 131"/>
                <a:gd name="T42" fmla="*/ 40 w 124"/>
                <a:gd name="T43" fmla="*/ 71 h 131"/>
                <a:gd name="T44" fmla="*/ 113 w 124"/>
                <a:gd name="T45" fmla="*/ 0 h 131"/>
                <a:gd name="T46" fmla="*/ 124 w 124"/>
                <a:gd name="T47" fmla="*/ 10 h 131"/>
                <a:gd name="T48" fmla="*/ 117 w 124"/>
                <a:gd name="T49" fmla="*/ 126 h 131"/>
                <a:gd name="T50" fmla="*/ 90 w 124"/>
                <a:gd name="T51" fmla="*/ 129 h 131"/>
                <a:gd name="T52" fmla="*/ 84 w 124"/>
                <a:gd name="T53" fmla="*/ 121 h 131"/>
                <a:gd name="T54" fmla="*/ 92 w 124"/>
                <a:gd name="T55" fmla="*/ 114 h 131"/>
                <a:gd name="T56" fmla="*/ 108 w 124"/>
                <a:gd name="T57" fmla="*/ 114 h 131"/>
                <a:gd name="T58" fmla="*/ 110 w 124"/>
                <a:gd name="T59" fmla="*/ 53 h 131"/>
                <a:gd name="T60" fmla="*/ 68 w 124"/>
                <a:gd name="T61" fmla="*/ 50 h 131"/>
                <a:gd name="T62" fmla="*/ 65 w 124"/>
                <a:gd name="T63" fmla="*/ 10 h 131"/>
                <a:gd name="T64" fmla="*/ 75 w 124"/>
                <a:gd name="T65" fmla="*/ 0 h 131"/>
                <a:gd name="T66" fmla="*/ 79 w 124"/>
                <a:gd name="T67" fmla="*/ 20 h 131"/>
                <a:gd name="T68" fmla="*/ 110 w 124"/>
                <a:gd name="T69" fmla="*/ 14 h 131"/>
                <a:gd name="T70" fmla="*/ 79 w 124"/>
                <a:gd name="T71" fmla="*/ 32 h 131"/>
                <a:gd name="T72" fmla="*/ 110 w 124"/>
                <a:gd name="T73" fmla="*/ 39 h 131"/>
                <a:gd name="T74" fmla="*/ 79 w 124"/>
                <a:gd name="T75" fmla="*/ 32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24" h="131">
                  <a:moveTo>
                    <a:pt x="10" y="0"/>
                  </a:moveTo>
                  <a:cubicBezTo>
                    <a:pt x="48" y="0"/>
                    <a:pt x="48" y="0"/>
                    <a:pt x="48" y="0"/>
                  </a:cubicBezTo>
                  <a:cubicBezTo>
                    <a:pt x="51" y="0"/>
                    <a:pt x="53" y="1"/>
                    <a:pt x="55" y="3"/>
                  </a:cubicBezTo>
                  <a:cubicBezTo>
                    <a:pt x="57" y="5"/>
                    <a:pt x="58" y="8"/>
                    <a:pt x="58" y="10"/>
                  </a:cubicBezTo>
                  <a:cubicBezTo>
                    <a:pt x="58" y="43"/>
                    <a:pt x="58" y="43"/>
                    <a:pt x="58" y="43"/>
                  </a:cubicBezTo>
                  <a:cubicBezTo>
                    <a:pt x="58" y="46"/>
                    <a:pt x="57" y="48"/>
                    <a:pt x="56" y="50"/>
                  </a:cubicBezTo>
                  <a:cubicBezTo>
                    <a:pt x="53" y="52"/>
                    <a:pt x="51" y="53"/>
                    <a:pt x="48" y="53"/>
                  </a:cubicBezTo>
                  <a:cubicBezTo>
                    <a:pt x="14" y="53"/>
                    <a:pt x="14" y="53"/>
                    <a:pt x="14" y="53"/>
                  </a:cubicBezTo>
                  <a:cubicBezTo>
                    <a:pt x="14" y="124"/>
                    <a:pt x="14" y="124"/>
                    <a:pt x="14" y="124"/>
                  </a:cubicBezTo>
                  <a:cubicBezTo>
                    <a:pt x="14" y="126"/>
                    <a:pt x="13" y="127"/>
                    <a:pt x="12" y="129"/>
                  </a:cubicBezTo>
                  <a:cubicBezTo>
                    <a:pt x="10" y="130"/>
                    <a:pt x="9" y="131"/>
                    <a:pt x="7" y="130"/>
                  </a:cubicBezTo>
                  <a:cubicBezTo>
                    <a:pt x="5" y="131"/>
                    <a:pt x="3" y="130"/>
                    <a:pt x="2" y="129"/>
                  </a:cubicBezTo>
                  <a:cubicBezTo>
                    <a:pt x="0" y="127"/>
                    <a:pt x="0" y="126"/>
                    <a:pt x="0" y="124"/>
                  </a:cubicBezTo>
                  <a:cubicBezTo>
                    <a:pt x="0" y="10"/>
                    <a:pt x="0" y="10"/>
                    <a:pt x="0" y="10"/>
                  </a:cubicBezTo>
                  <a:cubicBezTo>
                    <a:pt x="0" y="8"/>
                    <a:pt x="1" y="5"/>
                    <a:pt x="3" y="3"/>
                  </a:cubicBezTo>
                  <a:cubicBezTo>
                    <a:pt x="5" y="1"/>
                    <a:pt x="7" y="0"/>
                    <a:pt x="10" y="0"/>
                  </a:cubicBezTo>
                  <a:close/>
                  <a:moveTo>
                    <a:pt x="14" y="14"/>
                  </a:moveTo>
                  <a:cubicBezTo>
                    <a:pt x="14" y="20"/>
                    <a:pt x="14" y="20"/>
                    <a:pt x="14" y="20"/>
                  </a:cubicBezTo>
                  <a:cubicBezTo>
                    <a:pt x="45" y="20"/>
                    <a:pt x="45" y="20"/>
                    <a:pt x="45" y="20"/>
                  </a:cubicBezTo>
                  <a:cubicBezTo>
                    <a:pt x="45" y="14"/>
                    <a:pt x="45" y="14"/>
                    <a:pt x="45" y="14"/>
                  </a:cubicBezTo>
                  <a:lnTo>
                    <a:pt x="14" y="14"/>
                  </a:lnTo>
                  <a:close/>
                  <a:moveTo>
                    <a:pt x="14" y="32"/>
                  </a:moveTo>
                  <a:cubicBezTo>
                    <a:pt x="14" y="39"/>
                    <a:pt x="14" y="39"/>
                    <a:pt x="14" y="39"/>
                  </a:cubicBezTo>
                  <a:cubicBezTo>
                    <a:pt x="45" y="39"/>
                    <a:pt x="45" y="39"/>
                    <a:pt x="45" y="39"/>
                  </a:cubicBezTo>
                  <a:cubicBezTo>
                    <a:pt x="45" y="32"/>
                    <a:pt x="45" y="32"/>
                    <a:pt x="45" y="32"/>
                  </a:cubicBezTo>
                  <a:lnTo>
                    <a:pt x="14" y="32"/>
                  </a:lnTo>
                  <a:close/>
                  <a:moveTo>
                    <a:pt x="37" y="59"/>
                  </a:moveTo>
                  <a:cubicBezTo>
                    <a:pt x="86" y="59"/>
                    <a:pt x="86" y="59"/>
                    <a:pt x="86" y="59"/>
                  </a:cubicBezTo>
                  <a:cubicBezTo>
                    <a:pt x="89" y="59"/>
                    <a:pt x="91" y="60"/>
                    <a:pt x="93" y="62"/>
                  </a:cubicBezTo>
                  <a:cubicBezTo>
                    <a:pt x="95" y="63"/>
                    <a:pt x="96" y="66"/>
                    <a:pt x="96" y="69"/>
                  </a:cubicBezTo>
                  <a:cubicBezTo>
                    <a:pt x="96" y="102"/>
                    <a:pt x="96" y="102"/>
                    <a:pt x="96" y="102"/>
                  </a:cubicBezTo>
                  <a:cubicBezTo>
                    <a:pt x="96" y="105"/>
                    <a:pt x="95" y="107"/>
                    <a:pt x="93" y="109"/>
                  </a:cubicBezTo>
                  <a:cubicBezTo>
                    <a:pt x="91" y="111"/>
                    <a:pt x="89" y="112"/>
                    <a:pt x="86" y="112"/>
                  </a:cubicBezTo>
                  <a:cubicBezTo>
                    <a:pt x="37" y="112"/>
                    <a:pt x="37" y="112"/>
                    <a:pt x="37" y="112"/>
                  </a:cubicBezTo>
                  <a:cubicBezTo>
                    <a:pt x="34" y="112"/>
                    <a:pt x="32" y="111"/>
                    <a:pt x="30" y="109"/>
                  </a:cubicBezTo>
                  <a:cubicBezTo>
                    <a:pt x="28" y="107"/>
                    <a:pt x="27" y="104"/>
                    <a:pt x="27" y="102"/>
                  </a:cubicBezTo>
                  <a:cubicBezTo>
                    <a:pt x="27" y="69"/>
                    <a:pt x="27" y="69"/>
                    <a:pt x="27" y="69"/>
                  </a:cubicBezTo>
                  <a:cubicBezTo>
                    <a:pt x="27" y="66"/>
                    <a:pt x="28" y="64"/>
                    <a:pt x="30" y="61"/>
                  </a:cubicBezTo>
                  <a:cubicBezTo>
                    <a:pt x="32" y="60"/>
                    <a:pt x="34" y="59"/>
                    <a:pt x="37" y="59"/>
                  </a:cubicBezTo>
                  <a:close/>
                  <a:moveTo>
                    <a:pt x="40" y="71"/>
                  </a:moveTo>
                  <a:cubicBezTo>
                    <a:pt x="40" y="99"/>
                    <a:pt x="40" y="99"/>
                    <a:pt x="40" y="99"/>
                  </a:cubicBezTo>
                  <a:cubicBezTo>
                    <a:pt x="83" y="99"/>
                    <a:pt x="83" y="99"/>
                    <a:pt x="83" y="99"/>
                  </a:cubicBezTo>
                  <a:cubicBezTo>
                    <a:pt x="83" y="71"/>
                    <a:pt x="83" y="71"/>
                    <a:pt x="83" y="71"/>
                  </a:cubicBezTo>
                  <a:lnTo>
                    <a:pt x="40" y="71"/>
                  </a:lnTo>
                  <a:close/>
                  <a:moveTo>
                    <a:pt x="75" y="0"/>
                  </a:moveTo>
                  <a:cubicBezTo>
                    <a:pt x="113" y="0"/>
                    <a:pt x="113" y="0"/>
                    <a:pt x="113" y="0"/>
                  </a:cubicBezTo>
                  <a:cubicBezTo>
                    <a:pt x="116" y="0"/>
                    <a:pt x="119" y="1"/>
                    <a:pt x="121" y="3"/>
                  </a:cubicBezTo>
                  <a:cubicBezTo>
                    <a:pt x="122" y="5"/>
                    <a:pt x="123" y="8"/>
                    <a:pt x="124" y="10"/>
                  </a:cubicBezTo>
                  <a:cubicBezTo>
                    <a:pt x="124" y="114"/>
                    <a:pt x="124" y="114"/>
                    <a:pt x="124" y="114"/>
                  </a:cubicBezTo>
                  <a:cubicBezTo>
                    <a:pt x="123" y="119"/>
                    <a:pt x="121" y="123"/>
                    <a:pt x="117" y="126"/>
                  </a:cubicBezTo>
                  <a:cubicBezTo>
                    <a:pt x="114" y="129"/>
                    <a:pt x="109" y="131"/>
                    <a:pt x="104" y="130"/>
                  </a:cubicBezTo>
                  <a:cubicBezTo>
                    <a:pt x="90" y="129"/>
                    <a:pt x="90" y="129"/>
                    <a:pt x="90" y="129"/>
                  </a:cubicBezTo>
                  <a:cubicBezTo>
                    <a:pt x="88" y="129"/>
                    <a:pt x="87" y="128"/>
                    <a:pt x="85" y="126"/>
                  </a:cubicBezTo>
                  <a:cubicBezTo>
                    <a:pt x="84" y="124"/>
                    <a:pt x="84" y="123"/>
                    <a:pt x="84" y="121"/>
                  </a:cubicBezTo>
                  <a:cubicBezTo>
                    <a:pt x="84" y="119"/>
                    <a:pt x="85" y="117"/>
                    <a:pt x="87" y="116"/>
                  </a:cubicBezTo>
                  <a:cubicBezTo>
                    <a:pt x="89" y="114"/>
                    <a:pt x="90" y="114"/>
                    <a:pt x="92" y="114"/>
                  </a:cubicBezTo>
                  <a:cubicBezTo>
                    <a:pt x="104" y="115"/>
                    <a:pt x="104" y="115"/>
                    <a:pt x="104" y="115"/>
                  </a:cubicBezTo>
                  <a:cubicBezTo>
                    <a:pt x="106" y="116"/>
                    <a:pt x="107" y="115"/>
                    <a:pt x="108" y="114"/>
                  </a:cubicBezTo>
                  <a:cubicBezTo>
                    <a:pt x="109" y="113"/>
                    <a:pt x="110" y="112"/>
                    <a:pt x="110" y="110"/>
                  </a:cubicBezTo>
                  <a:cubicBezTo>
                    <a:pt x="110" y="53"/>
                    <a:pt x="110" y="53"/>
                    <a:pt x="110" y="53"/>
                  </a:cubicBezTo>
                  <a:cubicBezTo>
                    <a:pt x="75" y="53"/>
                    <a:pt x="75" y="53"/>
                    <a:pt x="75" y="53"/>
                  </a:cubicBezTo>
                  <a:cubicBezTo>
                    <a:pt x="73" y="53"/>
                    <a:pt x="70" y="52"/>
                    <a:pt x="68" y="50"/>
                  </a:cubicBezTo>
                  <a:cubicBezTo>
                    <a:pt x="66" y="48"/>
                    <a:pt x="65" y="46"/>
                    <a:pt x="65" y="43"/>
                  </a:cubicBezTo>
                  <a:cubicBezTo>
                    <a:pt x="65" y="10"/>
                    <a:pt x="65" y="10"/>
                    <a:pt x="65" y="10"/>
                  </a:cubicBezTo>
                  <a:cubicBezTo>
                    <a:pt x="65" y="8"/>
                    <a:pt x="66" y="5"/>
                    <a:pt x="68" y="3"/>
                  </a:cubicBezTo>
                  <a:cubicBezTo>
                    <a:pt x="70" y="1"/>
                    <a:pt x="73" y="0"/>
                    <a:pt x="75" y="0"/>
                  </a:cubicBezTo>
                  <a:close/>
                  <a:moveTo>
                    <a:pt x="79" y="14"/>
                  </a:moveTo>
                  <a:cubicBezTo>
                    <a:pt x="79" y="20"/>
                    <a:pt x="79" y="20"/>
                    <a:pt x="79" y="20"/>
                  </a:cubicBezTo>
                  <a:cubicBezTo>
                    <a:pt x="110" y="20"/>
                    <a:pt x="110" y="20"/>
                    <a:pt x="110" y="20"/>
                  </a:cubicBezTo>
                  <a:cubicBezTo>
                    <a:pt x="110" y="14"/>
                    <a:pt x="110" y="14"/>
                    <a:pt x="110" y="14"/>
                  </a:cubicBezTo>
                  <a:lnTo>
                    <a:pt x="79" y="14"/>
                  </a:lnTo>
                  <a:close/>
                  <a:moveTo>
                    <a:pt x="79" y="32"/>
                  </a:moveTo>
                  <a:cubicBezTo>
                    <a:pt x="79" y="39"/>
                    <a:pt x="79" y="39"/>
                    <a:pt x="79" y="39"/>
                  </a:cubicBezTo>
                  <a:cubicBezTo>
                    <a:pt x="110" y="39"/>
                    <a:pt x="110" y="39"/>
                    <a:pt x="110" y="39"/>
                  </a:cubicBezTo>
                  <a:cubicBezTo>
                    <a:pt x="110" y="32"/>
                    <a:pt x="110" y="32"/>
                    <a:pt x="110" y="32"/>
                  </a:cubicBezTo>
                  <a:lnTo>
                    <a:pt x="79" y="32"/>
                  </a:ln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5" name="Freeform 29">
              <a:extLst>
                <a:ext uri="{FF2B5EF4-FFF2-40B4-BE49-F238E27FC236}">
                  <a16:creationId xmlns:a16="http://schemas.microsoft.com/office/drawing/2014/main" id="{A0F84E37-198E-1DB0-DAB7-EB231FC3153C}"/>
                </a:ext>
              </a:extLst>
            </p:cNvPr>
            <p:cNvSpPr>
              <a:spLocks noEditPoints="1"/>
            </p:cNvSpPr>
            <p:nvPr/>
          </p:nvSpPr>
          <p:spPr bwMode="gray">
            <a:xfrm>
              <a:off x="16951325" y="5286376"/>
              <a:ext cx="482600" cy="474663"/>
            </a:xfrm>
            <a:custGeom>
              <a:avLst/>
              <a:gdLst>
                <a:gd name="T0" fmla="*/ 72 w 128"/>
                <a:gd name="T1" fmla="*/ 1 h 125"/>
                <a:gd name="T2" fmla="*/ 79 w 128"/>
                <a:gd name="T3" fmla="*/ 8 h 125"/>
                <a:gd name="T4" fmla="*/ 72 w 128"/>
                <a:gd name="T5" fmla="*/ 16 h 125"/>
                <a:gd name="T6" fmla="*/ 63 w 128"/>
                <a:gd name="T7" fmla="*/ 31 h 125"/>
                <a:gd name="T8" fmla="*/ 79 w 128"/>
                <a:gd name="T9" fmla="*/ 34 h 125"/>
                <a:gd name="T10" fmla="*/ 79 w 128"/>
                <a:gd name="T11" fmla="*/ 44 h 125"/>
                <a:gd name="T12" fmla="*/ 63 w 128"/>
                <a:gd name="T13" fmla="*/ 46 h 125"/>
                <a:gd name="T14" fmla="*/ 62 w 128"/>
                <a:gd name="T15" fmla="*/ 74 h 125"/>
                <a:gd name="T16" fmla="*/ 71 w 128"/>
                <a:gd name="T17" fmla="*/ 81 h 125"/>
                <a:gd name="T18" fmla="*/ 111 w 128"/>
                <a:gd name="T19" fmla="*/ 86 h 125"/>
                <a:gd name="T20" fmla="*/ 118 w 128"/>
                <a:gd name="T21" fmla="*/ 93 h 125"/>
                <a:gd name="T22" fmla="*/ 111 w 128"/>
                <a:gd name="T23" fmla="*/ 100 h 125"/>
                <a:gd name="T24" fmla="*/ 71 w 128"/>
                <a:gd name="T25" fmla="*/ 111 h 125"/>
                <a:gd name="T26" fmla="*/ 126 w 128"/>
                <a:gd name="T27" fmla="*/ 113 h 125"/>
                <a:gd name="T28" fmla="*/ 126 w 128"/>
                <a:gd name="T29" fmla="*/ 123 h 125"/>
                <a:gd name="T30" fmla="*/ 7 w 128"/>
                <a:gd name="T31" fmla="*/ 125 h 125"/>
                <a:gd name="T32" fmla="*/ 0 w 128"/>
                <a:gd name="T33" fmla="*/ 118 h 125"/>
                <a:gd name="T34" fmla="*/ 7 w 128"/>
                <a:gd name="T35" fmla="*/ 111 h 125"/>
                <a:gd name="T36" fmla="*/ 56 w 128"/>
                <a:gd name="T37" fmla="*/ 100 h 125"/>
                <a:gd name="T38" fmla="*/ 14 w 128"/>
                <a:gd name="T39" fmla="*/ 98 h 125"/>
                <a:gd name="T40" fmla="*/ 14 w 128"/>
                <a:gd name="T41" fmla="*/ 89 h 125"/>
                <a:gd name="T42" fmla="*/ 56 w 128"/>
                <a:gd name="T43" fmla="*/ 86 h 125"/>
                <a:gd name="T44" fmla="*/ 57 w 128"/>
                <a:gd name="T45" fmla="*/ 78 h 125"/>
                <a:gd name="T46" fmla="*/ 48 w 128"/>
                <a:gd name="T47" fmla="*/ 71 h 125"/>
                <a:gd name="T48" fmla="*/ 35 w 128"/>
                <a:gd name="T49" fmla="*/ 46 h 125"/>
                <a:gd name="T50" fmla="*/ 15 w 128"/>
                <a:gd name="T51" fmla="*/ 84 h 125"/>
                <a:gd name="T52" fmla="*/ 7 w 128"/>
                <a:gd name="T53" fmla="*/ 78 h 125"/>
                <a:gd name="T54" fmla="*/ 21 w 128"/>
                <a:gd name="T55" fmla="*/ 46 h 125"/>
                <a:gd name="T56" fmla="*/ 3 w 128"/>
                <a:gd name="T57" fmla="*/ 44 h 125"/>
                <a:gd name="T58" fmla="*/ 3 w 128"/>
                <a:gd name="T59" fmla="*/ 34 h 125"/>
                <a:gd name="T60" fmla="*/ 22 w 128"/>
                <a:gd name="T61" fmla="*/ 31 h 125"/>
                <a:gd name="T62" fmla="*/ 11 w 128"/>
                <a:gd name="T63" fmla="*/ 16 h 125"/>
                <a:gd name="T64" fmla="*/ 4 w 128"/>
                <a:gd name="T65" fmla="*/ 8 h 125"/>
                <a:gd name="T66" fmla="*/ 11 w 128"/>
                <a:gd name="T67" fmla="*/ 1 h 125"/>
                <a:gd name="T68" fmla="*/ 35 w 128"/>
                <a:gd name="T69" fmla="*/ 31 h 125"/>
                <a:gd name="T70" fmla="*/ 48 w 128"/>
                <a:gd name="T71" fmla="*/ 16 h 125"/>
                <a:gd name="T72" fmla="*/ 96 w 128"/>
                <a:gd name="T73" fmla="*/ 11 h 125"/>
                <a:gd name="T74" fmla="*/ 94 w 128"/>
                <a:gd name="T75" fmla="*/ 61 h 125"/>
                <a:gd name="T76" fmla="*/ 84 w 128"/>
                <a:gd name="T77" fmla="*/ 61 h 125"/>
                <a:gd name="T78" fmla="*/ 82 w 128"/>
                <a:gd name="T79" fmla="*/ 11 h 125"/>
                <a:gd name="T80" fmla="*/ 89 w 128"/>
                <a:gd name="T81" fmla="*/ 5 h 125"/>
                <a:gd name="T82" fmla="*/ 96 w 128"/>
                <a:gd name="T83" fmla="*/ 11 h 125"/>
                <a:gd name="T84" fmla="*/ 124 w 128"/>
                <a:gd name="T85" fmla="*/ 64 h 125"/>
                <a:gd name="T86" fmla="*/ 108 w 128"/>
                <a:gd name="T87" fmla="*/ 80 h 125"/>
                <a:gd name="T88" fmla="*/ 85 w 128"/>
                <a:gd name="T89" fmla="*/ 74 h 125"/>
                <a:gd name="T90" fmla="*/ 88 w 128"/>
                <a:gd name="T91" fmla="*/ 66 h 125"/>
                <a:gd name="T92" fmla="*/ 105 w 128"/>
                <a:gd name="T93" fmla="*/ 67 h 125"/>
                <a:gd name="T94" fmla="*/ 111 w 128"/>
                <a:gd name="T95" fmla="*/ 61 h 125"/>
                <a:gd name="T96" fmla="*/ 113 w 128"/>
                <a:gd name="T97" fmla="*/ 2 h 125"/>
                <a:gd name="T98" fmla="*/ 122 w 128"/>
                <a:gd name="T99" fmla="*/ 2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28" h="125">
                  <a:moveTo>
                    <a:pt x="11" y="1"/>
                  </a:moveTo>
                  <a:cubicBezTo>
                    <a:pt x="72" y="1"/>
                    <a:pt x="72" y="1"/>
                    <a:pt x="72" y="1"/>
                  </a:cubicBezTo>
                  <a:cubicBezTo>
                    <a:pt x="74" y="1"/>
                    <a:pt x="76" y="2"/>
                    <a:pt x="77" y="4"/>
                  </a:cubicBezTo>
                  <a:cubicBezTo>
                    <a:pt x="79" y="5"/>
                    <a:pt x="79" y="7"/>
                    <a:pt x="79" y="8"/>
                  </a:cubicBezTo>
                  <a:cubicBezTo>
                    <a:pt x="79" y="10"/>
                    <a:pt x="79" y="12"/>
                    <a:pt x="77" y="13"/>
                  </a:cubicBezTo>
                  <a:cubicBezTo>
                    <a:pt x="76" y="15"/>
                    <a:pt x="74" y="16"/>
                    <a:pt x="72" y="16"/>
                  </a:cubicBezTo>
                  <a:cubicBezTo>
                    <a:pt x="63" y="16"/>
                    <a:pt x="63" y="16"/>
                    <a:pt x="63" y="16"/>
                  </a:cubicBezTo>
                  <a:cubicBezTo>
                    <a:pt x="63" y="31"/>
                    <a:pt x="63" y="31"/>
                    <a:pt x="63" y="31"/>
                  </a:cubicBezTo>
                  <a:cubicBezTo>
                    <a:pt x="74" y="31"/>
                    <a:pt x="74" y="31"/>
                    <a:pt x="74" y="31"/>
                  </a:cubicBezTo>
                  <a:cubicBezTo>
                    <a:pt x="76" y="32"/>
                    <a:pt x="78" y="32"/>
                    <a:pt x="79" y="34"/>
                  </a:cubicBezTo>
                  <a:cubicBezTo>
                    <a:pt x="80" y="35"/>
                    <a:pt x="81" y="37"/>
                    <a:pt x="81" y="39"/>
                  </a:cubicBezTo>
                  <a:cubicBezTo>
                    <a:pt x="81" y="41"/>
                    <a:pt x="80" y="42"/>
                    <a:pt x="79" y="44"/>
                  </a:cubicBezTo>
                  <a:cubicBezTo>
                    <a:pt x="78" y="45"/>
                    <a:pt x="76" y="46"/>
                    <a:pt x="74" y="46"/>
                  </a:cubicBezTo>
                  <a:cubicBezTo>
                    <a:pt x="63" y="46"/>
                    <a:pt x="63" y="46"/>
                    <a:pt x="63" y="46"/>
                  </a:cubicBezTo>
                  <a:cubicBezTo>
                    <a:pt x="63" y="71"/>
                    <a:pt x="63" y="71"/>
                    <a:pt x="63" y="71"/>
                  </a:cubicBezTo>
                  <a:cubicBezTo>
                    <a:pt x="63" y="72"/>
                    <a:pt x="63" y="73"/>
                    <a:pt x="62" y="74"/>
                  </a:cubicBezTo>
                  <a:cubicBezTo>
                    <a:pt x="64" y="74"/>
                    <a:pt x="66" y="74"/>
                    <a:pt x="68" y="76"/>
                  </a:cubicBezTo>
                  <a:cubicBezTo>
                    <a:pt x="70" y="77"/>
                    <a:pt x="71" y="79"/>
                    <a:pt x="71" y="81"/>
                  </a:cubicBezTo>
                  <a:cubicBezTo>
                    <a:pt x="71" y="86"/>
                    <a:pt x="71" y="86"/>
                    <a:pt x="71" y="86"/>
                  </a:cubicBezTo>
                  <a:cubicBezTo>
                    <a:pt x="111" y="86"/>
                    <a:pt x="111" y="86"/>
                    <a:pt x="111" y="86"/>
                  </a:cubicBezTo>
                  <a:cubicBezTo>
                    <a:pt x="113" y="86"/>
                    <a:pt x="115" y="87"/>
                    <a:pt x="116" y="88"/>
                  </a:cubicBezTo>
                  <a:cubicBezTo>
                    <a:pt x="117" y="90"/>
                    <a:pt x="118" y="91"/>
                    <a:pt x="118" y="93"/>
                  </a:cubicBezTo>
                  <a:cubicBezTo>
                    <a:pt x="118" y="95"/>
                    <a:pt x="117" y="97"/>
                    <a:pt x="116" y="98"/>
                  </a:cubicBezTo>
                  <a:cubicBezTo>
                    <a:pt x="115" y="100"/>
                    <a:pt x="113" y="100"/>
                    <a:pt x="111" y="100"/>
                  </a:cubicBezTo>
                  <a:cubicBezTo>
                    <a:pt x="71" y="100"/>
                    <a:pt x="71" y="100"/>
                    <a:pt x="71" y="100"/>
                  </a:cubicBezTo>
                  <a:cubicBezTo>
                    <a:pt x="71" y="111"/>
                    <a:pt x="71" y="111"/>
                    <a:pt x="71" y="111"/>
                  </a:cubicBezTo>
                  <a:cubicBezTo>
                    <a:pt x="121" y="111"/>
                    <a:pt x="121" y="111"/>
                    <a:pt x="121" y="111"/>
                  </a:cubicBezTo>
                  <a:cubicBezTo>
                    <a:pt x="123" y="111"/>
                    <a:pt x="124" y="112"/>
                    <a:pt x="126" y="113"/>
                  </a:cubicBezTo>
                  <a:cubicBezTo>
                    <a:pt x="127" y="114"/>
                    <a:pt x="128" y="116"/>
                    <a:pt x="128" y="118"/>
                  </a:cubicBezTo>
                  <a:cubicBezTo>
                    <a:pt x="128" y="120"/>
                    <a:pt x="127" y="122"/>
                    <a:pt x="126" y="123"/>
                  </a:cubicBezTo>
                  <a:cubicBezTo>
                    <a:pt x="124" y="124"/>
                    <a:pt x="123" y="125"/>
                    <a:pt x="121" y="125"/>
                  </a:cubicBezTo>
                  <a:cubicBezTo>
                    <a:pt x="7" y="125"/>
                    <a:pt x="7" y="125"/>
                    <a:pt x="7" y="125"/>
                  </a:cubicBezTo>
                  <a:cubicBezTo>
                    <a:pt x="5" y="125"/>
                    <a:pt x="4" y="124"/>
                    <a:pt x="2" y="123"/>
                  </a:cubicBezTo>
                  <a:cubicBezTo>
                    <a:pt x="1" y="122"/>
                    <a:pt x="0" y="120"/>
                    <a:pt x="0" y="118"/>
                  </a:cubicBezTo>
                  <a:cubicBezTo>
                    <a:pt x="0" y="116"/>
                    <a:pt x="1" y="114"/>
                    <a:pt x="2" y="113"/>
                  </a:cubicBezTo>
                  <a:cubicBezTo>
                    <a:pt x="4" y="112"/>
                    <a:pt x="5" y="111"/>
                    <a:pt x="7" y="111"/>
                  </a:cubicBezTo>
                  <a:cubicBezTo>
                    <a:pt x="56" y="111"/>
                    <a:pt x="56" y="111"/>
                    <a:pt x="56" y="111"/>
                  </a:cubicBezTo>
                  <a:cubicBezTo>
                    <a:pt x="56" y="100"/>
                    <a:pt x="56" y="100"/>
                    <a:pt x="56" y="100"/>
                  </a:cubicBezTo>
                  <a:cubicBezTo>
                    <a:pt x="18" y="100"/>
                    <a:pt x="18" y="100"/>
                    <a:pt x="18" y="100"/>
                  </a:cubicBezTo>
                  <a:cubicBezTo>
                    <a:pt x="17" y="100"/>
                    <a:pt x="15" y="99"/>
                    <a:pt x="14" y="98"/>
                  </a:cubicBezTo>
                  <a:cubicBezTo>
                    <a:pt x="12" y="97"/>
                    <a:pt x="12" y="95"/>
                    <a:pt x="12" y="93"/>
                  </a:cubicBezTo>
                  <a:cubicBezTo>
                    <a:pt x="12" y="91"/>
                    <a:pt x="12" y="90"/>
                    <a:pt x="14" y="89"/>
                  </a:cubicBezTo>
                  <a:cubicBezTo>
                    <a:pt x="15" y="87"/>
                    <a:pt x="17" y="86"/>
                    <a:pt x="18" y="86"/>
                  </a:cubicBezTo>
                  <a:cubicBezTo>
                    <a:pt x="56" y="86"/>
                    <a:pt x="56" y="86"/>
                    <a:pt x="56" y="86"/>
                  </a:cubicBezTo>
                  <a:cubicBezTo>
                    <a:pt x="56" y="81"/>
                    <a:pt x="56" y="81"/>
                    <a:pt x="56" y="81"/>
                  </a:cubicBezTo>
                  <a:cubicBezTo>
                    <a:pt x="56" y="80"/>
                    <a:pt x="56" y="79"/>
                    <a:pt x="57" y="78"/>
                  </a:cubicBezTo>
                  <a:cubicBezTo>
                    <a:pt x="55" y="78"/>
                    <a:pt x="53" y="78"/>
                    <a:pt x="51" y="76"/>
                  </a:cubicBezTo>
                  <a:cubicBezTo>
                    <a:pt x="50" y="75"/>
                    <a:pt x="49" y="73"/>
                    <a:pt x="48" y="71"/>
                  </a:cubicBezTo>
                  <a:cubicBezTo>
                    <a:pt x="48" y="46"/>
                    <a:pt x="48" y="46"/>
                    <a:pt x="48" y="46"/>
                  </a:cubicBezTo>
                  <a:cubicBezTo>
                    <a:pt x="35" y="46"/>
                    <a:pt x="35" y="46"/>
                    <a:pt x="35" y="46"/>
                  </a:cubicBezTo>
                  <a:cubicBezTo>
                    <a:pt x="32" y="59"/>
                    <a:pt x="27" y="70"/>
                    <a:pt x="20" y="81"/>
                  </a:cubicBezTo>
                  <a:cubicBezTo>
                    <a:pt x="19" y="82"/>
                    <a:pt x="17" y="83"/>
                    <a:pt x="15" y="84"/>
                  </a:cubicBezTo>
                  <a:cubicBezTo>
                    <a:pt x="13" y="84"/>
                    <a:pt x="12" y="83"/>
                    <a:pt x="10" y="82"/>
                  </a:cubicBezTo>
                  <a:cubicBezTo>
                    <a:pt x="8" y="81"/>
                    <a:pt x="8" y="80"/>
                    <a:pt x="7" y="78"/>
                  </a:cubicBezTo>
                  <a:cubicBezTo>
                    <a:pt x="7" y="76"/>
                    <a:pt x="8" y="74"/>
                    <a:pt x="9" y="73"/>
                  </a:cubicBezTo>
                  <a:cubicBezTo>
                    <a:pt x="14" y="65"/>
                    <a:pt x="19" y="56"/>
                    <a:pt x="21" y="46"/>
                  </a:cubicBezTo>
                  <a:cubicBezTo>
                    <a:pt x="8" y="46"/>
                    <a:pt x="8" y="46"/>
                    <a:pt x="8" y="46"/>
                  </a:cubicBezTo>
                  <a:cubicBezTo>
                    <a:pt x="6" y="46"/>
                    <a:pt x="5" y="45"/>
                    <a:pt x="3" y="44"/>
                  </a:cubicBezTo>
                  <a:cubicBezTo>
                    <a:pt x="2" y="42"/>
                    <a:pt x="1" y="41"/>
                    <a:pt x="1" y="39"/>
                  </a:cubicBezTo>
                  <a:cubicBezTo>
                    <a:pt x="1" y="37"/>
                    <a:pt x="2" y="35"/>
                    <a:pt x="3" y="34"/>
                  </a:cubicBezTo>
                  <a:cubicBezTo>
                    <a:pt x="5" y="32"/>
                    <a:pt x="6" y="32"/>
                    <a:pt x="8" y="31"/>
                  </a:cubicBezTo>
                  <a:cubicBezTo>
                    <a:pt x="22" y="31"/>
                    <a:pt x="22" y="31"/>
                    <a:pt x="22" y="31"/>
                  </a:cubicBezTo>
                  <a:cubicBezTo>
                    <a:pt x="22" y="16"/>
                    <a:pt x="22" y="16"/>
                    <a:pt x="22" y="16"/>
                  </a:cubicBezTo>
                  <a:cubicBezTo>
                    <a:pt x="11" y="16"/>
                    <a:pt x="11" y="16"/>
                    <a:pt x="11" y="16"/>
                  </a:cubicBezTo>
                  <a:cubicBezTo>
                    <a:pt x="9" y="16"/>
                    <a:pt x="7" y="15"/>
                    <a:pt x="6" y="13"/>
                  </a:cubicBezTo>
                  <a:cubicBezTo>
                    <a:pt x="4" y="12"/>
                    <a:pt x="4" y="10"/>
                    <a:pt x="4" y="8"/>
                  </a:cubicBezTo>
                  <a:cubicBezTo>
                    <a:pt x="4" y="7"/>
                    <a:pt x="4" y="5"/>
                    <a:pt x="6" y="3"/>
                  </a:cubicBezTo>
                  <a:cubicBezTo>
                    <a:pt x="7" y="2"/>
                    <a:pt x="9" y="1"/>
                    <a:pt x="11" y="1"/>
                  </a:cubicBezTo>
                  <a:close/>
                  <a:moveTo>
                    <a:pt x="35" y="16"/>
                  </a:moveTo>
                  <a:cubicBezTo>
                    <a:pt x="35" y="31"/>
                    <a:pt x="35" y="31"/>
                    <a:pt x="35" y="31"/>
                  </a:cubicBezTo>
                  <a:cubicBezTo>
                    <a:pt x="48" y="31"/>
                    <a:pt x="48" y="31"/>
                    <a:pt x="48" y="31"/>
                  </a:cubicBezTo>
                  <a:cubicBezTo>
                    <a:pt x="48" y="16"/>
                    <a:pt x="48" y="16"/>
                    <a:pt x="48" y="16"/>
                  </a:cubicBezTo>
                  <a:lnTo>
                    <a:pt x="35" y="16"/>
                  </a:lnTo>
                  <a:close/>
                  <a:moveTo>
                    <a:pt x="96" y="11"/>
                  </a:moveTo>
                  <a:cubicBezTo>
                    <a:pt x="96" y="57"/>
                    <a:pt x="96" y="57"/>
                    <a:pt x="96" y="57"/>
                  </a:cubicBezTo>
                  <a:cubicBezTo>
                    <a:pt x="96" y="58"/>
                    <a:pt x="95" y="60"/>
                    <a:pt x="94" y="61"/>
                  </a:cubicBezTo>
                  <a:cubicBezTo>
                    <a:pt x="93" y="63"/>
                    <a:pt x="91" y="63"/>
                    <a:pt x="89" y="63"/>
                  </a:cubicBezTo>
                  <a:cubicBezTo>
                    <a:pt x="87" y="63"/>
                    <a:pt x="86" y="63"/>
                    <a:pt x="84" y="61"/>
                  </a:cubicBezTo>
                  <a:cubicBezTo>
                    <a:pt x="83" y="60"/>
                    <a:pt x="82" y="58"/>
                    <a:pt x="82" y="57"/>
                  </a:cubicBezTo>
                  <a:cubicBezTo>
                    <a:pt x="82" y="11"/>
                    <a:pt x="82" y="11"/>
                    <a:pt x="82" y="11"/>
                  </a:cubicBezTo>
                  <a:cubicBezTo>
                    <a:pt x="82" y="10"/>
                    <a:pt x="83" y="8"/>
                    <a:pt x="84" y="7"/>
                  </a:cubicBezTo>
                  <a:cubicBezTo>
                    <a:pt x="86" y="6"/>
                    <a:pt x="87" y="5"/>
                    <a:pt x="89" y="5"/>
                  </a:cubicBezTo>
                  <a:cubicBezTo>
                    <a:pt x="91" y="5"/>
                    <a:pt x="93" y="6"/>
                    <a:pt x="94" y="7"/>
                  </a:cubicBezTo>
                  <a:cubicBezTo>
                    <a:pt x="95" y="8"/>
                    <a:pt x="96" y="10"/>
                    <a:pt x="96" y="11"/>
                  </a:cubicBezTo>
                  <a:close/>
                  <a:moveTo>
                    <a:pt x="124" y="7"/>
                  </a:moveTo>
                  <a:cubicBezTo>
                    <a:pt x="124" y="64"/>
                    <a:pt x="124" y="64"/>
                    <a:pt x="124" y="64"/>
                  </a:cubicBezTo>
                  <a:cubicBezTo>
                    <a:pt x="124" y="69"/>
                    <a:pt x="123" y="72"/>
                    <a:pt x="119" y="75"/>
                  </a:cubicBezTo>
                  <a:cubicBezTo>
                    <a:pt x="116" y="79"/>
                    <a:pt x="112" y="80"/>
                    <a:pt x="108" y="80"/>
                  </a:cubicBezTo>
                  <a:cubicBezTo>
                    <a:pt x="101" y="80"/>
                    <a:pt x="95" y="79"/>
                    <a:pt x="89" y="78"/>
                  </a:cubicBezTo>
                  <a:cubicBezTo>
                    <a:pt x="87" y="77"/>
                    <a:pt x="86" y="76"/>
                    <a:pt x="85" y="74"/>
                  </a:cubicBezTo>
                  <a:cubicBezTo>
                    <a:pt x="85" y="73"/>
                    <a:pt x="84" y="71"/>
                    <a:pt x="85" y="70"/>
                  </a:cubicBezTo>
                  <a:cubicBezTo>
                    <a:pt x="85" y="68"/>
                    <a:pt x="86" y="67"/>
                    <a:pt x="88" y="66"/>
                  </a:cubicBezTo>
                  <a:cubicBezTo>
                    <a:pt x="89" y="65"/>
                    <a:pt x="91" y="64"/>
                    <a:pt x="92" y="65"/>
                  </a:cubicBezTo>
                  <a:cubicBezTo>
                    <a:pt x="97" y="66"/>
                    <a:pt x="101" y="67"/>
                    <a:pt x="105" y="67"/>
                  </a:cubicBezTo>
                  <a:cubicBezTo>
                    <a:pt x="107" y="67"/>
                    <a:pt x="108" y="66"/>
                    <a:pt x="109" y="65"/>
                  </a:cubicBezTo>
                  <a:cubicBezTo>
                    <a:pt x="110" y="64"/>
                    <a:pt x="111" y="63"/>
                    <a:pt x="111" y="61"/>
                  </a:cubicBezTo>
                  <a:cubicBezTo>
                    <a:pt x="111" y="7"/>
                    <a:pt x="111" y="7"/>
                    <a:pt x="111" y="7"/>
                  </a:cubicBezTo>
                  <a:cubicBezTo>
                    <a:pt x="110" y="5"/>
                    <a:pt x="111" y="4"/>
                    <a:pt x="113" y="2"/>
                  </a:cubicBezTo>
                  <a:cubicBezTo>
                    <a:pt x="114" y="1"/>
                    <a:pt x="116" y="0"/>
                    <a:pt x="117" y="0"/>
                  </a:cubicBezTo>
                  <a:cubicBezTo>
                    <a:pt x="119" y="0"/>
                    <a:pt x="121" y="1"/>
                    <a:pt x="122" y="2"/>
                  </a:cubicBezTo>
                  <a:cubicBezTo>
                    <a:pt x="124" y="4"/>
                    <a:pt x="124" y="5"/>
                    <a:pt x="124" y="7"/>
                  </a:cubicBez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6" name="Freeform 30">
              <a:extLst>
                <a:ext uri="{FF2B5EF4-FFF2-40B4-BE49-F238E27FC236}">
                  <a16:creationId xmlns:a16="http://schemas.microsoft.com/office/drawing/2014/main" id="{9F188B49-041B-030E-833F-6F0F1C442B55}"/>
                </a:ext>
              </a:extLst>
            </p:cNvPr>
            <p:cNvSpPr>
              <a:spLocks noEditPoints="1"/>
            </p:cNvSpPr>
            <p:nvPr/>
          </p:nvSpPr>
          <p:spPr bwMode="gray">
            <a:xfrm>
              <a:off x="17467263" y="5267326"/>
              <a:ext cx="485775" cy="509588"/>
            </a:xfrm>
            <a:custGeom>
              <a:avLst/>
              <a:gdLst>
                <a:gd name="T0" fmla="*/ 64 w 129"/>
                <a:gd name="T1" fmla="*/ 11 h 134"/>
                <a:gd name="T2" fmla="*/ 67 w 129"/>
                <a:gd name="T3" fmla="*/ 3 h 134"/>
                <a:gd name="T4" fmla="*/ 78 w 129"/>
                <a:gd name="T5" fmla="*/ 3 h 134"/>
                <a:gd name="T6" fmla="*/ 81 w 129"/>
                <a:gd name="T7" fmla="*/ 11 h 134"/>
                <a:gd name="T8" fmla="*/ 126 w 129"/>
                <a:gd name="T9" fmla="*/ 13 h 134"/>
                <a:gd name="T10" fmla="*/ 126 w 129"/>
                <a:gd name="T11" fmla="*/ 23 h 134"/>
                <a:gd name="T12" fmla="*/ 36 w 129"/>
                <a:gd name="T13" fmla="*/ 25 h 134"/>
                <a:gd name="T14" fmla="*/ 16 w 129"/>
                <a:gd name="T15" fmla="*/ 130 h 134"/>
                <a:gd name="T16" fmla="*/ 7 w 129"/>
                <a:gd name="T17" fmla="*/ 131 h 134"/>
                <a:gd name="T18" fmla="*/ 5 w 129"/>
                <a:gd name="T19" fmla="*/ 122 h 134"/>
                <a:gd name="T20" fmla="*/ 11 w 129"/>
                <a:gd name="T21" fmla="*/ 89 h 134"/>
                <a:gd name="T22" fmla="*/ 1 w 129"/>
                <a:gd name="T23" fmla="*/ 86 h 134"/>
                <a:gd name="T24" fmla="*/ 4 w 129"/>
                <a:gd name="T25" fmla="*/ 76 h 134"/>
                <a:gd name="T26" fmla="*/ 22 w 129"/>
                <a:gd name="T27" fmla="*/ 48 h 134"/>
                <a:gd name="T28" fmla="*/ 10 w 129"/>
                <a:gd name="T29" fmla="*/ 45 h 134"/>
                <a:gd name="T30" fmla="*/ 2 w 129"/>
                <a:gd name="T31" fmla="*/ 17 h 134"/>
                <a:gd name="T32" fmla="*/ 12 w 129"/>
                <a:gd name="T33" fmla="*/ 14 h 134"/>
                <a:gd name="T34" fmla="*/ 22 w 129"/>
                <a:gd name="T35" fmla="*/ 35 h 134"/>
                <a:gd name="T36" fmla="*/ 25 w 129"/>
                <a:gd name="T37" fmla="*/ 15 h 134"/>
                <a:gd name="T38" fmla="*/ 45 w 129"/>
                <a:gd name="T39" fmla="*/ 31 h 134"/>
                <a:gd name="T40" fmla="*/ 127 w 129"/>
                <a:gd name="T41" fmla="*/ 33 h 134"/>
                <a:gd name="T42" fmla="*/ 127 w 129"/>
                <a:gd name="T43" fmla="*/ 43 h 134"/>
                <a:gd name="T44" fmla="*/ 86 w 129"/>
                <a:gd name="T45" fmla="*/ 45 h 134"/>
                <a:gd name="T46" fmla="*/ 114 w 129"/>
                <a:gd name="T47" fmla="*/ 53 h 134"/>
                <a:gd name="T48" fmla="*/ 125 w 129"/>
                <a:gd name="T49" fmla="*/ 64 h 134"/>
                <a:gd name="T50" fmla="*/ 122 w 129"/>
                <a:gd name="T51" fmla="*/ 126 h 134"/>
                <a:gd name="T52" fmla="*/ 90 w 129"/>
                <a:gd name="T53" fmla="*/ 129 h 134"/>
                <a:gd name="T54" fmla="*/ 86 w 129"/>
                <a:gd name="T55" fmla="*/ 120 h 134"/>
                <a:gd name="T56" fmla="*/ 96 w 129"/>
                <a:gd name="T57" fmla="*/ 116 h 134"/>
                <a:gd name="T58" fmla="*/ 109 w 129"/>
                <a:gd name="T59" fmla="*/ 116 h 134"/>
                <a:gd name="T60" fmla="*/ 111 w 129"/>
                <a:gd name="T61" fmla="*/ 67 h 134"/>
                <a:gd name="T62" fmla="*/ 85 w 129"/>
                <a:gd name="T63" fmla="*/ 68 h 134"/>
                <a:gd name="T64" fmla="*/ 109 w 129"/>
                <a:gd name="T65" fmla="*/ 99 h 134"/>
                <a:gd name="T66" fmla="*/ 102 w 129"/>
                <a:gd name="T67" fmla="*/ 106 h 134"/>
                <a:gd name="T68" fmla="*/ 80 w 129"/>
                <a:gd name="T69" fmla="*/ 83 h 134"/>
                <a:gd name="T70" fmla="*/ 57 w 129"/>
                <a:gd name="T71" fmla="*/ 109 h 134"/>
                <a:gd name="T72" fmla="*/ 51 w 129"/>
                <a:gd name="T73" fmla="*/ 102 h 134"/>
                <a:gd name="T74" fmla="*/ 72 w 129"/>
                <a:gd name="T75" fmla="*/ 67 h 134"/>
                <a:gd name="T76" fmla="*/ 50 w 129"/>
                <a:gd name="T77" fmla="*/ 125 h 134"/>
                <a:gd name="T78" fmla="*/ 43 w 129"/>
                <a:gd name="T79" fmla="*/ 132 h 134"/>
                <a:gd name="T80" fmla="*/ 37 w 129"/>
                <a:gd name="T81" fmla="*/ 125 h 134"/>
                <a:gd name="T82" fmla="*/ 39 w 129"/>
                <a:gd name="T83" fmla="*/ 57 h 134"/>
                <a:gd name="T84" fmla="*/ 73 w 129"/>
                <a:gd name="T85" fmla="*/ 53 h 134"/>
                <a:gd name="T86" fmla="*/ 45 w 129"/>
                <a:gd name="T87" fmla="*/ 45 h 134"/>
                <a:gd name="T88" fmla="*/ 38 w 129"/>
                <a:gd name="T89" fmla="*/ 38 h 134"/>
                <a:gd name="T90" fmla="*/ 45 w 129"/>
                <a:gd name="T91" fmla="*/ 31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9" h="134">
                  <a:moveTo>
                    <a:pt x="33" y="11"/>
                  </a:moveTo>
                  <a:cubicBezTo>
                    <a:pt x="64" y="11"/>
                    <a:pt x="64" y="11"/>
                    <a:pt x="64" y="11"/>
                  </a:cubicBezTo>
                  <a:cubicBezTo>
                    <a:pt x="64" y="9"/>
                    <a:pt x="64" y="9"/>
                    <a:pt x="64" y="9"/>
                  </a:cubicBezTo>
                  <a:cubicBezTo>
                    <a:pt x="64" y="6"/>
                    <a:pt x="65" y="4"/>
                    <a:pt x="67" y="3"/>
                  </a:cubicBezTo>
                  <a:cubicBezTo>
                    <a:pt x="68" y="1"/>
                    <a:pt x="70" y="0"/>
                    <a:pt x="73" y="0"/>
                  </a:cubicBezTo>
                  <a:cubicBezTo>
                    <a:pt x="75" y="0"/>
                    <a:pt x="77" y="1"/>
                    <a:pt x="78" y="3"/>
                  </a:cubicBezTo>
                  <a:cubicBezTo>
                    <a:pt x="80" y="4"/>
                    <a:pt x="81" y="6"/>
                    <a:pt x="81" y="9"/>
                  </a:cubicBezTo>
                  <a:cubicBezTo>
                    <a:pt x="81" y="11"/>
                    <a:pt x="81" y="11"/>
                    <a:pt x="81" y="11"/>
                  </a:cubicBezTo>
                  <a:cubicBezTo>
                    <a:pt x="121" y="11"/>
                    <a:pt x="121" y="11"/>
                    <a:pt x="121" y="11"/>
                  </a:cubicBezTo>
                  <a:cubicBezTo>
                    <a:pt x="123" y="11"/>
                    <a:pt x="125" y="12"/>
                    <a:pt x="126" y="13"/>
                  </a:cubicBezTo>
                  <a:cubicBezTo>
                    <a:pt x="128" y="15"/>
                    <a:pt x="128" y="16"/>
                    <a:pt x="128" y="18"/>
                  </a:cubicBezTo>
                  <a:cubicBezTo>
                    <a:pt x="128" y="20"/>
                    <a:pt x="128" y="22"/>
                    <a:pt x="126" y="23"/>
                  </a:cubicBezTo>
                  <a:cubicBezTo>
                    <a:pt x="125" y="25"/>
                    <a:pt x="123" y="26"/>
                    <a:pt x="121" y="25"/>
                  </a:cubicBezTo>
                  <a:cubicBezTo>
                    <a:pt x="36" y="25"/>
                    <a:pt x="36" y="25"/>
                    <a:pt x="36" y="25"/>
                  </a:cubicBezTo>
                  <a:cubicBezTo>
                    <a:pt x="36" y="73"/>
                    <a:pt x="36" y="73"/>
                    <a:pt x="36" y="73"/>
                  </a:cubicBezTo>
                  <a:cubicBezTo>
                    <a:pt x="36" y="94"/>
                    <a:pt x="29" y="114"/>
                    <a:pt x="16" y="130"/>
                  </a:cubicBezTo>
                  <a:cubicBezTo>
                    <a:pt x="14" y="131"/>
                    <a:pt x="13" y="132"/>
                    <a:pt x="11" y="132"/>
                  </a:cubicBezTo>
                  <a:cubicBezTo>
                    <a:pt x="9" y="132"/>
                    <a:pt x="8" y="132"/>
                    <a:pt x="7" y="131"/>
                  </a:cubicBezTo>
                  <a:cubicBezTo>
                    <a:pt x="5" y="130"/>
                    <a:pt x="5" y="128"/>
                    <a:pt x="4" y="126"/>
                  </a:cubicBezTo>
                  <a:cubicBezTo>
                    <a:pt x="4" y="125"/>
                    <a:pt x="4" y="123"/>
                    <a:pt x="5" y="122"/>
                  </a:cubicBezTo>
                  <a:cubicBezTo>
                    <a:pt x="15" y="110"/>
                    <a:pt x="20" y="97"/>
                    <a:pt x="22" y="82"/>
                  </a:cubicBezTo>
                  <a:cubicBezTo>
                    <a:pt x="11" y="89"/>
                    <a:pt x="11" y="89"/>
                    <a:pt x="11" y="89"/>
                  </a:cubicBezTo>
                  <a:cubicBezTo>
                    <a:pt x="9" y="90"/>
                    <a:pt x="7" y="90"/>
                    <a:pt x="5" y="89"/>
                  </a:cubicBezTo>
                  <a:cubicBezTo>
                    <a:pt x="4" y="89"/>
                    <a:pt x="2" y="87"/>
                    <a:pt x="1" y="86"/>
                  </a:cubicBezTo>
                  <a:cubicBezTo>
                    <a:pt x="0" y="84"/>
                    <a:pt x="0" y="82"/>
                    <a:pt x="0" y="80"/>
                  </a:cubicBezTo>
                  <a:cubicBezTo>
                    <a:pt x="1" y="78"/>
                    <a:pt x="2" y="77"/>
                    <a:pt x="4" y="76"/>
                  </a:cubicBezTo>
                  <a:cubicBezTo>
                    <a:pt x="22" y="64"/>
                    <a:pt x="22" y="64"/>
                    <a:pt x="22" y="64"/>
                  </a:cubicBezTo>
                  <a:cubicBezTo>
                    <a:pt x="22" y="48"/>
                    <a:pt x="22" y="48"/>
                    <a:pt x="22" y="48"/>
                  </a:cubicBezTo>
                  <a:cubicBezTo>
                    <a:pt x="20" y="50"/>
                    <a:pt x="18" y="51"/>
                    <a:pt x="15" y="50"/>
                  </a:cubicBezTo>
                  <a:cubicBezTo>
                    <a:pt x="12" y="49"/>
                    <a:pt x="11" y="48"/>
                    <a:pt x="10" y="45"/>
                  </a:cubicBezTo>
                  <a:cubicBezTo>
                    <a:pt x="2" y="22"/>
                    <a:pt x="2" y="22"/>
                    <a:pt x="2" y="22"/>
                  </a:cubicBezTo>
                  <a:cubicBezTo>
                    <a:pt x="1" y="21"/>
                    <a:pt x="1" y="19"/>
                    <a:pt x="2" y="17"/>
                  </a:cubicBezTo>
                  <a:cubicBezTo>
                    <a:pt x="3" y="15"/>
                    <a:pt x="4" y="14"/>
                    <a:pt x="6" y="13"/>
                  </a:cubicBezTo>
                  <a:cubicBezTo>
                    <a:pt x="8" y="13"/>
                    <a:pt x="10" y="13"/>
                    <a:pt x="12" y="14"/>
                  </a:cubicBezTo>
                  <a:cubicBezTo>
                    <a:pt x="14" y="14"/>
                    <a:pt x="15" y="16"/>
                    <a:pt x="16" y="17"/>
                  </a:cubicBezTo>
                  <a:cubicBezTo>
                    <a:pt x="22" y="35"/>
                    <a:pt x="22" y="35"/>
                    <a:pt x="22" y="35"/>
                  </a:cubicBezTo>
                  <a:cubicBezTo>
                    <a:pt x="22" y="22"/>
                    <a:pt x="22" y="22"/>
                    <a:pt x="22" y="22"/>
                  </a:cubicBezTo>
                  <a:cubicBezTo>
                    <a:pt x="22" y="19"/>
                    <a:pt x="23" y="17"/>
                    <a:pt x="25" y="15"/>
                  </a:cubicBezTo>
                  <a:cubicBezTo>
                    <a:pt x="28" y="12"/>
                    <a:pt x="30" y="11"/>
                    <a:pt x="33" y="11"/>
                  </a:cubicBezTo>
                  <a:close/>
                  <a:moveTo>
                    <a:pt x="45" y="31"/>
                  </a:moveTo>
                  <a:cubicBezTo>
                    <a:pt x="122" y="31"/>
                    <a:pt x="122" y="31"/>
                    <a:pt x="122" y="31"/>
                  </a:cubicBezTo>
                  <a:cubicBezTo>
                    <a:pt x="124" y="31"/>
                    <a:pt x="125" y="32"/>
                    <a:pt x="127" y="33"/>
                  </a:cubicBezTo>
                  <a:cubicBezTo>
                    <a:pt x="128" y="34"/>
                    <a:pt x="129" y="36"/>
                    <a:pt x="129" y="38"/>
                  </a:cubicBezTo>
                  <a:cubicBezTo>
                    <a:pt x="129" y="40"/>
                    <a:pt x="128" y="42"/>
                    <a:pt x="127" y="43"/>
                  </a:cubicBezTo>
                  <a:cubicBezTo>
                    <a:pt x="125" y="44"/>
                    <a:pt x="124" y="45"/>
                    <a:pt x="122" y="45"/>
                  </a:cubicBezTo>
                  <a:cubicBezTo>
                    <a:pt x="86" y="45"/>
                    <a:pt x="86" y="45"/>
                    <a:pt x="86" y="45"/>
                  </a:cubicBezTo>
                  <a:cubicBezTo>
                    <a:pt x="86" y="53"/>
                    <a:pt x="86" y="53"/>
                    <a:pt x="86" y="53"/>
                  </a:cubicBezTo>
                  <a:cubicBezTo>
                    <a:pt x="114" y="53"/>
                    <a:pt x="114" y="53"/>
                    <a:pt x="114" y="53"/>
                  </a:cubicBezTo>
                  <a:cubicBezTo>
                    <a:pt x="117" y="53"/>
                    <a:pt x="119" y="55"/>
                    <a:pt x="121" y="57"/>
                  </a:cubicBezTo>
                  <a:cubicBezTo>
                    <a:pt x="124" y="59"/>
                    <a:pt x="125" y="61"/>
                    <a:pt x="125" y="64"/>
                  </a:cubicBezTo>
                  <a:cubicBezTo>
                    <a:pt x="125" y="119"/>
                    <a:pt x="125" y="119"/>
                    <a:pt x="125" y="119"/>
                  </a:cubicBezTo>
                  <a:cubicBezTo>
                    <a:pt x="125" y="121"/>
                    <a:pt x="124" y="124"/>
                    <a:pt x="122" y="126"/>
                  </a:cubicBezTo>
                  <a:cubicBezTo>
                    <a:pt x="120" y="129"/>
                    <a:pt x="118" y="130"/>
                    <a:pt x="115" y="131"/>
                  </a:cubicBezTo>
                  <a:cubicBezTo>
                    <a:pt x="107" y="134"/>
                    <a:pt x="98" y="133"/>
                    <a:pt x="90" y="129"/>
                  </a:cubicBezTo>
                  <a:cubicBezTo>
                    <a:pt x="88" y="128"/>
                    <a:pt x="87" y="127"/>
                    <a:pt x="86" y="125"/>
                  </a:cubicBezTo>
                  <a:cubicBezTo>
                    <a:pt x="86" y="124"/>
                    <a:pt x="86" y="122"/>
                    <a:pt x="86" y="120"/>
                  </a:cubicBezTo>
                  <a:cubicBezTo>
                    <a:pt x="87" y="118"/>
                    <a:pt x="88" y="117"/>
                    <a:pt x="90" y="116"/>
                  </a:cubicBezTo>
                  <a:cubicBezTo>
                    <a:pt x="92" y="115"/>
                    <a:pt x="94" y="115"/>
                    <a:pt x="96" y="116"/>
                  </a:cubicBezTo>
                  <a:cubicBezTo>
                    <a:pt x="99" y="117"/>
                    <a:pt x="102" y="118"/>
                    <a:pt x="105" y="118"/>
                  </a:cubicBezTo>
                  <a:cubicBezTo>
                    <a:pt x="107" y="118"/>
                    <a:pt x="108" y="117"/>
                    <a:pt x="109" y="116"/>
                  </a:cubicBezTo>
                  <a:cubicBezTo>
                    <a:pt x="110" y="115"/>
                    <a:pt x="110" y="114"/>
                    <a:pt x="111" y="112"/>
                  </a:cubicBezTo>
                  <a:cubicBezTo>
                    <a:pt x="111" y="67"/>
                    <a:pt x="111" y="67"/>
                    <a:pt x="111" y="67"/>
                  </a:cubicBezTo>
                  <a:cubicBezTo>
                    <a:pt x="85" y="67"/>
                    <a:pt x="85" y="67"/>
                    <a:pt x="85" y="67"/>
                  </a:cubicBezTo>
                  <a:cubicBezTo>
                    <a:pt x="85" y="68"/>
                    <a:pt x="85" y="68"/>
                    <a:pt x="85" y="68"/>
                  </a:cubicBezTo>
                  <a:cubicBezTo>
                    <a:pt x="108" y="95"/>
                    <a:pt x="108" y="95"/>
                    <a:pt x="108" y="95"/>
                  </a:cubicBezTo>
                  <a:cubicBezTo>
                    <a:pt x="109" y="96"/>
                    <a:pt x="109" y="98"/>
                    <a:pt x="109" y="99"/>
                  </a:cubicBezTo>
                  <a:cubicBezTo>
                    <a:pt x="109" y="101"/>
                    <a:pt x="109" y="103"/>
                    <a:pt x="107" y="104"/>
                  </a:cubicBezTo>
                  <a:cubicBezTo>
                    <a:pt x="106" y="105"/>
                    <a:pt x="104" y="106"/>
                    <a:pt x="102" y="106"/>
                  </a:cubicBezTo>
                  <a:cubicBezTo>
                    <a:pt x="101" y="106"/>
                    <a:pt x="99" y="105"/>
                    <a:pt x="98" y="104"/>
                  </a:cubicBezTo>
                  <a:cubicBezTo>
                    <a:pt x="80" y="83"/>
                    <a:pt x="80" y="83"/>
                    <a:pt x="80" y="83"/>
                  </a:cubicBezTo>
                  <a:cubicBezTo>
                    <a:pt x="76" y="93"/>
                    <a:pt x="69" y="101"/>
                    <a:pt x="61" y="108"/>
                  </a:cubicBezTo>
                  <a:cubicBezTo>
                    <a:pt x="60" y="109"/>
                    <a:pt x="58" y="109"/>
                    <a:pt x="57" y="109"/>
                  </a:cubicBezTo>
                  <a:cubicBezTo>
                    <a:pt x="55" y="109"/>
                    <a:pt x="53" y="108"/>
                    <a:pt x="52" y="107"/>
                  </a:cubicBezTo>
                  <a:cubicBezTo>
                    <a:pt x="51" y="106"/>
                    <a:pt x="51" y="104"/>
                    <a:pt x="51" y="102"/>
                  </a:cubicBezTo>
                  <a:cubicBezTo>
                    <a:pt x="51" y="100"/>
                    <a:pt x="52" y="99"/>
                    <a:pt x="53" y="98"/>
                  </a:cubicBezTo>
                  <a:cubicBezTo>
                    <a:pt x="62" y="89"/>
                    <a:pt x="68" y="79"/>
                    <a:pt x="72" y="67"/>
                  </a:cubicBezTo>
                  <a:cubicBezTo>
                    <a:pt x="50" y="67"/>
                    <a:pt x="50" y="67"/>
                    <a:pt x="50" y="67"/>
                  </a:cubicBezTo>
                  <a:cubicBezTo>
                    <a:pt x="50" y="125"/>
                    <a:pt x="50" y="125"/>
                    <a:pt x="50" y="125"/>
                  </a:cubicBezTo>
                  <a:cubicBezTo>
                    <a:pt x="50" y="127"/>
                    <a:pt x="49" y="128"/>
                    <a:pt x="48" y="130"/>
                  </a:cubicBezTo>
                  <a:cubicBezTo>
                    <a:pt x="47" y="131"/>
                    <a:pt x="45" y="132"/>
                    <a:pt x="43" y="132"/>
                  </a:cubicBezTo>
                  <a:cubicBezTo>
                    <a:pt x="41" y="132"/>
                    <a:pt x="40" y="131"/>
                    <a:pt x="39" y="130"/>
                  </a:cubicBezTo>
                  <a:cubicBezTo>
                    <a:pt x="37" y="128"/>
                    <a:pt x="37" y="127"/>
                    <a:pt x="37" y="125"/>
                  </a:cubicBezTo>
                  <a:cubicBezTo>
                    <a:pt x="37" y="64"/>
                    <a:pt x="37" y="64"/>
                    <a:pt x="37" y="64"/>
                  </a:cubicBezTo>
                  <a:cubicBezTo>
                    <a:pt x="36" y="61"/>
                    <a:pt x="37" y="59"/>
                    <a:pt x="39" y="57"/>
                  </a:cubicBezTo>
                  <a:cubicBezTo>
                    <a:pt x="42" y="55"/>
                    <a:pt x="44" y="53"/>
                    <a:pt x="47" y="53"/>
                  </a:cubicBezTo>
                  <a:cubicBezTo>
                    <a:pt x="73" y="53"/>
                    <a:pt x="73" y="53"/>
                    <a:pt x="73" y="53"/>
                  </a:cubicBezTo>
                  <a:cubicBezTo>
                    <a:pt x="73" y="45"/>
                    <a:pt x="73" y="45"/>
                    <a:pt x="73" y="45"/>
                  </a:cubicBezTo>
                  <a:cubicBezTo>
                    <a:pt x="45" y="45"/>
                    <a:pt x="45" y="45"/>
                    <a:pt x="45" y="45"/>
                  </a:cubicBezTo>
                  <a:cubicBezTo>
                    <a:pt x="43" y="45"/>
                    <a:pt x="41" y="44"/>
                    <a:pt x="40" y="43"/>
                  </a:cubicBezTo>
                  <a:cubicBezTo>
                    <a:pt x="38" y="42"/>
                    <a:pt x="38" y="40"/>
                    <a:pt x="38" y="38"/>
                  </a:cubicBezTo>
                  <a:cubicBezTo>
                    <a:pt x="38" y="36"/>
                    <a:pt x="38" y="34"/>
                    <a:pt x="40" y="33"/>
                  </a:cubicBezTo>
                  <a:cubicBezTo>
                    <a:pt x="41" y="32"/>
                    <a:pt x="43" y="31"/>
                    <a:pt x="45" y="31"/>
                  </a:cubicBez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7" name="Freeform 31">
              <a:extLst>
                <a:ext uri="{FF2B5EF4-FFF2-40B4-BE49-F238E27FC236}">
                  <a16:creationId xmlns:a16="http://schemas.microsoft.com/office/drawing/2014/main" id="{4236887D-162D-81BB-41A2-055CED03D113}"/>
                </a:ext>
              </a:extLst>
            </p:cNvPr>
            <p:cNvSpPr>
              <a:spLocks noEditPoints="1"/>
            </p:cNvSpPr>
            <p:nvPr/>
          </p:nvSpPr>
          <p:spPr bwMode="gray">
            <a:xfrm>
              <a:off x="17980025" y="5270501"/>
              <a:ext cx="496887" cy="506413"/>
            </a:xfrm>
            <a:custGeom>
              <a:avLst/>
              <a:gdLst>
                <a:gd name="T0" fmla="*/ 38 w 132"/>
                <a:gd name="T1" fmla="*/ 120 h 133"/>
                <a:gd name="T2" fmla="*/ 2 w 132"/>
                <a:gd name="T3" fmla="*/ 129 h 133"/>
                <a:gd name="T4" fmla="*/ 2 w 132"/>
                <a:gd name="T5" fmla="*/ 119 h 133"/>
                <a:gd name="T6" fmla="*/ 27 w 132"/>
                <a:gd name="T7" fmla="*/ 108 h 133"/>
                <a:gd name="T8" fmla="*/ 42 w 132"/>
                <a:gd name="T9" fmla="*/ 84 h 133"/>
                <a:gd name="T10" fmla="*/ 52 w 132"/>
                <a:gd name="T11" fmla="*/ 86 h 133"/>
                <a:gd name="T12" fmla="*/ 22 w 132"/>
                <a:gd name="T13" fmla="*/ 8 h 133"/>
                <a:gd name="T14" fmla="*/ 20 w 132"/>
                <a:gd name="T15" fmla="*/ 86 h 133"/>
                <a:gd name="T16" fmla="*/ 10 w 132"/>
                <a:gd name="T17" fmla="*/ 85 h 133"/>
                <a:gd name="T18" fmla="*/ 8 w 132"/>
                <a:gd name="T19" fmla="*/ 8 h 133"/>
                <a:gd name="T20" fmla="*/ 15 w 132"/>
                <a:gd name="T21" fmla="*/ 0 h 133"/>
                <a:gd name="T22" fmla="*/ 22 w 132"/>
                <a:gd name="T23" fmla="*/ 8 h 133"/>
                <a:gd name="T24" fmla="*/ 112 w 132"/>
                <a:gd name="T25" fmla="*/ 4 h 133"/>
                <a:gd name="T26" fmla="*/ 124 w 132"/>
                <a:gd name="T27" fmla="*/ 16 h 133"/>
                <a:gd name="T28" fmla="*/ 120 w 132"/>
                <a:gd name="T29" fmla="*/ 78 h 133"/>
                <a:gd name="T30" fmla="*/ 86 w 132"/>
                <a:gd name="T31" fmla="*/ 81 h 133"/>
                <a:gd name="T32" fmla="*/ 87 w 132"/>
                <a:gd name="T33" fmla="*/ 116 h 133"/>
                <a:gd name="T34" fmla="*/ 115 w 132"/>
                <a:gd name="T35" fmla="*/ 118 h 133"/>
                <a:gd name="T36" fmla="*/ 117 w 132"/>
                <a:gd name="T37" fmla="*/ 100 h 133"/>
                <a:gd name="T38" fmla="*/ 125 w 132"/>
                <a:gd name="T39" fmla="*/ 94 h 133"/>
                <a:gd name="T40" fmla="*/ 132 w 132"/>
                <a:gd name="T41" fmla="*/ 100 h 133"/>
                <a:gd name="T42" fmla="*/ 127 w 132"/>
                <a:gd name="T43" fmla="*/ 128 h 133"/>
                <a:gd name="T44" fmla="*/ 87 w 132"/>
                <a:gd name="T45" fmla="*/ 133 h 133"/>
                <a:gd name="T46" fmla="*/ 71 w 132"/>
                <a:gd name="T47" fmla="*/ 116 h 133"/>
                <a:gd name="T48" fmla="*/ 47 w 132"/>
                <a:gd name="T49" fmla="*/ 81 h 133"/>
                <a:gd name="T50" fmla="*/ 34 w 132"/>
                <a:gd name="T51" fmla="*/ 69 h 133"/>
                <a:gd name="T52" fmla="*/ 37 w 132"/>
                <a:gd name="T53" fmla="*/ 8 h 133"/>
                <a:gd name="T54" fmla="*/ 48 w 132"/>
                <a:gd name="T55" fmla="*/ 19 h 133"/>
                <a:gd name="T56" fmla="*/ 110 w 132"/>
                <a:gd name="T57" fmla="*/ 36 h 133"/>
                <a:gd name="T58" fmla="*/ 48 w 132"/>
                <a:gd name="T59" fmla="*/ 19 h 133"/>
                <a:gd name="T60" fmla="*/ 48 w 132"/>
                <a:gd name="T61" fmla="*/ 67 h 133"/>
                <a:gd name="T62" fmla="*/ 110 w 132"/>
                <a:gd name="T63" fmla="*/ 5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2" h="133">
                  <a:moveTo>
                    <a:pt x="54" y="91"/>
                  </a:moveTo>
                  <a:cubicBezTo>
                    <a:pt x="52" y="103"/>
                    <a:pt x="46" y="112"/>
                    <a:pt x="38" y="120"/>
                  </a:cubicBezTo>
                  <a:cubicBezTo>
                    <a:pt x="29" y="127"/>
                    <a:pt x="19" y="131"/>
                    <a:pt x="8" y="132"/>
                  </a:cubicBezTo>
                  <a:cubicBezTo>
                    <a:pt x="6" y="132"/>
                    <a:pt x="4" y="131"/>
                    <a:pt x="2" y="129"/>
                  </a:cubicBezTo>
                  <a:cubicBezTo>
                    <a:pt x="1" y="128"/>
                    <a:pt x="0" y="126"/>
                    <a:pt x="0" y="124"/>
                  </a:cubicBezTo>
                  <a:cubicBezTo>
                    <a:pt x="0" y="122"/>
                    <a:pt x="0" y="121"/>
                    <a:pt x="2" y="119"/>
                  </a:cubicBezTo>
                  <a:cubicBezTo>
                    <a:pt x="3" y="117"/>
                    <a:pt x="5" y="117"/>
                    <a:pt x="7" y="116"/>
                  </a:cubicBezTo>
                  <a:cubicBezTo>
                    <a:pt x="14" y="116"/>
                    <a:pt x="21" y="113"/>
                    <a:pt x="27" y="108"/>
                  </a:cubicBezTo>
                  <a:cubicBezTo>
                    <a:pt x="33" y="102"/>
                    <a:pt x="37" y="96"/>
                    <a:pt x="39" y="88"/>
                  </a:cubicBezTo>
                  <a:cubicBezTo>
                    <a:pt x="39" y="86"/>
                    <a:pt x="40" y="85"/>
                    <a:pt x="42" y="84"/>
                  </a:cubicBezTo>
                  <a:cubicBezTo>
                    <a:pt x="44" y="83"/>
                    <a:pt x="46" y="82"/>
                    <a:pt x="48" y="83"/>
                  </a:cubicBezTo>
                  <a:cubicBezTo>
                    <a:pt x="50" y="83"/>
                    <a:pt x="51" y="84"/>
                    <a:pt x="52" y="86"/>
                  </a:cubicBezTo>
                  <a:cubicBezTo>
                    <a:pt x="54" y="88"/>
                    <a:pt x="54" y="90"/>
                    <a:pt x="54" y="91"/>
                  </a:cubicBezTo>
                  <a:close/>
                  <a:moveTo>
                    <a:pt x="22" y="8"/>
                  </a:moveTo>
                  <a:cubicBezTo>
                    <a:pt x="22" y="81"/>
                    <a:pt x="22" y="81"/>
                    <a:pt x="22" y="81"/>
                  </a:cubicBezTo>
                  <a:cubicBezTo>
                    <a:pt x="22" y="83"/>
                    <a:pt x="22" y="84"/>
                    <a:pt x="20" y="86"/>
                  </a:cubicBezTo>
                  <a:cubicBezTo>
                    <a:pt x="19" y="87"/>
                    <a:pt x="17" y="88"/>
                    <a:pt x="15" y="88"/>
                  </a:cubicBezTo>
                  <a:cubicBezTo>
                    <a:pt x="13" y="88"/>
                    <a:pt x="11" y="87"/>
                    <a:pt x="10" y="85"/>
                  </a:cubicBezTo>
                  <a:cubicBezTo>
                    <a:pt x="9" y="84"/>
                    <a:pt x="8" y="82"/>
                    <a:pt x="8" y="80"/>
                  </a:cubicBezTo>
                  <a:cubicBezTo>
                    <a:pt x="8" y="8"/>
                    <a:pt x="8" y="8"/>
                    <a:pt x="8" y="8"/>
                  </a:cubicBezTo>
                  <a:cubicBezTo>
                    <a:pt x="8" y="6"/>
                    <a:pt x="9" y="4"/>
                    <a:pt x="10" y="3"/>
                  </a:cubicBezTo>
                  <a:cubicBezTo>
                    <a:pt x="12" y="1"/>
                    <a:pt x="13" y="0"/>
                    <a:pt x="15" y="0"/>
                  </a:cubicBezTo>
                  <a:cubicBezTo>
                    <a:pt x="17" y="0"/>
                    <a:pt x="19" y="1"/>
                    <a:pt x="20" y="3"/>
                  </a:cubicBezTo>
                  <a:cubicBezTo>
                    <a:pt x="22" y="4"/>
                    <a:pt x="22" y="6"/>
                    <a:pt x="22" y="8"/>
                  </a:cubicBezTo>
                  <a:close/>
                  <a:moveTo>
                    <a:pt x="46" y="4"/>
                  </a:moveTo>
                  <a:cubicBezTo>
                    <a:pt x="112" y="4"/>
                    <a:pt x="112" y="4"/>
                    <a:pt x="112" y="4"/>
                  </a:cubicBezTo>
                  <a:cubicBezTo>
                    <a:pt x="115" y="4"/>
                    <a:pt x="118" y="6"/>
                    <a:pt x="120" y="8"/>
                  </a:cubicBezTo>
                  <a:cubicBezTo>
                    <a:pt x="123" y="10"/>
                    <a:pt x="124" y="12"/>
                    <a:pt x="124" y="16"/>
                  </a:cubicBezTo>
                  <a:cubicBezTo>
                    <a:pt x="124" y="69"/>
                    <a:pt x="124" y="69"/>
                    <a:pt x="124" y="69"/>
                  </a:cubicBezTo>
                  <a:cubicBezTo>
                    <a:pt x="124" y="73"/>
                    <a:pt x="123" y="75"/>
                    <a:pt x="120" y="78"/>
                  </a:cubicBezTo>
                  <a:cubicBezTo>
                    <a:pt x="118" y="80"/>
                    <a:pt x="115" y="81"/>
                    <a:pt x="112" y="81"/>
                  </a:cubicBezTo>
                  <a:cubicBezTo>
                    <a:pt x="86" y="81"/>
                    <a:pt x="86" y="81"/>
                    <a:pt x="86" y="81"/>
                  </a:cubicBezTo>
                  <a:cubicBezTo>
                    <a:pt x="86" y="113"/>
                    <a:pt x="86" y="113"/>
                    <a:pt x="86" y="113"/>
                  </a:cubicBezTo>
                  <a:cubicBezTo>
                    <a:pt x="86" y="114"/>
                    <a:pt x="86" y="115"/>
                    <a:pt x="87" y="116"/>
                  </a:cubicBezTo>
                  <a:cubicBezTo>
                    <a:pt x="88" y="117"/>
                    <a:pt x="89" y="118"/>
                    <a:pt x="91" y="118"/>
                  </a:cubicBezTo>
                  <a:cubicBezTo>
                    <a:pt x="115" y="118"/>
                    <a:pt x="115" y="118"/>
                    <a:pt x="115" y="118"/>
                  </a:cubicBezTo>
                  <a:cubicBezTo>
                    <a:pt x="117" y="117"/>
                    <a:pt x="117" y="116"/>
                    <a:pt x="117" y="115"/>
                  </a:cubicBezTo>
                  <a:cubicBezTo>
                    <a:pt x="117" y="100"/>
                    <a:pt x="117" y="100"/>
                    <a:pt x="117" y="100"/>
                  </a:cubicBezTo>
                  <a:cubicBezTo>
                    <a:pt x="118" y="98"/>
                    <a:pt x="118" y="97"/>
                    <a:pt x="120" y="96"/>
                  </a:cubicBezTo>
                  <a:cubicBezTo>
                    <a:pt x="121" y="94"/>
                    <a:pt x="123" y="94"/>
                    <a:pt x="125" y="94"/>
                  </a:cubicBezTo>
                  <a:cubicBezTo>
                    <a:pt x="126" y="94"/>
                    <a:pt x="128" y="94"/>
                    <a:pt x="129" y="96"/>
                  </a:cubicBezTo>
                  <a:cubicBezTo>
                    <a:pt x="131" y="97"/>
                    <a:pt x="131" y="98"/>
                    <a:pt x="132" y="100"/>
                  </a:cubicBezTo>
                  <a:cubicBezTo>
                    <a:pt x="132" y="118"/>
                    <a:pt x="132" y="118"/>
                    <a:pt x="132" y="118"/>
                  </a:cubicBezTo>
                  <a:cubicBezTo>
                    <a:pt x="131" y="122"/>
                    <a:pt x="130" y="125"/>
                    <a:pt x="127" y="128"/>
                  </a:cubicBezTo>
                  <a:cubicBezTo>
                    <a:pt x="125" y="131"/>
                    <a:pt x="121" y="132"/>
                    <a:pt x="117" y="133"/>
                  </a:cubicBezTo>
                  <a:cubicBezTo>
                    <a:pt x="87" y="133"/>
                    <a:pt x="87" y="133"/>
                    <a:pt x="87" y="133"/>
                  </a:cubicBezTo>
                  <a:cubicBezTo>
                    <a:pt x="83" y="132"/>
                    <a:pt x="79" y="131"/>
                    <a:pt x="76" y="128"/>
                  </a:cubicBezTo>
                  <a:cubicBezTo>
                    <a:pt x="73" y="124"/>
                    <a:pt x="71" y="121"/>
                    <a:pt x="71" y="116"/>
                  </a:cubicBezTo>
                  <a:cubicBezTo>
                    <a:pt x="71" y="81"/>
                    <a:pt x="71" y="81"/>
                    <a:pt x="71" y="81"/>
                  </a:cubicBezTo>
                  <a:cubicBezTo>
                    <a:pt x="47" y="81"/>
                    <a:pt x="47" y="81"/>
                    <a:pt x="47" y="81"/>
                  </a:cubicBezTo>
                  <a:cubicBezTo>
                    <a:pt x="43" y="81"/>
                    <a:pt x="40" y="80"/>
                    <a:pt x="38" y="78"/>
                  </a:cubicBezTo>
                  <a:cubicBezTo>
                    <a:pt x="35" y="76"/>
                    <a:pt x="34" y="73"/>
                    <a:pt x="34" y="69"/>
                  </a:cubicBezTo>
                  <a:cubicBezTo>
                    <a:pt x="34" y="16"/>
                    <a:pt x="34" y="16"/>
                    <a:pt x="34" y="16"/>
                  </a:cubicBezTo>
                  <a:cubicBezTo>
                    <a:pt x="34" y="13"/>
                    <a:pt x="35" y="10"/>
                    <a:pt x="37" y="8"/>
                  </a:cubicBezTo>
                  <a:cubicBezTo>
                    <a:pt x="40" y="5"/>
                    <a:pt x="42" y="4"/>
                    <a:pt x="46" y="4"/>
                  </a:cubicBezTo>
                  <a:close/>
                  <a:moveTo>
                    <a:pt x="48" y="19"/>
                  </a:moveTo>
                  <a:cubicBezTo>
                    <a:pt x="48" y="36"/>
                    <a:pt x="48" y="36"/>
                    <a:pt x="48" y="36"/>
                  </a:cubicBezTo>
                  <a:cubicBezTo>
                    <a:pt x="110" y="36"/>
                    <a:pt x="110" y="36"/>
                    <a:pt x="110" y="36"/>
                  </a:cubicBezTo>
                  <a:cubicBezTo>
                    <a:pt x="110" y="19"/>
                    <a:pt x="110" y="19"/>
                    <a:pt x="110" y="19"/>
                  </a:cubicBezTo>
                  <a:lnTo>
                    <a:pt x="48" y="19"/>
                  </a:lnTo>
                  <a:close/>
                  <a:moveTo>
                    <a:pt x="48" y="50"/>
                  </a:moveTo>
                  <a:cubicBezTo>
                    <a:pt x="48" y="67"/>
                    <a:pt x="48" y="67"/>
                    <a:pt x="48" y="67"/>
                  </a:cubicBezTo>
                  <a:cubicBezTo>
                    <a:pt x="110" y="67"/>
                    <a:pt x="110" y="67"/>
                    <a:pt x="110" y="67"/>
                  </a:cubicBezTo>
                  <a:cubicBezTo>
                    <a:pt x="110" y="50"/>
                    <a:pt x="110" y="50"/>
                    <a:pt x="110" y="50"/>
                  </a:cubicBezTo>
                  <a:lnTo>
                    <a:pt x="48" y="50"/>
                  </a:ln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8" name="Freeform 32">
              <a:extLst>
                <a:ext uri="{FF2B5EF4-FFF2-40B4-BE49-F238E27FC236}">
                  <a16:creationId xmlns:a16="http://schemas.microsoft.com/office/drawing/2014/main" id="{8C87E741-A087-0A91-0675-C1ED3642D868}"/>
                </a:ext>
              </a:extLst>
            </p:cNvPr>
            <p:cNvSpPr>
              <a:spLocks/>
            </p:cNvSpPr>
            <p:nvPr/>
          </p:nvSpPr>
          <p:spPr bwMode="gray">
            <a:xfrm>
              <a:off x="18692813" y="5472113"/>
              <a:ext cx="104775" cy="103188"/>
            </a:xfrm>
            <a:custGeom>
              <a:avLst/>
              <a:gdLst>
                <a:gd name="T0" fmla="*/ 4 w 28"/>
                <a:gd name="T1" fmla="*/ 23 h 27"/>
                <a:gd name="T2" fmla="*/ 0 w 28"/>
                <a:gd name="T3" fmla="*/ 13 h 27"/>
                <a:gd name="T4" fmla="*/ 4 w 28"/>
                <a:gd name="T5" fmla="*/ 4 h 27"/>
                <a:gd name="T6" fmla="*/ 14 w 28"/>
                <a:gd name="T7" fmla="*/ 0 h 27"/>
                <a:gd name="T8" fmla="*/ 24 w 28"/>
                <a:gd name="T9" fmla="*/ 4 h 27"/>
                <a:gd name="T10" fmla="*/ 28 w 28"/>
                <a:gd name="T11" fmla="*/ 14 h 27"/>
                <a:gd name="T12" fmla="*/ 23 w 28"/>
                <a:gd name="T13" fmla="*/ 23 h 27"/>
                <a:gd name="T14" fmla="*/ 14 w 28"/>
                <a:gd name="T15" fmla="*/ 27 h 27"/>
                <a:gd name="T16" fmla="*/ 4 w 28"/>
                <a:gd name="T17" fmla="*/ 23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27">
                  <a:moveTo>
                    <a:pt x="4" y="23"/>
                  </a:moveTo>
                  <a:cubicBezTo>
                    <a:pt x="1" y="20"/>
                    <a:pt x="0" y="17"/>
                    <a:pt x="0" y="13"/>
                  </a:cubicBezTo>
                  <a:cubicBezTo>
                    <a:pt x="0" y="10"/>
                    <a:pt x="2" y="6"/>
                    <a:pt x="4" y="4"/>
                  </a:cubicBezTo>
                  <a:cubicBezTo>
                    <a:pt x="7" y="1"/>
                    <a:pt x="10" y="0"/>
                    <a:pt x="14" y="0"/>
                  </a:cubicBezTo>
                  <a:cubicBezTo>
                    <a:pt x="18" y="0"/>
                    <a:pt x="21" y="1"/>
                    <a:pt x="24" y="4"/>
                  </a:cubicBezTo>
                  <a:cubicBezTo>
                    <a:pt x="26" y="7"/>
                    <a:pt x="28" y="10"/>
                    <a:pt x="28" y="14"/>
                  </a:cubicBezTo>
                  <a:cubicBezTo>
                    <a:pt x="28" y="17"/>
                    <a:pt x="26" y="21"/>
                    <a:pt x="23" y="23"/>
                  </a:cubicBezTo>
                  <a:cubicBezTo>
                    <a:pt x="21" y="26"/>
                    <a:pt x="17" y="27"/>
                    <a:pt x="14" y="27"/>
                  </a:cubicBezTo>
                  <a:cubicBezTo>
                    <a:pt x="10" y="27"/>
                    <a:pt x="7" y="26"/>
                    <a:pt x="4" y="23"/>
                  </a:cubicBez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9" name="Freeform 33">
              <a:extLst>
                <a:ext uri="{FF2B5EF4-FFF2-40B4-BE49-F238E27FC236}">
                  <a16:creationId xmlns:a16="http://schemas.microsoft.com/office/drawing/2014/main" id="{A8263B47-D60C-56A8-B503-F6FA7AD07009}"/>
                </a:ext>
              </a:extLst>
            </p:cNvPr>
            <p:cNvSpPr>
              <a:spLocks noEditPoints="1"/>
            </p:cNvSpPr>
            <p:nvPr/>
          </p:nvSpPr>
          <p:spPr bwMode="gray">
            <a:xfrm>
              <a:off x="19019838" y="5267326"/>
              <a:ext cx="485775" cy="509588"/>
            </a:xfrm>
            <a:custGeom>
              <a:avLst/>
              <a:gdLst>
                <a:gd name="T0" fmla="*/ 64 w 129"/>
                <a:gd name="T1" fmla="*/ 11 h 134"/>
                <a:gd name="T2" fmla="*/ 67 w 129"/>
                <a:gd name="T3" fmla="*/ 3 h 134"/>
                <a:gd name="T4" fmla="*/ 78 w 129"/>
                <a:gd name="T5" fmla="*/ 3 h 134"/>
                <a:gd name="T6" fmla="*/ 80 w 129"/>
                <a:gd name="T7" fmla="*/ 11 h 134"/>
                <a:gd name="T8" fmla="*/ 126 w 129"/>
                <a:gd name="T9" fmla="*/ 13 h 134"/>
                <a:gd name="T10" fmla="*/ 126 w 129"/>
                <a:gd name="T11" fmla="*/ 23 h 134"/>
                <a:gd name="T12" fmla="*/ 36 w 129"/>
                <a:gd name="T13" fmla="*/ 25 h 134"/>
                <a:gd name="T14" fmla="*/ 16 w 129"/>
                <a:gd name="T15" fmla="*/ 130 h 134"/>
                <a:gd name="T16" fmla="*/ 6 w 129"/>
                <a:gd name="T17" fmla="*/ 131 h 134"/>
                <a:gd name="T18" fmla="*/ 5 w 129"/>
                <a:gd name="T19" fmla="*/ 122 h 134"/>
                <a:gd name="T20" fmla="*/ 11 w 129"/>
                <a:gd name="T21" fmla="*/ 89 h 134"/>
                <a:gd name="T22" fmla="*/ 1 w 129"/>
                <a:gd name="T23" fmla="*/ 86 h 134"/>
                <a:gd name="T24" fmla="*/ 3 w 129"/>
                <a:gd name="T25" fmla="*/ 76 h 134"/>
                <a:gd name="T26" fmla="*/ 22 w 129"/>
                <a:gd name="T27" fmla="*/ 48 h 134"/>
                <a:gd name="T28" fmla="*/ 9 w 129"/>
                <a:gd name="T29" fmla="*/ 45 h 134"/>
                <a:gd name="T30" fmla="*/ 2 w 129"/>
                <a:gd name="T31" fmla="*/ 17 h 134"/>
                <a:gd name="T32" fmla="*/ 12 w 129"/>
                <a:gd name="T33" fmla="*/ 14 h 134"/>
                <a:gd name="T34" fmla="*/ 22 w 129"/>
                <a:gd name="T35" fmla="*/ 35 h 134"/>
                <a:gd name="T36" fmla="*/ 25 w 129"/>
                <a:gd name="T37" fmla="*/ 15 h 134"/>
                <a:gd name="T38" fmla="*/ 45 w 129"/>
                <a:gd name="T39" fmla="*/ 31 h 134"/>
                <a:gd name="T40" fmla="*/ 127 w 129"/>
                <a:gd name="T41" fmla="*/ 33 h 134"/>
                <a:gd name="T42" fmla="*/ 127 w 129"/>
                <a:gd name="T43" fmla="*/ 43 h 134"/>
                <a:gd name="T44" fmla="*/ 86 w 129"/>
                <a:gd name="T45" fmla="*/ 45 h 134"/>
                <a:gd name="T46" fmla="*/ 114 w 129"/>
                <a:gd name="T47" fmla="*/ 53 h 134"/>
                <a:gd name="T48" fmla="*/ 125 w 129"/>
                <a:gd name="T49" fmla="*/ 64 h 134"/>
                <a:gd name="T50" fmla="*/ 122 w 129"/>
                <a:gd name="T51" fmla="*/ 126 h 134"/>
                <a:gd name="T52" fmla="*/ 90 w 129"/>
                <a:gd name="T53" fmla="*/ 129 h 134"/>
                <a:gd name="T54" fmla="*/ 86 w 129"/>
                <a:gd name="T55" fmla="*/ 120 h 134"/>
                <a:gd name="T56" fmla="*/ 95 w 129"/>
                <a:gd name="T57" fmla="*/ 116 h 134"/>
                <a:gd name="T58" fmla="*/ 109 w 129"/>
                <a:gd name="T59" fmla="*/ 116 h 134"/>
                <a:gd name="T60" fmla="*/ 111 w 129"/>
                <a:gd name="T61" fmla="*/ 67 h 134"/>
                <a:gd name="T62" fmla="*/ 85 w 129"/>
                <a:gd name="T63" fmla="*/ 68 h 134"/>
                <a:gd name="T64" fmla="*/ 109 w 129"/>
                <a:gd name="T65" fmla="*/ 99 h 134"/>
                <a:gd name="T66" fmla="*/ 102 w 129"/>
                <a:gd name="T67" fmla="*/ 106 h 134"/>
                <a:gd name="T68" fmla="*/ 80 w 129"/>
                <a:gd name="T69" fmla="*/ 83 h 134"/>
                <a:gd name="T70" fmla="*/ 56 w 129"/>
                <a:gd name="T71" fmla="*/ 109 h 134"/>
                <a:gd name="T72" fmla="*/ 51 w 129"/>
                <a:gd name="T73" fmla="*/ 102 h 134"/>
                <a:gd name="T74" fmla="*/ 71 w 129"/>
                <a:gd name="T75" fmla="*/ 67 h 134"/>
                <a:gd name="T76" fmla="*/ 50 w 129"/>
                <a:gd name="T77" fmla="*/ 125 h 134"/>
                <a:gd name="T78" fmla="*/ 43 w 129"/>
                <a:gd name="T79" fmla="*/ 132 h 134"/>
                <a:gd name="T80" fmla="*/ 36 w 129"/>
                <a:gd name="T81" fmla="*/ 125 h 134"/>
                <a:gd name="T82" fmla="*/ 39 w 129"/>
                <a:gd name="T83" fmla="*/ 57 h 134"/>
                <a:gd name="T84" fmla="*/ 72 w 129"/>
                <a:gd name="T85" fmla="*/ 53 h 134"/>
                <a:gd name="T86" fmla="*/ 45 w 129"/>
                <a:gd name="T87" fmla="*/ 45 h 134"/>
                <a:gd name="T88" fmla="*/ 38 w 129"/>
                <a:gd name="T89" fmla="*/ 38 h 134"/>
                <a:gd name="T90" fmla="*/ 45 w 129"/>
                <a:gd name="T91" fmla="*/ 31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9" h="134">
                  <a:moveTo>
                    <a:pt x="33" y="11"/>
                  </a:moveTo>
                  <a:cubicBezTo>
                    <a:pt x="64" y="11"/>
                    <a:pt x="64" y="11"/>
                    <a:pt x="64" y="11"/>
                  </a:cubicBezTo>
                  <a:cubicBezTo>
                    <a:pt x="64" y="9"/>
                    <a:pt x="64" y="9"/>
                    <a:pt x="64" y="9"/>
                  </a:cubicBezTo>
                  <a:cubicBezTo>
                    <a:pt x="64" y="6"/>
                    <a:pt x="65" y="4"/>
                    <a:pt x="67" y="3"/>
                  </a:cubicBezTo>
                  <a:cubicBezTo>
                    <a:pt x="68" y="1"/>
                    <a:pt x="70" y="0"/>
                    <a:pt x="72" y="0"/>
                  </a:cubicBezTo>
                  <a:cubicBezTo>
                    <a:pt x="75" y="0"/>
                    <a:pt x="77" y="1"/>
                    <a:pt x="78" y="3"/>
                  </a:cubicBezTo>
                  <a:cubicBezTo>
                    <a:pt x="80" y="4"/>
                    <a:pt x="81" y="6"/>
                    <a:pt x="80" y="9"/>
                  </a:cubicBezTo>
                  <a:cubicBezTo>
                    <a:pt x="80" y="11"/>
                    <a:pt x="80" y="11"/>
                    <a:pt x="80" y="11"/>
                  </a:cubicBezTo>
                  <a:cubicBezTo>
                    <a:pt x="121" y="11"/>
                    <a:pt x="121" y="11"/>
                    <a:pt x="121" y="11"/>
                  </a:cubicBezTo>
                  <a:cubicBezTo>
                    <a:pt x="123" y="11"/>
                    <a:pt x="124" y="12"/>
                    <a:pt x="126" y="13"/>
                  </a:cubicBezTo>
                  <a:cubicBezTo>
                    <a:pt x="127" y="15"/>
                    <a:pt x="128" y="16"/>
                    <a:pt x="128" y="18"/>
                  </a:cubicBezTo>
                  <a:cubicBezTo>
                    <a:pt x="128" y="20"/>
                    <a:pt x="127" y="22"/>
                    <a:pt x="126" y="23"/>
                  </a:cubicBezTo>
                  <a:cubicBezTo>
                    <a:pt x="124" y="25"/>
                    <a:pt x="123" y="26"/>
                    <a:pt x="121" y="25"/>
                  </a:cubicBezTo>
                  <a:cubicBezTo>
                    <a:pt x="36" y="25"/>
                    <a:pt x="36" y="25"/>
                    <a:pt x="36" y="25"/>
                  </a:cubicBezTo>
                  <a:cubicBezTo>
                    <a:pt x="36" y="73"/>
                    <a:pt x="36" y="73"/>
                    <a:pt x="36" y="73"/>
                  </a:cubicBezTo>
                  <a:cubicBezTo>
                    <a:pt x="36" y="94"/>
                    <a:pt x="29" y="114"/>
                    <a:pt x="16" y="130"/>
                  </a:cubicBezTo>
                  <a:cubicBezTo>
                    <a:pt x="14" y="131"/>
                    <a:pt x="13" y="132"/>
                    <a:pt x="11" y="132"/>
                  </a:cubicBezTo>
                  <a:cubicBezTo>
                    <a:pt x="9" y="132"/>
                    <a:pt x="8" y="132"/>
                    <a:pt x="6" y="131"/>
                  </a:cubicBezTo>
                  <a:cubicBezTo>
                    <a:pt x="5" y="130"/>
                    <a:pt x="4" y="128"/>
                    <a:pt x="4" y="126"/>
                  </a:cubicBezTo>
                  <a:cubicBezTo>
                    <a:pt x="4" y="125"/>
                    <a:pt x="4" y="123"/>
                    <a:pt x="5" y="122"/>
                  </a:cubicBezTo>
                  <a:cubicBezTo>
                    <a:pt x="15" y="110"/>
                    <a:pt x="20" y="97"/>
                    <a:pt x="22" y="82"/>
                  </a:cubicBezTo>
                  <a:cubicBezTo>
                    <a:pt x="11" y="89"/>
                    <a:pt x="11" y="89"/>
                    <a:pt x="11" y="89"/>
                  </a:cubicBezTo>
                  <a:cubicBezTo>
                    <a:pt x="9" y="90"/>
                    <a:pt x="7" y="90"/>
                    <a:pt x="5" y="89"/>
                  </a:cubicBezTo>
                  <a:cubicBezTo>
                    <a:pt x="3" y="89"/>
                    <a:pt x="2" y="87"/>
                    <a:pt x="1" y="86"/>
                  </a:cubicBezTo>
                  <a:cubicBezTo>
                    <a:pt x="0" y="84"/>
                    <a:pt x="0" y="82"/>
                    <a:pt x="0" y="80"/>
                  </a:cubicBezTo>
                  <a:cubicBezTo>
                    <a:pt x="1" y="78"/>
                    <a:pt x="2" y="77"/>
                    <a:pt x="3" y="76"/>
                  </a:cubicBezTo>
                  <a:cubicBezTo>
                    <a:pt x="22" y="64"/>
                    <a:pt x="22" y="64"/>
                    <a:pt x="22" y="64"/>
                  </a:cubicBezTo>
                  <a:cubicBezTo>
                    <a:pt x="22" y="48"/>
                    <a:pt x="22" y="48"/>
                    <a:pt x="22" y="48"/>
                  </a:cubicBezTo>
                  <a:cubicBezTo>
                    <a:pt x="20" y="50"/>
                    <a:pt x="18" y="51"/>
                    <a:pt x="15" y="50"/>
                  </a:cubicBezTo>
                  <a:cubicBezTo>
                    <a:pt x="12" y="49"/>
                    <a:pt x="10" y="48"/>
                    <a:pt x="9" y="45"/>
                  </a:cubicBezTo>
                  <a:cubicBezTo>
                    <a:pt x="2" y="22"/>
                    <a:pt x="2" y="22"/>
                    <a:pt x="2" y="22"/>
                  </a:cubicBezTo>
                  <a:cubicBezTo>
                    <a:pt x="1" y="21"/>
                    <a:pt x="1" y="19"/>
                    <a:pt x="2" y="17"/>
                  </a:cubicBezTo>
                  <a:cubicBezTo>
                    <a:pt x="3" y="15"/>
                    <a:pt x="4" y="14"/>
                    <a:pt x="6" y="13"/>
                  </a:cubicBezTo>
                  <a:cubicBezTo>
                    <a:pt x="8" y="13"/>
                    <a:pt x="10" y="13"/>
                    <a:pt x="12" y="14"/>
                  </a:cubicBezTo>
                  <a:cubicBezTo>
                    <a:pt x="14" y="14"/>
                    <a:pt x="15" y="16"/>
                    <a:pt x="16" y="17"/>
                  </a:cubicBezTo>
                  <a:cubicBezTo>
                    <a:pt x="22" y="35"/>
                    <a:pt x="22" y="35"/>
                    <a:pt x="22" y="35"/>
                  </a:cubicBezTo>
                  <a:cubicBezTo>
                    <a:pt x="22" y="22"/>
                    <a:pt x="22" y="22"/>
                    <a:pt x="22" y="22"/>
                  </a:cubicBezTo>
                  <a:cubicBezTo>
                    <a:pt x="22" y="19"/>
                    <a:pt x="23" y="17"/>
                    <a:pt x="25" y="15"/>
                  </a:cubicBezTo>
                  <a:cubicBezTo>
                    <a:pt x="28" y="12"/>
                    <a:pt x="30" y="11"/>
                    <a:pt x="33" y="11"/>
                  </a:cubicBezTo>
                  <a:close/>
                  <a:moveTo>
                    <a:pt x="45" y="31"/>
                  </a:moveTo>
                  <a:cubicBezTo>
                    <a:pt x="122" y="31"/>
                    <a:pt x="122" y="31"/>
                    <a:pt x="122" y="31"/>
                  </a:cubicBezTo>
                  <a:cubicBezTo>
                    <a:pt x="124" y="31"/>
                    <a:pt x="125" y="32"/>
                    <a:pt x="127" y="33"/>
                  </a:cubicBezTo>
                  <a:cubicBezTo>
                    <a:pt x="128" y="34"/>
                    <a:pt x="129" y="36"/>
                    <a:pt x="129" y="38"/>
                  </a:cubicBezTo>
                  <a:cubicBezTo>
                    <a:pt x="129" y="40"/>
                    <a:pt x="128" y="42"/>
                    <a:pt x="127" y="43"/>
                  </a:cubicBezTo>
                  <a:cubicBezTo>
                    <a:pt x="125" y="44"/>
                    <a:pt x="124" y="45"/>
                    <a:pt x="122" y="45"/>
                  </a:cubicBezTo>
                  <a:cubicBezTo>
                    <a:pt x="86" y="45"/>
                    <a:pt x="86" y="45"/>
                    <a:pt x="86" y="45"/>
                  </a:cubicBezTo>
                  <a:cubicBezTo>
                    <a:pt x="86" y="53"/>
                    <a:pt x="86" y="53"/>
                    <a:pt x="86" y="53"/>
                  </a:cubicBezTo>
                  <a:cubicBezTo>
                    <a:pt x="114" y="53"/>
                    <a:pt x="114" y="53"/>
                    <a:pt x="114" y="53"/>
                  </a:cubicBezTo>
                  <a:cubicBezTo>
                    <a:pt x="117" y="53"/>
                    <a:pt x="119" y="55"/>
                    <a:pt x="121" y="57"/>
                  </a:cubicBezTo>
                  <a:cubicBezTo>
                    <a:pt x="123" y="59"/>
                    <a:pt x="125" y="61"/>
                    <a:pt x="125" y="64"/>
                  </a:cubicBezTo>
                  <a:cubicBezTo>
                    <a:pt x="125" y="119"/>
                    <a:pt x="125" y="119"/>
                    <a:pt x="125" y="119"/>
                  </a:cubicBezTo>
                  <a:cubicBezTo>
                    <a:pt x="125" y="121"/>
                    <a:pt x="124" y="124"/>
                    <a:pt x="122" y="126"/>
                  </a:cubicBezTo>
                  <a:cubicBezTo>
                    <a:pt x="120" y="129"/>
                    <a:pt x="118" y="130"/>
                    <a:pt x="115" y="131"/>
                  </a:cubicBezTo>
                  <a:cubicBezTo>
                    <a:pt x="107" y="134"/>
                    <a:pt x="98" y="133"/>
                    <a:pt x="90" y="129"/>
                  </a:cubicBezTo>
                  <a:cubicBezTo>
                    <a:pt x="88" y="128"/>
                    <a:pt x="87" y="127"/>
                    <a:pt x="86" y="125"/>
                  </a:cubicBezTo>
                  <a:cubicBezTo>
                    <a:pt x="86" y="124"/>
                    <a:pt x="86" y="122"/>
                    <a:pt x="86" y="120"/>
                  </a:cubicBezTo>
                  <a:cubicBezTo>
                    <a:pt x="87" y="118"/>
                    <a:pt x="88" y="117"/>
                    <a:pt x="90" y="116"/>
                  </a:cubicBezTo>
                  <a:cubicBezTo>
                    <a:pt x="92" y="115"/>
                    <a:pt x="94" y="115"/>
                    <a:pt x="95" y="116"/>
                  </a:cubicBezTo>
                  <a:cubicBezTo>
                    <a:pt x="99" y="117"/>
                    <a:pt x="102" y="118"/>
                    <a:pt x="105" y="118"/>
                  </a:cubicBezTo>
                  <a:cubicBezTo>
                    <a:pt x="107" y="118"/>
                    <a:pt x="108" y="117"/>
                    <a:pt x="109" y="116"/>
                  </a:cubicBezTo>
                  <a:cubicBezTo>
                    <a:pt x="110" y="115"/>
                    <a:pt x="110" y="114"/>
                    <a:pt x="111" y="112"/>
                  </a:cubicBezTo>
                  <a:cubicBezTo>
                    <a:pt x="111" y="67"/>
                    <a:pt x="111" y="67"/>
                    <a:pt x="111" y="67"/>
                  </a:cubicBezTo>
                  <a:cubicBezTo>
                    <a:pt x="85" y="67"/>
                    <a:pt x="85" y="67"/>
                    <a:pt x="85" y="67"/>
                  </a:cubicBezTo>
                  <a:cubicBezTo>
                    <a:pt x="85" y="68"/>
                    <a:pt x="85" y="68"/>
                    <a:pt x="85" y="68"/>
                  </a:cubicBezTo>
                  <a:cubicBezTo>
                    <a:pt x="107" y="95"/>
                    <a:pt x="107" y="95"/>
                    <a:pt x="107" y="95"/>
                  </a:cubicBezTo>
                  <a:cubicBezTo>
                    <a:pt x="109" y="96"/>
                    <a:pt x="109" y="98"/>
                    <a:pt x="109" y="99"/>
                  </a:cubicBezTo>
                  <a:cubicBezTo>
                    <a:pt x="109" y="101"/>
                    <a:pt x="108" y="103"/>
                    <a:pt x="107" y="104"/>
                  </a:cubicBezTo>
                  <a:cubicBezTo>
                    <a:pt x="106" y="105"/>
                    <a:pt x="104" y="106"/>
                    <a:pt x="102" y="106"/>
                  </a:cubicBezTo>
                  <a:cubicBezTo>
                    <a:pt x="100" y="106"/>
                    <a:pt x="99" y="105"/>
                    <a:pt x="98" y="104"/>
                  </a:cubicBezTo>
                  <a:cubicBezTo>
                    <a:pt x="80" y="83"/>
                    <a:pt x="80" y="83"/>
                    <a:pt x="80" y="83"/>
                  </a:cubicBezTo>
                  <a:cubicBezTo>
                    <a:pt x="75" y="93"/>
                    <a:pt x="69" y="101"/>
                    <a:pt x="61" y="108"/>
                  </a:cubicBezTo>
                  <a:cubicBezTo>
                    <a:pt x="60" y="109"/>
                    <a:pt x="58" y="109"/>
                    <a:pt x="56" y="109"/>
                  </a:cubicBezTo>
                  <a:cubicBezTo>
                    <a:pt x="55" y="109"/>
                    <a:pt x="53" y="108"/>
                    <a:pt x="52" y="107"/>
                  </a:cubicBezTo>
                  <a:cubicBezTo>
                    <a:pt x="51" y="106"/>
                    <a:pt x="51" y="104"/>
                    <a:pt x="51" y="102"/>
                  </a:cubicBezTo>
                  <a:cubicBezTo>
                    <a:pt x="51" y="100"/>
                    <a:pt x="51" y="99"/>
                    <a:pt x="53" y="98"/>
                  </a:cubicBezTo>
                  <a:cubicBezTo>
                    <a:pt x="62" y="89"/>
                    <a:pt x="68" y="79"/>
                    <a:pt x="71" y="67"/>
                  </a:cubicBezTo>
                  <a:cubicBezTo>
                    <a:pt x="50" y="67"/>
                    <a:pt x="50" y="67"/>
                    <a:pt x="50" y="67"/>
                  </a:cubicBezTo>
                  <a:cubicBezTo>
                    <a:pt x="50" y="125"/>
                    <a:pt x="50" y="125"/>
                    <a:pt x="50" y="125"/>
                  </a:cubicBezTo>
                  <a:cubicBezTo>
                    <a:pt x="50" y="127"/>
                    <a:pt x="49" y="128"/>
                    <a:pt x="48" y="130"/>
                  </a:cubicBezTo>
                  <a:cubicBezTo>
                    <a:pt x="47" y="131"/>
                    <a:pt x="45" y="132"/>
                    <a:pt x="43" y="132"/>
                  </a:cubicBezTo>
                  <a:cubicBezTo>
                    <a:pt x="41" y="132"/>
                    <a:pt x="40" y="131"/>
                    <a:pt x="38" y="130"/>
                  </a:cubicBezTo>
                  <a:cubicBezTo>
                    <a:pt x="37" y="128"/>
                    <a:pt x="36" y="127"/>
                    <a:pt x="36" y="125"/>
                  </a:cubicBezTo>
                  <a:cubicBezTo>
                    <a:pt x="36" y="64"/>
                    <a:pt x="36" y="64"/>
                    <a:pt x="36" y="64"/>
                  </a:cubicBezTo>
                  <a:cubicBezTo>
                    <a:pt x="36" y="61"/>
                    <a:pt x="37" y="59"/>
                    <a:pt x="39" y="57"/>
                  </a:cubicBezTo>
                  <a:cubicBezTo>
                    <a:pt x="41" y="55"/>
                    <a:pt x="44" y="53"/>
                    <a:pt x="47" y="53"/>
                  </a:cubicBezTo>
                  <a:cubicBezTo>
                    <a:pt x="72" y="53"/>
                    <a:pt x="72" y="53"/>
                    <a:pt x="72" y="53"/>
                  </a:cubicBezTo>
                  <a:cubicBezTo>
                    <a:pt x="72" y="45"/>
                    <a:pt x="72" y="45"/>
                    <a:pt x="72" y="45"/>
                  </a:cubicBezTo>
                  <a:cubicBezTo>
                    <a:pt x="45" y="45"/>
                    <a:pt x="45" y="45"/>
                    <a:pt x="45" y="45"/>
                  </a:cubicBezTo>
                  <a:cubicBezTo>
                    <a:pt x="43" y="45"/>
                    <a:pt x="41" y="44"/>
                    <a:pt x="40" y="43"/>
                  </a:cubicBezTo>
                  <a:cubicBezTo>
                    <a:pt x="38" y="42"/>
                    <a:pt x="38" y="40"/>
                    <a:pt x="38" y="38"/>
                  </a:cubicBezTo>
                  <a:cubicBezTo>
                    <a:pt x="38" y="36"/>
                    <a:pt x="38" y="34"/>
                    <a:pt x="40" y="33"/>
                  </a:cubicBezTo>
                  <a:cubicBezTo>
                    <a:pt x="41" y="32"/>
                    <a:pt x="43" y="31"/>
                    <a:pt x="45" y="31"/>
                  </a:cubicBez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0" name="Freeform 34">
              <a:extLst>
                <a:ext uri="{FF2B5EF4-FFF2-40B4-BE49-F238E27FC236}">
                  <a16:creationId xmlns:a16="http://schemas.microsoft.com/office/drawing/2014/main" id="{7723086A-A50E-CBC3-B172-67050C17EDA6}"/>
                </a:ext>
              </a:extLst>
            </p:cNvPr>
            <p:cNvSpPr>
              <a:spLocks noEditPoints="1"/>
            </p:cNvSpPr>
            <p:nvPr/>
          </p:nvSpPr>
          <p:spPr bwMode="gray">
            <a:xfrm>
              <a:off x="19529425" y="5264151"/>
              <a:ext cx="496887" cy="520700"/>
            </a:xfrm>
            <a:custGeom>
              <a:avLst/>
              <a:gdLst>
                <a:gd name="T0" fmla="*/ 32 w 132"/>
                <a:gd name="T1" fmla="*/ 130 h 137"/>
                <a:gd name="T2" fmla="*/ 25 w 132"/>
                <a:gd name="T3" fmla="*/ 137 h 137"/>
                <a:gd name="T4" fmla="*/ 18 w 132"/>
                <a:gd name="T5" fmla="*/ 130 h 137"/>
                <a:gd name="T6" fmla="*/ 11 w 132"/>
                <a:gd name="T7" fmla="*/ 87 h 137"/>
                <a:gd name="T8" fmla="*/ 2 w 132"/>
                <a:gd name="T9" fmla="*/ 86 h 137"/>
                <a:gd name="T10" fmla="*/ 3 w 132"/>
                <a:gd name="T11" fmla="*/ 76 h 137"/>
                <a:gd name="T12" fmla="*/ 33 w 132"/>
                <a:gd name="T13" fmla="*/ 38 h 137"/>
                <a:gd name="T14" fmla="*/ 42 w 132"/>
                <a:gd name="T15" fmla="*/ 41 h 137"/>
                <a:gd name="T16" fmla="*/ 32 w 132"/>
                <a:gd name="T17" fmla="*/ 64 h 137"/>
                <a:gd name="T18" fmla="*/ 15 w 132"/>
                <a:gd name="T19" fmla="*/ 49 h 137"/>
                <a:gd name="T20" fmla="*/ 6 w 132"/>
                <a:gd name="T21" fmla="*/ 48 h 137"/>
                <a:gd name="T22" fmla="*/ 6 w 132"/>
                <a:gd name="T23" fmla="*/ 38 h 137"/>
                <a:gd name="T24" fmla="*/ 30 w 132"/>
                <a:gd name="T25" fmla="*/ 6 h 137"/>
                <a:gd name="T26" fmla="*/ 39 w 132"/>
                <a:gd name="T27" fmla="*/ 9 h 137"/>
                <a:gd name="T28" fmla="*/ 56 w 132"/>
                <a:gd name="T29" fmla="*/ 23 h 137"/>
                <a:gd name="T30" fmla="*/ 75 w 132"/>
                <a:gd name="T31" fmla="*/ 0 h 137"/>
                <a:gd name="T32" fmla="*/ 83 w 132"/>
                <a:gd name="T33" fmla="*/ 6 h 137"/>
                <a:gd name="T34" fmla="*/ 67 w 132"/>
                <a:gd name="T35" fmla="*/ 31 h 137"/>
                <a:gd name="T36" fmla="*/ 73 w 132"/>
                <a:gd name="T37" fmla="*/ 39 h 137"/>
                <a:gd name="T38" fmla="*/ 103 w 132"/>
                <a:gd name="T39" fmla="*/ 9 h 137"/>
                <a:gd name="T40" fmla="*/ 111 w 132"/>
                <a:gd name="T41" fmla="*/ 14 h 137"/>
                <a:gd name="T42" fmla="*/ 78 w 132"/>
                <a:gd name="T43" fmla="*/ 53 h 137"/>
                <a:gd name="T44" fmla="*/ 97 w 132"/>
                <a:gd name="T45" fmla="*/ 47 h 137"/>
                <a:gd name="T46" fmla="*/ 98 w 132"/>
                <a:gd name="T47" fmla="*/ 38 h 137"/>
                <a:gd name="T48" fmla="*/ 107 w 132"/>
                <a:gd name="T49" fmla="*/ 38 h 137"/>
                <a:gd name="T50" fmla="*/ 131 w 132"/>
                <a:gd name="T51" fmla="*/ 69 h 137"/>
                <a:gd name="T52" fmla="*/ 124 w 132"/>
                <a:gd name="T53" fmla="*/ 75 h 137"/>
                <a:gd name="T54" fmla="*/ 111 w 132"/>
                <a:gd name="T55" fmla="*/ 63 h 137"/>
                <a:gd name="T56" fmla="*/ 71 w 132"/>
                <a:gd name="T57" fmla="*/ 73 h 137"/>
                <a:gd name="T58" fmla="*/ 114 w 132"/>
                <a:gd name="T59" fmla="*/ 74 h 137"/>
                <a:gd name="T60" fmla="*/ 116 w 132"/>
                <a:gd name="T61" fmla="*/ 90 h 137"/>
                <a:gd name="T62" fmla="*/ 126 w 132"/>
                <a:gd name="T63" fmla="*/ 120 h 137"/>
                <a:gd name="T64" fmla="*/ 130 w 132"/>
                <a:gd name="T65" fmla="*/ 131 h 137"/>
                <a:gd name="T66" fmla="*/ 84 w 132"/>
                <a:gd name="T67" fmla="*/ 119 h 137"/>
                <a:gd name="T68" fmla="*/ 36 w 132"/>
                <a:gd name="T69" fmla="*/ 131 h 137"/>
                <a:gd name="T70" fmla="*/ 35 w 132"/>
                <a:gd name="T71" fmla="*/ 122 h 137"/>
                <a:gd name="T72" fmla="*/ 71 w 132"/>
                <a:gd name="T73" fmla="*/ 110 h 137"/>
                <a:gd name="T74" fmla="*/ 44 w 132"/>
                <a:gd name="T75" fmla="*/ 105 h 137"/>
                <a:gd name="T76" fmla="*/ 33 w 132"/>
                <a:gd name="T77" fmla="*/ 100 h 137"/>
                <a:gd name="T78" fmla="*/ 58 w 132"/>
                <a:gd name="T79" fmla="*/ 69 h 137"/>
                <a:gd name="T80" fmla="*/ 39 w 132"/>
                <a:gd name="T81" fmla="*/ 69 h 137"/>
                <a:gd name="T82" fmla="*/ 37 w 132"/>
                <a:gd name="T83" fmla="*/ 59 h 137"/>
                <a:gd name="T84" fmla="*/ 51 w 132"/>
                <a:gd name="T85" fmla="*/ 56 h 137"/>
                <a:gd name="T86" fmla="*/ 63 w 132"/>
                <a:gd name="T87" fmla="*/ 44 h 137"/>
                <a:gd name="T88" fmla="*/ 39 w 132"/>
                <a:gd name="T89" fmla="*/ 26 h 137"/>
                <a:gd name="T90" fmla="*/ 45 w 132"/>
                <a:gd name="T91" fmla="*/ 18 h 137"/>
                <a:gd name="T92" fmla="*/ 56 w 132"/>
                <a:gd name="T93" fmla="*/ 23 h 137"/>
                <a:gd name="T94" fmla="*/ 84 w 132"/>
                <a:gd name="T95" fmla="*/ 102 h 137"/>
                <a:gd name="T96" fmla="*/ 69 w 132"/>
                <a:gd name="T97" fmla="*/ 86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2" h="137">
                  <a:moveTo>
                    <a:pt x="32" y="64"/>
                  </a:moveTo>
                  <a:cubicBezTo>
                    <a:pt x="32" y="130"/>
                    <a:pt x="32" y="130"/>
                    <a:pt x="32" y="130"/>
                  </a:cubicBezTo>
                  <a:cubicBezTo>
                    <a:pt x="32" y="132"/>
                    <a:pt x="31" y="133"/>
                    <a:pt x="30" y="135"/>
                  </a:cubicBezTo>
                  <a:cubicBezTo>
                    <a:pt x="28" y="136"/>
                    <a:pt x="27" y="137"/>
                    <a:pt x="25" y="137"/>
                  </a:cubicBezTo>
                  <a:cubicBezTo>
                    <a:pt x="23" y="137"/>
                    <a:pt x="21" y="136"/>
                    <a:pt x="19" y="135"/>
                  </a:cubicBezTo>
                  <a:cubicBezTo>
                    <a:pt x="18" y="133"/>
                    <a:pt x="17" y="132"/>
                    <a:pt x="18" y="130"/>
                  </a:cubicBezTo>
                  <a:cubicBezTo>
                    <a:pt x="18" y="81"/>
                    <a:pt x="18" y="81"/>
                    <a:pt x="18" y="81"/>
                  </a:cubicBezTo>
                  <a:cubicBezTo>
                    <a:pt x="15" y="84"/>
                    <a:pt x="13" y="86"/>
                    <a:pt x="11" y="87"/>
                  </a:cubicBezTo>
                  <a:cubicBezTo>
                    <a:pt x="10" y="88"/>
                    <a:pt x="9" y="88"/>
                    <a:pt x="7" y="88"/>
                  </a:cubicBezTo>
                  <a:cubicBezTo>
                    <a:pt x="5" y="88"/>
                    <a:pt x="3" y="87"/>
                    <a:pt x="2" y="86"/>
                  </a:cubicBezTo>
                  <a:cubicBezTo>
                    <a:pt x="1" y="85"/>
                    <a:pt x="0" y="83"/>
                    <a:pt x="0" y="81"/>
                  </a:cubicBezTo>
                  <a:cubicBezTo>
                    <a:pt x="1" y="79"/>
                    <a:pt x="1" y="78"/>
                    <a:pt x="3" y="76"/>
                  </a:cubicBezTo>
                  <a:cubicBezTo>
                    <a:pt x="14" y="67"/>
                    <a:pt x="23" y="55"/>
                    <a:pt x="30" y="41"/>
                  </a:cubicBezTo>
                  <a:cubicBezTo>
                    <a:pt x="30" y="39"/>
                    <a:pt x="32" y="38"/>
                    <a:pt x="33" y="38"/>
                  </a:cubicBezTo>
                  <a:cubicBezTo>
                    <a:pt x="35" y="37"/>
                    <a:pt x="37" y="37"/>
                    <a:pt x="38" y="38"/>
                  </a:cubicBezTo>
                  <a:cubicBezTo>
                    <a:pt x="40" y="39"/>
                    <a:pt x="41" y="40"/>
                    <a:pt x="42" y="41"/>
                  </a:cubicBezTo>
                  <a:cubicBezTo>
                    <a:pt x="42" y="43"/>
                    <a:pt x="43" y="45"/>
                    <a:pt x="42" y="46"/>
                  </a:cubicBezTo>
                  <a:cubicBezTo>
                    <a:pt x="39" y="53"/>
                    <a:pt x="36" y="59"/>
                    <a:pt x="32" y="64"/>
                  </a:cubicBezTo>
                  <a:close/>
                  <a:moveTo>
                    <a:pt x="40" y="14"/>
                  </a:moveTo>
                  <a:cubicBezTo>
                    <a:pt x="35" y="28"/>
                    <a:pt x="26" y="39"/>
                    <a:pt x="15" y="49"/>
                  </a:cubicBezTo>
                  <a:cubicBezTo>
                    <a:pt x="13" y="50"/>
                    <a:pt x="12" y="50"/>
                    <a:pt x="10" y="50"/>
                  </a:cubicBezTo>
                  <a:cubicBezTo>
                    <a:pt x="9" y="50"/>
                    <a:pt x="7" y="49"/>
                    <a:pt x="6" y="48"/>
                  </a:cubicBezTo>
                  <a:cubicBezTo>
                    <a:pt x="5" y="46"/>
                    <a:pt x="4" y="45"/>
                    <a:pt x="4" y="43"/>
                  </a:cubicBezTo>
                  <a:cubicBezTo>
                    <a:pt x="4" y="41"/>
                    <a:pt x="5" y="40"/>
                    <a:pt x="6" y="38"/>
                  </a:cubicBezTo>
                  <a:cubicBezTo>
                    <a:pt x="16" y="31"/>
                    <a:pt x="23" y="21"/>
                    <a:pt x="27" y="10"/>
                  </a:cubicBezTo>
                  <a:cubicBezTo>
                    <a:pt x="28" y="8"/>
                    <a:pt x="29" y="7"/>
                    <a:pt x="30" y="6"/>
                  </a:cubicBezTo>
                  <a:cubicBezTo>
                    <a:pt x="32" y="6"/>
                    <a:pt x="34" y="5"/>
                    <a:pt x="35" y="6"/>
                  </a:cubicBezTo>
                  <a:cubicBezTo>
                    <a:pt x="37" y="6"/>
                    <a:pt x="38" y="8"/>
                    <a:pt x="39" y="9"/>
                  </a:cubicBezTo>
                  <a:cubicBezTo>
                    <a:pt x="40" y="11"/>
                    <a:pt x="40" y="12"/>
                    <a:pt x="40" y="14"/>
                  </a:cubicBezTo>
                  <a:close/>
                  <a:moveTo>
                    <a:pt x="56" y="23"/>
                  </a:moveTo>
                  <a:cubicBezTo>
                    <a:pt x="71" y="3"/>
                    <a:pt x="71" y="3"/>
                    <a:pt x="71" y="3"/>
                  </a:cubicBezTo>
                  <a:cubicBezTo>
                    <a:pt x="72" y="2"/>
                    <a:pt x="74" y="1"/>
                    <a:pt x="75" y="0"/>
                  </a:cubicBezTo>
                  <a:cubicBezTo>
                    <a:pt x="77" y="0"/>
                    <a:pt x="79" y="1"/>
                    <a:pt x="80" y="2"/>
                  </a:cubicBezTo>
                  <a:cubicBezTo>
                    <a:pt x="82" y="3"/>
                    <a:pt x="83" y="4"/>
                    <a:pt x="83" y="6"/>
                  </a:cubicBezTo>
                  <a:cubicBezTo>
                    <a:pt x="83" y="8"/>
                    <a:pt x="83" y="10"/>
                    <a:pt x="82" y="12"/>
                  </a:cubicBezTo>
                  <a:cubicBezTo>
                    <a:pt x="67" y="31"/>
                    <a:pt x="67" y="31"/>
                    <a:pt x="67" y="31"/>
                  </a:cubicBezTo>
                  <a:cubicBezTo>
                    <a:pt x="71" y="33"/>
                    <a:pt x="71" y="33"/>
                    <a:pt x="71" y="33"/>
                  </a:cubicBezTo>
                  <a:cubicBezTo>
                    <a:pt x="73" y="34"/>
                    <a:pt x="74" y="37"/>
                    <a:pt x="73" y="39"/>
                  </a:cubicBezTo>
                  <a:cubicBezTo>
                    <a:pt x="83" y="31"/>
                    <a:pt x="92" y="22"/>
                    <a:pt x="99" y="11"/>
                  </a:cubicBezTo>
                  <a:cubicBezTo>
                    <a:pt x="100" y="10"/>
                    <a:pt x="101" y="9"/>
                    <a:pt x="103" y="9"/>
                  </a:cubicBezTo>
                  <a:cubicBezTo>
                    <a:pt x="105" y="9"/>
                    <a:pt x="107" y="9"/>
                    <a:pt x="108" y="10"/>
                  </a:cubicBezTo>
                  <a:cubicBezTo>
                    <a:pt x="110" y="11"/>
                    <a:pt x="111" y="12"/>
                    <a:pt x="111" y="14"/>
                  </a:cubicBezTo>
                  <a:cubicBezTo>
                    <a:pt x="111" y="16"/>
                    <a:pt x="111" y="18"/>
                    <a:pt x="110" y="19"/>
                  </a:cubicBezTo>
                  <a:cubicBezTo>
                    <a:pt x="101" y="32"/>
                    <a:pt x="90" y="43"/>
                    <a:pt x="78" y="53"/>
                  </a:cubicBezTo>
                  <a:cubicBezTo>
                    <a:pt x="100" y="50"/>
                    <a:pt x="100" y="50"/>
                    <a:pt x="100" y="50"/>
                  </a:cubicBezTo>
                  <a:cubicBezTo>
                    <a:pt x="97" y="47"/>
                    <a:pt x="97" y="47"/>
                    <a:pt x="97" y="47"/>
                  </a:cubicBezTo>
                  <a:cubicBezTo>
                    <a:pt x="96" y="46"/>
                    <a:pt x="95" y="44"/>
                    <a:pt x="95" y="42"/>
                  </a:cubicBezTo>
                  <a:cubicBezTo>
                    <a:pt x="95" y="40"/>
                    <a:pt x="96" y="39"/>
                    <a:pt x="98" y="38"/>
                  </a:cubicBezTo>
                  <a:cubicBezTo>
                    <a:pt x="99" y="36"/>
                    <a:pt x="101" y="36"/>
                    <a:pt x="102" y="36"/>
                  </a:cubicBezTo>
                  <a:cubicBezTo>
                    <a:pt x="104" y="36"/>
                    <a:pt x="106" y="37"/>
                    <a:pt x="107" y="38"/>
                  </a:cubicBezTo>
                  <a:cubicBezTo>
                    <a:pt x="130" y="64"/>
                    <a:pt x="130" y="64"/>
                    <a:pt x="130" y="64"/>
                  </a:cubicBezTo>
                  <a:cubicBezTo>
                    <a:pt x="131" y="65"/>
                    <a:pt x="132" y="67"/>
                    <a:pt x="131" y="69"/>
                  </a:cubicBezTo>
                  <a:cubicBezTo>
                    <a:pt x="131" y="71"/>
                    <a:pt x="131" y="72"/>
                    <a:pt x="129" y="74"/>
                  </a:cubicBezTo>
                  <a:cubicBezTo>
                    <a:pt x="128" y="75"/>
                    <a:pt x="126" y="75"/>
                    <a:pt x="124" y="75"/>
                  </a:cubicBezTo>
                  <a:cubicBezTo>
                    <a:pt x="123" y="75"/>
                    <a:pt x="121" y="74"/>
                    <a:pt x="120" y="73"/>
                  </a:cubicBezTo>
                  <a:cubicBezTo>
                    <a:pt x="111" y="63"/>
                    <a:pt x="111" y="63"/>
                    <a:pt x="111" y="63"/>
                  </a:cubicBezTo>
                  <a:cubicBezTo>
                    <a:pt x="73" y="67"/>
                    <a:pt x="73" y="67"/>
                    <a:pt x="73" y="67"/>
                  </a:cubicBezTo>
                  <a:cubicBezTo>
                    <a:pt x="71" y="73"/>
                    <a:pt x="71" y="73"/>
                    <a:pt x="71" y="73"/>
                  </a:cubicBezTo>
                  <a:cubicBezTo>
                    <a:pt x="108" y="73"/>
                    <a:pt x="108" y="73"/>
                    <a:pt x="108" y="73"/>
                  </a:cubicBezTo>
                  <a:cubicBezTo>
                    <a:pt x="110" y="73"/>
                    <a:pt x="112" y="73"/>
                    <a:pt x="114" y="74"/>
                  </a:cubicBezTo>
                  <a:cubicBezTo>
                    <a:pt x="116" y="75"/>
                    <a:pt x="117" y="77"/>
                    <a:pt x="118" y="79"/>
                  </a:cubicBezTo>
                  <a:cubicBezTo>
                    <a:pt x="120" y="83"/>
                    <a:pt x="119" y="87"/>
                    <a:pt x="116" y="90"/>
                  </a:cubicBezTo>
                  <a:cubicBezTo>
                    <a:pt x="110" y="98"/>
                    <a:pt x="104" y="104"/>
                    <a:pt x="96" y="110"/>
                  </a:cubicBezTo>
                  <a:cubicBezTo>
                    <a:pt x="105" y="115"/>
                    <a:pt x="115" y="118"/>
                    <a:pt x="126" y="120"/>
                  </a:cubicBezTo>
                  <a:cubicBezTo>
                    <a:pt x="128" y="120"/>
                    <a:pt x="130" y="122"/>
                    <a:pt x="131" y="124"/>
                  </a:cubicBezTo>
                  <a:cubicBezTo>
                    <a:pt x="132" y="127"/>
                    <a:pt x="132" y="129"/>
                    <a:pt x="130" y="131"/>
                  </a:cubicBezTo>
                  <a:cubicBezTo>
                    <a:pt x="128" y="133"/>
                    <a:pt x="126" y="134"/>
                    <a:pt x="123" y="133"/>
                  </a:cubicBezTo>
                  <a:cubicBezTo>
                    <a:pt x="109" y="131"/>
                    <a:pt x="96" y="127"/>
                    <a:pt x="84" y="119"/>
                  </a:cubicBezTo>
                  <a:cubicBezTo>
                    <a:pt x="71" y="126"/>
                    <a:pt x="57" y="131"/>
                    <a:pt x="41" y="133"/>
                  </a:cubicBezTo>
                  <a:cubicBezTo>
                    <a:pt x="39" y="133"/>
                    <a:pt x="38" y="132"/>
                    <a:pt x="36" y="131"/>
                  </a:cubicBezTo>
                  <a:cubicBezTo>
                    <a:pt x="35" y="130"/>
                    <a:pt x="34" y="128"/>
                    <a:pt x="34" y="127"/>
                  </a:cubicBezTo>
                  <a:cubicBezTo>
                    <a:pt x="34" y="125"/>
                    <a:pt x="34" y="123"/>
                    <a:pt x="35" y="122"/>
                  </a:cubicBezTo>
                  <a:cubicBezTo>
                    <a:pt x="37" y="120"/>
                    <a:pt x="38" y="119"/>
                    <a:pt x="40" y="119"/>
                  </a:cubicBezTo>
                  <a:cubicBezTo>
                    <a:pt x="51" y="118"/>
                    <a:pt x="62" y="115"/>
                    <a:pt x="71" y="110"/>
                  </a:cubicBezTo>
                  <a:cubicBezTo>
                    <a:pt x="66" y="105"/>
                    <a:pt x="62" y="100"/>
                    <a:pt x="57" y="94"/>
                  </a:cubicBezTo>
                  <a:cubicBezTo>
                    <a:pt x="53" y="98"/>
                    <a:pt x="49" y="102"/>
                    <a:pt x="44" y="105"/>
                  </a:cubicBezTo>
                  <a:cubicBezTo>
                    <a:pt x="42" y="107"/>
                    <a:pt x="39" y="107"/>
                    <a:pt x="37" y="106"/>
                  </a:cubicBezTo>
                  <a:cubicBezTo>
                    <a:pt x="34" y="105"/>
                    <a:pt x="33" y="103"/>
                    <a:pt x="33" y="100"/>
                  </a:cubicBezTo>
                  <a:cubicBezTo>
                    <a:pt x="33" y="98"/>
                    <a:pt x="34" y="96"/>
                    <a:pt x="36" y="94"/>
                  </a:cubicBezTo>
                  <a:cubicBezTo>
                    <a:pt x="46" y="88"/>
                    <a:pt x="53" y="79"/>
                    <a:pt x="58" y="69"/>
                  </a:cubicBezTo>
                  <a:cubicBezTo>
                    <a:pt x="44" y="70"/>
                    <a:pt x="44" y="70"/>
                    <a:pt x="44" y="70"/>
                  </a:cubicBezTo>
                  <a:cubicBezTo>
                    <a:pt x="42" y="70"/>
                    <a:pt x="40" y="70"/>
                    <a:pt x="39" y="69"/>
                  </a:cubicBezTo>
                  <a:cubicBezTo>
                    <a:pt x="37" y="68"/>
                    <a:pt x="36" y="66"/>
                    <a:pt x="36" y="64"/>
                  </a:cubicBezTo>
                  <a:cubicBezTo>
                    <a:pt x="35" y="63"/>
                    <a:pt x="36" y="61"/>
                    <a:pt x="37" y="59"/>
                  </a:cubicBezTo>
                  <a:cubicBezTo>
                    <a:pt x="38" y="58"/>
                    <a:pt x="40" y="57"/>
                    <a:pt x="41" y="57"/>
                  </a:cubicBezTo>
                  <a:cubicBezTo>
                    <a:pt x="51" y="56"/>
                    <a:pt x="51" y="56"/>
                    <a:pt x="51" y="56"/>
                  </a:cubicBezTo>
                  <a:cubicBezTo>
                    <a:pt x="58" y="52"/>
                    <a:pt x="63" y="48"/>
                    <a:pt x="66" y="45"/>
                  </a:cubicBezTo>
                  <a:cubicBezTo>
                    <a:pt x="65" y="45"/>
                    <a:pt x="64" y="45"/>
                    <a:pt x="63" y="44"/>
                  </a:cubicBezTo>
                  <a:cubicBezTo>
                    <a:pt x="42" y="30"/>
                    <a:pt x="42" y="30"/>
                    <a:pt x="42" y="30"/>
                  </a:cubicBezTo>
                  <a:cubicBezTo>
                    <a:pt x="41" y="29"/>
                    <a:pt x="40" y="28"/>
                    <a:pt x="39" y="26"/>
                  </a:cubicBezTo>
                  <a:cubicBezTo>
                    <a:pt x="39" y="24"/>
                    <a:pt x="40" y="23"/>
                    <a:pt x="41" y="21"/>
                  </a:cubicBezTo>
                  <a:cubicBezTo>
                    <a:pt x="42" y="20"/>
                    <a:pt x="43" y="19"/>
                    <a:pt x="45" y="18"/>
                  </a:cubicBezTo>
                  <a:cubicBezTo>
                    <a:pt x="46" y="18"/>
                    <a:pt x="48" y="18"/>
                    <a:pt x="50" y="19"/>
                  </a:cubicBezTo>
                  <a:lnTo>
                    <a:pt x="56" y="23"/>
                  </a:lnTo>
                  <a:close/>
                  <a:moveTo>
                    <a:pt x="69" y="86"/>
                  </a:moveTo>
                  <a:cubicBezTo>
                    <a:pt x="73" y="92"/>
                    <a:pt x="78" y="98"/>
                    <a:pt x="84" y="102"/>
                  </a:cubicBezTo>
                  <a:cubicBezTo>
                    <a:pt x="90" y="98"/>
                    <a:pt x="96" y="93"/>
                    <a:pt x="102" y="86"/>
                  </a:cubicBezTo>
                  <a:lnTo>
                    <a:pt x="69" y="86"/>
                  </a:ln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1" name="Freeform 35">
              <a:extLst>
                <a:ext uri="{FF2B5EF4-FFF2-40B4-BE49-F238E27FC236}">
                  <a16:creationId xmlns:a16="http://schemas.microsoft.com/office/drawing/2014/main" id="{15BD9C11-DA6B-C01C-2DEB-17A132E001D3}"/>
                </a:ext>
              </a:extLst>
            </p:cNvPr>
            <p:cNvSpPr>
              <a:spLocks noEditPoints="1"/>
            </p:cNvSpPr>
            <p:nvPr/>
          </p:nvSpPr>
          <p:spPr bwMode="gray">
            <a:xfrm>
              <a:off x="20048538" y="5270501"/>
              <a:ext cx="498475" cy="506413"/>
            </a:xfrm>
            <a:custGeom>
              <a:avLst/>
              <a:gdLst>
                <a:gd name="T0" fmla="*/ 38 w 132"/>
                <a:gd name="T1" fmla="*/ 120 h 133"/>
                <a:gd name="T2" fmla="*/ 3 w 132"/>
                <a:gd name="T3" fmla="*/ 129 h 133"/>
                <a:gd name="T4" fmla="*/ 2 w 132"/>
                <a:gd name="T5" fmla="*/ 119 h 133"/>
                <a:gd name="T6" fmla="*/ 27 w 132"/>
                <a:gd name="T7" fmla="*/ 108 h 133"/>
                <a:gd name="T8" fmla="*/ 42 w 132"/>
                <a:gd name="T9" fmla="*/ 84 h 133"/>
                <a:gd name="T10" fmla="*/ 53 w 132"/>
                <a:gd name="T11" fmla="*/ 86 h 133"/>
                <a:gd name="T12" fmla="*/ 23 w 132"/>
                <a:gd name="T13" fmla="*/ 8 h 133"/>
                <a:gd name="T14" fmla="*/ 20 w 132"/>
                <a:gd name="T15" fmla="*/ 86 h 133"/>
                <a:gd name="T16" fmla="*/ 10 w 132"/>
                <a:gd name="T17" fmla="*/ 85 h 133"/>
                <a:gd name="T18" fmla="*/ 8 w 132"/>
                <a:gd name="T19" fmla="*/ 8 h 133"/>
                <a:gd name="T20" fmla="*/ 15 w 132"/>
                <a:gd name="T21" fmla="*/ 0 h 133"/>
                <a:gd name="T22" fmla="*/ 23 w 132"/>
                <a:gd name="T23" fmla="*/ 8 h 133"/>
                <a:gd name="T24" fmla="*/ 112 w 132"/>
                <a:gd name="T25" fmla="*/ 4 h 133"/>
                <a:gd name="T26" fmla="*/ 124 w 132"/>
                <a:gd name="T27" fmla="*/ 16 h 133"/>
                <a:gd name="T28" fmla="*/ 121 w 132"/>
                <a:gd name="T29" fmla="*/ 78 h 133"/>
                <a:gd name="T30" fmla="*/ 86 w 132"/>
                <a:gd name="T31" fmla="*/ 81 h 133"/>
                <a:gd name="T32" fmla="*/ 87 w 132"/>
                <a:gd name="T33" fmla="*/ 116 h 133"/>
                <a:gd name="T34" fmla="*/ 116 w 132"/>
                <a:gd name="T35" fmla="*/ 118 h 133"/>
                <a:gd name="T36" fmla="*/ 118 w 132"/>
                <a:gd name="T37" fmla="*/ 100 h 133"/>
                <a:gd name="T38" fmla="*/ 125 w 132"/>
                <a:gd name="T39" fmla="*/ 94 h 133"/>
                <a:gd name="T40" fmla="*/ 132 w 132"/>
                <a:gd name="T41" fmla="*/ 100 h 133"/>
                <a:gd name="T42" fmla="*/ 127 w 132"/>
                <a:gd name="T43" fmla="*/ 128 h 133"/>
                <a:gd name="T44" fmla="*/ 87 w 132"/>
                <a:gd name="T45" fmla="*/ 133 h 133"/>
                <a:gd name="T46" fmla="*/ 71 w 132"/>
                <a:gd name="T47" fmla="*/ 116 h 133"/>
                <a:gd name="T48" fmla="*/ 47 w 132"/>
                <a:gd name="T49" fmla="*/ 81 h 133"/>
                <a:gd name="T50" fmla="*/ 34 w 132"/>
                <a:gd name="T51" fmla="*/ 69 h 133"/>
                <a:gd name="T52" fmla="*/ 37 w 132"/>
                <a:gd name="T53" fmla="*/ 8 h 133"/>
                <a:gd name="T54" fmla="*/ 48 w 132"/>
                <a:gd name="T55" fmla="*/ 19 h 133"/>
                <a:gd name="T56" fmla="*/ 110 w 132"/>
                <a:gd name="T57" fmla="*/ 36 h 133"/>
                <a:gd name="T58" fmla="*/ 48 w 132"/>
                <a:gd name="T59" fmla="*/ 19 h 133"/>
                <a:gd name="T60" fmla="*/ 48 w 132"/>
                <a:gd name="T61" fmla="*/ 67 h 133"/>
                <a:gd name="T62" fmla="*/ 110 w 132"/>
                <a:gd name="T63" fmla="*/ 5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2" h="133">
                  <a:moveTo>
                    <a:pt x="54" y="91"/>
                  </a:moveTo>
                  <a:cubicBezTo>
                    <a:pt x="52" y="103"/>
                    <a:pt x="46" y="112"/>
                    <a:pt x="38" y="120"/>
                  </a:cubicBezTo>
                  <a:cubicBezTo>
                    <a:pt x="29" y="127"/>
                    <a:pt x="19" y="131"/>
                    <a:pt x="8" y="132"/>
                  </a:cubicBezTo>
                  <a:cubicBezTo>
                    <a:pt x="6" y="132"/>
                    <a:pt x="4" y="131"/>
                    <a:pt x="3" y="129"/>
                  </a:cubicBezTo>
                  <a:cubicBezTo>
                    <a:pt x="1" y="128"/>
                    <a:pt x="0" y="126"/>
                    <a:pt x="0" y="124"/>
                  </a:cubicBezTo>
                  <a:cubicBezTo>
                    <a:pt x="0" y="122"/>
                    <a:pt x="0" y="121"/>
                    <a:pt x="2" y="119"/>
                  </a:cubicBezTo>
                  <a:cubicBezTo>
                    <a:pt x="3" y="117"/>
                    <a:pt x="5" y="117"/>
                    <a:pt x="7" y="116"/>
                  </a:cubicBezTo>
                  <a:cubicBezTo>
                    <a:pt x="15" y="116"/>
                    <a:pt x="21" y="113"/>
                    <a:pt x="27" y="108"/>
                  </a:cubicBezTo>
                  <a:cubicBezTo>
                    <a:pt x="33" y="102"/>
                    <a:pt x="37" y="96"/>
                    <a:pt x="39" y="88"/>
                  </a:cubicBezTo>
                  <a:cubicBezTo>
                    <a:pt x="39" y="86"/>
                    <a:pt x="40" y="85"/>
                    <a:pt x="42" y="84"/>
                  </a:cubicBezTo>
                  <a:cubicBezTo>
                    <a:pt x="44" y="83"/>
                    <a:pt x="46" y="82"/>
                    <a:pt x="48" y="83"/>
                  </a:cubicBezTo>
                  <a:cubicBezTo>
                    <a:pt x="50" y="83"/>
                    <a:pt x="51" y="84"/>
                    <a:pt x="53" y="86"/>
                  </a:cubicBezTo>
                  <a:cubicBezTo>
                    <a:pt x="54" y="88"/>
                    <a:pt x="54" y="90"/>
                    <a:pt x="54" y="91"/>
                  </a:cubicBezTo>
                  <a:close/>
                  <a:moveTo>
                    <a:pt x="23" y="8"/>
                  </a:moveTo>
                  <a:cubicBezTo>
                    <a:pt x="23" y="81"/>
                    <a:pt x="23" y="81"/>
                    <a:pt x="23" y="81"/>
                  </a:cubicBezTo>
                  <a:cubicBezTo>
                    <a:pt x="22" y="83"/>
                    <a:pt x="22" y="84"/>
                    <a:pt x="20" y="86"/>
                  </a:cubicBezTo>
                  <a:cubicBezTo>
                    <a:pt x="19" y="87"/>
                    <a:pt x="17" y="88"/>
                    <a:pt x="15" y="88"/>
                  </a:cubicBezTo>
                  <a:cubicBezTo>
                    <a:pt x="13" y="88"/>
                    <a:pt x="12" y="87"/>
                    <a:pt x="10" y="85"/>
                  </a:cubicBezTo>
                  <a:cubicBezTo>
                    <a:pt x="9" y="84"/>
                    <a:pt x="8" y="82"/>
                    <a:pt x="8" y="80"/>
                  </a:cubicBezTo>
                  <a:cubicBezTo>
                    <a:pt x="8" y="8"/>
                    <a:pt x="8" y="8"/>
                    <a:pt x="8" y="8"/>
                  </a:cubicBezTo>
                  <a:cubicBezTo>
                    <a:pt x="8" y="6"/>
                    <a:pt x="9" y="4"/>
                    <a:pt x="10" y="3"/>
                  </a:cubicBezTo>
                  <a:cubicBezTo>
                    <a:pt x="12" y="1"/>
                    <a:pt x="13" y="0"/>
                    <a:pt x="15" y="0"/>
                  </a:cubicBezTo>
                  <a:cubicBezTo>
                    <a:pt x="17" y="0"/>
                    <a:pt x="19" y="1"/>
                    <a:pt x="20" y="3"/>
                  </a:cubicBezTo>
                  <a:cubicBezTo>
                    <a:pt x="22" y="4"/>
                    <a:pt x="22" y="6"/>
                    <a:pt x="23" y="8"/>
                  </a:cubicBezTo>
                  <a:close/>
                  <a:moveTo>
                    <a:pt x="46" y="4"/>
                  </a:moveTo>
                  <a:cubicBezTo>
                    <a:pt x="112" y="4"/>
                    <a:pt x="112" y="4"/>
                    <a:pt x="112" y="4"/>
                  </a:cubicBezTo>
                  <a:cubicBezTo>
                    <a:pt x="115" y="4"/>
                    <a:pt x="118" y="6"/>
                    <a:pt x="120" y="8"/>
                  </a:cubicBezTo>
                  <a:cubicBezTo>
                    <a:pt x="123" y="10"/>
                    <a:pt x="124" y="12"/>
                    <a:pt x="124" y="16"/>
                  </a:cubicBezTo>
                  <a:cubicBezTo>
                    <a:pt x="124" y="69"/>
                    <a:pt x="124" y="69"/>
                    <a:pt x="124" y="69"/>
                  </a:cubicBezTo>
                  <a:cubicBezTo>
                    <a:pt x="124" y="73"/>
                    <a:pt x="123" y="75"/>
                    <a:pt x="121" y="78"/>
                  </a:cubicBezTo>
                  <a:cubicBezTo>
                    <a:pt x="118" y="80"/>
                    <a:pt x="115" y="81"/>
                    <a:pt x="112" y="81"/>
                  </a:cubicBezTo>
                  <a:cubicBezTo>
                    <a:pt x="86" y="81"/>
                    <a:pt x="86" y="81"/>
                    <a:pt x="86" y="81"/>
                  </a:cubicBezTo>
                  <a:cubicBezTo>
                    <a:pt x="86" y="113"/>
                    <a:pt x="86" y="113"/>
                    <a:pt x="86" y="113"/>
                  </a:cubicBezTo>
                  <a:cubicBezTo>
                    <a:pt x="86" y="114"/>
                    <a:pt x="87" y="115"/>
                    <a:pt x="87" y="116"/>
                  </a:cubicBezTo>
                  <a:cubicBezTo>
                    <a:pt x="88" y="117"/>
                    <a:pt x="89" y="118"/>
                    <a:pt x="91" y="118"/>
                  </a:cubicBezTo>
                  <a:cubicBezTo>
                    <a:pt x="116" y="118"/>
                    <a:pt x="116" y="118"/>
                    <a:pt x="116" y="118"/>
                  </a:cubicBezTo>
                  <a:cubicBezTo>
                    <a:pt x="117" y="117"/>
                    <a:pt x="118" y="116"/>
                    <a:pt x="118" y="115"/>
                  </a:cubicBezTo>
                  <a:cubicBezTo>
                    <a:pt x="118" y="100"/>
                    <a:pt x="118" y="100"/>
                    <a:pt x="118" y="100"/>
                  </a:cubicBezTo>
                  <a:cubicBezTo>
                    <a:pt x="118" y="98"/>
                    <a:pt x="119" y="97"/>
                    <a:pt x="120" y="96"/>
                  </a:cubicBezTo>
                  <a:cubicBezTo>
                    <a:pt x="121" y="94"/>
                    <a:pt x="123" y="94"/>
                    <a:pt x="125" y="94"/>
                  </a:cubicBezTo>
                  <a:cubicBezTo>
                    <a:pt x="127" y="94"/>
                    <a:pt x="128" y="94"/>
                    <a:pt x="129" y="96"/>
                  </a:cubicBezTo>
                  <a:cubicBezTo>
                    <a:pt x="131" y="97"/>
                    <a:pt x="132" y="98"/>
                    <a:pt x="132" y="100"/>
                  </a:cubicBezTo>
                  <a:cubicBezTo>
                    <a:pt x="132" y="118"/>
                    <a:pt x="132" y="118"/>
                    <a:pt x="132" y="118"/>
                  </a:cubicBezTo>
                  <a:cubicBezTo>
                    <a:pt x="131" y="122"/>
                    <a:pt x="130" y="125"/>
                    <a:pt x="127" y="128"/>
                  </a:cubicBezTo>
                  <a:cubicBezTo>
                    <a:pt x="125" y="131"/>
                    <a:pt x="121" y="132"/>
                    <a:pt x="118" y="133"/>
                  </a:cubicBezTo>
                  <a:cubicBezTo>
                    <a:pt x="87" y="133"/>
                    <a:pt x="87" y="133"/>
                    <a:pt x="87" y="133"/>
                  </a:cubicBezTo>
                  <a:cubicBezTo>
                    <a:pt x="83" y="132"/>
                    <a:pt x="79" y="131"/>
                    <a:pt x="76" y="128"/>
                  </a:cubicBezTo>
                  <a:cubicBezTo>
                    <a:pt x="73" y="124"/>
                    <a:pt x="71" y="121"/>
                    <a:pt x="71" y="116"/>
                  </a:cubicBezTo>
                  <a:cubicBezTo>
                    <a:pt x="71" y="81"/>
                    <a:pt x="71" y="81"/>
                    <a:pt x="71" y="81"/>
                  </a:cubicBezTo>
                  <a:cubicBezTo>
                    <a:pt x="47" y="81"/>
                    <a:pt x="47" y="81"/>
                    <a:pt x="47" y="81"/>
                  </a:cubicBezTo>
                  <a:cubicBezTo>
                    <a:pt x="43" y="81"/>
                    <a:pt x="40" y="80"/>
                    <a:pt x="38" y="78"/>
                  </a:cubicBezTo>
                  <a:cubicBezTo>
                    <a:pt x="35" y="76"/>
                    <a:pt x="34" y="73"/>
                    <a:pt x="34" y="69"/>
                  </a:cubicBezTo>
                  <a:cubicBezTo>
                    <a:pt x="34" y="16"/>
                    <a:pt x="34" y="16"/>
                    <a:pt x="34" y="16"/>
                  </a:cubicBezTo>
                  <a:cubicBezTo>
                    <a:pt x="34" y="13"/>
                    <a:pt x="35" y="10"/>
                    <a:pt x="37" y="8"/>
                  </a:cubicBezTo>
                  <a:cubicBezTo>
                    <a:pt x="40" y="5"/>
                    <a:pt x="43" y="4"/>
                    <a:pt x="46" y="4"/>
                  </a:cubicBezTo>
                  <a:close/>
                  <a:moveTo>
                    <a:pt x="48" y="19"/>
                  </a:moveTo>
                  <a:cubicBezTo>
                    <a:pt x="48" y="36"/>
                    <a:pt x="48" y="36"/>
                    <a:pt x="48" y="36"/>
                  </a:cubicBezTo>
                  <a:cubicBezTo>
                    <a:pt x="110" y="36"/>
                    <a:pt x="110" y="36"/>
                    <a:pt x="110" y="36"/>
                  </a:cubicBezTo>
                  <a:cubicBezTo>
                    <a:pt x="110" y="19"/>
                    <a:pt x="110" y="19"/>
                    <a:pt x="110" y="19"/>
                  </a:cubicBezTo>
                  <a:lnTo>
                    <a:pt x="48" y="19"/>
                  </a:lnTo>
                  <a:close/>
                  <a:moveTo>
                    <a:pt x="48" y="50"/>
                  </a:moveTo>
                  <a:cubicBezTo>
                    <a:pt x="48" y="67"/>
                    <a:pt x="48" y="67"/>
                    <a:pt x="48" y="67"/>
                  </a:cubicBezTo>
                  <a:cubicBezTo>
                    <a:pt x="110" y="67"/>
                    <a:pt x="110" y="67"/>
                    <a:pt x="110" y="67"/>
                  </a:cubicBezTo>
                  <a:cubicBezTo>
                    <a:pt x="110" y="50"/>
                    <a:pt x="110" y="50"/>
                    <a:pt x="110" y="50"/>
                  </a:cubicBezTo>
                  <a:lnTo>
                    <a:pt x="48" y="50"/>
                  </a:ln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5" name="Freeform 36">
              <a:extLst>
                <a:ext uri="{FF2B5EF4-FFF2-40B4-BE49-F238E27FC236}">
                  <a16:creationId xmlns:a16="http://schemas.microsoft.com/office/drawing/2014/main" id="{F25E1311-ADEC-DD18-E7DC-BC3C75ABF31F}"/>
                </a:ext>
              </a:extLst>
            </p:cNvPr>
            <p:cNvSpPr>
              <a:spLocks noEditPoints="1"/>
            </p:cNvSpPr>
            <p:nvPr/>
          </p:nvSpPr>
          <p:spPr bwMode="gray">
            <a:xfrm>
              <a:off x="20558125" y="5267326"/>
              <a:ext cx="512762" cy="517525"/>
            </a:xfrm>
            <a:custGeom>
              <a:avLst/>
              <a:gdLst>
                <a:gd name="T0" fmla="*/ 24 w 136"/>
                <a:gd name="T1" fmla="*/ 6 h 136"/>
                <a:gd name="T2" fmla="*/ 31 w 136"/>
                <a:gd name="T3" fmla="*/ 0 h 136"/>
                <a:gd name="T4" fmla="*/ 38 w 136"/>
                <a:gd name="T5" fmla="*/ 7 h 136"/>
                <a:gd name="T6" fmla="*/ 30 w 136"/>
                <a:gd name="T7" fmla="*/ 111 h 136"/>
                <a:gd name="T8" fmla="*/ 69 w 136"/>
                <a:gd name="T9" fmla="*/ 79 h 136"/>
                <a:gd name="T10" fmla="*/ 33 w 136"/>
                <a:gd name="T11" fmla="*/ 77 h 136"/>
                <a:gd name="T12" fmla="*/ 33 w 136"/>
                <a:gd name="T13" fmla="*/ 67 h 136"/>
                <a:gd name="T14" fmla="*/ 74 w 136"/>
                <a:gd name="T15" fmla="*/ 65 h 136"/>
                <a:gd name="T16" fmla="*/ 48 w 136"/>
                <a:gd name="T17" fmla="*/ 55 h 136"/>
                <a:gd name="T18" fmla="*/ 38 w 136"/>
                <a:gd name="T19" fmla="*/ 45 h 136"/>
                <a:gd name="T20" fmla="*/ 41 w 136"/>
                <a:gd name="T21" fmla="*/ 6 h 136"/>
                <a:gd name="T22" fmla="*/ 118 w 136"/>
                <a:gd name="T23" fmla="*/ 3 h 136"/>
                <a:gd name="T24" fmla="*/ 126 w 136"/>
                <a:gd name="T25" fmla="*/ 12 h 136"/>
                <a:gd name="T26" fmla="*/ 124 w 136"/>
                <a:gd name="T27" fmla="*/ 52 h 136"/>
                <a:gd name="T28" fmla="*/ 88 w 136"/>
                <a:gd name="T29" fmla="*/ 55 h 136"/>
                <a:gd name="T30" fmla="*/ 130 w 136"/>
                <a:gd name="T31" fmla="*/ 65 h 136"/>
                <a:gd name="T32" fmla="*/ 136 w 136"/>
                <a:gd name="T33" fmla="*/ 72 h 136"/>
                <a:gd name="T34" fmla="*/ 129 w 136"/>
                <a:gd name="T35" fmla="*/ 79 h 136"/>
                <a:gd name="T36" fmla="*/ 132 w 136"/>
                <a:gd name="T37" fmla="*/ 111 h 136"/>
                <a:gd name="T38" fmla="*/ 135 w 136"/>
                <a:gd name="T39" fmla="*/ 121 h 136"/>
                <a:gd name="T40" fmla="*/ 126 w 136"/>
                <a:gd name="T41" fmla="*/ 124 h 136"/>
                <a:gd name="T42" fmla="*/ 88 w 136"/>
                <a:gd name="T43" fmla="*/ 129 h 136"/>
                <a:gd name="T44" fmla="*/ 81 w 136"/>
                <a:gd name="T45" fmla="*/ 136 h 136"/>
                <a:gd name="T46" fmla="*/ 74 w 136"/>
                <a:gd name="T47" fmla="*/ 129 h 136"/>
                <a:gd name="T48" fmla="*/ 39 w 136"/>
                <a:gd name="T49" fmla="*/ 122 h 136"/>
                <a:gd name="T50" fmla="*/ 30 w 136"/>
                <a:gd name="T51" fmla="*/ 120 h 136"/>
                <a:gd name="T52" fmla="*/ 28 w 136"/>
                <a:gd name="T53" fmla="*/ 134 h 136"/>
                <a:gd name="T54" fmla="*/ 18 w 136"/>
                <a:gd name="T55" fmla="*/ 134 h 136"/>
                <a:gd name="T56" fmla="*/ 16 w 136"/>
                <a:gd name="T57" fmla="*/ 61 h 136"/>
                <a:gd name="T58" fmla="*/ 7 w 136"/>
                <a:gd name="T59" fmla="*/ 68 h 136"/>
                <a:gd name="T60" fmla="*/ 0 w 136"/>
                <a:gd name="T61" fmla="*/ 61 h 136"/>
                <a:gd name="T62" fmla="*/ 53 w 136"/>
                <a:gd name="T63" fmla="*/ 18 h 136"/>
                <a:gd name="T64" fmla="*/ 112 w 136"/>
                <a:gd name="T65" fmla="*/ 41 h 136"/>
                <a:gd name="T66" fmla="*/ 53 w 136"/>
                <a:gd name="T67" fmla="*/ 18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36" h="136">
                  <a:moveTo>
                    <a:pt x="1" y="56"/>
                  </a:moveTo>
                  <a:cubicBezTo>
                    <a:pt x="14" y="41"/>
                    <a:pt x="22" y="25"/>
                    <a:pt x="24" y="6"/>
                  </a:cubicBezTo>
                  <a:cubicBezTo>
                    <a:pt x="24" y="4"/>
                    <a:pt x="25" y="2"/>
                    <a:pt x="26" y="1"/>
                  </a:cubicBezTo>
                  <a:cubicBezTo>
                    <a:pt x="28" y="0"/>
                    <a:pt x="29" y="0"/>
                    <a:pt x="31" y="0"/>
                  </a:cubicBezTo>
                  <a:cubicBezTo>
                    <a:pt x="33" y="0"/>
                    <a:pt x="35" y="0"/>
                    <a:pt x="36" y="2"/>
                  </a:cubicBezTo>
                  <a:cubicBezTo>
                    <a:pt x="37" y="3"/>
                    <a:pt x="38" y="5"/>
                    <a:pt x="38" y="7"/>
                  </a:cubicBezTo>
                  <a:cubicBezTo>
                    <a:pt x="37" y="17"/>
                    <a:pt x="35" y="27"/>
                    <a:pt x="30" y="36"/>
                  </a:cubicBezTo>
                  <a:cubicBezTo>
                    <a:pt x="30" y="111"/>
                    <a:pt x="30" y="111"/>
                    <a:pt x="30" y="111"/>
                  </a:cubicBezTo>
                  <a:cubicBezTo>
                    <a:pt x="31" y="110"/>
                    <a:pt x="32" y="109"/>
                    <a:pt x="33" y="109"/>
                  </a:cubicBezTo>
                  <a:cubicBezTo>
                    <a:pt x="47" y="101"/>
                    <a:pt x="59" y="91"/>
                    <a:pt x="69" y="79"/>
                  </a:cubicBezTo>
                  <a:cubicBezTo>
                    <a:pt x="38" y="79"/>
                    <a:pt x="38" y="79"/>
                    <a:pt x="38" y="79"/>
                  </a:cubicBezTo>
                  <a:cubicBezTo>
                    <a:pt x="36" y="79"/>
                    <a:pt x="34" y="78"/>
                    <a:pt x="33" y="77"/>
                  </a:cubicBezTo>
                  <a:cubicBezTo>
                    <a:pt x="32" y="75"/>
                    <a:pt x="32" y="74"/>
                    <a:pt x="32" y="72"/>
                  </a:cubicBezTo>
                  <a:cubicBezTo>
                    <a:pt x="32" y="70"/>
                    <a:pt x="32" y="68"/>
                    <a:pt x="33" y="67"/>
                  </a:cubicBezTo>
                  <a:cubicBezTo>
                    <a:pt x="34" y="66"/>
                    <a:pt x="36" y="65"/>
                    <a:pt x="38" y="65"/>
                  </a:cubicBezTo>
                  <a:cubicBezTo>
                    <a:pt x="74" y="65"/>
                    <a:pt x="74" y="65"/>
                    <a:pt x="74" y="65"/>
                  </a:cubicBezTo>
                  <a:cubicBezTo>
                    <a:pt x="74" y="55"/>
                    <a:pt x="74" y="55"/>
                    <a:pt x="74" y="55"/>
                  </a:cubicBezTo>
                  <a:cubicBezTo>
                    <a:pt x="48" y="55"/>
                    <a:pt x="48" y="55"/>
                    <a:pt x="48" y="55"/>
                  </a:cubicBezTo>
                  <a:cubicBezTo>
                    <a:pt x="45" y="55"/>
                    <a:pt x="43" y="54"/>
                    <a:pt x="41" y="52"/>
                  </a:cubicBezTo>
                  <a:cubicBezTo>
                    <a:pt x="39" y="50"/>
                    <a:pt x="38" y="48"/>
                    <a:pt x="38" y="45"/>
                  </a:cubicBezTo>
                  <a:cubicBezTo>
                    <a:pt x="38" y="12"/>
                    <a:pt x="38" y="12"/>
                    <a:pt x="38" y="12"/>
                  </a:cubicBezTo>
                  <a:cubicBezTo>
                    <a:pt x="39" y="10"/>
                    <a:pt x="40" y="8"/>
                    <a:pt x="41" y="6"/>
                  </a:cubicBezTo>
                  <a:cubicBezTo>
                    <a:pt x="43" y="4"/>
                    <a:pt x="45" y="4"/>
                    <a:pt x="48" y="3"/>
                  </a:cubicBezTo>
                  <a:cubicBezTo>
                    <a:pt x="118" y="3"/>
                    <a:pt x="118" y="3"/>
                    <a:pt x="118" y="3"/>
                  </a:cubicBezTo>
                  <a:cubicBezTo>
                    <a:pt x="120" y="4"/>
                    <a:pt x="122" y="4"/>
                    <a:pt x="124" y="6"/>
                  </a:cubicBezTo>
                  <a:cubicBezTo>
                    <a:pt x="126" y="8"/>
                    <a:pt x="126" y="10"/>
                    <a:pt x="126" y="12"/>
                  </a:cubicBezTo>
                  <a:cubicBezTo>
                    <a:pt x="126" y="45"/>
                    <a:pt x="126" y="45"/>
                    <a:pt x="126" y="45"/>
                  </a:cubicBezTo>
                  <a:cubicBezTo>
                    <a:pt x="126" y="48"/>
                    <a:pt x="126" y="50"/>
                    <a:pt x="124" y="52"/>
                  </a:cubicBezTo>
                  <a:cubicBezTo>
                    <a:pt x="122" y="54"/>
                    <a:pt x="120" y="55"/>
                    <a:pt x="118" y="55"/>
                  </a:cubicBezTo>
                  <a:cubicBezTo>
                    <a:pt x="88" y="55"/>
                    <a:pt x="88" y="55"/>
                    <a:pt x="88" y="55"/>
                  </a:cubicBezTo>
                  <a:cubicBezTo>
                    <a:pt x="88" y="65"/>
                    <a:pt x="88" y="65"/>
                    <a:pt x="88" y="65"/>
                  </a:cubicBezTo>
                  <a:cubicBezTo>
                    <a:pt x="130" y="65"/>
                    <a:pt x="130" y="65"/>
                    <a:pt x="130" y="65"/>
                  </a:cubicBezTo>
                  <a:cubicBezTo>
                    <a:pt x="131" y="65"/>
                    <a:pt x="133" y="66"/>
                    <a:pt x="134" y="67"/>
                  </a:cubicBezTo>
                  <a:cubicBezTo>
                    <a:pt x="135" y="69"/>
                    <a:pt x="136" y="70"/>
                    <a:pt x="136" y="72"/>
                  </a:cubicBezTo>
                  <a:cubicBezTo>
                    <a:pt x="136" y="74"/>
                    <a:pt x="135" y="75"/>
                    <a:pt x="134" y="77"/>
                  </a:cubicBezTo>
                  <a:cubicBezTo>
                    <a:pt x="132" y="78"/>
                    <a:pt x="131" y="79"/>
                    <a:pt x="129" y="79"/>
                  </a:cubicBezTo>
                  <a:cubicBezTo>
                    <a:pt x="92" y="79"/>
                    <a:pt x="92" y="79"/>
                    <a:pt x="92" y="79"/>
                  </a:cubicBezTo>
                  <a:cubicBezTo>
                    <a:pt x="104" y="92"/>
                    <a:pt x="117" y="103"/>
                    <a:pt x="132" y="111"/>
                  </a:cubicBezTo>
                  <a:cubicBezTo>
                    <a:pt x="134" y="112"/>
                    <a:pt x="135" y="114"/>
                    <a:pt x="135" y="116"/>
                  </a:cubicBezTo>
                  <a:cubicBezTo>
                    <a:pt x="136" y="118"/>
                    <a:pt x="136" y="119"/>
                    <a:pt x="135" y="121"/>
                  </a:cubicBezTo>
                  <a:cubicBezTo>
                    <a:pt x="134" y="123"/>
                    <a:pt x="133" y="124"/>
                    <a:pt x="131" y="124"/>
                  </a:cubicBezTo>
                  <a:cubicBezTo>
                    <a:pt x="129" y="125"/>
                    <a:pt x="127" y="125"/>
                    <a:pt x="126" y="124"/>
                  </a:cubicBezTo>
                  <a:cubicBezTo>
                    <a:pt x="112" y="117"/>
                    <a:pt x="100" y="108"/>
                    <a:pt x="88" y="96"/>
                  </a:cubicBezTo>
                  <a:cubicBezTo>
                    <a:pt x="88" y="129"/>
                    <a:pt x="88" y="129"/>
                    <a:pt x="88" y="129"/>
                  </a:cubicBezTo>
                  <a:cubicBezTo>
                    <a:pt x="88" y="130"/>
                    <a:pt x="88" y="132"/>
                    <a:pt x="86" y="133"/>
                  </a:cubicBezTo>
                  <a:cubicBezTo>
                    <a:pt x="85" y="135"/>
                    <a:pt x="83" y="136"/>
                    <a:pt x="81" y="136"/>
                  </a:cubicBezTo>
                  <a:cubicBezTo>
                    <a:pt x="79" y="136"/>
                    <a:pt x="77" y="135"/>
                    <a:pt x="76" y="133"/>
                  </a:cubicBezTo>
                  <a:cubicBezTo>
                    <a:pt x="75" y="132"/>
                    <a:pt x="74" y="130"/>
                    <a:pt x="74" y="129"/>
                  </a:cubicBezTo>
                  <a:cubicBezTo>
                    <a:pt x="74" y="96"/>
                    <a:pt x="74" y="96"/>
                    <a:pt x="74" y="96"/>
                  </a:cubicBezTo>
                  <a:cubicBezTo>
                    <a:pt x="63" y="106"/>
                    <a:pt x="52" y="115"/>
                    <a:pt x="39" y="122"/>
                  </a:cubicBezTo>
                  <a:cubicBezTo>
                    <a:pt x="38" y="123"/>
                    <a:pt x="36" y="123"/>
                    <a:pt x="34" y="123"/>
                  </a:cubicBezTo>
                  <a:cubicBezTo>
                    <a:pt x="33" y="122"/>
                    <a:pt x="31" y="121"/>
                    <a:pt x="30" y="120"/>
                  </a:cubicBezTo>
                  <a:cubicBezTo>
                    <a:pt x="30" y="129"/>
                    <a:pt x="30" y="129"/>
                    <a:pt x="30" y="129"/>
                  </a:cubicBezTo>
                  <a:cubicBezTo>
                    <a:pt x="30" y="131"/>
                    <a:pt x="29" y="132"/>
                    <a:pt x="28" y="134"/>
                  </a:cubicBezTo>
                  <a:cubicBezTo>
                    <a:pt x="27" y="135"/>
                    <a:pt x="25" y="136"/>
                    <a:pt x="23" y="136"/>
                  </a:cubicBezTo>
                  <a:cubicBezTo>
                    <a:pt x="21" y="136"/>
                    <a:pt x="20" y="135"/>
                    <a:pt x="18" y="134"/>
                  </a:cubicBezTo>
                  <a:cubicBezTo>
                    <a:pt x="17" y="132"/>
                    <a:pt x="16" y="131"/>
                    <a:pt x="16" y="129"/>
                  </a:cubicBezTo>
                  <a:cubicBezTo>
                    <a:pt x="16" y="61"/>
                    <a:pt x="16" y="61"/>
                    <a:pt x="16" y="61"/>
                  </a:cubicBezTo>
                  <a:cubicBezTo>
                    <a:pt x="12" y="66"/>
                    <a:pt x="12" y="66"/>
                    <a:pt x="12" y="66"/>
                  </a:cubicBezTo>
                  <a:cubicBezTo>
                    <a:pt x="11" y="67"/>
                    <a:pt x="9" y="68"/>
                    <a:pt x="7" y="68"/>
                  </a:cubicBezTo>
                  <a:cubicBezTo>
                    <a:pt x="5" y="68"/>
                    <a:pt x="4" y="67"/>
                    <a:pt x="2" y="66"/>
                  </a:cubicBezTo>
                  <a:cubicBezTo>
                    <a:pt x="1" y="64"/>
                    <a:pt x="0" y="63"/>
                    <a:pt x="0" y="61"/>
                  </a:cubicBezTo>
                  <a:cubicBezTo>
                    <a:pt x="0" y="59"/>
                    <a:pt x="0" y="57"/>
                    <a:pt x="1" y="56"/>
                  </a:cubicBezTo>
                  <a:close/>
                  <a:moveTo>
                    <a:pt x="53" y="18"/>
                  </a:moveTo>
                  <a:cubicBezTo>
                    <a:pt x="53" y="41"/>
                    <a:pt x="53" y="41"/>
                    <a:pt x="53" y="41"/>
                  </a:cubicBezTo>
                  <a:cubicBezTo>
                    <a:pt x="112" y="41"/>
                    <a:pt x="112" y="41"/>
                    <a:pt x="112" y="41"/>
                  </a:cubicBezTo>
                  <a:cubicBezTo>
                    <a:pt x="112" y="18"/>
                    <a:pt x="112" y="18"/>
                    <a:pt x="112" y="18"/>
                  </a:cubicBezTo>
                  <a:lnTo>
                    <a:pt x="53" y="18"/>
                  </a:ln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6" name="Freeform 37">
              <a:extLst>
                <a:ext uri="{FF2B5EF4-FFF2-40B4-BE49-F238E27FC236}">
                  <a16:creationId xmlns:a16="http://schemas.microsoft.com/office/drawing/2014/main" id="{84F776A3-2488-8955-1B86-BC65513B8F9C}"/>
                </a:ext>
              </a:extLst>
            </p:cNvPr>
            <p:cNvSpPr>
              <a:spLocks noEditPoints="1"/>
            </p:cNvSpPr>
            <p:nvPr/>
          </p:nvSpPr>
          <p:spPr bwMode="gray">
            <a:xfrm>
              <a:off x="21085175" y="5259388"/>
              <a:ext cx="493712" cy="528638"/>
            </a:xfrm>
            <a:custGeom>
              <a:avLst/>
              <a:gdLst>
                <a:gd name="T0" fmla="*/ 124 w 131"/>
                <a:gd name="T1" fmla="*/ 12 h 139"/>
                <a:gd name="T2" fmla="*/ 130 w 131"/>
                <a:gd name="T3" fmla="*/ 19 h 139"/>
                <a:gd name="T4" fmla="*/ 124 w 131"/>
                <a:gd name="T5" fmla="*/ 26 h 139"/>
                <a:gd name="T6" fmla="*/ 129 w 131"/>
                <a:gd name="T7" fmla="*/ 50 h 139"/>
                <a:gd name="T8" fmla="*/ 129 w 131"/>
                <a:gd name="T9" fmla="*/ 60 h 139"/>
                <a:gd name="T10" fmla="*/ 118 w 131"/>
                <a:gd name="T11" fmla="*/ 61 h 139"/>
                <a:gd name="T12" fmla="*/ 8 w 131"/>
                <a:gd name="T13" fmla="*/ 51 h 139"/>
                <a:gd name="T14" fmla="*/ 1 w 131"/>
                <a:gd name="T15" fmla="*/ 43 h 139"/>
                <a:gd name="T16" fmla="*/ 8 w 131"/>
                <a:gd name="T17" fmla="*/ 37 h 139"/>
                <a:gd name="T18" fmla="*/ 37 w 131"/>
                <a:gd name="T19" fmla="*/ 26 h 139"/>
                <a:gd name="T20" fmla="*/ 1 w 131"/>
                <a:gd name="T21" fmla="*/ 24 h 139"/>
                <a:gd name="T22" fmla="*/ 1 w 131"/>
                <a:gd name="T23" fmla="*/ 14 h 139"/>
                <a:gd name="T24" fmla="*/ 56 w 131"/>
                <a:gd name="T25" fmla="*/ 12 h 139"/>
                <a:gd name="T26" fmla="*/ 58 w 131"/>
                <a:gd name="T27" fmla="*/ 2 h 139"/>
                <a:gd name="T28" fmla="*/ 70 w 131"/>
                <a:gd name="T29" fmla="*/ 2 h 139"/>
                <a:gd name="T30" fmla="*/ 73 w 131"/>
                <a:gd name="T31" fmla="*/ 12 h 139"/>
                <a:gd name="T32" fmla="*/ 106 w 131"/>
                <a:gd name="T33" fmla="*/ 53 h 139"/>
                <a:gd name="T34" fmla="*/ 116 w 131"/>
                <a:gd name="T35" fmla="*/ 64 h 139"/>
                <a:gd name="T36" fmla="*/ 111 w 131"/>
                <a:gd name="T37" fmla="*/ 133 h 139"/>
                <a:gd name="T38" fmla="*/ 80 w 131"/>
                <a:gd name="T39" fmla="*/ 136 h 139"/>
                <a:gd name="T40" fmla="*/ 76 w 131"/>
                <a:gd name="T41" fmla="*/ 127 h 139"/>
                <a:gd name="T42" fmla="*/ 85 w 131"/>
                <a:gd name="T43" fmla="*/ 122 h 139"/>
                <a:gd name="T44" fmla="*/ 100 w 131"/>
                <a:gd name="T45" fmla="*/ 123 h 139"/>
                <a:gd name="T46" fmla="*/ 101 w 131"/>
                <a:gd name="T47" fmla="*/ 111 h 139"/>
                <a:gd name="T48" fmla="*/ 28 w 131"/>
                <a:gd name="T49" fmla="*/ 132 h 139"/>
                <a:gd name="T50" fmla="*/ 21 w 131"/>
                <a:gd name="T51" fmla="*/ 139 h 139"/>
                <a:gd name="T52" fmla="*/ 14 w 131"/>
                <a:gd name="T53" fmla="*/ 132 h 139"/>
                <a:gd name="T54" fmla="*/ 17 w 131"/>
                <a:gd name="T55" fmla="*/ 57 h 139"/>
                <a:gd name="T56" fmla="*/ 28 w 131"/>
                <a:gd name="T57" fmla="*/ 68 h 139"/>
                <a:gd name="T58" fmla="*/ 101 w 131"/>
                <a:gd name="T59" fmla="*/ 75 h 139"/>
                <a:gd name="T60" fmla="*/ 28 w 131"/>
                <a:gd name="T61" fmla="*/ 68 h 139"/>
                <a:gd name="T62" fmla="*/ 28 w 131"/>
                <a:gd name="T63" fmla="*/ 98 h 139"/>
                <a:gd name="T64" fmla="*/ 101 w 131"/>
                <a:gd name="T65" fmla="*/ 91 h 139"/>
                <a:gd name="T66" fmla="*/ 57 w 131"/>
                <a:gd name="T67" fmla="*/ 26 h 139"/>
                <a:gd name="T68" fmla="*/ 88 w 131"/>
                <a:gd name="T69" fmla="*/ 34 h 139"/>
                <a:gd name="T70" fmla="*/ 57 w 131"/>
                <a:gd name="T71" fmla="*/ 26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31" h="139">
                  <a:moveTo>
                    <a:pt x="73" y="12"/>
                  </a:moveTo>
                  <a:cubicBezTo>
                    <a:pt x="124" y="12"/>
                    <a:pt x="124" y="12"/>
                    <a:pt x="124" y="12"/>
                  </a:cubicBezTo>
                  <a:cubicBezTo>
                    <a:pt x="125" y="12"/>
                    <a:pt x="127" y="13"/>
                    <a:pt x="128" y="14"/>
                  </a:cubicBezTo>
                  <a:cubicBezTo>
                    <a:pt x="130" y="15"/>
                    <a:pt x="130" y="17"/>
                    <a:pt x="130" y="19"/>
                  </a:cubicBezTo>
                  <a:cubicBezTo>
                    <a:pt x="130" y="21"/>
                    <a:pt x="130" y="22"/>
                    <a:pt x="128" y="24"/>
                  </a:cubicBezTo>
                  <a:cubicBezTo>
                    <a:pt x="127" y="25"/>
                    <a:pt x="125" y="26"/>
                    <a:pt x="124" y="26"/>
                  </a:cubicBezTo>
                  <a:cubicBezTo>
                    <a:pt x="102" y="26"/>
                    <a:pt x="102" y="26"/>
                    <a:pt x="102" y="26"/>
                  </a:cubicBezTo>
                  <a:cubicBezTo>
                    <a:pt x="111" y="33"/>
                    <a:pt x="120" y="41"/>
                    <a:pt x="129" y="50"/>
                  </a:cubicBezTo>
                  <a:cubicBezTo>
                    <a:pt x="130" y="52"/>
                    <a:pt x="131" y="53"/>
                    <a:pt x="131" y="55"/>
                  </a:cubicBezTo>
                  <a:cubicBezTo>
                    <a:pt x="131" y="57"/>
                    <a:pt x="130" y="59"/>
                    <a:pt x="129" y="60"/>
                  </a:cubicBezTo>
                  <a:cubicBezTo>
                    <a:pt x="127" y="62"/>
                    <a:pt x="126" y="63"/>
                    <a:pt x="124" y="63"/>
                  </a:cubicBezTo>
                  <a:cubicBezTo>
                    <a:pt x="122" y="63"/>
                    <a:pt x="120" y="62"/>
                    <a:pt x="118" y="61"/>
                  </a:cubicBezTo>
                  <a:cubicBezTo>
                    <a:pt x="114" y="56"/>
                    <a:pt x="109" y="52"/>
                    <a:pt x="103" y="46"/>
                  </a:cubicBezTo>
                  <a:cubicBezTo>
                    <a:pt x="71" y="50"/>
                    <a:pt x="39" y="52"/>
                    <a:pt x="8" y="51"/>
                  </a:cubicBezTo>
                  <a:cubicBezTo>
                    <a:pt x="6" y="51"/>
                    <a:pt x="4" y="50"/>
                    <a:pt x="3" y="48"/>
                  </a:cubicBezTo>
                  <a:cubicBezTo>
                    <a:pt x="2" y="47"/>
                    <a:pt x="1" y="45"/>
                    <a:pt x="1" y="43"/>
                  </a:cubicBezTo>
                  <a:cubicBezTo>
                    <a:pt x="1" y="42"/>
                    <a:pt x="2" y="40"/>
                    <a:pt x="4" y="39"/>
                  </a:cubicBezTo>
                  <a:cubicBezTo>
                    <a:pt x="5" y="37"/>
                    <a:pt x="7" y="37"/>
                    <a:pt x="8" y="37"/>
                  </a:cubicBezTo>
                  <a:cubicBezTo>
                    <a:pt x="13" y="37"/>
                    <a:pt x="18" y="37"/>
                    <a:pt x="24" y="37"/>
                  </a:cubicBezTo>
                  <a:cubicBezTo>
                    <a:pt x="37" y="26"/>
                    <a:pt x="37" y="26"/>
                    <a:pt x="37" y="26"/>
                  </a:cubicBezTo>
                  <a:cubicBezTo>
                    <a:pt x="6" y="26"/>
                    <a:pt x="6" y="26"/>
                    <a:pt x="6" y="26"/>
                  </a:cubicBezTo>
                  <a:cubicBezTo>
                    <a:pt x="4" y="26"/>
                    <a:pt x="3" y="25"/>
                    <a:pt x="1" y="24"/>
                  </a:cubicBezTo>
                  <a:cubicBezTo>
                    <a:pt x="0" y="22"/>
                    <a:pt x="0" y="21"/>
                    <a:pt x="0" y="19"/>
                  </a:cubicBezTo>
                  <a:cubicBezTo>
                    <a:pt x="0" y="17"/>
                    <a:pt x="0" y="15"/>
                    <a:pt x="1" y="14"/>
                  </a:cubicBezTo>
                  <a:cubicBezTo>
                    <a:pt x="3" y="13"/>
                    <a:pt x="4" y="12"/>
                    <a:pt x="6" y="12"/>
                  </a:cubicBezTo>
                  <a:cubicBezTo>
                    <a:pt x="56" y="12"/>
                    <a:pt x="56" y="12"/>
                    <a:pt x="56" y="12"/>
                  </a:cubicBezTo>
                  <a:cubicBezTo>
                    <a:pt x="56" y="8"/>
                    <a:pt x="56" y="8"/>
                    <a:pt x="56" y="8"/>
                  </a:cubicBezTo>
                  <a:cubicBezTo>
                    <a:pt x="56" y="6"/>
                    <a:pt x="57" y="4"/>
                    <a:pt x="58" y="2"/>
                  </a:cubicBezTo>
                  <a:cubicBezTo>
                    <a:pt x="60" y="1"/>
                    <a:pt x="62" y="0"/>
                    <a:pt x="64" y="0"/>
                  </a:cubicBezTo>
                  <a:cubicBezTo>
                    <a:pt x="67" y="0"/>
                    <a:pt x="69" y="1"/>
                    <a:pt x="70" y="2"/>
                  </a:cubicBezTo>
                  <a:cubicBezTo>
                    <a:pt x="72" y="4"/>
                    <a:pt x="73" y="6"/>
                    <a:pt x="73" y="8"/>
                  </a:cubicBezTo>
                  <a:lnTo>
                    <a:pt x="73" y="12"/>
                  </a:lnTo>
                  <a:close/>
                  <a:moveTo>
                    <a:pt x="25" y="53"/>
                  </a:moveTo>
                  <a:cubicBezTo>
                    <a:pt x="106" y="53"/>
                    <a:pt x="106" y="53"/>
                    <a:pt x="106" y="53"/>
                  </a:cubicBezTo>
                  <a:cubicBezTo>
                    <a:pt x="109" y="54"/>
                    <a:pt x="111" y="55"/>
                    <a:pt x="113" y="57"/>
                  </a:cubicBezTo>
                  <a:cubicBezTo>
                    <a:pt x="115" y="59"/>
                    <a:pt x="116" y="61"/>
                    <a:pt x="116" y="64"/>
                  </a:cubicBezTo>
                  <a:cubicBezTo>
                    <a:pt x="116" y="121"/>
                    <a:pt x="116" y="121"/>
                    <a:pt x="116" y="121"/>
                  </a:cubicBezTo>
                  <a:cubicBezTo>
                    <a:pt x="116" y="125"/>
                    <a:pt x="114" y="130"/>
                    <a:pt x="111" y="133"/>
                  </a:cubicBezTo>
                  <a:cubicBezTo>
                    <a:pt x="107" y="137"/>
                    <a:pt x="103" y="139"/>
                    <a:pt x="98" y="139"/>
                  </a:cubicBezTo>
                  <a:cubicBezTo>
                    <a:pt x="92" y="139"/>
                    <a:pt x="86" y="138"/>
                    <a:pt x="80" y="136"/>
                  </a:cubicBezTo>
                  <a:cubicBezTo>
                    <a:pt x="78" y="136"/>
                    <a:pt x="77" y="134"/>
                    <a:pt x="76" y="133"/>
                  </a:cubicBezTo>
                  <a:cubicBezTo>
                    <a:pt x="76" y="131"/>
                    <a:pt x="75" y="129"/>
                    <a:pt x="76" y="127"/>
                  </a:cubicBezTo>
                  <a:cubicBezTo>
                    <a:pt x="77" y="126"/>
                    <a:pt x="78" y="124"/>
                    <a:pt x="79" y="123"/>
                  </a:cubicBezTo>
                  <a:cubicBezTo>
                    <a:pt x="81" y="122"/>
                    <a:pt x="83" y="122"/>
                    <a:pt x="85" y="122"/>
                  </a:cubicBezTo>
                  <a:cubicBezTo>
                    <a:pt x="89" y="124"/>
                    <a:pt x="93" y="124"/>
                    <a:pt x="97" y="125"/>
                  </a:cubicBezTo>
                  <a:cubicBezTo>
                    <a:pt x="98" y="125"/>
                    <a:pt x="99" y="124"/>
                    <a:pt x="100" y="123"/>
                  </a:cubicBezTo>
                  <a:cubicBezTo>
                    <a:pt x="101" y="122"/>
                    <a:pt x="101" y="121"/>
                    <a:pt x="101" y="120"/>
                  </a:cubicBezTo>
                  <a:cubicBezTo>
                    <a:pt x="101" y="111"/>
                    <a:pt x="101" y="111"/>
                    <a:pt x="101" y="111"/>
                  </a:cubicBezTo>
                  <a:cubicBezTo>
                    <a:pt x="28" y="111"/>
                    <a:pt x="28" y="111"/>
                    <a:pt x="28" y="111"/>
                  </a:cubicBezTo>
                  <a:cubicBezTo>
                    <a:pt x="28" y="132"/>
                    <a:pt x="28" y="132"/>
                    <a:pt x="28" y="132"/>
                  </a:cubicBezTo>
                  <a:cubicBezTo>
                    <a:pt x="28" y="134"/>
                    <a:pt x="27" y="136"/>
                    <a:pt x="26" y="137"/>
                  </a:cubicBezTo>
                  <a:cubicBezTo>
                    <a:pt x="25" y="138"/>
                    <a:pt x="23" y="139"/>
                    <a:pt x="21" y="139"/>
                  </a:cubicBezTo>
                  <a:cubicBezTo>
                    <a:pt x="19" y="139"/>
                    <a:pt x="18" y="138"/>
                    <a:pt x="16" y="137"/>
                  </a:cubicBezTo>
                  <a:cubicBezTo>
                    <a:pt x="15" y="136"/>
                    <a:pt x="14" y="134"/>
                    <a:pt x="14" y="132"/>
                  </a:cubicBezTo>
                  <a:cubicBezTo>
                    <a:pt x="14" y="64"/>
                    <a:pt x="14" y="64"/>
                    <a:pt x="14" y="64"/>
                  </a:cubicBezTo>
                  <a:cubicBezTo>
                    <a:pt x="14" y="62"/>
                    <a:pt x="15" y="59"/>
                    <a:pt x="17" y="57"/>
                  </a:cubicBezTo>
                  <a:cubicBezTo>
                    <a:pt x="19" y="55"/>
                    <a:pt x="22" y="53"/>
                    <a:pt x="25" y="53"/>
                  </a:cubicBezTo>
                  <a:close/>
                  <a:moveTo>
                    <a:pt x="28" y="68"/>
                  </a:moveTo>
                  <a:cubicBezTo>
                    <a:pt x="28" y="75"/>
                    <a:pt x="28" y="75"/>
                    <a:pt x="28" y="75"/>
                  </a:cubicBezTo>
                  <a:cubicBezTo>
                    <a:pt x="101" y="75"/>
                    <a:pt x="101" y="75"/>
                    <a:pt x="101" y="75"/>
                  </a:cubicBezTo>
                  <a:cubicBezTo>
                    <a:pt x="101" y="68"/>
                    <a:pt x="101" y="68"/>
                    <a:pt x="101" y="68"/>
                  </a:cubicBezTo>
                  <a:lnTo>
                    <a:pt x="28" y="68"/>
                  </a:lnTo>
                  <a:close/>
                  <a:moveTo>
                    <a:pt x="28" y="91"/>
                  </a:moveTo>
                  <a:cubicBezTo>
                    <a:pt x="28" y="98"/>
                    <a:pt x="28" y="98"/>
                    <a:pt x="28" y="98"/>
                  </a:cubicBezTo>
                  <a:cubicBezTo>
                    <a:pt x="101" y="98"/>
                    <a:pt x="101" y="98"/>
                    <a:pt x="101" y="98"/>
                  </a:cubicBezTo>
                  <a:cubicBezTo>
                    <a:pt x="101" y="91"/>
                    <a:pt x="101" y="91"/>
                    <a:pt x="101" y="91"/>
                  </a:cubicBezTo>
                  <a:lnTo>
                    <a:pt x="28" y="91"/>
                  </a:lnTo>
                  <a:close/>
                  <a:moveTo>
                    <a:pt x="57" y="26"/>
                  </a:moveTo>
                  <a:cubicBezTo>
                    <a:pt x="45" y="37"/>
                    <a:pt x="45" y="37"/>
                    <a:pt x="45" y="37"/>
                  </a:cubicBezTo>
                  <a:cubicBezTo>
                    <a:pt x="57" y="37"/>
                    <a:pt x="71" y="36"/>
                    <a:pt x="88" y="34"/>
                  </a:cubicBezTo>
                  <a:cubicBezTo>
                    <a:pt x="85" y="32"/>
                    <a:pt x="85" y="29"/>
                    <a:pt x="86" y="26"/>
                  </a:cubicBezTo>
                  <a:lnTo>
                    <a:pt x="57" y="26"/>
                  </a:ln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7" name="Freeform 38">
              <a:extLst>
                <a:ext uri="{FF2B5EF4-FFF2-40B4-BE49-F238E27FC236}">
                  <a16:creationId xmlns:a16="http://schemas.microsoft.com/office/drawing/2014/main" id="{A33E88CE-C005-EA11-E268-3504CC2750EE}"/>
                </a:ext>
              </a:extLst>
            </p:cNvPr>
            <p:cNvSpPr>
              <a:spLocks noEditPoints="1"/>
            </p:cNvSpPr>
            <p:nvPr/>
          </p:nvSpPr>
          <p:spPr bwMode="gray">
            <a:xfrm>
              <a:off x="21616988" y="5278438"/>
              <a:ext cx="463550" cy="490538"/>
            </a:xfrm>
            <a:custGeom>
              <a:avLst/>
              <a:gdLst>
                <a:gd name="T0" fmla="*/ 8 w 123"/>
                <a:gd name="T1" fmla="*/ 48 h 129"/>
                <a:gd name="T2" fmla="*/ 1 w 123"/>
                <a:gd name="T3" fmla="*/ 41 h 129"/>
                <a:gd name="T4" fmla="*/ 8 w 123"/>
                <a:gd name="T5" fmla="*/ 33 h 129"/>
                <a:gd name="T6" fmla="*/ 31 w 123"/>
                <a:gd name="T7" fmla="*/ 20 h 129"/>
                <a:gd name="T8" fmla="*/ 8 w 123"/>
                <a:gd name="T9" fmla="*/ 17 h 129"/>
                <a:gd name="T10" fmla="*/ 8 w 123"/>
                <a:gd name="T11" fmla="*/ 7 h 129"/>
                <a:gd name="T12" fmla="*/ 62 w 123"/>
                <a:gd name="T13" fmla="*/ 1 h 129"/>
                <a:gd name="T14" fmla="*/ 70 w 123"/>
                <a:gd name="T15" fmla="*/ 6 h 129"/>
                <a:gd name="T16" fmla="*/ 65 w 123"/>
                <a:gd name="T17" fmla="*/ 15 h 129"/>
                <a:gd name="T18" fmla="*/ 45 w 123"/>
                <a:gd name="T19" fmla="*/ 33 h 129"/>
                <a:gd name="T20" fmla="*/ 72 w 123"/>
                <a:gd name="T21" fmla="*/ 36 h 129"/>
                <a:gd name="T22" fmla="*/ 72 w 123"/>
                <a:gd name="T23" fmla="*/ 46 h 129"/>
                <a:gd name="T24" fmla="*/ 48 w 123"/>
                <a:gd name="T25" fmla="*/ 48 h 129"/>
                <a:gd name="T26" fmla="*/ 70 w 123"/>
                <a:gd name="T27" fmla="*/ 87 h 129"/>
                <a:gd name="T28" fmla="*/ 62 w 123"/>
                <a:gd name="T29" fmla="*/ 93 h 129"/>
                <a:gd name="T30" fmla="*/ 45 w 123"/>
                <a:gd name="T31" fmla="*/ 70 h 129"/>
                <a:gd name="T32" fmla="*/ 43 w 123"/>
                <a:gd name="T33" fmla="*/ 127 h 129"/>
                <a:gd name="T34" fmla="*/ 33 w 123"/>
                <a:gd name="T35" fmla="*/ 127 h 129"/>
                <a:gd name="T36" fmla="*/ 31 w 123"/>
                <a:gd name="T37" fmla="*/ 69 h 129"/>
                <a:gd name="T38" fmla="*/ 8 w 123"/>
                <a:gd name="T39" fmla="*/ 95 h 129"/>
                <a:gd name="T40" fmla="*/ 1 w 123"/>
                <a:gd name="T41" fmla="*/ 88 h 129"/>
                <a:gd name="T42" fmla="*/ 27 w 123"/>
                <a:gd name="T43" fmla="*/ 48 h 129"/>
                <a:gd name="T44" fmla="*/ 76 w 123"/>
                <a:gd name="T45" fmla="*/ 11 h 129"/>
                <a:gd name="T46" fmla="*/ 83 w 123"/>
                <a:gd name="T47" fmla="*/ 4 h 129"/>
                <a:gd name="T48" fmla="*/ 90 w 123"/>
                <a:gd name="T49" fmla="*/ 11 h 129"/>
                <a:gd name="T50" fmla="*/ 88 w 123"/>
                <a:gd name="T51" fmla="*/ 98 h 129"/>
                <a:gd name="T52" fmla="*/ 78 w 123"/>
                <a:gd name="T53" fmla="*/ 98 h 129"/>
                <a:gd name="T54" fmla="*/ 108 w 123"/>
                <a:gd name="T55" fmla="*/ 105 h 129"/>
                <a:gd name="T56" fmla="*/ 111 w 123"/>
                <a:gd name="T57" fmla="*/ 5 h 129"/>
                <a:gd name="T58" fmla="*/ 121 w 123"/>
                <a:gd name="T59" fmla="*/ 5 h 129"/>
                <a:gd name="T60" fmla="*/ 123 w 123"/>
                <a:gd name="T61" fmla="*/ 106 h 129"/>
                <a:gd name="T62" fmla="*/ 98 w 123"/>
                <a:gd name="T63" fmla="*/ 126 h 129"/>
                <a:gd name="T64" fmla="*/ 77 w 123"/>
                <a:gd name="T65" fmla="*/ 120 h 129"/>
                <a:gd name="T66" fmla="*/ 80 w 123"/>
                <a:gd name="T67" fmla="*/ 110 h 129"/>
                <a:gd name="T68" fmla="*/ 100 w 123"/>
                <a:gd name="T69" fmla="*/ 112 h 129"/>
                <a:gd name="T70" fmla="*/ 108 w 123"/>
                <a:gd name="T71" fmla="*/ 105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23" h="129">
                  <a:moveTo>
                    <a:pt x="27" y="48"/>
                  </a:moveTo>
                  <a:cubicBezTo>
                    <a:pt x="8" y="48"/>
                    <a:pt x="8" y="48"/>
                    <a:pt x="8" y="48"/>
                  </a:cubicBezTo>
                  <a:cubicBezTo>
                    <a:pt x="6" y="48"/>
                    <a:pt x="4" y="47"/>
                    <a:pt x="3" y="46"/>
                  </a:cubicBezTo>
                  <a:cubicBezTo>
                    <a:pt x="1" y="45"/>
                    <a:pt x="1" y="43"/>
                    <a:pt x="1" y="41"/>
                  </a:cubicBezTo>
                  <a:cubicBezTo>
                    <a:pt x="1" y="39"/>
                    <a:pt x="1" y="37"/>
                    <a:pt x="3" y="36"/>
                  </a:cubicBezTo>
                  <a:cubicBezTo>
                    <a:pt x="4" y="34"/>
                    <a:pt x="6" y="34"/>
                    <a:pt x="8" y="33"/>
                  </a:cubicBezTo>
                  <a:cubicBezTo>
                    <a:pt x="31" y="33"/>
                    <a:pt x="31" y="33"/>
                    <a:pt x="31" y="33"/>
                  </a:cubicBezTo>
                  <a:cubicBezTo>
                    <a:pt x="31" y="20"/>
                    <a:pt x="31" y="20"/>
                    <a:pt x="31" y="20"/>
                  </a:cubicBezTo>
                  <a:cubicBezTo>
                    <a:pt x="25" y="20"/>
                    <a:pt x="19" y="20"/>
                    <a:pt x="13" y="19"/>
                  </a:cubicBezTo>
                  <a:cubicBezTo>
                    <a:pt x="11" y="19"/>
                    <a:pt x="9" y="18"/>
                    <a:pt x="8" y="17"/>
                  </a:cubicBezTo>
                  <a:cubicBezTo>
                    <a:pt x="7" y="15"/>
                    <a:pt x="6" y="14"/>
                    <a:pt x="6" y="12"/>
                  </a:cubicBezTo>
                  <a:cubicBezTo>
                    <a:pt x="6" y="10"/>
                    <a:pt x="7" y="8"/>
                    <a:pt x="8" y="7"/>
                  </a:cubicBezTo>
                  <a:cubicBezTo>
                    <a:pt x="10" y="6"/>
                    <a:pt x="12" y="5"/>
                    <a:pt x="14" y="5"/>
                  </a:cubicBezTo>
                  <a:cubicBezTo>
                    <a:pt x="30" y="6"/>
                    <a:pt x="46" y="4"/>
                    <a:pt x="62" y="1"/>
                  </a:cubicBezTo>
                  <a:cubicBezTo>
                    <a:pt x="63" y="0"/>
                    <a:pt x="65" y="1"/>
                    <a:pt x="67" y="2"/>
                  </a:cubicBezTo>
                  <a:cubicBezTo>
                    <a:pt x="69" y="3"/>
                    <a:pt x="70" y="4"/>
                    <a:pt x="70" y="6"/>
                  </a:cubicBezTo>
                  <a:cubicBezTo>
                    <a:pt x="71" y="8"/>
                    <a:pt x="71" y="10"/>
                    <a:pt x="70" y="12"/>
                  </a:cubicBezTo>
                  <a:cubicBezTo>
                    <a:pt x="68" y="13"/>
                    <a:pt x="67" y="14"/>
                    <a:pt x="65" y="15"/>
                  </a:cubicBezTo>
                  <a:cubicBezTo>
                    <a:pt x="58" y="17"/>
                    <a:pt x="51" y="18"/>
                    <a:pt x="45" y="18"/>
                  </a:cubicBezTo>
                  <a:cubicBezTo>
                    <a:pt x="45" y="33"/>
                    <a:pt x="45" y="33"/>
                    <a:pt x="45" y="33"/>
                  </a:cubicBezTo>
                  <a:cubicBezTo>
                    <a:pt x="67" y="33"/>
                    <a:pt x="67" y="33"/>
                    <a:pt x="67" y="33"/>
                  </a:cubicBezTo>
                  <a:cubicBezTo>
                    <a:pt x="69" y="33"/>
                    <a:pt x="70" y="34"/>
                    <a:pt x="72" y="36"/>
                  </a:cubicBezTo>
                  <a:cubicBezTo>
                    <a:pt x="73" y="37"/>
                    <a:pt x="74" y="39"/>
                    <a:pt x="74" y="41"/>
                  </a:cubicBezTo>
                  <a:cubicBezTo>
                    <a:pt x="74" y="43"/>
                    <a:pt x="73" y="45"/>
                    <a:pt x="72" y="46"/>
                  </a:cubicBezTo>
                  <a:cubicBezTo>
                    <a:pt x="70" y="47"/>
                    <a:pt x="69" y="48"/>
                    <a:pt x="67" y="48"/>
                  </a:cubicBezTo>
                  <a:cubicBezTo>
                    <a:pt x="48" y="48"/>
                    <a:pt x="48" y="48"/>
                    <a:pt x="48" y="48"/>
                  </a:cubicBezTo>
                  <a:cubicBezTo>
                    <a:pt x="69" y="82"/>
                    <a:pt x="69" y="82"/>
                    <a:pt x="69" y="82"/>
                  </a:cubicBezTo>
                  <a:cubicBezTo>
                    <a:pt x="70" y="83"/>
                    <a:pt x="71" y="85"/>
                    <a:pt x="70" y="87"/>
                  </a:cubicBezTo>
                  <a:cubicBezTo>
                    <a:pt x="70" y="89"/>
                    <a:pt x="69" y="90"/>
                    <a:pt x="67" y="92"/>
                  </a:cubicBezTo>
                  <a:cubicBezTo>
                    <a:pt x="65" y="93"/>
                    <a:pt x="63" y="93"/>
                    <a:pt x="62" y="93"/>
                  </a:cubicBezTo>
                  <a:cubicBezTo>
                    <a:pt x="60" y="92"/>
                    <a:pt x="58" y="91"/>
                    <a:pt x="57" y="89"/>
                  </a:cubicBezTo>
                  <a:cubicBezTo>
                    <a:pt x="45" y="70"/>
                    <a:pt x="45" y="70"/>
                    <a:pt x="45" y="70"/>
                  </a:cubicBezTo>
                  <a:cubicBezTo>
                    <a:pt x="45" y="122"/>
                    <a:pt x="45" y="122"/>
                    <a:pt x="45" y="122"/>
                  </a:cubicBezTo>
                  <a:cubicBezTo>
                    <a:pt x="45" y="124"/>
                    <a:pt x="44" y="126"/>
                    <a:pt x="43" y="127"/>
                  </a:cubicBezTo>
                  <a:cubicBezTo>
                    <a:pt x="42" y="128"/>
                    <a:pt x="40" y="129"/>
                    <a:pt x="38" y="129"/>
                  </a:cubicBezTo>
                  <a:cubicBezTo>
                    <a:pt x="36" y="129"/>
                    <a:pt x="34" y="128"/>
                    <a:pt x="33" y="127"/>
                  </a:cubicBezTo>
                  <a:cubicBezTo>
                    <a:pt x="32" y="126"/>
                    <a:pt x="31" y="124"/>
                    <a:pt x="31" y="122"/>
                  </a:cubicBezTo>
                  <a:cubicBezTo>
                    <a:pt x="31" y="69"/>
                    <a:pt x="31" y="69"/>
                    <a:pt x="31" y="69"/>
                  </a:cubicBezTo>
                  <a:cubicBezTo>
                    <a:pt x="26" y="77"/>
                    <a:pt x="20" y="85"/>
                    <a:pt x="13" y="93"/>
                  </a:cubicBezTo>
                  <a:cubicBezTo>
                    <a:pt x="12" y="94"/>
                    <a:pt x="10" y="95"/>
                    <a:pt x="8" y="95"/>
                  </a:cubicBezTo>
                  <a:cubicBezTo>
                    <a:pt x="6" y="95"/>
                    <a:pt x="4" y="95"/>
                    <a:pt x="3" y="93"/>
                  </a:cubicBezTo>
                  <a:cubicBezTo>
                    <a:pt x="1" y="92"/>
                    <a:pt x="1" y="90"/>
                    <a:pt x="1" y="88"/>
                  </a:cubicBezTo>
                  <a:cubicBezTo>
                    <a:pt x="0" y="86"/>
                    <a:pt x="1" y="84"/>
                    <a:pt x="2" y="83"/>
                  </a:cubicBezTo>
                  <a:cubicBezTo>
                    <a:pt x="12" y="72"/>
                    <a:pt x="20" y="60"/>
                    <a:pt x="27" y="48"/>
                  </a:cubicBezTo>
                  <a:close/>
                  <a:moveTo>
                    <a:pt x="76" y="93"/>
                  </a:moveTo>
                  <a:cubicBezTo>
                    <a:pt x="76" y="11"/>
                    <a:pt x="76" y="11"/>
                    <a:pt x="76" y="11"/>
                  </a:cubicBezTo>
                  <a:cubicBezTo>
                    <a:pt x="76" y="9"/>
                    <a:pt x="77" y="7"/>
                    <a:pt x="78" y="6"/>
                  </a:cubicBezTo>
                  <a:cubicBezTo>
                    <a:pt x="79" y="5"/>
                    <a:pt x="81" y="4"/>
                    <a:pt x="83" y="4"/>
                  </a:cubicBezTo>
                  <a:cubicBezTo>
                    <a:pt x="84" y="4"/>
                    <a:pt x="86" y="5"/>
                    <a:pt x="87" y="6"/>
                  </a:cubicBezTo>
                  <a:cubicBezTo>
                    <a:pt x="89" y="7"/>
                    <a:pt x="89" y="9"/>
                    <a:pt x="90" y="11"/>
                  </a:cubicBezTo>
                  <a:cubicBezTo>
                    <a:pt x="90" y="93"/>
                    <a:pt x="90" y="93"/>
                    <a:pt x="90" y="93"/>
                  </a:cubicBezTo>
                  <a:cubicBezTo>
                    <a:pt x="90" y="95"/>
                    <a:pt x="89" y="96"/>
                    <a:pt x="88" y="98"/>
                  </a:cubicBezTo>
                  <a:cubicBezTo>
                    <a:pt x="86" y="99"/>
                    <a:pt x="85" y="100"/>
                    <a:pt x="83" y="100"/>
                  </a:cubicBezTo>
                  <a:cubicBezTo>
                    <a:pt x="81" y="100"/>
                    <a:pt x="79" y="99"/>
                    <a:pt x="78" y="98"/>
                  </a:cubicBezTo>
                  <a:cubicBezTo>
                    <a:pt x="76" y="96"/>
                    <a:pt x="76" y="95"/>
                    <a:pt x="76" y="93"/>
                  </a:cubicBezTo>
                  <a:close/>
                  <a:moveTo>
                    <a:pt x="108" y="105"/>
                  </a:moveTo>
                  <a:cubicBezTo>
                    <a:pt x="108" y="10"/>
                    <a:pt x="108" y="10"/>
                    <a:pt x="108" y="10"/>
                  </a:cubicBezTo>
                  <a:cubicBezTo>
                    <a:pt x="108" y="8"/>
                    <a:pt x="109" y="6"/>
                    <a:pt x="111" y="5"/>
                  </a:cubicBezTo>
                  <a:cubicBezTo>
                    <a:pt x="112" y="4"/>
                    <a:pt x="114" y="3"/>
                    <a:pt x="116" y="3"/>
                  </a:cubicBezTo>
                  <a:cubicBezTo>
                    <a:pt x="117" y="3"/>
                    <a:pt x="119" y="4"/>
                    <a:pt x="121" y="5"/>
                  </a:cubicBezTo>
                  <a:cubicBezTo>
                    <a:pt x="122" y="6"/>
                    <a:pt x="123" y="8"/>
                    <a:pt x="123" y="10"/>
                  </a:cubicBezTo>
                  <a:cubicBezTo>
                    <a:pt x="123" y="106"/>
                    <a:pt x="123" y="106"/>
                    <a:pt x="123" y="106"/>
                  </a:cubicBezTo>
                  <a:cubicBezTo>
                    <a:pt x="122" y="112"/>
                    <a:pt x="120" y="118"/>
                    <a:pt x="115" y="122"/>
                  </a:cubicBezTo>
                  <a:cubicBezTo>
                    <a:pt x="110" y="126"/>
                    <a:pt x="105" y="127"/>
                    <a:pt x="98" y="126"/>
                  </a:cubicBezTo>
                  <a:cubicBezTo>
                    <a:pt x="93" y="126"/>
                    <a:pt x="88" y="125"/>
                    <a:pt x="82" y="123"/>
                  </a:cubicBezTo>
                  <a:cubicBezTo>
                    <a:pt x="80" y="123"/>
                    <a:pt x="78" y="122"/>
                    <a:pt x="77" y="120"/>
                  </a:cubicBezTo>
                  <a:cubicBezTo>
                    <a:pt x="76" y="118"/>
                    <a:pt x="76" y="116"/>
                    <a:pt x="77" y="115"/>
                  </a:cubicBezTo>
                  <a:cubicBezTo>
                    <a:pt x="77" y="113"/>
                    <a:pt x="78" y="111"/>
                    <a:pt x="80" y="110"/>
                  </a:cubicBezTo>
                  <a:cubicBezTo>
                    <a:pt x="81" y="109"/>
                    <a:pt x="83" y="109"/>
                    <a:pt x="85" y="109"/>
                  </a:cubicBezTo>
                  <a:cubicBezTo>
                    <a:pt x="90" y="111"/>
                    <a:pt x="95" y="112"/>
                    <a:pt x="100" y="112"/>
                  </a:cubicBezTo>
                  <a:cubicBezTo>
                    <a:pt x="103" y="112"/>
                    <a:pt x="104" y="112"/>
                    <a:pt x="106" y="110"/>
                  </a:cubicBezTo>
                  <a:cubicBezTo>
                    <a:pt x="108" y="109"/>
                    <a:pt x="108" y="107"/>
                    <a:pt x="108" y="105"/>
                  </a:cubicBez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8" name="Freeform 39">
              <a:extLst>
                <a:ext uri="{FF2B5EF4-FFF2-40B4-BE49-F238E27FC236}">
                  <a16:creationId xmlns:a16="http://schemas.microsoft.com/office/drawing/2014/main" id="{1F6289D2-56B7-BE5E-8D82-A2FF513282BD}"/>
                </a:ext>
              </a:extLst>
            </p:cNvPr>
            <p:cNvSpPr>
              <a:spLocks noEditPoints="1"/>
            </p:cNvSpPr>
            <p:nvPr/>
          </p:nvSpPr>
          <p:spPr bwMode="gray">
            <a:xfrm>
              <a:off x="22140863" y="5278438"/>
              <a:ext cx="447675" cy="487363"/>
            </a:xfrm>
            <a:custGeom>
              <a:avLst/>
              <a:gdLst>
                <a:gd name="T0" fmla="*/ 21 w 119"/>
                <a:gd name="T1" fmla="*/ 0 h 128"/>
                <a:gd name="T2" fmla="*/ 107 w 119"/>
                <a:gd name="T3" fmla="*/ 0 h 128"/>
                <a:gd name="T4" fmla="*/ 116 w 119"/>
                <a:gd name="T5" fmla="*/ 4 h 128"/>
                <a:gd name="T6" fmla="*/ 119 w 119"/>
                <a:gd name="T7" fmla="*/ 13 h 128"/>
                <a:gd name="T8" fmla="*/ 119 w 119"/>
                <a:gd name="T9" fmla="*/ 112 h 128"/>
                <a:gd name="T10" fmla="*/ 113 w 119"/>
                <a:gd name="T11" fmla="*/ 124 h 128"/>
                <a:gd name="T12" fmla="*/ 100 w 119"/>
                <a:gd name="T13" fmla="*/ 128 h 128"/>
                <a:gd name="T14" fmla="*/ 84 w 119"/>
                <a:gd name="T15" fmla="*/ 124 h 128"/>
                <a:gd name="T16" fmla="*/ 80 w 119"/>
                <a:gd name="T17" fmla="*/ 121 h 128"/>
                <a:gd name="T18" fmla="*/ 79 w 119"/>
                <a:gd name="T19" fmla="*/ 116 h 128"/>
                <a:gd name="T20" fmla="*/ 82 w 119"/>
                <a:gd name="T21" fmla="*/ 111 h 128"/>
                <a:gd name="T22" fmla="*/ 87 w 119"/>
                <a:gd name="T23" fmla="*/ 110 h 128"/>
                <a:gd name="T24" fmla="*/ 100 w 119"/>
                <a:gd name="T25" fmla="*/ 112 h 128"/>
                <a:gd name="T26" fmla="*/ 104 w 119"/>
                <a:gd name="T27" fmla="*/ 111 h 128"/>
                <a:gd name="T28" fmla="*/ 106 w 119"/>
                <a:gd name="T29" fmla="*/ 107 h 128"/>
                <a:gd name="T30" fmla="*/ 106 w 119"/>
                <a:gd name="T31" fmla="*/ 85 h 128"/>
                <a:gd name="T32" fmla="*/ 70 w 119"/>
                <a:gd name="T33" fmla="*/ 85 h 128"/>
                <a:gd name="T34" fmla="*/ 70 w 119"/>
                <a:gd name="T35" fmla="*/ 114 h 128"/>
                <a:gd name="T36" fmla="*/ 68 w 119"/>
                <a:gd name="T37" fmla="*/ 119 h 128"/>
                <a:gd name="T38" fmla="*/ 63 w 119"/>
                <a:gd name="T39" fmla="*/ 121 h 128"/>
                <a:gd name="T40" fmla="*/ 58 w 119"/>
                <a:gd name="T41" fmla="*/ 119 h 128"/>
                <a:gd name="T42" fmla="*/ 56 w 119"/>
                <a:gd name="T43" fmla="*/ 114 h 128"/>
                <a:gd name="T44" fmla="*/ 56 w 119"/>
                <a:gd name="T45" fmla="*/ 85 h 128"/>
                <a:gd name="T46" fmla="*/ 22 w 119"/>
                <a:gd name="T47" fmla="*/ 85 h 128"/>
                <a:gd name="T48" fmla="*/ 14 w 119"/>
                <a:gd name="T49" fmla="*/ 122 h 128"/>
                <a:gd name="T50" fmla="*/ 10 w 119"/>
                <a:gd name="T51" fmla="*/ 125 h 128"/>
                <a:gd name="T52" fmla="*/ 5 w 119"/>
                <a:gd name="T53" fmla="*/ 125 h 128"/>
                <a:gd name="T54" fmla="*/ 1 w 119"/>
                <a:gd name="T55" fmla="*/ 120 h 128"/>
                <a:gd name="T56" fmla="*/ 1 w 119"/>
                <a:gd name="T57" fmla="*/ 115 h 128"/>
                <a:gd name="T58" fmla="*/ 8 w 119"/>
                <a:gd name="T59" fmla="*/ 85 h 128"/>
                <a:gd name="T60" fmla="*/ 8 w 119"/>
                <a:gd name="T61" fmla="*/ 13 h 128"/>
                <a:gd name="T62" fmla="*/ 12 w 119"/>
                <a:gd name="T63" fmla="*/ 4 h 128"/>
                <a:gd name="T64" fmla="*/ 21 w 119"/>
                <a:gd name="T65" fmla="*/ 0 h 128"/>
                <a:gd name="T66" fmla="*/ 22 w 119"/>
                <a:gd name="T67" fmla="*/ 15 h 128"/>
                <a:gd name="T68" fmla="*/ 22 w 119"/>
                <a:gd name="T69" fmla="*/ 36 h 128"/>
                <a:gd name="T70" fmla="*/ 56 w 119"/>
                <a:gd name="T71" fmla="*/ 36 h 128"/>
                <a:gd name="T72" fmla="*/ 56 w 119"/>
                <a:gd name="T73" fmla="*/ 15 h 128"/>
                <a:gd name="T74" fmla="*/ 22 w 119"/>
                <a:gd name="T75" fmla="*/ 15 h 128"/>
                <a:gd name="T76" fmla="*/ 22 w 119"/>
                <a:gd name="T77" fmla="*/ 50 h 128"/>
                <a:gd name="T78" fmla="*/ 22 w 119"/>
                <a:gd name="T79" fmla="*/ 70 h 128"/>
                <a:gd name="T80" fmla="*/ 56 w 119"/>
                <a:gd name="T81" fmla="*/ 70 h 128"/>
                <a:gd name="T82" fmla="*/ 56 w 119"/>
                <a:gd name="T83" fmla="*/ 50 h 128"/>
                <a:gd name="T84" fmla="*/ 22 w 119"/>
                <a:gd name="T85" fmla="*/ 50 h 128"/>
                <a:gd name="T86" fmla="*/ 70 w 119"/>
                <a:gd name="T87" fmla="*/ 15 h 128"/>
                <a:gd name="T88" fmla="*/ 70 w 119"/>
                <a:gd name="T89" fmla="*/ 36 h 128"/>
                <a:gd name="T90" fmla="*/ 106 w 119"/>
                <a:gd name="T91" fmla="*/ 36 h 128"/>
                <a:gd name="T92" fmla="*/ 106 w 119"/>
                <a:gd name="T93" fmla="*/ 15 h 128"/>
                <a:gd name="T94" fmla="*/ 70 w 119"/>
                <a:gd name="T95" fmla="*/ 15 h 128"/>
                <a:gd name="T96" fmla="*/ 70 w 119"/>
                <a:gd name="T97" fmla="*/ 50 h 128"/>
                <a:gd name="T98" fmla="*/ 70 w 119"/>
                <a:gd name="T99" fmla="*/ 70 h 128"/>
                <a:gd name="T100" fmla="*/ 106 w 119"/>
                <a:gd name="T101" fmla="*/ 70 h 128"/>
                <a:gd name="T102" fmla="*/ 106 w 119"/>
                <a:gd name="T103" fmla="*/ 50 h 128"/>
                <a:gd name="T104" fmla="*/ 70 w 119"/>
                <a:gd name="T105" fmla="*/ 5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19" h="128">
                  <a:moveTo>
                    <a:pt x="21" y="0"/>
                  </a:moveTo>
                  <a:cubicBezTo>
                    <a:pt x="107" y="0"/>
                    <a:pt x="107" y="0"/>
                    <a:pt x="107" y="0"/>
                  </a:cubicBezTo>
                  <a:cubicBezTo>
                    <a:pt x="110" y="0"/>
                    <a:pt x="113" y="2"/>
                    <a:pt x="116" y="4"/>
                  </a:cubicBezTo>
                  <a:cubicBezTo>
                    <a:pt x="118" y="7"/>
                    <a:pt x="119" y="10"/>
                    <a:pt x="119" y="13"/>
                  </a:cubicBezTo>
                  <a:cubicBezTo>
                    <a:pt x="119" y="112"/>
                    <a:pt x="119" y="112"/>
                    <a:pt x="119" y="112"/>
                  </a:cubicBezTo>
                  <a:cubicBezTo>
                    <a:pt x="119" y="117"/>
                    <a:pt x="117" y="121"/>
                    <a:pt x="113" y="124"/>
                  </a:cubicBezTo>
                  <a:cubicBezTo>
                    <a:pt x="109" y="127"/>
                    <a:pt x="105" y="128"/>
                    <a:pt x="100" y="128"/>
                  </a:cubicBezTo>
                  <a:cubicBezTo>
                    <a:pt x="84" y="124"/>
                    <a:pt x="84" y="124"/>
                    <a:pt x="84" y="124"/>
                  </a:cubicBezTo>
                  <a:cubicBezTo>
                    <a:pt x="83" y="124"/>
                    <a:pt x="81" y="123"/>
                    <a:pt x="80" y="121"/>
                  </a:cubicBezTo>
                  <a:cubicBezTo>
                    <a:pt x="79" y="120"/>
                    <a:pt x="79" y="118"/>
                    <a:pt x="79" y="116"/>
                  </a:cubicBezTo>
                  <a:cubicBezTo>
                    <a:pt x="80" y="114"/>
                    <a:pt x="81" y="113"/>
                    <a:pt x="82" y="111"/>
                  </a:cubicBezTo>
                  <a:cubicBezTo>
                    <a:pt x="84" y="110"/>
                    <a:pt x="85" y="110"/>
                    <a:pt x="87" y="110"/>
                  </a:cubicBezTo>
                  <a:cubicBezTo>
                    <a:pt x="100" y="112"/>
                    <a:pt x="100" y="112"/>
                    <a:pt x="100" y="112"/>
                  </a:cubicBezTo>
                  <a:cubicBezTo>
                    <a:pt x="101" y="113"/>
                    <a:pt x="103" y="112"/>
                    <a:pt x="104" y="111"/>
                  </a:cubicBezTo>
                  <a:cubicBezTo>
                    <a:pt x="105" y="110"/>
                    <a:pt x="106" y="109"/>
                    <a:pt x="106" y="107"/>
                  </a:cubicBezTo>
                  <a:cubicBezTo>
                    <a:pt x="106" y="85"/>
                    <a:pt x="106" y="85"/>
                    <a:pt x="106" y="85"/>
                  </a:cubicBezTo>
                  <a:cubicBezTo>
                    <a:pt x="70" y="85"/>
                    <a:pt x="70" y="85"/>
                    <a:pt x="70" y="85"/>
                  </a:cubicBezTo>
                  <a:cubicBezTo>
                    <a:pt x="70" y="114"/>
                    <a:pt x="70" y="114"/>
                    <a:pt x="70" y="114"/>
                  </a:cubicBezTo>
                  <a:cubicBezTo>
                    <a:pt x="70" y="116"/>
                    <a:pt x="69" y="118"/>
                    <a:pt x="68" y="119"/>
                  </a:cubicBezTo>
                  <a:cubicBezTo>
                    <a:pt x="67" y="121"/>
                    <a:pt x="65" y="121"/>
                    <a:pt x="63" y="121"/>
                  </a:cubicBezTo>
                  <a:cubicBezTo>
                    <a:pt x="61" y="121"/>
                    <a:pt x="59" y="121"/>
                    <a:pt x="58" y="119"/>
                  </a:cubicBezTo>
                  <a:cubicBezTo>
                    <a:pt x="56" y="118"/>
                    <a:pt x="56" y="116"/>
                    <a:pt x="56" y="114"/>
                  </a:cubicBezTo>
                  <a:cubicBezTo>
                    <a:pt x="56" y="85"/>
                    <a:pt x="56" y="85"/>
                    <a:pt x="56" y="85"/>
                  </a:cubicBezTo>
                  <a:cubicBezTo>
                    <a:pt x="22" y="85"/>
                    <a:pt x="22" y="85"/>
                    <a:pt x="22" y="85"/>
                  </a:cubicBezTo>
                  <a:cubicBezTo>
                    <a:pt x="22" y="98"/>
                    <a:pt x="19" y="110"/>
                    <a:pt x="14" y="122"/>
                  </a:cubicBezTo>
                  <a:cubicBezTo>
                    <a:pt x="13" y="123"/>
                    <a:pt x="12" y="125"/>
                    <a:pt x="10" y="125"/>
                  </a:cubicBezTo>
                  <a:cubicBezTo>
                    <a:pt x="8" y="126"/>
                    <a:pt x="6" y="125"/>
                    <a:pt x="5" y="125"/>
                  </a:cubicBezTo>
                  <a:cubicBezTo>
                    <a:pt x="3" y="124"/>
                    <a:pt x="2" y="122"/>
                    <a:pt x="1" y="120"/>
                  </a:cubicBezTo>
                  <a:cubicBezTo>
                    <a:pt x="0" y="119"/>
                    <a:pt x="1" y="117"/>
                    <a:pt x="1" y="115"/>
                  </a:cubicBezTo>
                  <a:cubicBezTo>
                    <a:pt x="5" y="106"/>
                    <a:pt x="7" y="96"/>
                    <a:pt x="8" y="85"/>
                  </a:cubicBezTo>
                  <a:cubicBezTo>
                    <a:pt x="8" y="13"/>
                    <a:pt x="8" y="13"/>
                    <a:pt x="8" y="13"/>
                  </a:cubicBezTo>
                  <a:cubicBezTo>
                    <a:pt x="8" y="10"/>
                    <a:pt x="9" y="7"/>
                    <a:pt x="12" y="4"/>
                  </a:cubicBezTo>
                  <a:cubicBezTo>
                    <a:pt x="14" y="2"/>
                    <a:pt x="17" y="1"/>
                    <a:pt x="21" y="0"/>
                  </a:cubicBezTo>
                  <a:close/>
                  <a:moveTo>
                    <a:pt x="22" y="15"/>
                  </a:moveTo>
                  <a:cubicBezTo>
                    <a:pt x="22" y="36"/>
                    <a:pt x="22" y="36"/>
                    <a:pt x="22" y="36"/>
                  </a:cubicBezTo>
                  <a:cubicBezTo>
                    <a:pt x="56" y="36"/>
                    <a:pt x="56" y="36"/>
                    <a:pt x="56" y="36"/>
                  </a:cubicBezTo>
                  <a:cubicBezTo>
                    <a:pt x="56" y="15"/>
                    <a:pt x="56" y="15"/>
                    <a:pt x="56" y="15"/>
                  </a:cubicBezTo>
                  <a:lnTo>
                    <a:pt x="22" y="15"/>
                  </a:lnTo>
                  <a:close/>
                  <a:moveTo>
                    <a:pt x="22" y="50"/>
                  </a:moveTo>
                  <a:cubicBezTo>
                    <a:pt x="22" y="70"/>
                    <a:pt x="22" y="70"/>
                    <a:pt x="22" y="70"/>
                  </a:cubicBezTo>
                  <a:cubicBezTo>
                    <a:pt x="56" y="70"/>
                    <a:pt x="56" y="70"/>
                    <a:pt x="56" y="70"/>
                  </a:cubicBezTo>
                  <a:cubicBezTo>
                    <a:pt x="56" y="50"/>
                    <a:pt x="56" y="50"/>
                    <a:pt x="56" y="50"/>
                  </a:cubicBezTo>
                  <a:lnTo>
                    <a:pt x="22" y="50"/>
                  </a:lnTo>
                  <a:close/>
                  <a:moveTo>
                    <a:pt x="70" y="15"/>
                  </a:moveTo>
                  <a:cubicBezTo>
                    <a:pt x="70" y="36"/>
                    <a:pt x="70" y="36"/>
                    <a:pt x="70" y="36"/>
                  </a:cubicBezTo>
                  <a:cubicBezTo>
                    <a:pt x="106" y="36"/>
                    <a:pt x="106" y="36"/>
                    <a:pt x="106" y="36"/>
                  </a:cubicBezTo>
                  <a:cubicBezTo>
                    <a:pt x="106" y="15"/>
                    <a:pt x="106" y="15"/>
                    <a:pt x="106" y="15"/>
                  </a:cubicBezTo>
                  <a:lnTo>
                    <a:pt x="70" y="15"/>
                  </a:lnTo>
                  <a:close/>
                  <a:moveTo>
                    <a:pt x="70" y="50"/>
                  </a:moveTo>
                  <a:cubicBezTo>
                    <a:pt x="70" y="70"/>
                    <a:pt x="70" y="70"/>
                    <a:pt x="70" y="70"/>
                  </a:cubicBezTo>
                  <a:cubicBezTo>
                    <a:pt x="106" y="70"/>
                    <a:pt x="106" y="70"/>
                    <a:pt x="106" y="70"/>
                  </a:cubicBezTo>
                  <a:cubicBezTo>
                    <a:pt x="106" y="50"/>
                    <a:pt x="106" y="50"/>
                    <a:pt x="106" y="50"/>
                  </a:cubicBezTo>
                  <a:lnTo>
                    <a:pt x="70" y="50"/>
                  </a:ln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9" name="Freeform 40">
              <a:extLst>
                <a:ext uri="{FF2B5EF4-FFF2-40B4-BE49-F238E27FC236}">
                  <a16:creationId xmlns:a16="http://schemas.microsoft.com/office/drawing/2014/main" id="{9ECB4314-9E40-3CC4-741F-0C1741CD99C9}"/>
                </a:ext>
              </a:extLst>
            </p:cNvPr>
            <p:cNvSpPr>
              <a:spLocks noEditPoints="1"/>
            </p:cNvSpPr>
            <p:nvPr/>
          </p:nvSpPr>
          <p:spPr bwMode="gray">
            <a:xfrm>
              <a:off x="22629813" y="5267326"/>
              <a:ext cx="506412" cy="512763"/>
            </a:xfrm>
            <a:custGeom>
              <a:avLst/>
              <a:gdLst>
                <a:gd name="T0" fmla="*/ 28 w 134"/>
                <a:gd name="T1" fmla="*/ 53 h 135"/>
                <a:gd name="T2" fmla="*/ 25 w 134"/>
                <a:gd name="T3" fmla="*/ 46 h 135"/>
                <a:gd name="T4" fmla="*/ 17 w 134"/>
                <a:gd name="T5" fmla="*/ 46 h 135"/>
                <a:gd name="T6" fmla="*/ 7 w 134"/>
                <a:gd name="T7" fmla="*/ 17 h 135"/>
                <a:gd name="T8" fmla="*/ 12 w 134"/>
                <a:gd name="T9" fmla="*/ 9 h 135"/>
                <a:gd name="T10" fmla="*/ 21 w 134"/>
                <a:gd name="T11" fmla="*/ 14 h 135"/>
                <a:gd name="T12" fmla="*/ 28 w 134"/>
                <a:gd name="T13" fmla="*/ 7 h 135"/>
                <a:gd name="T14" fmla="*/ 34 w 134"/>
                <a:gd name="T15" fmla="*/ 0 h 135"/>
                <a:gd name="T16" fmla="*/ 42 w 134"/>
                <a:gd name="T17" fmla="*/ 7 h 135"/>
                <a:gd name="T18" fmla="*/ 56 w 134"/>
                <a:gd name="T19" fmla="*/ 53 h 135"/>
                <a:gd name="T20" fmla="*/ 63 w 134"/>
                <a:gd name="T21" fmla="*/ 60 h 135"/>
                <a:gd name="T22" fmla="*/ 56 w 134"/>
                <a:gd name="T23" fmla="*/ 67 h 135"/>
                <a:gd name="T24" fmla="*/ 60 w 134"/>
                <a:gd name="T25" fmla="*/ 84 h 135"/>
                <a:gd name="T26" fmla="*/ 104 w 134"/>
                <a:gd name="T27" fmla="*/ 86 h 135"/>
                <a:gd name="T28" fmla="*/ 106 w 134"/>
                <a:gd name="T29" fmla="*/ 2 h 135"/>
                <a:gd name="T30" fmla="*/ 116 w 134"/>
                <a:gd name="T31" fmla="*/ 2 h 135"/>
                <a:gd name="T32" fmla="*/ 118 w 134"/>
                <a:gd name="T33" fmla="*/ 84 h 135"/>
                <a:gd name="T34" fmla="*/ 131 w 134"/>
                <a:gd name="T35" fmla="*/ 84 h 135"/>
                <a:gd name="T36" fmla="*/ 133 w 134"/>
                <a:gd name="T37" fmla="*/ 94 h 135"/>
                <a:gd name="T38" fmla="*/ 118 w 134"/>
                <a:gd name="T39" fmla="*/ 99 h 135"/>
                <a:gd name="T40" fmla="*/ 115 w 134"/>
                <a:gd name="T41" fmla="*/ 133 h 135"/>
                <a:gd name="T42" fmla="*/ 106 w 134"/>
                <a:gd name="T43" fmla="*/ 133 h 135"/>
                <a:gd name="T44" fmla="*/ 104 w 134"/>
                <a:gd name="T45" fmla="*/ 102 h 135"/>
                <a:gd name="T46" fmla="*/ 55 w 134"/>
                <a:gd name="T47" fmla="*/ 104 h 135"/>
                <a:gd name="T48" fmla="*/ 49 w 134"/>
                <a:gd name="T49" fmla="*/ 93 h 135"/>
                <a:gd name="T50" fmla="*/ 42 w 134"/>
                <a:gd name="T51" fmla="*/ 127 h 135"/>
                <a:gd name="T52" fmla="*/ 35 w 134"/>
                <a:gd name="T53" fmla="*/ 134 h 135"/>
                <a:gd name="T54" fmla="*/ 28 w 134"/>
                <a:gd name="T55" fmla="*/ 127 h 135"/>
                <a:gd name="T56" fmla="*/ 14 w 134"/>
                <a:gd name="T57" fmla="*/ 108 h 135"/>
                <a:gd name="T58" fmla="*/ 3 w 134"/>
                <a:gd name="T59" fmla="*/ 109 h 135"/>
                <a:gd name="T60" fmla="*/ 1 w 134"/>
                <a:gd name="T61" fmla="*/ 98 h 135"/>
                <a:gd name="T62" fmla="*/ 9 w 134"/>
                <a:gd name="T63" fmla="*/ 67 h 135"/>
                <a:gd name="T64" fmla="*/ 3 w 134"/>
                <a:gd name="T65" fmla="*/ 60 h 135"/>
                <a:gd name="T66" fmla="*/ 9 w 134"/>
                <a:gd name="T67" fmla="*/ 53 h 135"/>
                <a:gd name="T68" fmla="*/ 56 w 134"/>
                <a:gd name="T69" fmla="*/ 43 h 135"/>
                <a:gd name="T70" fmla="*/ 47 w 134"/>
                <a:gd name="T71" fmla="*/ 46 h 135"/>
                <a:gd name="T72" fmla="*/ 43 w 134"/>
                <a:gd name="T73" fmla="*/ 37 h 135"/>
                <a:gd name="T74" fmla="*/ 57 w 134"/>
                <a:gd name="T75" fmla="*/ 9 h 135"/>
                <a:gd name="T76" fmla="*/ 66 w 134"/>
                <a:gd name="T77" fmla="*/ 13 h 135"/>
                <a:gd name="T78" fmla="*/ 73 w 134"/>
                <a:gd name="T79" fmla="*/ 43 h 135"/>
                <a:gd name="T80" fmla="*/ 97 w 134"/>
                <a:gd name="T81" fmla="*/ 68 h 135"/>
                <a:gd name="T82" fmla="*/ 91 w 134"/>
                <a:gd name="T83" fmla="*/ 75 h 135"/>
                <a:gd name="T84" fmla="*/ 63 w 134"/>
                <a:gd name="T85" fmla="*/ 53 h 135"/>
                <a:gd name="T86" fmla="*/ 64 w 134"/>
                <a:gd name="T87" fmla="*/ 44 h 135"/>
                <a:gd name="T88" fmla="*/ 73 w 134"/>
                <a:gd name="T89" fmla="*/ 43 h 135"/>
                <a:gd name="T90" fmla="*/ 101 w 134"/>
                <a:gd name="T91" fmla="*/ 31 h 135"/>
                <a:gd name="T92" fmla="*/ 101 w 134"/>
                <a:gd name="T93" fmla="*/ 40 h 135"/>
                <a:gd name="T94" fmla="*/ 91 w 134"/>
                <a:gd name="T95" fmla="*/ 41 h 135"/>
                <a:gd name="T96" fmla="*/ 67 w 134"/>
                <a:gd name="T97" fmla="*/ 17 h 135"/>
                <a:gd name="T98" fmla="*/ 74 w 134"/>
                <a:gd name="T99" fmla="*/ 10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34" h="135">
                  <a:moveTo>
                    <a:pt x="9" y="53"/>
                  </a:moveTo>
                  <a:cubicBezTo>
                    <a:pt x="28" y="53"/>
                    <a:pt x="28" y="53"/>
                    <a:pt x="28" y="53"/>
                  </a:cubicBezTo>
                  <a:cubicBezTo>
                    <a:pt x="28" y="42"/>
                    <a:pt x="28" y="42"/>
                    <a:pt x="28" y="42"/>
                  </a:cubicBezTo>
                  <a:cubicBezTo>
                    <a:pt x="27" y="44"/>
                    <a:pt x="27" y="45"/>
                    <a:pt x="25" y="46"/>
                  </a:cubicBezTo>
                  <a:cubicBezTo>
                    <a:pt x="24" y="47"/>
                    <a:pt x="23" y="48"/>
                    <a:pt x="21" y="48"/>
                  </a:cubicBezTo>
                  <a:cubicBezTo>
                    <a:pt x="20" y="48"/>
                    <a:pt x="18" y="47"/>
                    <a:pt x="17" y="46"/>
                  </a:cubicBezTo>
                  <a:cubicBezTo>
                    <a:pt x="15" y="46"/>
                    <a:pt x="15" y="44"/>
                    <a:pt x="14" y="43"/>
                  </a:cubicBezTo>
                  <a:cubicBezTo>
                    <a:pt x="7" y="17"/>
                    <a:pt x="7" y="17"/>
                    <a:pt x="7" y="17"/>
                  </a:cubicBezTo>
                  <a:cubicBezTo>
                    <a:pt x="7" y="15"/>
                    <a:pt x="7" y="14"/>
                    <a:pt x="8" y="12"/>
                  </a:cubicBezTo>
                  <a:cubicBezTo>
                    <a:pt x="9" y="11"/>
                    <a:pt x="11" y="10"/>
                    <a:pt x="12" y="9"/>
                  </a:cubicBezTo>
                  <a:cubicBezTo>
                    <a:pt x="14" y="9"/>
                    <a:pt x="16" y="9"/>
                    <a:pt x="17" y="10"/>
                  </a:cubicBezTo>
                  <a:cubicBezTo>
                    <a:pt x="19" y="11"/>
                    <a:pt x="20" y="12"/>
                    <a:pt x="21" y="14"/>
                  </a:cubicBezTo>
                  <a:cubicBezTo>
                    <a:pt x="27" y="39"/>
                    <a:pt x="27" y="39"/>
                    <a:pt x="27" y="39"/>
                  </a:cubicBezTo>
                  <a:cubicBezTo>
                    <a:pt x="28" y="7"/>
                    <a:pt x="28" y="7"/>
                    <a:pt x="28" y="7"/>
                  </a:cubicBezTo>
                  <a:cubicBezTo>
                    <a:pt x="28" y="5"/>
                    <a:pt x="28" y="3"/>
                    <a:pt x="30" y="2"/>
                  </a:cubicBezTo>
                  <a:cubicBezTo>
                    <a:pt x="31" y="1"/>
                    <a:pt x="33" y="0"/>
                    <a:pt x="34" y="0"/>
                  </a:cubicBezTo>
                  <a:cubicBezTo>
                    <a:pt x="36" y="0"/>
                    <a:pt x="38" y="1"/>
                    <a:pt x="39" y="2"/>
                  </a:cubicBezTo>
                  <a:cubicBezTo>
                    <a:pt x="40" y="3"/>
                    <a:pt x="41" y="5"/>
                    <a:pt x="42" y="7"/>
                  </a:cubicBezTo>
                  <a:cubicBezTo>
                    <a:pt x="42" y="53"/>
                    <a:pt x="42" y="53"/>
                    <a:pt x="42" y="53"/>
                  </a:cubicBezTo>
                  <a:cubicBezTo>
                    <a:pt x="56" y="53"/>
                    <a:pt x="56" y="53"/>
                    <a:pt x="56" y="53"/>
                  </a:cubicBezTo>
                  <a:cubicBezTo>
                    <a:pt x="58" y="53"/>
                    <a:pt x="59" y="54"/>
                    <a:pt x="61" y="55"/>
                  </a:cubicBezTo>
                  <a:cubicBezTo>
                    <a:pt x="62" y="57"/>
                    <a:pt x="63" y="58"/>
                    <a:pt x="63" y="60"/>
                  </a:cubicBezTo>
                  <a:cubicBezTo>
                    <a:pt x="63" y="62"/>
                    <a:pt x="62" y="64"/>
                    <a:pt x="61" y="65"/>
                  </a:cubicBezTo>
                  <a:cubicBezTo>
                    <a:pt x="59" y="66"/>
                    <a:pt x="58" y="67"/>
                    <a:pt x="56" y="67"/>
                  </a:cubicBezTo>
                  <a:cubicBezTo>
                    <a:pt x="45" y="67"/>
                    <a:pt x="45" y="67"/>
                    <a:pt x="45" y="67"/>
                  </a:cubicBezTo>
                  <a:cubicBezTo>
                    <a:pt x="60" y="84"/>
                    <a:pt x="60" y="84"/>
                    <a:pt x="60" y="84"/>
                  </a:cubicBezTo>
                  <a:cubicBezTo>
                    <a:pt x="62" y="87"/>
                    <a:pt x="62" y="90"/>
                    <a:pt x="60" y="93"/>
                  </a:cubicBezTo>
                  <a:cubicBezTo>
                    <a:pt x="104" y="86"/>
                    <a:pt x="104" y="86"/>
                    <a:pt x="104" y="86"/>
                  </a:cubicBezTo>
                  <a:cubicBezTo>
                    <a:pt x="104" y="7"/>
                    <a:pt x="104" y="7"/>
                    <a:pt x="104" y="7"/>
                  </a:cubicBezTo>
                  <a:cubicBezTo>
                    <a:pt x="104" y="5"/>
                    <a:pt x="104" y="3"/>
                    <a:pt x="106" y="2"/>
                  </a:cubicBezTo>
                  <a:cubicBezTo>
                    <a:pt x="107" y="0"/>
                    <a:pt x="109" y="0"/>
                    <a:pt x="111" y="0"/>
                  </a:cubicBezTo>
                  <a:cubicBezTo>
                    <a:pt x="113" y="0"/>
                    <a:pt x="114" y="0"/>
                    <a:pt x="116" y="2"/>
                  </a:cubicBezTo>
                  <a:cubicBezTo>
                    <a:pt x="117" y="3"/>
                    <a:pt x="118" y="5"/>
                    <a:pt x="118" y="7"/>
                  </a:cubicBezTo>
                  <a:cubicBezTo>
                    <a:pt x="118" y="84"/>
                    <a:pt x="118" y="84"/>
                    <a:pt x="118" y="84"/>
                  </a:cubicBezTo>
                  <a:cubicBezTo>
                    <a:pt x="125" y="82"/>
                    <a:pt x="125" y="82"/>
                    <a:pt x="125" y="82"/>
                  </a:cubicBezTo>
                  <a:cubicBezTo>
                    <a:pt x="127" y="82"/>
                    <a:pt x="129" y="83"/>
                    <a:pt x="131" y="84"/>
                  </a:cubicBezTo>
                  <a:cubicBezTo>
                    <a:pt x="133" y="85"/>
                    <a:pt x="133" y="87"/>
                    <a:pt x="134" y="89"/>
                  </a:cubicBezTo>
                  <a:cubicBezTo>
                    <a:pt x="134" y="91"/>
                    <a:pt x="134" y="93"/>
                    <a:pt x="133" y="94"/>
                  </a:cubicBezTo>
                  <a:cubicBezTo>
                    <a:pt x="131" y="96"/>
                    <a:pt x="130" y="97"/>
                    <a:pt x="128" y="98"/>
                  </a:cubicBezTo>
                  <a:cubicBezTo>
                    <a:pt x="118" y="99"/>
                    <a:pt x="118" y="99"/>
                    <a:pt x="118" y="99"/>
                  </a:cubicBezTo>
                  <a:cubicBezTo>
                    <a:pt x="118" y="129"/>
                    <a:pt x="118" y="129"/>
                    <a:pt x="118" y="129"/>
                  </a:cubicBezTo>
                  <a:cubicBezTo>
                    <a:pt x="118" y="130"/>
                    <a:pt x="117" y="132"/>
                    <a:pt x="115" y="133"/>
                  </a:cubicBezTo>
                  <a:cubicBezTo>
                    <a:pt x="114" y="135"/>
                    <a:pt x="113" y="135"/>
                    <a:pt x="111" y="135"/>
                  </a:cubicBezTo>
                  <a:cubicBezTo>
                    <a:pt x="109" y="135"/>
                    <a:pt x="107" y="135"/>
                    <a:pt x="106" y="133"/>
                  </a:cubicBezTo>
                  <a:cubicBezTo>
                    <a:pt x="104" y="132"/>
                    <a:pt x="104" y="130"/>
                    <a:pt x="104" y="129"/>
                  </a:cubicBezTo>
                  <a:cubicBezTo>
                    <a:pt x="104" y="102"/>
                    <a:pt x="104" y="102"/>
                    <a:pt x="104" y="102"/>
                  </a:cubicBezTo>
                  <a:cubicBezTo>
                    <a:pt x="64" y="108"/>
                    <a:pt x="64" y="108"/>
                    <a:pt x="64" y="108"/>
                  </a:cubicBezTo>
                  <a:cubicBezTo>
                    <a:pt x="60" y="109"/>
                    <a:pt x="57" y="108"/>
                    <a:pt x="55" y="104"/>
                  </a:cubicBezTo>
                  <a:cubicBezTo>
                    <a:pt x="54" y="101"/>
                    <a:pt x="54" y="98"/>
                    <a:pt x="56" y="95"/>
                  </a:cubicBezTo>
                  <a:cubicBezTo>
                    <a:pt x="54" y="96"/>
                    <a:pt x="51" y="95"/>
                    <a:pt x="49" y="93"/>
                  </a:cubicBezTo>
                  <a:cubicBezTo>
                    <a:pt x="42" y="85"/>
                    <a:pt x="42" y="85"/>
                    <a:pt x="42" y="85"/>
                  </a:cubicBezTo>
                  <a:cubicBezTo>
                    <a:pt x="42" y="127"/>
                    <a:pt x="42" y="127"/>
                    <a:pt x="42" y="127"/>
                  </a:cubicBezTo>
                  <a:cubicBezTo>
                    <a:pt x="41" y="129"/>
                    <a:pt x="41" y="131"/>
                    <a:pt x="39" y="132"/>
                  </a:cubicBezTo>
                  <a:cubicBezTo>
                    <a:pt x="38" y="134"/>
                    <a:pt x="36" y="134"/>
                    <a:pt x="35" y="134"/>
                  </a:cubicBezTo>
                  <a:cubicBezTo>
                    <a:pt x="33" y="134"/>
                    <a:pt x="31" y="134"/>
                    <a:pt x="30" y="132"/>
                  </a:cubicBezTo>
                  <a:cubicBezTo>
                    <a:pt x="28" y="131"/>
                    <a:pt x="28" y="129"/>
                    <a:pt x="28" y="127"/>
                  </a:cubicBezTo>
                  <a:cubicBezTo>
                    <a:pt x="28" y="89"/>
                    <a:pt x="28" y="89"/>
                    <a:pt x="28" y="89"/>
                  </a:cubicBezTo>
                  <a:cubicBezTo>
                    <a:pt x="14" y="108"/>
                    <a:pt x="14" y="108"/>
                    <a:pt x="14" y="108"/>
                  </a:cubicBezTo>
                  <a:cubicBezTo>
                    <a:pt x="13" y="109"/>
                    <a:pt x="11" y="110"/>
                    <a:pt x="9" y="110"/>
                  </a:cubicBezTo>
                  <a:cubicBezTo>
                    <a:pt x="7" y="111"/>
                    <a:pt x="5" y="110"/>
                    <a:pt x="3" y="109"/>
                  </a:cubicBezTo>
                  <a:cubicBezTo>
                    <a:pt x="2" y="108"/>
                    <a:pt x="1" y="106"/>
                    <a:pt x="0" y="104"/>
                  </a:cubicBezTo>
                  <a:cubicBezTo>
                    <a:pt x="0" y="102"/>
                    <a:pt x="0" y="100"/>
                    <a:pt x="1" y="98"/>
                  </a:cubicBezTo>
                  <a:cubicBezTo>
                    <a:pt x="24" y="67"/>
                    <a:pt x="24" y="67"/>
                    <a:pt x="24" y="67"/>
                  </a:cubicBezTo>
                  <a:cubicBezTo>
                    <a:pt x="9" y="67"/>
                    <a:pt x="9" y="67"/>
                    <a:pt x="9" y="67"/>
                  </a:cubicBezTo>
                  <a:cubicBezTo>
                    <a:pt x="7" y="67"/>
                    <a:pt x="6" y="66"/>
                    <a:pt x="5" y="65"/>
                  </a:cubicBezTo>
                  <a:cubicBezTo>
                    <a:pt x="3" y="64"/>
                    <a:pt x="3" y="62"/>
                    <a:pt x="3" y="60"/>
                  </a:cubicBezTo>
                  <a:cubicBezTo>
                    <a:pt x="3" y="58"/>
                    <a:pt x="3" y="57"/>
                    <a:pt x="5" y="55"/>
                  </a:cubicBezTo>
                  <a:cubicBezTo>
                    <a:pt x="6" y="54"/>
                    <a:pt x="7" y="53"/>
                    <a:pt x="9" y="53"/>
                  </a:cubicBezTo>
                  <a:close/>
                  <a:moveTo>
                    <a:pt x="66" y="18"/>
                  </a:moveTo>
                  <a:cubicBezTo>
                    <a:pt x="56" y="43"/>
                    <a:pt x="56" y="43"/>
                    <a:pt x="56" y="43"/>
                  </a:cubicBezTo>
                  <a:cubicBezTo>
                    <a:pt x="55" y="44"/>
                    <a:pt x="54" y="45"/>
                    <a:pt x="52" y="46"/>
                  </a:cubicBezTo>
                  <a:cubicBezTo>
                    <a:pt x="50" y="46"/>
                    <a:pt x="48" y="46"/>
                    <a:pt x="47" y="46"/>
                  </a:cubicBezTo>
                  <a:cubicBezTo>
                    <a:pt x="45" y="45"/>
                    <a:pt x="44" y="44"/>
                    <a:pt x="43" y="42"/>
                  </a:cubicBezTo>
                  <a:cubicBezTo>
                    <a:pt x="43" y="40"/>
                    <a:pt x="42" y="39"/>
                    <a:pt x="43" y="37"/>
                  </a:cubicBezTo>
                  <a:cubicBezTo>
                    <a:pt x="53" y="13"/>
                    <a:pt x="53" y="13"/>
                    <a:pt x="53" y="13"/>
                  </a:cubicBezTo>
                  <a:cubicBezTo>
                    <a:pt x="54" y="11"/>
                    <a:pt x="55" y="10"/>
                    <a:pt x="57" y="9"/>
                  </a:cubicBezTo>
                  <a:cubicBezTo>
                    <a:pt x="59" y="9"/>
                    <a:pt x="61" y="9"/>
                    <a:pt x="62" y="9"/>
                  </a:cubicBezTo>
                  <a:cubicBezTo>
                    <a:pt x="64" y="10"/>
                    <a:pt x="65" y="11"/>
                    <a:pt x="66" y="13"/>
                  </a:cubicBezTo>
                  <a:cubicBezTo>
                    <a:pt x="67" y="15"/>
                    <a:pt x="67" y="16"/>
                    <a:pt x="66" y="18"/>
                  </a:cubicBezTo>
                  <a:close/>
                  <a:moveTo>
                    <a:pt x="73" y="43"/>
                  </a:moveTo>
                  <a:cubicBezTo>
                    <a:pt x="96" y="63"/>
                    <a:pt x="96" y="63"/>
                    <a:pt x="96" y="63"/>
                  </a:cubicBezTo>
                  <a:cubicBezTo>
                    <a:pt x="97" y="64"/>
                    <a:pt x="97" y="66"/>
                    <a:pt x="97" y="68"/>
                  </a:cubicBezTo>
                  <a:cubicBezTo>
                    <a:pt x="97" y="70"/>
                    <a:pt x="97" y="71"/>
                    <a:pt x="95" y="72"/>
                  </a:cubicBezTo>
                  <a:cubicBezTo>
                    <a:pt x="94" y="74"/>
                    <a:pt x="93" y="75"/>
                    <a:pt x="91" y="75"/>
                  </a:cubicBezTo>
                  <a:cubicBezTo>
                    <a:pt x="89" y="75"/>
                    <a:pt x="88" y="75"/>
                    <a:pt x="86" y="74"/>
                  </a:cubicBezTo>
                  <a:cubicBezTo>
                    <a:pt x="63" y="53"/>
                    <a:pt x="63" y="53"/>
                    <a:pt x="63" y="53"/>
                  </a:cubicBezTo>
                  <a:cubicBezTo>
                    <a:pt x="62" y="52"/>
                    <a:pt x="62" y="50"/>
                    <a:pt x="62" y="49"/>
                  </a:cubicBezTo>
                  <a:cubicBezTo>
                    <a:pt x="62" y="47"/>
                    <a:pt x="62" y="45"/>
                    <a:pt x="64" y="44"/>
                  </a:cubicBezTo>
                  <a:cubicBezTo>
                    <a:pt x="65" y="42"/>
                    <a:pt x="66" y="42"/>
                    <a:pt x="68" y="42"/>
                  </a:cubicBezTo>
                  <a:cubicBezTo>
                    <a:pt x="70" y="41"/>
                    <a:pt x="72" y="42"/>
                    <a:pt x="73" y="43"/>
                  </a:cubicBezTo>
                  <a:close/>
                  <a:moveTo>
                    <a:pt x="79" y="12"/>
                  </a:moveTo>
                  <a:cubicBezTo>
                    <a:pt x="101" y="31"/>
                    <a:pt x="101" y="31"/>
                    <a:pt x="101" y="31"/>
                  </a:cubicBezTo>
                  <a:cubicBezTo>
                    <a:pt x="102" y="32"/>
                    <a:pt x="102" y="34"/>
                    <a:pt x="102" y="36"/>
                  </a:cubicBezTo>
                  <a:cubicBezTo>
                    <a:pt x="102" y="37"/>
                    <a:pt x="102" y="39"/>
                    <a:pt x="101" y="40"/>
                  </a:cubicBezTo>
                  <a:cubicBezTo>
                    <a:pt x="99" y="42"/>
                    <a:pt x="98" y="42"/>
                    <a:pt x="96" y="42"/>
                  </a:cubicBezTo>
                  <a:cubicBezTo>
                    <a:pt x="94" y="42"/>
                    <a:pt x="92" y="42"/>
                    <a:pt x="91" y="41"/>
                  </a:cubicBezTo>
                  <a:cubicBezTo>
                    <a:pt x="70" y="22"/>
                    <a:pt x="70" y="22"/>
                    <a:pt x="70" y="22"/>
                  </a:cubicBezTo>
                  <a:cubicBezTo>
                    <a:pt x="68" y="21"/>
                    <a:pt x="68" y="19"/>
                    <a:pt x="67" y="17"/>
                  </a:cubicBezTo>
                  <a:cubicBezTo>
                    <a:pt x="67" y="15"/>
                    <a:pt x="68" y="14"/>
                    <a:pt x="69" y="12"/>
                  </a:cubicBezTo>
                  <a:cubicBezTo>
                    <a:pt x="70" y="11"/>
                    <a:pt x="72" y="10"/>
                    <a:pt x="74" y="10"/>
                  </a:cubicBezTo>
                  <a:cubicBezTo>
                    <a:pt x="76" y="10"/>
                    <a:pt x="77" y="10"/>
                    <a:pt x="79" y="12"/>
                  </a:cubicBez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0" name="Freeform 41">
              <a:extLst>
                <a:ext uri="{FF2B5EF4-FFF2-40B4-BE49-F238E27FC236}">
                  <a16:creationId xmlns:a16="http://schemas.microsoft.com/office/drawing/2014/main" id="{4E894E46-9D0F-6A7E-4EF5-9B44996E6C18}"/>
                </a:ext>
              </a:extLst>
            </p:cNvPr>
            <p:cNvSpPr>
              <a:spLocks noEditPoints="1"/>
            </p:cNvSpPr>
            <p:nvPr/>
          </p:nvSpPr>
          <p:spPr bwMode="gray">
            <a:xfrm>
              <a:off x="17459325" y="5907088"/>
              <a:ext cx="498475" cy="485775"/>
            </a:xfrm>
            <a:custGeom>
              <a:avLst/>
              <a:gdLst>
                <a:gd name="T0" fmla="*/ 45 w 132"/>
                <a:gd name="T1" fmla="*/ 9 h 128"/>
                <a:gd name="T2" fmla="*/ 55 w 132"/>
                <a:gd name="T3" fmla="*/ 22 h 128"/>
                <a:gd name="T4" fmla="*/ 57 w 132"/>
                <a:gd name="T5" fmla="*/ 86 h 128"/>
                <a:gd name="T6" fmla="*/ 67 w 132"/>
                <a:gd name="T7" fmla="*/ 91 h 128"/>
                <a:gd name="T8" fmla="*/ 63 w 132"/>
                <a:gd name="T9" fmla="*/ 34 h 128"/>
                <a:gd name="T10" fmla="*/ 57 w 132"/>
                <a:gd name="T11" fmla="*/ 27 h 128"/>
                <a:gd name="T12" fmla="*/ 63 w 132"/>
                <a:gd name="T13" fmla="*/ 20 h 128"/>
                <a:gd name="T14" fmla="*/ 83 w 132"/>
                <a:gd name="T15" fmla="*/ 8 h 128"/>
                <a:gd name="T16" fmla="*/ 90 w 132"/>
                <a:gd name="T17" fmla="*/ 0 h 128"/>
                <a:gd name="T18" fmla="*/ 98 w 132"/>
                <a:gd name="T19" fmla="*/ 7 h 128"/>
                <a:gd name="T20" fmla="*/ 116 w 132"/>
                <a:gd name="T21" fmla="*/ 20 h 128"/>
                <a:gd name="T22" fmla="*/ 130 w 132"/>
                <a:gd name="T23" fmla="*/ 32 h 128"/>
                <a:gd name="T24" fmla="*/ 116 w 132"/>
                <a:gd name="T25" fmla="*/ 126 h 128"/>
                <a:gd name="T26" fmla="*/ 88 w 132"/>
                <a:gd name="T27" fmla="*/ 125 h 128"/>
                <a:gd name="T28" fmla="*/ 82 w 132"/>
                <a:gd name="T29" fmla="*/ 115 h 128"/>
                <a:gd name="T30" fmla="*/ 91 w 132"/>
                <a:gd name="T31" fmla="*/ 109 h 128"/>
                <a:gd name="T32" fmla="*/ 107 w 132"/>
                <a:gd name="T33" fmla="*/ 111 h 128"/>
                <a:gd name="T34" fmla="*/ 115 w 132"/>
                <a:gd name="T35" fmla="*/ 34 h 128"/>
                <a:gd name="T36" fmla="*/ 69 w 132"/>
                <a:gd name="T37" fmla="*/ 124 h 128"/>
                <a:gd name="T38" fmla="*/ 59 w 132"/>
                <a:gd name="T39" fmla="*/ 126 h 128"/>
                <a:gd name="T40" fmla="*/ 56 w 132"/>
                <a:gd name="T41" fmla="*/ 116 h 128"/>
                <a:gd name="T42" fmla="*/ 62 w 132"/>
                <a:gd name="T43" fmla="*/ 101 h 128"/>
                <a:gd name="T44" fmla="*/ 5 w 132"/>
                <a:gd name="T45" fmla="*/ 125 h 128"/>
                <a:gd name="T46" fmla="*/ 1 w 132"/>
                <a:gd name="T47" fmla="*/ 114 h 128"/>
                <a:gd name="T48" fmla="*/ 14 w 132"/>
                <a:gd name="T49" fmla="*/ 106 h 128"/>
                <a:gd name="T50" fmla="*/ 17 w 132"/>
                <a:gd name="T51" fmla="*/ 13 h 128"/>
                <a:gd name="T52" fmla="*/ 28 w 132"/>
                <a:gd name="T53" fmla="*/ 54 h 128"/>
                <a:gd name="T54" fmla="*/ 42 w 132"/>
                <a:gd name="T55" fmla="*/ 68 h 128"/>
                <a:gd name="T56" fmla="*/ 28 w 132"/>
                <a:gd name="T57" fmla="*/ 54 h 128"/>
                <a:gd name="T58" fmla="*/ 28 w 132"/>
                <a:gd name="T59" fmla="*/ 40 h 128"/>
                <a:gd name="T60" fmla="*/ 42 w 132"/>
                <a:gd name="T61" fmla="*/ 27 h 128"/>
                <a:gd name="T62" fmla="*/ 28 w 132"/>
                <a:gd name="T63" fmla="*/ 82 h 128"/>
                <a:gd name="T64" fmla="*/ 42 w 132"/>
                <a:gd name="T65" fmla="*/ 93 h 128"/>
                <a:gd name="T66" fmla="*/ 28 w 132"/>
                <a:gd name="T67" fmla="*/ 82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32" h="128">
                  <a:moveTo>
                    <a:pt x="25" y="9"/>
                  </a:moveTo>
                  <a:cubicBezTo>
                    <a:pt x="45" y="9"/>
                    <a:pt x="45" y="9"/>
                    <a:pt x="45" y="9"/>
                  </a:cubicBezTo>
                  <a:cubicBezTo>
                    <a:pt x="48" y="9"/>
                    <a:pt x="50" y="11"/>
                    <a:pt x="53" y="13"/>
                  </a:cubicBezTo>
                  <a:cubicBezTo>
                    <a:pt x="55" y="15"/>
                    <a:pt x="56" y="18"/>
                    <a:pt x="55" y="22"/>
                  </a:cubicBezTo>
                  <a:cubicBezTo>
                    <a:pt x="55" y="86"/>
                    <a:pt x="55" y="86"/>
                    <a:pt x="55" y="86"/>
                  </a:cubicBezTo>
                  <a:cubicBezTo>
                    <a:pt x="57" y="86"/>
                    <a:pt x="57" y="86"/>
                    <a:pt x="57" y="86"/>
                  </a:cubicBezTo>
                  <a:cubicBezTo>
                    <a:pt x="59" y="85"/>
                    <a:pt x="61" y="85"/>
                    <a:pt x="63" y="86"/>
                  </a:cubicBezTo>
                  <a:cubicBezTo>
                    <a:pt x="65" y="87"/>
                    <a:pt x="66" y="89"/>
                    <a:pt x="67" y="91"/>
                  </a:cubicBezTo>
                  <a:cubicBezTo>
                    <a:pt x="75" y="73"/>
                    <a:pt x="80" y="54"/>
                    <a:pt x="81" y="34"/>
                  </a:cubicBezTo>
                  <a:cubicBezTo>
                    <a:pt x="63" y="34"/>
                    <a:pt x="63" y="34"/>
                    <a:pt x="63" y="34"/>
                  </a:cubicBezTo>
                  <a:cubicBezTo>
                    <a:pt x="62" y="34"/>
                    <a:pt x="60" y="33"/>
                    <a:pt x="59" y="32"/>
                  </a:cubicBezTo>
                  <a:cubicBezTo>
                    <a:pt x="58" y="30"/>
                    <a:pt x="57" y="29"/>
                    <a:pt x="57" y="27"/>
                  </a:cubicBezTo>
                  <a:cubicBezTo>
                    <a:pt x="57" y="25"/>
                    <a:pt x="58" y="24"/>
                    <a:pt x="59" y="22"/>
                  </a:cubicBezTo>
                  <a:cubicBezTo>
                    <a:pt x="60" y="21"/>
                    <a:pt x="62" y="20"/>
                    <a:pt x="63" y="20"/>
                  </a:cubicBezTo>
                  <a:cubicBezTo>
                    <a:pt x="82" y="20"/>
                    <a:pt x="82" y="20"/>
                    <a:pt x="82" y="20"/>
                  </a:cubicBezTo>
                  <a:cubicBezTo>
                    <a:pt x="83" y="8"/>
                    <a:pt x="83" y="8"/>
                    <a:pt x="83" y="8"/>
                  </a:cubicBezTo>
                  <a:cubicBezTo>
                    <a:pt x="83" y="6"/>
                    <a:pt x="83" y="4"/>
                    <a:pt x="85" y="2"/>
                  </a:cubicBezTo>
                  <a:cubicBezTo>
                    <a:pt x="86" y="1"/>
                    <a:pt x="88" y="0"/>
                    <a:pt x="90" y="0"/>
                  </a:cubicBezTo>
                  <a:cubicBezTo>
                    <a:pt x="92" y="0"/>
                    <a:pt x="94" y="0"/>
                    <a:pt x="96" y="2"/>
                  </a:cubicBezTo>
                  <a:cubicBezTo>
                    <a:pt x="97" y="3"/>
                    <a:pt x="98" y="5"/>
                    <a:pt x="98" y="7"/>
                  </a:cubicBezTo>
                  <a:cubicBezTo>
                    <a:pt x="98" y="11"/>
                    <a:pt x="98" y="15"/>
                    <a:pt x="98" y="20"/>
                  </a:cubicBezTo>
                  <a:cubicBezTo>
                    <a:pt x="116" y="20"/>
                    <a:pt x="116" y="20"/>
                    <a:pt x="116" y="20"/>
                  </a:cubicBezTo>
                  <a:cubicBezTo>
                    <a:pt x="120" y="19"/>
                    <a:pt x="123" y="20"/>
                    <a:pt x="126" y="23"/>
                  </a:cubicBezTo>
                  <a:cubicBezTo>
                    <a:pt x="128" y="25"/>
                    <a:pt x="130" y="28"/>
                    <a:pt x="130" y="32"/>
                  </a:cubicBezTo>
                  <a:cubicBezTo>
                    <a:pt x="132" y="61"/>
                    <a:pt x="130" y="89"/>
                    <a:pt x="124" y="116"/>
                  </a:cubicBezTo>
                  <a:cubicBezTo>
                    <a:pt x="122" y="120"/>
                    <a:pt x="120" y="123"/>
                    <a:pt x="116" y="126"/>
                  </a:cubicBezTo>
                  <a:cubicBezTo>
                    <a:pt x="112" y="128"/>
                    <a:pt x="108" y="128"/>
                    <a:pt x="104" y="127"/>
                  </a:cubicBezTo>
                  <a:cubicBezTo>
                    <a:pt x="88" y="125"/>
                    <a:pt x="88" y="125"/>
                    <a:pt x="88" y="125"/>
                  </a:cubicBezTo>
                  <a:cubicBezTo>
                    <a:pt x="86" y="124"/>
                    <a:pt x="84" y="123"/>
                    <a:pt x="83" y="121"/>
                  </a:cubicBezTo>
                  <a:cubicBezTo>
                    <a:pt x="82" y="119"/>
                    <a:pt x="81" y="117"/>
                    <a:pt x="82" y="115"/>
                  </a:cubicBezTo>
                  <a:cubicBezTo>
                    <a:pt x="82" y="113"/>
                    <a:pt x="83" y="111"/>
                    <a:pt x="85" y="110"/>
                  </a:cubicBezTo>
                  <a:cubicBezTo>
                    <a:pt x="87" y="109"/>
                    <a:pt x="89" y="109"/>
                    <a:pt x="91" y="109"/>
                  </a:cubicBezTo>
                  <a:cubicBezTo>
                    <a:pt x="104" y="112"/>
                    <a:pt x="104" y="112"/>
                    <a:pt x="104" y="112"/>
                  </a:cubicBezTo>
                  <a:cubicBezTo>
                    <a:pt x="105" y="112"/>
                    <a:pt x="106" y="112"/>
                    <a:pt x="107" y="111"/>
                  </a:cubicBezTo>
                  <a:cubicBezTo>
                    <a:pt x="109" y="110"/>
                    <a:pt x="109" y="109"/>
                    <a:pt x="109" y="108"/>
                  </a:cubicBezTo>
                  <a:cubicBezTo>
                    <a:pt x="114" y="83"/>
                    <a:pt x="116" y="59"/>
                    <a:pt x="115" y="34"/>
                  </a:cubicBezTo>
                  <a:cubicBezTo>
                    <a:pt x="97" y="34"/>
                    <a:pt x="97" y="34"/>
                    <a:pt x="97" y="34"/>
                  </a:cubicBezTo>
                  <a:cubicBezTo>
                    <a:pt x="95" y="66"/>
                    <a:pt x="86" y="96"/>
                    <a:pt x="69" y="124"/>
                  </a:cubicBezTo>
                  <a:cubicBezTo>
                    <a:pt x="68" y="125"/>
                    <a:pt x="67" y="127"/>
                    <a:pt x="64" y="127"/>
                  </a:cubicBezTo>
                  <a:cubicBezTo>
                    <a:pt x="62" y="127"/>
                    <a:pt x="60" y="127"/>
                    <a:pt x="59" y="126"/>
                  </a:cubicBezTo>
                  <a:cubicBezTo>
                    <a:pt x="57" y="125"/>
                    <a:pt x="56" y="123"/>
                    <a:pt x="55" y="121"/>
                  </a:cubicBezTo>
                  <a:cubicBezTo>
                    <a:pt x="55" y="119"/>
                    <a:pt x="55" y="117"/>
                    <a:pt x="56" y="116"/>
                  </a:cubicBezTo>
                  <a:cubicBezTo>
                    <a:pt x="56" y="114"/>
                    <a:pt x="59" y="109"/>
                    <a:pt x="65" y="100"/>
                  </a:cubicBezTo>
                  <a:cubicBezTo>
                    <a:pt x="64" y="100"/>
                    <a:pt x="63" y="101"/>
                    <a:pt x="62" y="101"/>
                  </a:cubicBezTo>
                  <a:cubicBezTo>
                    <a:pt x="12" y="125"/>
                    <a:pt x="12" y="125"/>
                    <a:pt x="12" y="125"/>
                  </a:cubicBezTo>
                  <a:cubicBezTo>
                    <a:pt x="9" y="126"/>
                    <a:pt x="7" y="126"/>
                    <a:pt x="5" y="125"/>
                  </a:cubicBezTo>
                  <a:cubicBezTo>
                    <a:pt x="3" y="124"/>
                    <a:pt x="1" y="123"/>
                    <a:pt x="1" y="121"/>
                  </a:cubicBezTo>
                  <a:cubicBezTo>
                    <a:pt x="0" y="119"/>
                    <a:pt x="0" y="116"/>
                    <a:pt x="1" y="114"/>
                  </a:cubicBezTo>
                  <a:cubicBezTo>
                    <a:pt x="2" y="112"/>
                    <a:pt x="3" y="111"/>
                    <a:pt x="5" y="110"/>
                  </a:cubicBezTo>
                  <a:cubicBezTo>
                    <a:pt x="14" y="106"/>
                    <a:pt x="14" y="106"/>
                    <a:pt x="14" y="106"/>
                  </a:cubicBezTo>
                  <a:cubicBezTo>
                    <a:pt x="14" y="22"/>
                    <a:pt x="14" y="22"/>
                    <a:pt x="14" y="22"/>
                  </a:cubicBezTo>
                  <a:cubicBezTo>
                    <a:pt x="14" y="19"/>
                    <a:pt x="15" y="16"/>
                    <a:pt x="17" y="13"/>
                  </a:cubicBezTo>
                  <a:cubicBezTo>
                    <a:pt x="19" y="11"/>
                    <a:pt x="22" y="10"/>
                    <a:pt x="25" y="9"/>
                  </a:cubicBezTo>
                  <a:close/>
                  <a:moveTo>
                    <a:pt x="28" y="54"/>
                  </a:moveTo>
                  <a:cubicBezTo>
                    <a:pt x="28" y="68"/>
                    <a:pt x="28" y="68"/>
                    <a:pt x="28" y="68"/>
                  </a:cubicBezTo>
                  <a:cubicBezTo>
                    <a:pt x="42" y="68"/>
                    <a:pt x="42" y="68"/>
                    <a:pt x="42" y="68"/>
                  </a:cubicBezTo>
                  <a:cubicBezTo>
                    <a:pt x="42" y="54"/>
                    <a:pt x="42" y="54"/>
                    <a:pt x="42" y="54"/>
                  </a:cubicBezTo>
                  <a:lnTo>
                    <a:pt x="28" y="54"/>
                  </a:lnTo>
                  <a:close/>
                  <a:moveTo>
                    <a:pt x="28" y="27"/>
                  </a:moveTo>
                  <a:cubicBezTo>
                    <a:pt x="28" y="40"/>
                    <a:pt x="28" y="40"/>
                    <a:pt x="28" y="40"/>
                  </a:cubicBezTo>
                  <a:cubicBezTo>
                    <a:pt x="42" y="40"/>
                    <a:pt x="42" y="40"/>
                    <a:pt x="42" y="40"/>
                  </a:cubicBezTo>
                  <a:cubicBezTo>
                    <a:pt x="42" y="27"/>
                    <a:pt x="42" y="27"/>
                    <a:pt x="42" y="27"/>
                  </a:cubicBezTo>
                  <a:lnTo>
                    <a:pt x="28" y="27"/>
                  </a:lnTo>
                  <a:close/>
                  <a:moveTo>
                    <a:pt x="28" y="82"/>
                  </a:moveTo>
                  <a:cubicBezTo>
                    <a:pt x="28" y="100"/>
                    <a:pt x="28" y="100"/>
                    <a:pt x="28" y="100"/>
                  </a:cubicBezTo>
                  <a:cubicBezTo>
                    <a:pt x="42" y="93"/>
                    <a:pt x="42" y="93"/>
                    <a:pt x="42" y="93"/>
                  </a:cubicBezTo>
                  <a:cubicBezTo>
                    <a:pt x="42" y="82"/>
                    <a:pt x="42" y="82"/>
                    <a:pt x="42" y="82"/>
                  </a:cubicBezTo>
                  <a:lnTo>
                    <a:pt x="28" y="82"/>
                  </a:ln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1" name="Freeform 42">
              <a:extLst>
                <a:ext uri="{FF2B5EF4-FFF2-40B4-BE49-F238E27FC236}">
                  <a16:creationId xmlns:a16="http://schemas.microsoft.com/office/drawing/2014/main" id="{34292117-D179-7840-61B2-719B3055450E}"/>
                </a:ext>
              </a:extLst>
            </p:cNvPr>
            <p:cNvSpPr>
              <a:spLocks/>
            </p:cNvSpPr>
            <p:nvPr/>
          </p:nvSpPr>
          <p:spPr bwMode="gray">
            <a:xfrm>
              <a:off x="17983200" y="5894388"/>
              <a:ext cx="490537" cy="514350"/>
            </a:xfrm>
            <a:custGeom>
              <a:avLst/>
              <a:gdLst>
                <a:gd name="T0" fmla="*/ 66 w 130"/>
                <a:gd name="T1" fmla="*/ 21 h 135"/>
                <a:gd name="T2" fmla="*/ 66 w 130"/>
                <a:gd name="T3" fmla="*/ 3 h 135"/>
                <a:gd name="T4" fmla="*/ 77 w 130"/>
                <a:gd name="T5" fmla="*/ 2 h 135"/>
                <a:gd name="T6" fmla="*/ 80 w 130"/>
                <a:gd name="T7" fmla="*/ 21 h 135"/>
                <a:gd name="T8" fmla="*/ 88 w 130"/>
                <a:gd name="T9" fmla="*/ 12 h 135"/>
                <a:gd name="T10" fmla="*/ 86 w 130"/>
                <a:gd name="T11" fmla="*/ 3 h 135"/>
                <a:gd name="T12" fmla="*/ 96 w 130"/>
                <a:gd name="T13" fmla="*/ 1 h 135"/>
                <a:gd name="T14" fmla="*/ 111 w 130"/>
                <a:gd name="T15" fmla="*/ 15 h 135"/>
                <a:gd name="T16" fmla="*/ 121 w 130"/>
                <a:gd name="T17" fmla="*/ 21 h 135"/>
                <a:gd name="T18" fmla="*/ 128 w 130"/>
                <a:gd name="T19" fmla="*/ 28 h 135"/>
                <a:gd name="T20" fmla="*/ 121 w 130"/>
                <a:gd name="T21" fmla="*/ 36 h 135"/>
                <a:gd name="T22" fmla="*/ 92 w 130"/>
                <a:gd name="T23" fmla="*/ 74 h 135"/>
                <a:gd name="T24" fmla="*/ 105 w 130"/>
                <a:gd name="T25" fmla="*/ 40 h 135"/>
                <a:gd name="T26" fmla="*/ 115 w 130"/>
                <a:gd name="T27" fmla="*/ 42 h 135"/>
                <a:gd name="T28" fmla="*/ 98 w 130"/>
                <a:gd name="T29" fmla="*/ 91 h 135"/>
                <a:gd name="T30" fmla="*/ 112 w 130"/>
                <a:gd name="T31" fmla="*/ 116 h 135"/>
                <a:gd name="T32" fmla="*/ 115 w 130"/>
                <a:gd name="T33" fmla="*/ 97 h 135"/>
                <a:gd name="T34" fmla="*/ 122 w 130"/>
                <a:gd name="T35" fmla="*/ 91 h 135"/>
                <a:gd name="T36" fmla="*/ 129 w 130"/>
                <a:gd name="T37" fmla="*/ 98 h 135"/>
                <a:gd name="T38" fmla="*/ 121 w 130"/>
                <a:gd name="T39" fmla="*/ 131 h 135"/>
                <a:gd name="T40" fmla="*/ 100 w 130"/>
                <a:gd name="T41" fmla="*/ 127 h 135"/>
                <a:gd name="T42" fmla="*/ 52 w 130"/>
                <a:gd name="T43" fmla="*/ 132 h 135"/>
                <a:gd name="T44" fmla="*/ 42 w 130"/>
                <a:gd name="T45" fmla="*/ 129 h 135"/>
                <a:gd name="T46" fmla="*/ 46 w 130"/>
                <a:gd name="T47" fmla="*/ 119 h 135"/>
                <a:gd name="T48" fmla="*/ 68 w 130"/>
                <a:gd name="T49" fmla="*/ 36 h 135"/>
                <a:gd name="T50" fmla="*/ 25 w 130"/>
                <a:gd name="T51" fmla="*/ 47 h 135"/>
                <a:gd name="T52" fmla="*/ 61 w 130"/>
                <a:gd name="T53" fmla="*/ 50 h 135"/>
                <a:gd name="T54" fmla="*/ 63 w 130"/>
                <a:gd name="T55" fmla="*/ 96 h 135"/>
                <a:gd name="T56" fmla="*/ 45 w 130"/>
                <a:gd name="T57" fmla="*/ 113 h 135"/>
                <a:gd name="T58" fmla="*/ 25 w 130"/>
                <a:gd name="T59" fmla="*/ 108 h 135"/>
                <a:gd name="T60" fmla="*/ 27 w 130"/>
                <a:gd name="T61" fmla="*/ 99 h 135"/>
                <a:gd name="T62" fmla="*/ 44 w 130"/>
                <a:gd name="T63" fmla="*/ 99 h 135"/>
                <a:gd name="T64" fmla="*/ 51 w 130"/>
                <a:gd name="T65" fmla="*/ 62 h 135"/>
                <a:gd name="T66" fmla="*/ 25 w 130"/>
                <a:gd name="T67" fmla="*/ 71 h 135"/>
                <a:gd name="T68" fmla="*/ 10 w 130"/>
                <a:gd name="T69" fmla="*/ 133 h 135"/>
                <a:gd name="T70" fmla="*/ 0 w 130"/>
                <a:gd name="T71" fmla="*/ 129 h 135"/>
                <a:gd name="T72" fmla="*/ 11 w 130"/>
                <a:gd name="T73" fmla="*/ 71 h 135"/>
                <a:gd name="T74" fmla="*/ 14 w 130"/>
                <a:gd name="T75" fmla="*/ 24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30" h="135">
                  <a:moveTo>
                    <a:pt x="22" y="21"/>
                  </a:moveTo>
                  <a:cubicBezTo>
                    <a:pt x="66" y="21"/>
                    <a:pt x="66" y="21"/>
                    <a:pt x="66" y="21"/>
                  </a:cubicBezTo>
                  <a:cubicBezTo>
                    <a:pt x="65" y="8"/>
                    <a:pt x="65" y="8"/>
                    <a:pt x="65" y="8"/>
                  </a:cubicBezTo>
                  <a:cubicBezTo>
                    <a:pt x="64" y="6"/>
                    <a:pt x="65" y="4"/>
                    <a:pt x="66" y="3"/>
                  </a:cubicBezTo>
                  <a:cubicBezTo>
                    <a:pt x="68" y="1"/>
                    <a:pt x="69" y="0"/>
                    <a:pt x="71" y="0"/>
                  </a:cubicBezTo>
                  <a:cubicBezTo>
                    <a:pt x="73" y="0"/>
                    <a:pt x="75" y="0"/>
                    <a:pt x="77" y="2"/>
                  </a:cubicBezTo>
                  <a:cubicBezTo>
                    <a:pt x="79" y="3"/>
                    <a:pt x="79" y="5"/>
                    <a:pt x="79" y="7"/>
                  </a:cubicBezTo>
                  <a:cubicBezTo>
                    <a:pt x="80" y="21"/>
                    <a:pt x="80" y="21"/>
                    <a:pt x="80" y="21"/>
                  </a:cubicBezTo>
                  <a:cubicBezTo>
                    <a:pt x="99" y="21"/>
                    <a:pt x="99" y="21"/>
                    <a:pt x="99" y="21"/>
                  </a:cubicBezTo>
                  <a:cubicBezTo>
                    <a:pt x="88" y="12"/>
                    <a:pt x="88" y="12"/>
                    <a:pt x="88" y="12"/>
                  </a:cubicBezTo>
                  <a:cubicBezTo>
                    <a:pt x="86" y="11"/>
                    <a:pt x="85" y="10"/>
                    <a:pt x="85" y="8"/>
                  </a:cubicBezTo>
                  <a:cubicBezTo>
                    <a:pt x="85" y="6"/>
                    <a:pt x="85" y="5"/>
                    <a:pt x="86" y="3"/>
                  </a:cubicBezTo>
                  <a:cubicBezTo>
                    <a:pt x="87" y="1"/>
                    <a:pt x="89" y="0"/>
                    <a:pt x="90" y="0"/>
                  </a:cubicBezTo>
                  <a:cubicBezTo>
                    <a:pt x="92" y="0"/>
                    <a:pt x="94" y="0"/>
                    <a:pt x="96" y="1"/>
                  </a:cubicBezTo>
                  <a:cubicBezTo>
                    <a:pt x="109" y="11"/>
                    <a:pt x="109" y="11"/>
                    <a:pt x="109" y="11"/>
                  </a:cubicBezTo>
                  <a:cubicBezTo>
                    <a:pt x="110" y="12"/>
                    <a:pt x="111" y="13"/>
                    <a:pt x="111" y="15"/>
                  </a:cubicBezTo>
                  <a:cubicBezTo>
                    <a:pt x="112" y="17"/>
                    <a:pt x="111" y="19"/>
                    <a:pt x="110" y="21"/>
                  </a:cubicBezTo>
                  <a:cubicBezTo>
                    <a:pt x="121" y="21"/>
                    <a:pt x="121" y="21"/>
                    <a:pt x="121" y="21"/>
                  </a:cubicBezTo>
                  <a:cubicBezTo>
                    <a:pt x="123" y="21"/>
                    <a:pt x="125" y="22"/>
                    <a:pt x="126" y="23"/>
                  </a:cubicBezTo>
                  <a:cubicBezTo>
                    <a:pt x="127" y="25"/>
                    <a:pt x="128" y="26"/>
                    <a:pt x="128" y="28"/>
                  </a:cubicBezTo>
                  <a:cubicBezTo>
                    <a:pt x="128" y="30"/>
                    <a:pt x="127" y="32"/>
                    <a:pt x="126" y="33"/>
                  </a:cubicBezTo>
                  <a:cubicBezTo>
                    <a:pt x="125" y="35"/>
                    <a:pt x="123" y="36"/>
                    <a:pt x="121" y="36"/>
                  </a:cubicBezTo>
                  <a:cubicBezTo>
                    <a:pt x="83" y="36"/>
                    <a:pt x="83" y="36"/>
                    <a:pt x="83" y="36"/>
                  </a:cubicBezTo>
                  <a:cubicBezTo>
                    <a:pt x="85" y="49"/>
                    <a:pt x="88" y="61"/>
                    <a:pt x="92" y="74"/>
                  </a:cubicBezTo>
                  <a:cubicBezTo>
                    <a:pt x="96" y="64"/>
                    <a:pt x="100" y="55"/>
                    <a:pt x="102" y="44"/>
                  </a:cubicBezTo>
                  <a:cubicBezTo>
                    <a:pt x="102" y="43"/>
                    <a:pt x="103" y="41"/>
                    <a:pt x="105" y="40"/>
                  </a:cubicBezTo>
                  <a:cubicBezTo>
                    <a:pt x="107" y="39"/>
                    <a:pt x="108" y="38"/>
                    <a:pt x="110" y="39"/>
                  </a:cubicBezTo>
                  <a:cubicBezTo>
                    <a:pt x="112" y="39"/>
                    <a:pt x="114" y="40"/>
                    <a:pt x="115" y="42"/>
                  </a:cubicBezTo>
                  <a:cubicBezTo>
                    <a:pt x="116" y="43"/>
                    <a:pt x="116" y="45"/>
                    <a:pt x="116" y="47"/>
                  </a:cubicBezTo>
                  <a:cubicBezTo>
                    <a:pt x="113" y="63"/>
                    <a:pt x="107" y="78"/>
                    <a:pt x="98" y="91"/>
                  </a:cubicBezTo>
                  <a:cubicBezTo>
                    <a:pt x="102" y="100"/>
                    <a:pt x="105" y="107"/>
                    <a:pt x="110" y="115"/>
                  </a:cubicBezTo>
                  <a:cubicBezTo>
                    <a:pt x="110" y="116"/>
                    <a:pt x="111" y="116"/>
                    <a:pt x="112" y="116"/>
                  </a:cubicBezTo>
                  <a:cubicBezTo>
                    <a:pt x="113" y="116"/>
                    <a:pt x="113" y="116"/>
                    <a:pt x="114" y="115"/>
                  </a:cubicBezTo>
                  <a:cubicBezTo>
                    <a:pt x="115" y="109"/>
                    <a:pt x="115" y="104"/>
                    <a:pt x="115" y="97"/>
                  </a:cubicBezTo>
                  <a:cubicBezTo>
                    <a:pt x="115" y="95"/>
                    <a:pt x="116" y="94"/>
                    <a:pt x="117" y="93"/>
                  </a:cubicBezTo>
                  <a:cubicBezTo>
                    <a:pt x="119" y="91"/>
                    <a:pt x="121" y="91"/>
                    <a:pt x="122" y="91"/>
                  </a:cubicBezTo>
                  <a:cubicBezTo>
                    <a:pt x="124" y="91"/>
                    <a:pt x="126" y="91"/>
                    <a:pt x="127" y="93"/>
                  </a:cubicBezTo>
                  <a:cubicBezTo>
                    <a:pt x="129" y="94"/>
                    <a:pt x="129" y="96"/>
                    <a:pt x="129" y="98"/>
                  </a:cubicBezTo>
                  <a:cubicBezTo>
                    <a:pt x="130" y="107"/>
                    <a:pt x="129" y="116"/>
                    <a:pt x="126" y="125"/>
                  </a:cubicBezTo>
                  <a:cubicBezTo>
                    <a:pt x="125" y="127"/>
                    <a:pt x="124" y="129"/>
                    <a:pt x="121" y="131"/>
                  </a:cubicBezTo>
                  <a:cubicBezTo>
                    <a:pt x="119" y="133"/>
                    <a:pt x="117" y="134"/>
                    <a:pt x="114" y="134"/>
                  </a:cubicBezTo>
                  <a:cubicBezTo>
                    <a:pt x="108" y="135"/>
                    <a:pt x="103" y="132"/>
                    <a:pt x="100" y="127"/>
                  </a:cubicBezTo>
                  <a:cubicBezTo>
                    <a:pt x="95" y="120"/>
                    <a:pt x="92" y="113"/>
                    <a:pt x="88" y="104"/>
                  </a:cubicBezTo>
                  <a:cubicBezTo>
                    <a:pt x="78" y="116"/>
                    <a:pt x="66" y="125"/>
                    <a:pt x="52" y="132"/>
                  </a:cubicBezTo>
                  <a:cubicBezTo>
                    <a:pt x="51" y="133"/>
                    <a:pt x="49" y="133"/>
                    <a:pt x="47" y="132"/>
                  </a:cubicBezTo>
                  <a:cubicBezTo>
                    <a:pt x="45" y="132"/>
                    <a:pt x="43" y="131"/>
                    <a:pt x="42" y="129"/>
                  </a:cubicBezTo>
                  <a:cubicBezTo>
                    <a:pt x="41" y="127"/>
                    <a:pt x="41" y="125"/>
                    <a:pt x="42" y="123"/>
                  </a:cubicBezTo>
                  <a:cubicBezTo>
                    <a:pt x="43" y="121"/>
                    <a:pt x="44" y="120"/>
                    <a:pt x="46" y="119"/>
                  </a:cubicBezTo>
                  <a:cubicBezTo>
                    <a:pt x="60" y="112"/>
                    <a:pt x="72" y="102"/>
                    <a:pt x="82" y="89"/>
                  </a:cubicBezTo>
                  <a:cubicBezTo>
                    <a:pt x="75" y="72"/>
                    <a:pt x="70" y="54"/>
                    <a:pt x="68" y="36"/>
                  </a:cubicBezTo>
                  <a:cubicBezTo>
                    <a:pt x="25" y="36"/>
                    <a:pt x="25" y="36"/>
                    <a:pt x="25" y="36"/>
                  </a:cubicBezTo>
                  <a:cubicBezTo>
                    <a:pt x="25" y="47"/>
                    <a:pt x="25" y="47"/>
                    <a:pt x="25" y="47"/>
                  </a:cubicBezTo>
                  <a:cubicBezTo>
                    <a:pt x="54" y="47"/>
                    <a:pt x="54" y="47"/>
                    <a:pt x="54" y="47"/>
                  </a:cubicBezTo>
                  <a:cubicBezTo>
                    <a:pt x="56" y="47"/>
                    <a:pt x="59" y="48"/>
                    <a:pt x="61" y="50"/>
                  </a:cubicBezTo>
                  <a:cubicBezTo>
                    <a:pt x="63" y="52"/>
                    <a:pt x="65" y="54"/>
                    <a:pt x="65" y="57"/>
                  </a:cubicBezTo>
                  <a:cubicBezTo>
                    <a:pt x="66" y="70"/>
                    <a:pt x="65" y="83"/>
                    <a:pt x="63" y="96"/>
                  </a:cubicBezTo>
                  <a:cubicBezTo>
                    <a:pt x="63" y="101"/>
                    <a:pt x="61" y="105"/>
                    <a:pt x="57" y="108"/>
                  </a:cubicBezTo>
                  <a:cubicBezTo>
                    <a:pt x="54" y="111"/>
                    <a:pt x="50" y="113"/>
                    <a:pt x="45" y="113"/>
                  </a:cubicBezTo>
                  <a:cubicBezTo>
                    <a:pt x="40" y="114"/>
                    <a:pt x="34" y="113"/>
                    <a:pt x="29" y="111"/>
                  </a:cubicBezTo>
                  <a:cubicBezTo>
                    <a:pt x="27" y="111"/>
                    <a:pt x="26" y="110"/>
                    <a:pt x="25" y="108"/>
                  </a:cubicBezTo>
                  <a:cubicBezTo>
                    <a:pt x="24" y="107"/>
                    <a:pt x="24" y="105"/>
                    <a:pt x="24" y="103"/>
                  </a:cubicBezTo>
                  <a:cubicBezTo>
                    <a:pt x="25" y="101"/>
                    <a:pt x="26" y="100"/>
                    <a:pt x="27" y="99"/>
                  </a:cubicBezTo>
                  <a:cubicBezTo>
                    <a:pt x="29" y="97"/>
                    <a:pt x="31" y="97"/>
                    <a:pt x="32" y="97"/>
                  </a:cubicBezTo>
                  <a:cubicBezTo>
                    <a:pt x="36" y="99"/>
                    <a:pt x="40" y="99"/>
                    <a:pt x="44" y="99"/>
                  </a:cubicBezTo>
                  <a:cubicBezTo>
                    <a:pt x="47" y="98"/>
                    <a:pt x="49" y="97"/>
                    <a:pt x="50" y="94"/>
                  </a:cubicBezTo>
                  <a:cubicBezTo>
                    <a:pt x="51" y="84"/>
                    <a:pt x="52" y="73"/>
                    <a:pt x="51" y="62"/>
                  </a:cubicBezTo>
                  <a:cubicBezTo>
                    <a:pt x="25" y="62"/>
                    <a:pt x="25" y="62"/>
                    <a:pt x="25" y="62"/>
                  </a:cubicBezTo>
                  <a:cubicBezTo>
                    <a:pt x="25" y="71"/>
                    <a:pt x="25" y="71"/>
                    <a:pt x="25" y="71"/>
                  </a:cubicBezTo>
                  <a:cubicBezTo>
                    <a:pt x="25" y="92"/>
                    <a:pt x="21" y="111"/>
                    <a:pt x="13" y="130"/>
                  </a:cubicBezTo>
                  <a:cubicBezTo>
                    <a:pt x="13" y="131"/>
                    <a:pt x="11" y="133"/>
                    <a:pt x="10" y="133"/>
                  </a:cubicBezTo>
                  <a:cubicBezTo>
                    <a:pt x="8" y="134"/>
                    <a:pt x="6" y="134"/>
                    <a:pt x="4" y="133"/>
                  </a:cubicBezTo>
                  <a:cubicBezTo>
                    <a:pt x="2" y="132"/>
                    <a:pt x="1" y="131"/>
                    <a:pt x="0" y="129"/>
                  </a:cubicBezTo>
                  <a:cubicBezTo>
                    <a:pt x="0" y="127"/>
                    <a:pt x="0" y="126"/>
                    <a:pt x="0" y="124"/>
                  </a:cubicBezTo>
                  <a:cubicBezTo>
                    <a:pt x="7" y="107"/>
                    <a:pt x="10" y="90"/>
                    <a:pt x="11" y="71"/>
                  </a:cubicBezTo>
                  <a:cubicBezTo>
                    <a:pt x="11" y="32"/>
                    <a:pt x="11" y="32"/>
                    <a:pt x="11" y="32"/>
                  </a:cubicBezTo>
                  <a:cubicBezTo>
                    <a:pt x="11" y="29"/>
                    <a:pt x="12" y="26"/>
                    <a:pt x="14" y="24"/>
                  </a:cubicBezTo>
                  <a:cubicBezTo>
                    <a:pt x="16" y="22"/>
                    <a:pt x="19" y="21"/>
                    <a:pt x="22" y="21"/>
                  </a:cubicBez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2" name="Freeform 43">
              <a:extLst>
                <a:ext uri="{FF2B5EF4-FFF2-40B4-BE49-F238E27FC236}">
                  <a16:creationId xmlns:a16="http://schemas.microsoft.com/office/drawing/2014/main" id="{B00A1C24-C73A-8CC0-3FF6-E7BD8962B805}"/>
                </a:ext>
              </a:extLst>
            </p:cNvPr>
            <p:cNvSpPr>
              <a:spLocks noEditPoints="1"/>
            </p:cNvSpPr>
            <p:nvPr/>
          </p:nvSpPr>
          <p:spPr bwMode="gray">
            <a:xfrm>
              <a:off x="18503900" y="5894388"/>
              <a:ext cx="482600" cy="514350"/>
            </a:xfrm>
            <a:custGeom>
              <a:avLst/>
              <a:gdLst>
                <a:gd name="T0" fmla="*/ 80 w 128"/>
                <a:gd name="T1" fmla="*/ 17 h 135"/>
                <a:gd name="T2" fmla="*/ 88 w 128"/>
                <a:gd name="T3" fmla="*/ 24 h 135"/>
                <a:gd name="T4" fmla="*/ 80 w 128"/>
                <a:gd name="T5" fmla="*/ 31 h 135"/>
                <a:gd name="T6" fmla="*/ 53 w 128"/>
                <a:gd name="T7" fmla="*/ 44 h 135"/>
                <a:gd name="T8" fmla="*/ 89 w 128"/>
                <a:gd name="T9" fmla="*/ 47 h 135"/>
                <a:gd name="T10" fmla="*/ 91 w 128"/>
                <a:gd name="T11" fmla="*/ 10 h 135"/>
                <a:gd name="T12" fmla="*/ 101 w 128"/>
                <a:gd name="T13" fmla="*/ 10 h 135"/>
                <a:gd name="T14" fmla="*/ 104 w 128"/>
                <a:gd name="T15" fmla="*/ 95 h 135"/>
                <a:gd name="T16" fmla="*/ 96 w 128"/>
                <a:gd name="T17" fmla="*/ 102 h 135"/>
                <a:gd name="T18" fmla="*/ 89 w 128"/>
                <a:gd name="T19" fmla="*/ 95 h 135"/>
                <a:gd name="T20" fmla="*/ 83 w 128"/>
                <a:gd name="T21" fmla="*/ 58 h 135"/>
                <a:gd name="T22" fmla="*/ 53 w 128"/>
                <a:gd name="T23" fmla="*/ 66 h 135"/>
                <a:gd name="T24" fmla="*/ 80 w 128"/>
                <a:gd name="T25" fmla="*/ 70 h 135"/>
                <a:gd name="T26" fmla="*/ 83 w 128"/>
                <a:gd name="T27" fmla="*/ 117 h 135"/>
                <a:gd name="T28" fmla="*/ 70 w 128"/>
                <a:gd name="T29" fmla="*/ 130 h 135"/>
                <a:gd name="T30" fmla="*/ 57 w 128"/>
                <a:gd name="T31" fmla="*/ 128 h 135"/>
                <a:gd name="T32" fmla="*/ 57 w 128"/>
                <a:gd name="T33" fmla="*/ 118 h 135"/>
                <a:gd name="T34" fmla="*/ 65 w 128"/>
                <a:gd name="T35" fmla="*/ 116 h 135"/>
                <a:gd name="T36" fmla="*/ 69 w 128"/>
                <a:gd name="T37" fmla="*/ 112 h 135"/>
                <a:gd name="T38" fmla="*/ 53 w 128"/>
                <a:gd name="T39" fmla="*/ 81 h 135"/>
                <a:gd name="T40" fmla="*/ 51 w 128"/>
                <a:gd name="T41" fmla="*/ 133 h 135"/>
                <a:gd name="T42" fmla="*/ 41 w 128"/>
                <a:gd name="T43" fmla="*/ 133 h 135"/>
                <a:gd name="T44" fmla="*/ 39 w 128"/>
                <a:gd name="T45" fmla="*/ 81 h 135"/>
                <a:gd name="T46" fmla="*/ 23 w 128"/>
                <a:gd name="T47" fmla="*/ 123 h 135"/>
                <a:gd name="T48" fmla="*/ 17 w 128"/>
                <a:gd name="T49" fmla="*/ 130 h 135"/>
                <a:gd name="T50" fmla="*/ 9 w 128"/>
                <a:gd name="T51" fmla="*/ 123 h 135"/>
                <a:gd name="T52" fmla="*/ 13 w 128"/>
                <a:gd name="T53" fmla="*/ 70 h 135"/>
                <a:gd name="T54" fmla="*/ 39 w 128"/>
                <a:gd name="T55" fmla="*/ 66 h 135"/>
                <a:gd name="T56" fmla="*/ 11 w 128"/>
                <a:gd name="T57" fmla="*/ 58 h 135"/>
                <a:gd name="T58" fmla="*/ 5 w 128"/>
                <a:gd name="T59" fmla="*/ 52 h 135"/>
                <a:gd name="T60" fmla="*/ 8 w 128"/>
                <a:gd name="T61" fmla="*/ 45 h 135"/>
                <a:gd name="T62" fmla="*/ 3 w 128"/>
                <a:gd name="T63" fmla="*/ 32 h 135"/>
                <a:gd name="T64" fmla="*/ 19 w 128"/>
                <a:gd name="T65" fmla="*/ 3 h 135"/>
                <a:gd name="T66" fmla="*/ 28 w 128"/>
                <a:gd name="T67" fmla="*/ 4 h 135"/>
                <a:gd name="T68" fmla="*/ 28 w 128"/>
                <a:gd name="T69" fmla="*/ 17 h 135"/>
                <a:gd name="T70" fmla="*/ 39 w 128"/>
                <a:gd name="T71" fmla="*/ 7 h 135"/>
                <a:gd name="T72" fmla="*/ 46 w 128"/>
                <a:gd name="T73" fmla="*/ 0 h 135"/>
                <a:gd name="T74" fmla="*/ 53 w 128"/>
                <a:gd name="T75" fmla="*/ 7 h 135"/>
                <a:gd name="T76" fmla="*/ 21 w 128"/>
                <a:gd name="T77" fmla="*/ 31 h 135"/>
                <a:gd name="T78" fmla="*/ 39 w 128"/>
                <a:gd name="T79" fmla="*/ 44 h 135"/>
                <a:gd name="T80" fmla="*/ 21 w 128"/>
                <a:gd name="T81" fmla="*/ 31 h 135"/>
                <a:gd name="T82" fmla="*/ 128 w 128"/>
                <a:gd name="T83" fmla="*/ 119 h 135"/>
                <a:gd name="T84" fmla="*/ 110 w 128"/>
                <a:gd name="T85" fmla="*/ 133 h 135"/>
                <a:gd name="T86" fmla="*/ 93 w 128"/>
                <a:gd name="T87" fmla="*/ 128 h 135"/>
                <a:gd name="T88" fmla="*/ 94 w 128"/>
                <a:gd name="T89" fmla="*/ 118 h 135"/>
                <a:gd name="T90" fmla="*/ 109 w 128"/>
                <a:gd name="T91" fmla="*/ 119 h 135"/>
                <a:gd name="T92" fmla="*/ 115 w 128"/>
                <a:gd name="T93" fmla="*/ 114 h 135"/>
                <a:gd name="T94" fmla="*/ 117 w 128"/>
                <a:gd name="T95" fmla="*/ 7 h 135"/>
                <a:gd name="T96" fmla="*/ 126 w 128"/>
                <a:gd name="T97" fmla="*/ 7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8" h="135">
                  <a:moveTo>
                    <a:pt x="53" y="17"/>
                  </a:moveTo>
                  <a:cubicBezTo>
                    <a:pt x="80" y="17"/>
                    <a:pt x="80" y="17"/>
                    <a:pt x="80" y="17"/>
                  </a:cubicBezTo>
                  <a:cubicBezTo>
                    <a:pt x="82" y="17"/>
                    <a:pt x="84" y="17"/>
                    <a:pt x="86" y="19"/>
                  </a:cubicBezTo>
                  <a:cubicBezTo>
                    <a:pt x="87" y="20"/>
                    <a:pt x="88" y="22"/>
                    <a:pt x="88" y="24"/>
                  </a:cubicBezTo>
                  <a:cubicBezTo>
                    <a:pt x="88" y="26"/>
                    <a:pt x="87" y="28"/>
                    <a:pt x="86" y="29"/>
                  </a:cubicBezTo>
                  <a:cubicBezTo>
                    <a:pt x="84" y="30"/>
                    <a:pt x="82" y="31"/>
                    <a:pt x="80" y="31"/>
                  </a:cubicBezTo>
                  <a:cubicBezTo>
                    <a:pt x="53" y="31"/>
                    <a:pt x="53" y="31"/>
                    <a:pt x="53" y="31"/>
                  </a:cubicBezTo>
                  <a:cubicBezTo>
                    <a:pt x="53" y="44"/>
                    <a:pt x="53" y="44"/>
                    <a:pt x="53" y="44"/>
                  </a:cubicBezTo>
                  <a:cubicBezTo>
                    <a:pt x="83" y="44"/>
                    <a:pt x="83" y="44"/>
                    <a:pt x="83" y="44"/>
                  </a:cubicBezTo>
                  <a:cubicBezTo>
                    <a:pt x="86" y="44"/>
                    <a:pt x="88" y="45"/>
                    <a:pt x="89" y="47"/>
                  </a:cubicBezTo>
                  <a:cubicBezTo>
                    <a:pt x="89" y="15"/>
                    <a:pt x="89" y="15"/>
                    <a:pt x="89" y="15"/>
                  </a:cubicBezTo>
                  <a:cubicBezTo>
                    <a:pt x="89" y="13"/>
                    <a:pt x="90" y="11"/>
                    <a:pt x="91" y="10"/>
                  </a:cubicBezTo>
                  <a:cubicBezTo>
                    <a:pt x="93" y="8"/>
                    <a:pt x="94" y="8"/>
                    <a:pt x="96" y="8"/>
                  </a:cubicBezTo>
                  <a:cubicBezTo>
                    <a:pt x="98" y="8"/>
                    <a:pt x="100" y="8"/>
                    <a:pt x="101" y="10"/>
                  </a:cubicBezTo>
                  <a:cubicBezTo>
                    <a:pt x="103" y="11"/>
                    <a:pt x="104" y="13"/>
                    <a:pt x="104" y="15"/>
                  </a:cubicBezTo>
                  <a:cubicBezTo>
                    <a:pt x="104" y="95"/>
                    <a:pt x="104" y="95"/>
                    <a:pt x="104" y="95"/>
                  </a:cubicBezTo>
                  <a:cubicBezTo>
                    <a:pt x="104" y="97"/>
                    <a:pt x="103" y="99"/>
                    <a:pt x="101" y="100"/>
                  </a:cubicBezTo>
                  <a:cubicBezTo>
                    <a:pt x="100" y="102"/>
                    <a:pt x="98" y="102"/>
                    <a:pt x="96" y="102"/>
                  </a:cubicBezTo>
                  <a:cubicBezTo>
                    <a:pt x="94" y="102"/>
                    <a:pt x="93" y="102"/>
                    <a:pt x="91" y="100"/>
                  </a:cubicBezTo>
                  <a:cubicBezTo>
                    <a:pt x="90" y="99"/>
                    <a:pt x="89" y="97"/>
                    <a:pt x="89" y="95"/>
                  </a:cubicBezTo>
                  <a:cubicBezTo>
                    <a:pt x="89" y="54"/>
                    <a:pt x="89" y="54"/>
                    <a:pt x="89" y="54"/>
                  </a:cubicBezTo>
                  <a:cubicBezTo>
                    <a:pt x="88" y="56"/>
                    <a:pt x="86" y="58"/>
                    <a:pt x="83" y="58"/>
                  </a:cubicBezTo>
                  <a:cubicBezTo>
                    <a:pt x="53" y="58"/>
                    <a:pt x="53" y="58"/>
                    <a:pt x="53" y="58"/>
                  </a:cubicBezTo>
                  <a:cubicBezTo>
                    <a:pt x="53" y="66"/>
                    <a:pt x="53" y="66"/>
                    <a:pt x="53" y="66"/>
                  </a:cubicBezTo>
                  <a:cubicBezTo>
                    <a:pt x="72" y="66"/>
                    <a:pt x="72" y="66"/>
                    <a:pt x="72" y="66"/>
                  </a:cubicBezTo>
                  <a:cubicBezTo>
                    <a:pt x="75" y="67"/>
                    <a:pt x="77" y="68"/>
                    <a:pt x="80" y="70"/>
                  </a:cubicBezTo>
                  <a:cubicBezTo>
                    <a:pt x="82" y="72"/>
                    <a:pt x="83" y="75"/>
                    <a:pt x="83" y="78"/>
                  </a:cubicBezTo>
                  <a:cubicBezTo>
                    <a:pt x="83" y="117"/>
                    <a:pt x="83" y="117"/>
                    <a:pt x="83" y="117"/>
                  </a:cubicBezTo>
                  <a:cubicBezTo>
                    <a:pt x="83" y="121"/>
                    <a:pt x="82" y="124"/>
                    <a:pt x="79" y="126"/>
                  </a:cubicBezTo>
                  <a:cubicBezTo>
                    <a:pt x="77" y="129"/>
                    <a:pt x="74" y="130"/>
                    <a:pt x="70" y="130"/>
                  </a:cubicBezTo>
                  <a:cubicBezTo>
                    <a:pt x="62" y="130"/>
                    <a:pt x="62" y="130"/>
                    <a:pt x="62" y="130"/>
                  </a:cubicBezTo>
                  <a:cubicBezTo>
                    <a:pt x="60" y="130"/>
                    <a:pt x="59" y="129"/>
                    <a:pt x="57" y="128"/>
                  </a:cubicBezTo>
                  <a:cubicBezTo>
                    <a:pt x="56" y="127"/>
                    <a:pt x="55" y="125"/>
                    <a:pt x="55" y="123"/>
                  </a:cubicBezTo>
                  <a:cubicBezTo>
                    <a:pt x="55" y="121"/>
                    <a:pt x="56" y="120"/>
                    <a:pt x="57" y="118"/>
                  </a:cubicBezTo>
                  <a:cubicBezTo>
                    <a:pt x="59" y="117"/>
                    <a:pt x="60" y="116"/>
                    <a:pt x="62" y="116"/>
                  </a:cubicBezTo>
                  <a:cubicBezTo>
                    <a:pt x="65" y="116"/>
                    <a:pt x="65" y="116"/>
                    <a:pt x="65" y="116"/>
                  </a:cubicBezTo>
                  <a:cubicBezTo>
                    <a:pt x="66" y="116"/>
                    <a:pt x="67" y="116"/>
                    <a:pt x="68" y="115"/>
                  </a:cubicBezTo>
                  <a:cubicBezTo>
                    <a:pt x="69" y="114"/>
                    <a:pt x="69" y="113"/>
                    <a:pt x="69" y="112"/>
                  </a:cubicBezTo>
                  <a:cubicBezTo>
                    <a:pt x="69" y="81"/>
                    <a:pt x="69" y="81"/>
                    <a:pt x="69" y="81"/>
                  </a:cubicBezTo>
                  <a:cubicBezTo>
                    <a:pt x="53" y="81"/>
                    <a:pt x="53" y="81"/>
                    <a:pt x="53" y="81"/>
                  </a:cubicBezTo>
                  <a:cubicBezTo>
                    <a:pt x="53" y="127"/>
                    <a:pt x="53" y="127"/>
                    <a:pt x="53" y="127"/>
                  </a:cubicBezTo>
                  <a:cubicBezTo>
                    <a:pt x="53" y="129"/>
                    <a:pt x="53" y="131"/>
                    <a:pt x="51" y="133"/>
                  </a:cubicBezTo>
                  <a:cubicBezTo>
                    <a:pt x="50" y="134"/>
                    <a:pt x="48" y="135"/>
                    <a:pt x="46" y="135"/>
                  </a:cubicBezTo>
                  <a:cubicBezTo>
                    <a:pt x="44" y="135"/>
                    <a:pt x="43" y="134"/>
                    <a:pt x="41" y="133"/>
                  </a:cubicBezTo>
                  <a:cubicBezTo>
                    <a:pt x="40" y="131"/>
                    <a:pt x="39" y="129"/>
                    <a:pt x="39" y="127"/>
                  </a:cubicBezTo>
                  <a:cubicBezTo>
                    <a:pt x="39" y="81"/>
                    <a:pt x="39" y="81"/>
                    <a:pt x="39" y="81"/>
                  </a:cubicBezTo>
                  <a:cubicBezTo>
                    <a:pt x="23" y="81"/>
                    <a:pt x="23" y="81"/>
                    <a:pt x="23" y="81"/>
                  </a:cubicBezTo>
                  <a:cubicBezTo>
                    <a:pt x="23" y="123"/>
                    <a:pt x="23" y="123"/>
                    <a:pt x="23" y="123"/>
                  </a:cubicBezTo>
                  <a:cubicBezTo>
                    <a:pt x="24" y="125"/>
                    <a:pt x="23" y="127"/>
                    <a:pt x="21" y="128"/>
                  </a:cubicBezTo>
                  <a:cubicBezTo>
                    <a:pt x="20" y="130"/>
                    <a:pt x="18" y="130"/>
                    <a:pt x="17" y="130"/>
                  </a:cubicBezTo>
                  <a:cubicBezTo>
                    <a:pt x="15" y="130"/>
                    <a:pt x="13" y="130"/>
                    <a:pt x="12" y="128"/>
                  </a:cubicBezTo>
                  <a:cubicBezTo>
                    <a:pt x="10" y="127"/>
                    <a:pt x="9" y="125"/>
                    <a:pt x="9" y="123"/>
                  </a:cubicBezTo>
                  <a:cubicBezTo>
                    <a:pt x="9" y="78"/>
                    <a:pt x="9" y="78"/>
                    <a:pt x="9" y="78"/>
                  </a:cubicBezTo>
                  <a:cubicBezTo>
                    <a:pt x="10" y="75"/>
                    <a:pt x="11" y="72"/>
                    <a:pt x="13" y="70"/>
                  </a:cubicBezTo>
                  <a:cubicBezTo>
                    <a:pt x="15" y="68"/>
                    <a:pt x="18" y="67"/>
                    <a:pt x="21" y="66"/>
                  </a:cubicBezTo>
                  <a:cubicBezTo>
                    <a:pt x="39" y="66"/>
                    <a:pt x="39" y="66"/>
                    <a:pt x="39" y="66"/>
                  </a:cubicBezTo>
                  <a:cubicBezTo>
                    <a:pt x="39" y="58"/>
                    <a:pt x="39" y="58"/>
                    <a:pt x="39" y="58"/>
                  </a:cubicBezTo>
                  <a:cubicBezTo>
                    <a:pt x="11" y="58"/>
                    <a:pt x="11" y="58"/>
                    <a:pt x="11" y="58"/>
                  </a:cubicBezTo>
                  <a:cubicBezTo>
                    <a:pt x="10" y="58"/>
                    <a:pt x="8" y="57"/>
                    <a:pt x="7" y="56"/>
                  </a:cubicBezTo>
                  <a:cubicBezTo>
                    <a:pt x="6" y="55"/>
                    <a:pt x="5" y="54"/>
                    <a:pt x="5" y="52"/>
                  </a:cubicBezTo>
                  <a:cubicBezTo>
                    <a:pt x="4" y="51"/>
                    <a:pt x="4" y="49"/>
                    <a:pt x="5" y="48"/>
                  </a:cubicBezTo>
                  <a:cubicBezTo>
                    <a:pt x="6" y="46"/>
                    <a:pt x="7" y="45"/>
                    <a:pt x="8" y="45"/>
                  </a:cubicBezTo>
                  <a:cubicBezTo>
                    <a:pt x="5" y="45"/>
                    <a:pt x="2" y="43"/>
                    <a:pt x="1" y="40"/>
                  </a:cubicBezTo>
                  <a:cubicBezTo>
                    <a:pt x="0" y="37"/>
                    <a:pt x="1" y="34"/>
                    <a:pt x="3" y="32"/>
                  </a:cubicBezTo>
                  <a:cubicBezTo>
                    <a:pt x="9" y="25"/>
                    <a:pt x="14" y="16"/>
                    <a:pt x="15" y="7"/>
                  </a:cubicBezTo>
                  <a:cubicBezTo>
                    <a:pt x="16" y="5"/>
                    <a:pt x="17" y="4"/>
                    <a:pt x="19" y="3"/>
                  </a:cubicBezTo>
                  <a:cubicBezTo>
                    <a:pt x="20" y="2"/>
                    <a:pt x="22" y="1"/>
                    <a:pt x="24" y="2"/>
                  </a:cubicBezTo>
                  <a:cubicBezTo>
                    <a:pt x="26" y="2"/>
                    <a:pt x="27" y="3"/>
                    <a:pt x="28" y="4"/>
                  </a:cubicBezTo>
                  <a:cubicBezTo>
                    <a:pt x="29" y="6"/>
                    <a:pt x="30" y="8"/>
                    <a:pt x="30" y="10"/>
                  </a:cubicBezTo>
                  <a:cubicBezTo>
                    <a:pt x="28" y="17"/>
                    <a:pt x="28" y="17"/>
                    <a:pt x="28" y="17"/>
                  </a:cubicBezTo>
                  <a:cubicBezTo>
                    <a:pt x="39" y="17"/>
                    <a:pt x="39" y="17"/>
                    <a:pt x="39" y="17"/>
                  </a:cubicBezTo>
                  <a:cubicBezTo>
                    <a:pt x="39" y="7"/>
                    <a:pt x="39" y="7"/>
                    <a:pt x="39" y="7"/>
                  </a:cubicBezTo>
                  <a:cubicBezTo>
                    <a:pt x="39" y="5"/>
                    <a:pt x="40" y="3"/>
                    <a:pt x="41" y="2"/>
                  </a:cubicBezTo>
                  <a:cubicBezTo>
                    <a:pt x="43" y="0"/>
                    <a:pt x="44" y="0"/>
                    <a:pt x="46" y="0"/>
                  </a:cubicBezTo>
                  <a:cubicBezTo>
                    <a:pt x="48" y="0"/>
                    <a:pt x="50" y="0"/>
                    <a:pt x="51" y="2"/>
                  </a:cubicBezTo>
                  <a:cubicBezTo>
                    <a:pt x="53" y="3"/>
                    <a:pt x="53" y="5"/>
                    <a:pt x="53" y="7"/>
                  </a:cubicBezTo>
                  <a:lnTo>
                    <a:pt x="53" y="17"/>
                  </a:lnTo>
                  <a:close/>
                  <a:moveTo>
                    <a:pt x="21" y="31"/>
                  </a:moveTo>
                  <a:cubicBezTo>
                    <a:pt x="19" y="36"/>
                    <a:pt x="15" y="40"/>
                    <a:pt x="12" y="44"/>
                  </a:cubicBezTo>
                  <a:cubicBezTo>
                    <a:pt x="39" y="44"/>
                    <a:pt x="39" y="44"/>
                    <a:pt x="39" y="44"/>
                  </a:cubicBezTo>
                  <a:cubicBezTo>
                    <a:pt x="39" y="31"/>
                    <a:pt x="39" y="31"/>
                    <a:pt x="39" y="31"/>
                  </a:cubicBezTo>
                  <a:lnTo>
                    <a:pt x="21" y="31"/>
                  </a:lnTo>
                  <a:close/>
                  <a:moveTo>
                    <a:pt x="128" y="12"/>
                  </a:moveTo>
                  <a:cubicBezTo>
                    <a:pt x="128" y="119"/>
                    <a:pt x="128" y="119"/>
                    <a:pt x="128" y="119"/>
                  </a:cubicBezTo>
                  <a:cubicBezTo>
                    <a:pt x="128" y="123"/>
                    <a:pt x="126" y="127"/>
                    <a:pt x="123" y="130"/>
                  </a:cubicBezTo>
                  <a:cubicBezTo>
                    <a:pt x="119" y="133"/>
                    <a:pt x="115" y="134"/>
                    <a:pt x="110" y="133"/>
                  </a:cubicBezTo>
                  <a:cubicBezTo>
                    <a:pt x="97" y="131"/>
                    <a:pt x="97" y="131"/>
                    <a:pt x="97" y="131"/>
                  </a:cubicBezTo>
                  <a:cubicBezTo>
                    <a:pt x="95" y="131"/>
                    <a:pt x="94" y="130"/>
                    <a:pt x="93" y="128"/>
                  </a:cubicBezTo>
                  <a:cubicBezTo>
                    <a:pt x="91" y="126"/>
                    <a:pt x="91" y="125"/>
                    <a:pt x="91" y="123"/>
                  </a:cubicBezTo>
                  <a:cubicBezTo>
                    <a:pt x="92" y="121"/>
                    <a:pt x="93" y="119"/>
                    <a:pt x="94" y="118"/>
                  </a:cubicBezTo>
                  <a:cubicBezTo>
                    <a:pt x="96" y="117"/>
                    <a:pt x="98" y="117"/>
                    <a:pt x="100" y="117"/>
                  </a:cubicBezTo>
                  <a:cubicBezTo>
                    <a:pt x="109" y="119"/>
                    <a:pt x="109" y="119"/>
                    <a:pt x="109" y="119"/>
                  </a:cubicBezTo>
                  <a:cubicBezTo>
                    <a:pt x="110" y="119"/>
                    <a:pt x="112" y="119"/>
                    <a:pt x="113" y="118"/>
                  </a:cubicBezTo>
                  <a:cubicBezTo>
                    <a:pt x="114" y="116"/>
                    <a:pt x="115" y="115"/>
                    <a:pt x="115" y="114"/>
                  </a:cubicBezTo>
                  <a:cubicBezTo>
                    <a:pt x="115" y="12"/>
                    <a:pt x="115" y="12"/>
                    <a:pt x="115" y="12"/>
                  </a:cubicBezTo>
                  <a:cubicBezTo>
                    <a:pt x="115" y="10"/>
                    <a:pt x="115" y="9"/>
                    <a:pt x="117" y="7"/>
                  </a:cubicBezTo>
                  <a:cubicBezTo>
                    <a:pt x="118" y="6"/>
                    <a:pt x="119" y="5"/>
                    <a:pt x="121" y="5"/>
                  </a:cubicBezTo>
                  <a:cubicBezTo>
                    <a:pt x="123" y="5"/>
                    <a:pt x="125" y="6"/>
                    <a:pt x="126" y="7"/>
                  </a:cubicBezTo>
                  <a:cubicBezTo>
                    <a:pt x="127" y="9"/>
                    <a:pt x="128" y="10"/>
                    <a:pt x="128" y="12"/>
                  </a:cubicBez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3" name="Freeform 44">
              <a:extLst>
                <a:ext uri="{FF2B5EF4-FFF2-40B4-BE49-F238E27FC236}">
                  <a16:creationId xmlns:a16="http://schemas.microsoft.com/office/drawing/2014/main" id="{648E65E3-3917-320C-A285-8FC5CC6B114C}"/>
                </a:ext>
              </a:extLst>
            </p:cNvPr>
            <p:cNvSpPr>
              <a:spLocks noEditPoints="1"/>
            </p:cNvSpPr>
            <p:nvPr/>
          </p:nvSpPr>
          <p:spPr bwMode="gray">
            <a:xfrm>
              <a:off x="19016663" y="5888038"/>
              <a:ext cx="493712" cy="523875"/>
            </a:xfrm>
            <a:custGeom>
              <a:avLst/>
              <a:gdLst>
                <a:gd name="T0" fmla="*/ 58 w 131"/>
                <a:gd name="T1" fmla="*/ 12 h 138"/>
                <a:gd name="T2" fmla="*/ 60 w 131"/>
                <a:gd name="T3" fmla="*/ 3 h 138"/>
                <a:gd name="T4" fmla="*/ 71 w 131"/>
                <a:gd name="T5" fmla="*/ 3 h 138"/>
                <a:gd name="T6" fmla="*/ 73 w 131"/>
                <a:gd name="T7" fmla="*/ 12 h 138"/>
                <a:gd name="T8" fmla="*/ 124 w 131"/>
                <a:gd name="T9" fmla="*/ 14 h 138"/>
                <a:gd name="T10" fmla="*/ 124 w 131"/>
                <a:gd name="T11" fmla="*/ 25 h 138"/>
                <a:gd name="T12" fmla="*/ 105 w 131"/>
                <a:gd name="T13" fmla="*/ 27 h 138"/>
                <a:gd name="T14" fmla="*/ 121 w 131"/>
                <a:gd name="T15" fmla="*/ 35 h 138"/>
                <a:gd name="T16" fmla="*/ 128 w 131"/>
                <a:gd name="T17" fmla="*/ 42 h 138"/>
                <a:gd name="T18" fmla="*/ 121 w 131"/>
                <a:gd name="T19" fmla="*/ 49 h 138"/>
                <a:gd name="T20" fmla="*/ 105 w 131"/>
                <a:gd name="T21" fmla="*/ 60 h 138"/>
                <a:gd name="T22" fmla="*/ 93 w 131"/>
                <a:gd name="T23" fmla="*/ 72 h 138"/>
                <a:gd name="T24" fmla="*/ 40 w 131"/>
                <a:gd name="T25" fmla="*/ 68 h 138"/>
                <a:gd name="T26" fmla="*/ 36 w 131"/>
                <a:gd name="T27" fmla="*/ 49 h 138"/>
                <a:gd name="T28" fmla="*/ 21 w 131"/>
                <a:gd name="T29" fmla="*/ 83 h 138"/>
                <a:gd name="T30" fmla="*/ 9 w 131"/>
                <a:gd name="T31" fmla="*/ 131 h 138"/>
                <a:gd name="T32" fmla="*/ 0 w 131"/>
                <a:gd name="T33" fmla="*/ 127 h 138"/>
                <a:gd name="T34" fmla="*/ 7 w 131"/>
                <a:gd name="T35" fmla="*/ 83 h 138"/>
                <a:gd name="T36" fmla="*/ 10 w 131"/>
                <a:gd name="T37" fmla="*/ 15 h 138"/>
                <a:gd name="T38" fmla="*/ 32 w 131"/>
                <a:gd name="T39" fmla="*/ 77 h 138"/>
                <a:gd name="T40" fmla="*/ 114 w 131"/>
                <a:gd name="T41" fmla="*/ 81 h 138"/>
                <a:gd name="T42" fmla="*/ 88 w 131"/>
                <a:gd name="T43" fmla="*/ 114 h 138"/>
                <a:gd name="T44" fmla="*/ 129 w 131"/>
                <a:gd name="T45" fmla="*/ 127 h 138"/>
                <a:gd name="T46" fmla="*/ 127 w 131"/>
                <a:gd name="T47" fmla="*/ 137 h 138"/>
                <a:gd name="T48" fmla="*/ 72 w 131"/>
                <a:gd name="T49" fmla="*/ 124 h 138"/>
                <a:gd name="T50" fmla="*/ 18 w 131"/>
                <a:gd name="T51" fmla="*/ 136 h 138"/>
                <a:gd name="T52" fmla="*/ 16 w 131"/>
                <a:gd name="T53" fmla="*/ 126 h 138"/>
                <a:gd name="T54" fmla="*/ 54 w 131"/>
                <a:gd name="T55" fmla="*/ 115 h 138"/>
                <a:gd name="T56" fmla="*/ 34 w 131"/>
                <a:gd name="T57" fmla="*/ 100 h 138"/>
                <a:gd name="T58" fmla="*/ 39 w 131"/>
                <a:gd name="T59" fmla="*/ 91 h 138"/>
                <a:gd name="T60" fmla="*/ 72 w 131"/>
                <a:gd name="T61" fmla="*/ 107 h 138"/>
                <a:gd name="T62" fmla="*/ 32 w 131"/>
                <a:gd name="T63" fmla="*/ 90 h 138"/>
                <a:gd name="T64" fmla="*/ 25 w 131"/>
                <a:gd name="T65" fmla="*/ 83 h 138"/>
                <a:gd name="T66" fmla="*/ 32 w 131"/>
                <a:gd name="T67" fmla="*/ 77 h 138"/>
                <a:gd name="T68" fmla="*/ 21 w 131"/>
                <a:gd name="T69" fmla="*/ 35 h 138"/>
                <a:gd name="T70" fmla="*/ 36 w 131"/>
                <a:gd name="T71" fmla="*/ 27 h 138"/>
                <a:gd name="T72" fmla="*/ 50 w 131"/>
                <a:gd name="T73" fmla="*/ 27 h 138"/>
                <a:gd name="T74" fmla="*/ 90 w 131"/>
                <a:gd name="T75" fmla="*/ 35 h 138"/>
                <a:gd name="T76" fmla="*/ 50 w 131"/>
                <a:gd name="T77" fmla="*/ 27 h 138"/>
                <a:gd name="T78" fmla="*/ 50 w 131"/>
                <a:gd name="T79" fmla="*/ 58 h 138"/>
                <a:gd name="T80" fmla="*/ 90 w 131"/>
                <a:gd name="T81" fmla="*/ 49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31" h="138">
                  <a:moveTo>
                    <a:pt x="18" y="12"/>
                  </a:moveTo>
                  <a:cubicBezTo>
                    <a:pt x="58" y="12"/>
                    <a:pt x="58" y="12"/>
                    <a:pt x="58" y="12"/>
                  </a:cubicBezTo>
                  <a:cubicBezTo>
                    <a:pt x="58" y="8"/>
                    <a:pt x="58" y="8"/>
                    <a:pt x="58" y="8"/>
                  </a:cubicBezTo>
                  <a:cubicBezTo>
                    <a:pt x="58" y="6"/>
                    <a:pt x="58" y="4"/>
                    <a:pt x="60" y="3"/>
                  </a:cubicBezTo>
                  <a:cubicBezTo>
                    <a:pt x="61" y="1"/>
                    <a:pt x="63" y="0"/>
                    <a:pt x="65" y="0"/>
                  </a:cubicBezTo>
                  <a:cubicBezTo>
                    <a:pt x="67" y="0"/>
                    <a:pt x="69" y="1"/>
                    <a:pt x="71" y="3"/>
                  </a:cubicBezTo>
                  <a:cubicBezTo>
                    <a:pt x="72" y="4"/>
                    <a:pt x="73" y="6"/>
                    <a:pt x="73" y="8"/>
                  </a:cubicBezTo>
                  <a:cubicBezTo>
                    <a:pt x="73" y="12"/>
                    <a:pt x="73" y="12"/>
                    <a:pt x="73" y="12"/>
                  </a:cubicBezTo>
                  <a:cubicBezTo>
                    <a:pt x="119" y="12"/>
                    <a:pt x="119" y="12"/>
                    <a:pt x="119" y="12"/>
                  </a:cubicBezTo>
                  <a:cubicBezTo>
                    <a:pt x="121" y="12"/>
                    <a:pt x="123" y="13"/>
                    <a:pt x="124" y="14"/>
                  </a:cubicBezTo>
                  <a:cubicBezTo>
                    <a:pt x="126" y="16"/>
                    <a:pt x="127" y="17"/>
                    <a:pt x="127" y="19"/>
                  </a:cubicBezTo>
                  <a:cubicBezTo>
                    <a:pt x="127" y="21"/>
                    <a:pt x="126" y="23"/>
                    <a:pt x="124" y="25"/>
                  </a:cubicBezTo>
                  <a:cubicBezTo>
                    <a:pt x="123" y="26"/>
                    <a:pt x="121" y="27"/>
                    <a:pt x="119" y="27"/>
                  </a:cubicBezTo>
                  <a:cubicBezTo>
                    <a:pt x="105" y="27"/>
                    <a:pt x="105" y="27"/>
                    <a:pt x="105" y="27"/>
                  </a:cubicBezTo>
                  <a:cubicBezTo>
                    <a:pt x="105" y="35"/>
                    <a:pt x="105" y="35"/>
                    <a:pt x="105" y="35"/>
                  </a:cubicBezTo>
                  <a:cubicBezTo>
                    <a:pt x="121" y="35"/>
                    <a:pt x="121" y="35"/>
                    <a:pt x="121" y="35"/>
                  </a:cubicBezTo>
                  <a:cubicBezTo>
                    <a:pt x="123" y="35"/>
                    <a:pt x="124" y="36"/>
                    <a:pt x="126" y="37"/>
                  </a:cubicBezTo>
                  <a:cubicBezTo>
                    <a:pt x="127" y="39"/>
                    <a:pt x="128" y="40"/>
                    <a:pt x="128" y="42"/>
                  </a:cubicBezTo>
                  <a:cubicBezTo>
                    <a:pt x="128" y="44"/>
                    <a:pt x="127" y="45"/>
                    <a:pt x="126" y="47"/>
                  </a:cubicBezTo>
                  <a:cubicBezTo>
                    <a:pt x="124" y="48"/>
                    <a:pt x="123" y="49"/>
                    <a:pt x="121" y="49"/>
                  </a:cubicBezTo>
                  <a:cubicBezTo>
                    <a:pt x="105" y="49"/>
                    <a:pt x="105" y="49"/>
                    <a:pt x="105" y="49"/>
                  </a:cubicBezTo>
                  <a:cubicBezTo>
                    <a:pt x="105" y="60"/>
                    <a:pt x="105" y="60"/>
                    <a:pt x="105" y="60"/>
                  </a:cubicBezTo>
                  <a:cubicBezTo>
                    <a:pt x="105" y="63"/>
                    <a:pt x="104" y="66"/>
                    <a:pt x="101" y="68"/>
                  </a:cubicBezTo>
                  <a:cubicBezTo>
                    <a:pt x="99" y="70"/>
                    <a:pt x="96" y="71"/>
                    <a:pt x="93" y="72"/>
                  </a:cubicBezTo>
                  <a:cubicBezTo>
                    <a:pt x="48" y="72"/>
                    <a:pt x="48" y="72"/>
                    <a:pt x="48" y="72"/>
                  </a:cubicBezTo>
                  <a:cubicBezTo>
                    <a:pt x="45" y="71"/>
                    <a:pt x="42" y="70"/>
                    <a:pt x="40" y="68"/>
                  </a:cubicBezTo>
                  <a:cubicBezTo>
                    <a:pt x="37" y="65"/>
                    <a:pt x="36" y="63"/>
                    <a:pt x="36" y="59"/>
                  </a:cubicBezTo>
                  <a:cubicBezTo>
                    <a:pt x="36" y="49"/>
                    <a:pt x="36" y="49"/>
                    <a:pt x="36" y="49"/>
                  </a:cubicBezTo>
                  <a:cubicBezTo>
                    <a:pt x="21" y="49"/>
                    <a:pt x="21" y="49"/>
                    <a:pt x="21" y="49"/>
                  </a:cubicBezTo>
                  <a:cubicBezTo>
                    <a:pt x="21" y="83"/>
                    <a:pt x="21" y="83"/>
                    <a:pt x="21" y="83"/>
                  </a:cubicBezTo>
                  <a:cubicBezTo>
                    <a:pt x="21" y="98"/>
                    <a:pt x="18" y="113"/>
                    <a:pt x="13" y="128"/>
                  </a:cubicBezTo>
                  <a:cubicBezTo>
                    <a:pt x="12" y="129"/>
                    <a:pt x="11" y="130"/>
                    <a:pt x="9" y="131"/>
                  </a:cubicBezTo>
                  <a:cubicBezTo>
                    <a:pt x="7" y="132"/>
                    <a:pt x="5" y="131"/>
                    <a:pt x="4" y="131"/>
                  </a:cubicBezTo>
                  <a:cubicBezTo>
                    <a:pt x="2" y="130"/>
                    <a:pt x="1" y="129"/>
                    <a:pt x="0" y="127"/>
                  </a:cubicBezTo>
                  <a:cubicBezTo>
                    <a:pt x="0" y="126"/>
                    <a:pt x="0" y="124"/>
                    <a:pt x="0" y="122"/>
                  </a:cubicBezTo>
                  <a:cubicBezTo>
                    <a:pt x="5" y="110"/>
                    <a:pt x="7" y="97"/>
                    <a:pt x="7" y="83"/>
                  </a:cubicBezTo>
                  <a:cubicBezTo>
                    <a:pt x="7" y="23"/>
                    <a:pt x="7" y="23"/>
                    <a:pt x="7" y="23"/>
                  </a:cubicBezTo>
                  <a:cubicBezTo>
                    <a:pt x="7" y="20"/>
                    <a:pt x="8" y="17"/>
                    <a:pt x="10" y="15"/>
                  </a:cubicBezTo>
                  <a:cubicBezTo>
                    <a:pt x="12" y="13"/>
                    <a:pt x="15" y="12"/>
                    <a:pt x="18" y="12"/>
                  </a:cubicBezTo>
                  <a:close/>
                  <a:moveTo>
                    <a:pt x="32" y="77"/>
                  </a:moveTo>
                  <a:cubicBezTo>
                    <a:pt x="107" y="77"/>
                    <a:pt x="107" y="77"/>
                    <a:pt x="107" y="77"/>
                  </a:cubicBezTo>
                  <a:cubicBezTo>
                    <a:pt x="110" y="77"/>
                    <a:pt x="113" y="78"/>
                    <a:pt x="114" y="81"/>
                  </a:cubicBezTo>
                  <a:cubicBezTo>
                    <a:pt x="116" y="85"/>
                    <a:pt x="116" y="88"/>
                    <a:pt x="114" y="91"/>
                  </a:cubicBezTo>
                  <a:cubicBezTo>
                    <a:pt x="106" y="100"/>
                    <a:pt x="97" y="107"/>
                    <a:pt x="88" y="114"/>
                  </a:cubicBezTo>
                  <a:cubicBezTo>
                    <a:pt x="101" y="118"/>
                    <a:pt x="113" y="121"/>
                    <a:pt x="125" y="123"/>
                  </a:cubicBezTo>
                  <a:cubicBezTo>
                    <a:pt x="127" y="124"/>
                    <a:pt x="128" y="125"/>
                    <a:pt x="129" y="127"/>
                  </a:cubicBezTo>
                  <a:cubicBezTo>
                    <a:pt x="131" y="128"/>
                    <a:pt x="131" y="130"/>
                    <a:pt x="130" y="132"/>
                  </a:cubicBezTo>
                  <a:cubicBezTo>
                    <a:pt x="130" y="134"/>
                    <a:pt x="129" y="136"/>
                    <a:pt x="127" y="137"/>
                  </a:cubicBezTo>
                  <a:cubicBezTo>
                    <a:pt x="125" y="138"/>
                    <a:pt x="124" y="138"/>
                    <a:pt x="122" y="138"/>
                  </a:cubicBezTo>
                  <a:cubicBezTo>
                    <a:pt x="105" y="135"/>
                    <a:pt x="88" y="130"/>
                    <a:pt x="72" y="124"/>
                  </a:cubicBezTo>
                  <a:cubicBezTo>
                    <a:pt x="57" y="132"/>
                    <a:pt x="40" y="136"/>
                    <a:pt x="23" y="138"/>
                  </a:cubicBezTo>
                  <a:cubicBezTo>
                    <a:pt x="21" y="138"/>
                    <a:pt x="19" y="137"/>
                    <a:pt x="18" y="136"/>
                  </a:cubicBezTo>
                  <a:cubicBezTo>
                    <a:pt x="16" y="135"/>
                    <a:pt x="15" y="133"/>
                    <a:pt x="15" y="131"/>
                  </a:cubicBezTo>
                  <a:cubicBezTo>
                    <a:pt x="15" y="129"/>
                    <a:pt x="15" y="127"/>
                    <a:pt x="16" y="126"/>
                  </a:cubicBezTo>
                  <a:cubicBezTo>
                    <a:pt x="17" y="124"/>
                    <a:pt x="19" y="123"/>
                    <a:pt x="21" y="123"/>
                  </a:cubicBezTo>
                  <a:cubicBezTo>
                    <a:pt x="32" y="122"/>
                    <a:pt x="43" y="120"/>
                    <a:pt x="54" y="115"/>
                  </a:cubicBezTo>
                  <a:cubicBezTo>
                    <a:pt x="48" y="112"/>
                    <a:pt x="42" y="109"/>
                    <a:pt x="36" y="104"/>
                  </a:cubicBezTo>
                  <a:cubicBezTo>
                    <a:pt x="35" y="103"/>
                    <a:pt x="34" y="102"/>
                    <a:pt x="34" y="100"/>
                  </a:cubicBezTo>
                  <a:cubicBezTo>
                    <a:pt x="33" y="98"/>
                    <a:pt x="34" y="96"/>
                    <a:pt x="35" y="94"/>
                  </a:cubicBezTo>
                  <a:cubicBezTo>
                    <a:pt x="36" y="93"/>
                    <a:pt x="37" y="92"/>
                    <a:pt x="39" y="91"/>
                  </a:cubicBezTo>
                  <a:cubicBezTo>
                    <a:pt x="41" y="91"/>
                    <a:pt x="43" y="91"/>
                    <a:pt x="44" y="92"/>
                  </a:cubicBezTo>
                  <a:cubicBezTo>
                    <a:pt x="52" y="97"/>
                    <a:pt x="61" y="102"/>
                    <a:pt x="72" y="107"/>
                  </a:cubicBezTo>
                  <a:cubicBezTo>
                    <a:pt x="80" y="102"/>
                    <a:pt x="87" y="96"/>
                    <a:pt x="94" y="90"/>
                  </a:cubicBezTo>
                  <a:cubicBezTo>
                    <a:pt x="32" y="90"/>
                    <a:pt x="32" y="90"/>
                    <a:pt x="32" y="90"/>
                  </a:cubicBezTo>
                  <a:cubicBezTo>
                    <a:pt x="30" y="90"/>
                    <a:pt x="28" y="89"/>
                    <a:pt x="27" y="88"/>
                  </a:cubicBezTo>
                  <a:cubicBezTo>
                    <a:pt x="26" y="86"/>
                    <a:pt x="25" y="85"/>
                    <a:pt x="25" y="83"/>
                  </a:cubicBezTo>
                  <a:cubicBezTo>
                    <a:pt x="25" y="81"/>
                    <a:pt x="26" y="80"/>
                    <a:pt x="27" y="79"/>
                  </a:cubicBezTo>
                  <a:cubicBezTo>
                    <a:pt x="28" y="77"/>
                    <a:pt x="30" y="77"/>
                    <a:pt x="32" y="77"/>
                  </a:cubicBezTo>
                  <a:close/>
                  <a:moveTo>
                    <a:pt x="21" y="27"/>
                  </a:moveTo>
                  <a:cubicBezTo>
                    <a:pt x="21" y="35"/>
                    <a:pt x="21" y="35"/>
                    <a:pt x="21" y="35"/>
                  </a:cubicBezTo>
                  <a:cubicBezTo>
                    <a:pt x="36" y="35"/>
                    <a:pt x="36" y="35"/>
                    <a:pt x="36" y="35"/>
                  </a:cubicBezTo>
                  <a:cubicBezTo>
                    <a:pt x="36" y="27"/>
                    <a:pt x="36" y="27"/>
                    <a:pt x="36" y="27"/>
                  </a:cubicBezTo>
                  <a:lnTo>
                    <a:pt x="21" y="27"/>
                  </a:lnTo>
                  <a:close/>
                  <a:moveTo>
                    <a:pt x="50" y="27"/>
                  </a:moveTo>
                  <a:cubicBezTo>
                    <a:pt x="50" y="35"/>
                    <a:pt x="50" y="35"/>
                    <a:pt x="50" y="35"/>
                  </a:cubicBezTo>
                  <a:cubicBezTo>
                    <a:pt x="90" y="35"/>
                    <a:pt x="90" y="35"/>
                    <a:pt x="90" y="35"/>
                  </a:cubicBezTo>
                  <a:cubicBezTo>
                    <a:pt x="90" y="27"/>
                    <a:pt x="90" y="27"/>
                    <a:pt x="90" y="27"/>
                  </a:cubicBezTo>
                  <a:lnTo>
                    <a:pt x="50" y="27"/>
                  </a:lnTo>
                  <a:close/>
                  <a:moveTo>
                    <a:pt x="50" y="49"/>
                  </a:moveTo>
                  <a:cubicBezTo>
                    <a:pt x="50" y="58"/>
                    <a:pt x="50" y="58"/>
                    <a:pt x="50" y="58"/>
                  </a:cubicBezTo>
                  <a:cubicBezTo>
                    <a:pt x="90" y="58"/>
                    <a:pt x="90" y="58"/>
                    <a:pt x="90" y="58"/>
                  </a:cubicBezTo>
                  <a:cubicBezTo>
                    <a:pt x="90" y="49"/>
                    <a:pt x="90" y="49"/>
                    <a:pt x="90" y="49"/>
                  </a:cubicBezTo>
                  <a:lnTo>
                    <a:pt x="50" y="49"/>
                  </a:ln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4" name="Freeform 45">
              <a:extLst>
                <a:ext uri="{FF2B5EF4-FFF2-40B4-BE49-F238E27FC236}">
                  <a16:creationId xmlns:a16="http://schemas.microsoft.com/office/drawing/2014/main" id="{3B33CC45-3C88-0829-1310-EA44B7C30763}"/>
                </a:ext>
              </a:extLst>
            </p:cNvPr>
            <p:cNvSpPr>
              <a:spLocks noEditPoints="1"/>
            </p:cNvSpPr>
            <p:nvPr/>
          </p:nvSpPr>
          <p:spPr bwMode="gray">
            <a:xfrm>
              <a:off x="19548475" y="5924551"/>
              <a:ext cx="466725" cy="449263"/>
            </a:xfrm>
            <a:custGeom>
              <a:avLst/>
              <a:gdLst>
                <a:gd name="T0" fmla="*/ 72 w 124"/>
                <a:gd name="T1" fmla="*/ 14 h 118"/>
                <a:gd name="T2" fmla="*/ 43 w 124"/>
                <a:gd name="T3" fmla="*/ 102 h 118"/>
                <a:gd name="T4" fmla="*/ 30 w 124"/>
                <a:gd name="T5" fmla="*/ 110 h 118"/>
                <a:gd name="T6" fmla="*/ 15 w 124"/>
                <a:gd name="T7" fmla="*/ 104 h 118"/>
                <a:gd name="T8" fmla="*/ 0 w 124"/>
                <a:gd name="T9" fmla="*/ 66 h 118"/>
                <a:gd name="T10" fmla="*/ 9 w 124"/>
                <a:gd name="T11" fmla="*/ 34 h 118"/>
                <a:gd name="T12" fmla="*/ 33 w 124"/>
                <a:gd name="T13" fmla="*/ 10 h 118"/>
                <a:gd name="T14" fmla="*/ 65 w 124"/>
                <a:gd name="T15" fmla="*/ 0 h 118"/>
                <a:gd name="T16" fmla="*/ 100 w 124"/>
                <a:gd name="T17" fmla="*/ 12 h 118"/>
                <a:gd name="T18" fmla="*/ 121 w 124"/>
                <a:gd name="T19" fmla="*/ 48 h 118"/>
                <a:gd name="T20" fmla="*/ 115 w 124"/>
                <a:gd name="T21" fmla="*/ 89 h 118"/>
                <a:gd name="T22" fmla="*/ 93 w 124"/>
                <a:gd name="T23" fmla="*/ 110 h 118"/>
                <a:gd name="T24" fmla="*/ 63 w 124"/>
                <a:gd name="T25" fmla="*/ 117 h 118"/>
                <a:gd name="T26" fmla="*/ 58 w 124"/>
                <a:gd name="T27" fmla="*/ 116 h 118"/>
                <a:gd name="T28" fmla="*/ 56 w 124"/>
                <a:gd name="T29" fmla="*/ 111 h 118"/>
                <a:gd name="T30" fmla="*/ 58 w 124"/>
                <a:gd name="T31" fmla="*/ 107 h 118"/>
                <a:gd name="T32" fmla="*/ 63 w 124"/>
                <a:gd name="T33" fmla="*/ 105 h 118"/>
                <a:gd name="T34" fmla="*/ 86 w 124"/>
                <a:gd name="T35" fmla="*/ 99 h 118"/>
                <a:gd name="T36" fmla="*/ 104 w 124"/>
                <a:gd name="T37" fmla="*/ 82 h 118"/>
                <a:gd name="T38" fmla="*/ 108 w 124"/>
                <a:gd name="T39" fmla="*/ 50 h 118"/>
                <a:gd name="T40" fmla="*/ 92 w 124"/>
                <a:gd name="T41" fmla="*/ 22 h 118"/>
                <a:gd name="T42" fmla="*/ 72 w 124"/>
                <a:gd name="T43" fmla="*/ 14 h 118"/>
                <a:gd name="T44" fmla="*/ 58 w 124"/>
                <a:gd name="T45" fmla="*/ 14 h 118"/>
                <a:gd name="T46" fmla="*/ 26 w 124"/>
                <a:gd name="T47" fmla="*/ 32 h 118"/>
                <a:gd name="T48" fmla="*/ 13 w 124"/>
                <a:gd name="T49" fmla="*/ 66 h 118"/>
                <a:gd name="T50" fmla="*/ 23 w 124"/>
                <a:gd name="T51" fmla="*/ 95 h 118"/>
                <a:gd name="T52" fmla="*/ 28 w 124"/>
                <a:gd name="T53" fmla="*/ 97 h 118"/>
                <a:gd name="T54" fmla="*/ 33 w 124"/>
                <a:gd name="T55" fmla="*/ 94 h 118"/>
                <a:gd name="T56" fmla="*/ 58 w 124"/>
                <a:gd name="T57" fmla="*/ 14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4" h="118">
                  <a:moveTo>
                    <a:pt x="72" y="14"/>
                  </a:moveTo>
                  <a:cubicBezTo>
                    <a:pt x="69" y="46"/>
                    <a:pt x="59" y="75"/>
                    <a:pt x="43" y="102"/>
                  </a:cubicBezTo>
                  <a:cubicBezTo>
                    <a:pt x="40" y="107"/>
                    <a:pt x="35" y="110"/>
                    <a:pt x="30" y="110"/>
                  </a:cubicBezTo>
                  <a:cubicBezTo>
                    <a:pt x="24" y="110"/>
                    <a:pt x="19" y="109"/>
                    <a:pt x="15" y="104"/>
                  </a:cubicBezTo>
                  <a:cubicBezTo>
                    <a:pt x="5" y="94"/>
                    <a:pt x="0" y="81"/>
                    <a:pt x="0" y="66"/>
                  </a:cubicBezTo>
                  <a:cubicBezTo>
                    <a:pt x="0" y="54"/>
                    <a:pt x="3" y="44"/>
                    <a:pt x="9" y="34"/>
                  </a:cubicBezTo>
                  <a:cubicBezTo>
                    <a:pt x="15" y="24"/>
                    <a:pt x="23" y="16"/>
                    <a:pt x="33" y="10"/>
                  </a:cubicBezTo>
                  <a:cubicBezTo>
                    <a:pt x="43" y="4"/>
                    <a:pt x="53" y="1"/>
                    <a:pt x="65" y="0"/>
                  </a:cubicBezTo>
                  <a:cubicBezTo>
                    <a:pt x="78" y="0"/>
                    <a:pt x="90" y="4"/>
                    <a:pt x="100" y="12"/>
                  </a:cubicBezTo>
                  <a:cubicBezTo>
                    <a:pt x="111" y="21"/>
                    <a:pt x="118" y="33"/>
                    <a:pt x="121" y="48"/>
                  </a:cubicBezTo>
                  <a:cubicBezTo>
                    <a:pt x="124" y="62"/>
                    <a:pt x="122" y="76"/>
                    <a:pt x="115" y="89"/>
                  </a:cubicBezTo>
                  <a:cubicBezTo>
                    <a:pt x="109" y="98"/>
                    <a:pt x="102" y="105"/>
                    <a:pt x="93" y="110"/>
                  </a:cubicBezTo>
                  <a:cubicBezTo>
                    <a:pt x="84" y="115"/>
                    <a:pt x="74" y="117"/>
                    <a:pt x="63" y="117"/>
                  </a:cubicBezTo>
                  <a:cubicBezTo>
                    <a:pt x="61" y="118"/>
                    <a:pt x="60" y="117"/>
                    <a:pt x="58" y="116"/>
                  </a:cubicBezTo>
                  <a:cubicBezTo>
                    <a:pt x="57" y="114"/>
                    <a:pt x="56" y="113"/>
                    <a:pt x="56" y="111"/>
                  </a:cubicBezTo>
                  <a:cubicBezTo>
                    <a:pt x="56" y="110"/>
                    <a:pt x="57" y="109"/>
                    <a:pt x="58" y="107"/>
                  </a:cubicBezTo>
                  <a:cubicBezTo>
                    <a:pt x="60" y="106"/>
                    <a:pt x="61" y="105"/>
                    <a:pt x="63" y="105"/>
                  </a:cubicBezTo>
                  <a:cubicBezTo>
                    <a:pt x="71" y="105"/>
                    <a:pt x="79" y="103"/>
                    <a:pt x="86" y="99"/>
                  </a:cubicBezTo>
                  <a:cubicBezTo>
                    <a:pt x="94" y="95"/>
                    <a:pt x="99" y="89"/>
                    <a:pt x="104" y="82"/>
                  </a:cubicBezTo>
                  <a:cubicBezTo>
                    <a:pt x="109" y="72"/>
                    <a:pt x="110" y="61"/>
                    <a:pt x="108" y="50"/>
                  </a:cubicBezTo>
                  <a:cubicBezTo>
                    <a:pt x="106" y="39"/>
                    <a:pt x="101" y="30"/>
                    <a:pt x="92" y="22"/>
                  </a:cubicBezTo>
                  <a:cubicBezTo>
                    <a:pt x="87" y="18"/>
                    <a:pt x="80" y="15"/>
                    <a:pt x="72" y="14"/>
                  </a:cubicBezTo>
                  <a:close/>
                  <a:moveTo>
                    <a:pt x="58" y="14"/>
                  </a:moveTo>
                  <a:cubicBezTo>
                    <a:pt x="45" y="16"/>
                    <a:pt x="34" y="22"/>
                    <a:pt x="26" y="32"/>
                  </a:cubicBezTo>
                  <a:cubicBezTo>
                    <a:pt x="18" y="42"/>
                    <a:pt x="13" y="53"/>
                    <a:pt x="13" y="66"/>
                  </a:cubicBezTo>
                  <a:cubicBezTo>
                    <a:pt x="13" y="77"/>
                    <a:pt x="17" y="87"/>
                    <a:pt x="23" y="95"/>
                  </a:cubicBezTo>
                  <a:cubicBezTo>
                    <a:pt x="25" y="97"/>
                    <a:pt x="27" y="97"/>
                    <a:pt x="28" y="97"/>
                  </a:cubicBezTo>
                  <a:cubicBezTo>
                    <a:pt x="30" y="97"/>
                    <a:pt x="32" y="96"/>
                    <a:pt x="33" y="94"/>
                  </a:cubicBezTo>
                  <a:cubicBezTo>
                    <a:pt x="47" y="70"/>
                    <a:pt x="55" y="43"/>
                    <a:pt x="58" y="14"/>
                  </a:cubicBez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5" name="Freeform 46">
              <a:extLst>
                <a:ext uri="{FF2B5EF4-FFF2-40B4-BE49-F238E27FC236}">
                  <a16:creationId xmlns:a16="http://schemas.microsoft.com/office/drawing/2014/main" id="{07DAF01D-A6B3-1397-7B8A-D3DF8B1CF0CE}"/>
                </a:ext>
              </a:extLst>
            </p:cNvPr>
            <p:cNvSpPr>
              <a:spLocks noEditPoints="1"/>
            </p:cNvSpPr>
            <p:nvPr/>
          </p:nvSpPr>
          <p:spPr bwMode="gray">
            <a:xfrm>
              <a:off x="20078700" y="5888038"/>
              <a:ext cx="441325" cy="477838"/>
            </a:xfrm>
            <a:custGeom>
              <a:avLst/>
              <a:gdLst>
                <a:gd name="T0" fmla="*/ 11 w 117"/>
                <a:gd name="T1" fmla="*/ 73 h 126"/>
                <a:gd name="T2" fmla="*/ 16 w 117"/>
                <a:gd name="T3" fmla="*/ 71 h 126"/>
                <a:gd name="T4" fmla="*/ 21 w 117"/>
                <a:gd name="T5" fmla="*/ 72 h 126"/>
                <a:gd name="T6" fmla="*/ 23 w 117"/>
                <a:gd name="T7" fmla="*/ 77 h 126"/>
                <a:gd name="T8" fmla="*/ 22 w 117"/>
                <a:gd name="T9" fmla="*/ 82 h 126"/>
                <a:gd name="T10" fmla="*/ 15 w 117"/>
                <a:gd name="T11" fmla="*/ 93 h 126"/>
                <a:gd name="T12" fmla="*/ 17 w 117"/>
                <a:gd name="T13" fmla="*/ 101 h 126"/>
                <a:gd name="T14" fmla="*/ 36 w 117"/>
                <a:gd name="T15" fmla="*/ 109 h 126"/>
                <a:gd name="T16" fmla="*/ 98 w 117"/>
                <a:gd name="T17" fmla="*/ 107 h 126"/>
                <a:gd name="T18" fmla="*/ 103 w 117"/>
                <a:gd name="T19" fmla="*/ 107 h 126"/>
                <a:gd name="T20" fmla="*/ 106 w 117"/>
                <a:gd name="T21" fmla="*/ 111 h 126"/>
                <a:gd name="T22" fmla="*/ 106 w 117"/>
                <a:gd name="T23" fmla="*/ 116 h 126"/>
                <a:gd name="T24" fmla="*/ 102 w 117"/>
                <a:gd name="T25" fmla="*/ 120 h 126"/>
                <a:gd name="T26" fmla="*/ 30 w 117"/>
                <a:gd name="T27" fmla="*/ 121 h 126"/>
                <a:gd name="T28" fmla="*/ 8 w 117"/>
                <a:gd name="T29" fmla="*/ 110 h 126"/>
                <a:gd name="T30" fmla="*/ 1 w 117"/>
                <a:gd name="T31" fmla="*/ 100 h 126"/>
                <a:gd name="T32" fmla="*/ 3 w 117"/>
                <a:gd name="T33" fmla="*/ 87 h 126"/>
                <a:gd name="T34" fmla="*/ 11 w 117"/>
                <a:gd name="T35" fmla="*/ 73 h 126"/>
                <a:gd name="T36" fmla="*/ 17 w 117"/>
                <a:gd name="T37" fmla="*/ 21 h 126"/>
                <a:gd name="T38" fmla="*/ 84 w 117"/>
                <a:gd name="T39" fmla="*/ 27 h 126"/>
                <a:gd name="T40" fmla="*/ 92 w 117"/>
                <a:gd name="T41" fmla="*/ 36 h 126"/>
                <a:gd name="T42" fmla="*/ 92 w 117"/>
                <a:gd name="T43" fmla="*/ 42 h 126"/>
                <a:gd name="T44" fmla="*/ 89 w 117"/>
                <a:gd name="T45" fmla="*/ 47 h 126"/>
                <a:gd name="T46" fmla="*/ 71 w 117"/>
                <a:gd name="T47" fmla="*/ 58 h 126"/>
                <a:gd name="T48" fmla="*/ 67 w 117"/>
                <a:gd name="T49" fmla="*/ 59 h 126"/>
                <a:gd name="T50" fmla="*/ 63 w 117"/>
                <a:gd name="T51" fmla="*/ 56 h 126"/>
                <a:gd name="T52" fmla="*/ 62 w 117"/>
                <a:gd name="T53" fmla="*/ 52 h 126"/>
                <a:gd name="T54" fmla="*/ 65 w 117"/>
                <a:gd name="T55" fmla="*/ 48 h 126"/>
                <a:gd name="T56" fmla="*/ 75 w 117"/>
                <a:gd name="T57" fmla="*/ 42 h 126"/>
                <a:gd name="T58" fmla="*/ 77 w 117"/>
                <a:gd name="T59" fmla="*/ 37 h 126"/>
                <a:gd name="T60" fmla="*/ 75 w 117"/>
                <a:gd name="T61" fmla="*/ 37 h 126"/>
                <a:gd name="T62" fmla="*/ 19 w 117"/>
                <a:gd name="T63" fmla="*/ 34 h 126"/>
                <a:gd name="T64" fmla="*/ 15 w 117"/>
                <a:gd name="T65" fmla="*/ 32 h 126"/>
                <a:gd name="T66" fmla="*/ 13 w 117"/>
                <a:gd name="T67" fmla="*/ 28 h 126"/>
                <a:gd name="T68" fmla="*/ 14 w 117"/>
                <a:gd name="T69" fmla="*/ 24 h 126"/>
                <a:gd name="T70" fmla="*/ 17 w 117"/>
                <a:gd name="T71" fmla="*/ 21 h 126"/>
                <a:gd name="T72" fmla="*/ 93 w 117"/>
                <a:gd name="T73" fmla="*/ 11 h 126"/>
                <a:gd name="T74" fmla="*/ 104 w 117"/>
                <a:gd name="T75" fmla="*/ 24 h 126"/>
                <a:gd name="T76" fmla="*/ 105 w 117"/>
                <a:gd name="T77" fmla="*/ 28 h 126"/>
                <a:gd name="T78" fmla="*/ 103 w 117"/>
                <a:gd name="T79" fmla="*/ 31 h 126"/>
                <a:gd name="T80" fmla="*/ 100 w 117"/>
                <a:gd name="T81" fmla="*/ 32 h 126"/>
                <a:gd name="T82" fmla="*/ 97 w 117"/>
                <a:gd name="T83" fmla="*/ 31 h 126"/>
                <a:gd name="T84" fmla="*/ 86 w 117"/>
                <a:gd name="T85" fmla="*/ 17 h 126"/>
                <a:gd name="T86" fmla="*/ 85 w 117"/>
                <a:gd name="T87" fmla="*/ 14 h 126"/>
                <a:gd name="T88" fmla="*/ 86 w 117"/>
                <a:gd name="T89" fmla="*/ 10 h 126"/>
                <a:gd name="T90" fmla="*/ 90 w 117"/>
                <a:gd name="T91" fmla="*/ 10 h 126"/>
                <a:gd name="T92" fmla="*/ 93 w 117"/>
                <a:gd name="T93" fmla="*/ 11 h 126"/>
                <a:gd name="T94" fmla="*/ 104 w 117"/>
                <a:gd name="T95" fmla="*/ 1 h 126"/>
                <a:gd name="T96" fmla="*/ 116 w 117"/>
                <a:gd name="T97" fmla="*/ 14 h 126"/>
                <a:gd name="T98" fmla="*/ 117 w 117"/>
                <a:gd name="T99" fmla="*/ 17 h 126"/>
                <a:gd name="T100" fmla="*/ 115 w 117"/>
                <a:gd name="T101" fmla="*/ 21 h 126"/>
                <a:gd name="T102" fmla="*/ 111 w 117"/>
                <a:gd name="T103" fmla="*/ 22 h 126"/>
                <a:gd name="T104" fmla="*/ 108 w 117"/>
                <a:gd name="T105" fmla="*/ 21 h 126"/>
                <a:gd name="T106" fmla="*/ 97 w 117"/>
                <a:gd name="T107" fmla="*/ 8 h 126"/>
                <a:gd name="T108" fmla="*/ 96 w 117"/>
                <a:gd name="T109" fmla="*/ 5 h 126"/>
                <a:gd name="T110" fmla="*/ 98 w 117"/>
                <a:gd name="T111" fmla="*/ 2 h 126"/>
                <a:gd name="T112" fmla="*/ 101 w 117"/>
                <a:gd name="T113" fmla="*/ 0 h 126"/>
                <a:gd name="T114" fmla="*/ 104 w 117"/>
                <a:gd name="T115" fmla="*/ 1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7" h="126">
                  <a:moveTo>
                    <a:pt x="11" y="73"/>
                  </a:moveTo>
                  <a:cubicBezTo>
                    <a:pt x="12" y="72"/>
                    <a:pt x="14" y="71"/>
                    <a:pt x="16" y="71"/>
                  </a:cubicBezTo>
                  <a:cubicBezTo>
                    <a:pt x="18" y="71"/>
                    <a:pt x="20" y="71"/>
                    <a:pt x="21" y="72"/>
                  </a:cubicBezTo>
                  <a:cubicBezTo>
                    <a:pt x="22" y="74"/>
                    <a:pt x="23" y="75"/>
                    <a:pt x="23" y="77"/>
                  </a:cubicBezTo>
                  <a:cubicBezTo>
                    <a:pt x="23" y="79"/>
                    <a:pt x="23" y="81"/>
                    <a:pt x="22" y="82"/>
                  </a:cubicBezTo>
                  <a:cubicBezTo>
                    <a:pt x="19" y="85"/>
                    <a:pt x="16" y="89"/>
                    <a:pt x="15" y="93"/>
                  </a:cubicBezTo>
                  <a:cubicBezTo>
                    <a:pt x="14" y="96"/>
                    <a:pt x="15" y="99"/>
                    <a:pt x="17" y="101"/>
                  </a:cubicBezTo>
                  <a:cubicBezTo>
                    <a:pt x="23" y="105"/>
                    <a:pt x="29" y="108"/>
                    <a:pt x="36" y="109"/>
                  </a:cubicBezTo>
                  <a:cubicBezTo>
                    <a:pt x="57" y="113"/>
                    <a:pt x="78" y="112"/>
                    <a:pt x="98" y="107"/>
                  </a:cubicBezTo>
                  <a:cubicBezTo>
                    <a:pt x="100" y="106"/>
                    <a:pt x="101" y="106"/>
                    <a:pt x="103" y="107"/>
                  </a:cubicBezTo>
                  <a:cubicBezTo>
                    <a:pt x="105" y="108"/>
                    <a:pt x="106" y="110"/>
                    <a:pt x="106" y="111"/>
                  </a:cubicBezTo>
                  <a:cubicBezTo>
                    <a:pt x="107" y="113"/>
                    <a:pt x="107" y="114"/>
                    <a:pt x="106" y="116"/>
                  </a:cubicBezTo>
                  <a:cubicBezTo>
                    <a:pt x="105" y="118"/>
                    <a:pt x="104" y="119"/>
                    <a:pt x="102" y="120"/>
                  </a:cubicBezTo>
                  <a:cubicBezTo>
                    <a:pt x="79" y="126"/>
                    <a:pt x="55" y="126"/>
                    <a:pt x="30" y="121"/>
                  </a:cubicBezTo>
                  <a:cubicBezTo>
                    <a:pt x="22" y="120"/>
                    <a:pt x="14" y="116"/>
                    <a:pt x="8" y="110"/>
                  </a:cubicBezTo>
                  <a:cubicBezTo>
                    <a:pt x="4" y="108"/>
                    <a:pt x="2" y="104"/>
                    <a:pt x="1" y="100"/>
                  </a:cubicBezTo>
                  <a:cubicBezTo>
                    <a:pt x="0" y="95"/>
                    <a:pt x="0" y="91"/>
                    <a:pt x="3" y="87"/>
                  </a:cubicBezTo>
                  <a:cubicBezTo>
                    <a:pt x="5" y="82"/>
                    <a:pt x="8" y="77"/>
                    <a:pt x="11" y="73"/>
                  </a:cubicBezTo>
                  <a:close/>
                  <a:moveTo>
                    <a:pt x="17" y="21"/>
                  </a:moveTo>
                  <a:cubicBezTo>
                    <a:pt x="40" y="18"/>
                    <a:pt x="62" y="20"/>
                    <a:pt x="84" y="27"/>
                  </a:cubicBezTo>
                  <a:cubicBezTo>
                    <a:pt x="88" y="29"/>
                    <a:pt x="91" y="32"/>
                    <a:pt x="92" y="36"/>
                  </a:cubicBezTo>
                  <a:cubicBezTo>
                    <a:pt x="93" y="38"/>
                    <a:pt x="93" y="40"/>
                    <a:pt x="92" y="42"/>
                  </a:cubicBezTo>
                  <a:cubicBezTo>
                    <a:pt x="92" y="44"/>
                    <a:pt x="91" y="45"/>
                    <a:pt x="89" y="47"/>
                  </a:cubicBezTo>
                  <a:cubicBezTo>
                    <a:pt x="71" y="58"/>
                    <a:pt x="71" y="58"/>
                    <a:pt x="71" y="58"/>
                  </a:cubicBezTo>
                  <a:cubicBezTo>
                    <a:pt x="70" y="59"/>
                    <a:pt x="68" y="59"/>
                    <a:pt x="67" y="59"/>
                  </a:cubicBezTo>
                  <a:cubicBezTo>
                    <a:pt x="65" y="59"/>
                    <a:pt x="64" y="58"/>
                    <a:pt x="63" y="56"/>
                  </a:cubicBezTo>
                  <a:cubicBezTo>
                    <a:pt x="62" y="55"/>
                    <a:pt x="62" y="54"/>
                    <a:pt x="62" y="52"/>
                  </a:cubicBezTo>
                  <a:cubicBezTo>
                    <a:pt x="62" y="50"/>
                    <a:pt x="63" y="49"/>
                    <a:pt x="65" y="48"/>
                  </a:cubicBezTo>
                  <a:cubicBezTo>
                    <a:pt x="75" y="42"/>
                    <a:pt x="75" y="42"/>
                    <a:pt x="75" y="42"/>
                  </a:cubicBezTo>
                  <a:cubicBezTo>
                    <a:pt x="76" y="42"/>
                    <a:pt x="77" y="41"/>
                    <a:pt x="77" y="37"/>
                  </a:cubicBezTo>
                  <a:cubicBezTo>
                    <a:pt x="75" y="37"/>
                    <a:pt x="75" y="37"/>
                    <a:pt x="75" y="37"/>
                  </a:cubicBezTo>
                  <a:cubicBezTo>
                    <a:pt x="56" y="33"/>
                    <a:pt x="38" y="31"/>
                    <a:pt x="19" y="34"/>
                  </a:cubicBezTo>
                  <a:cubicBezTo>
                    <a:pt x="17" y="34"/>
                    <a:pt x="16" y="33"/>
                    <a:pt x="15" y="32"/>
                  </a:cubicBezTo>
                  <a:cubicBezTo>
                    <a:pt x="14" y="31"/>
                    <a:pt x="13" y="30"/>
                    <a:pt x="13" y="28"/>
                  </a:cubicBezTo>
                  <a:cubicBezTo>
                    <a:pt x="12" y="26"/>
                    <a:pt x="13" y="25"/>
                    <a:pt x="14" y="24"/>
                  </a:cubicBezTo>
                  <a:cubicBezTo>
                    <a:pt x="15" y="22"/>
                    <a:pt x="16" y="21"/>
                    <a:pt x="17" y="21"/>
                  </a:cubicBezTo>
                  <a:close/>
                  <a:moveTo>
                    <a:pt x="93" y="11"/>
                  </a:moveTo>
                  <a:cubicBezTo>
                    <a:pt x="104" y="24"/>
                    <a:pt x="104" y="24"/>
                    <a:pt x="104" y="24"/>
                  </a:cubicBezTo>
                  <a:cubicBezTo>
                    <a:pt x="105" y="25"/>
                    <a:pt x="105" y="27"/>
                    <a:pt x="105" y="28"/>
                  </a:cubicBezTo>
                  <a:cubicBezTo>
                    <a:pt x="105" y="29"/>
                    <a:pt x="104" y="30"/>
                    <a:pt x="103" y="31"/>
                  </a:cubicBezTo>
                  <a:cubicBezTo>
                    <a:pt x="102" y="32"/>
                    <a:pt x="101" y="32"/>
                    <a:pt x="100" y="32"/>
                  </a:cubicBezTo>
                  <a:cubicBezTo>
                    <a:pt x="98" y="32"/>
                    <a:pt x="97" y="31"/>
                    <a:pt x="97" y="31"/>
                  </a:cubicBezTo>
                  <a:cubicBezTo>
                    <a:pt x="86" y="17"/>
                    <a:pt x="86" y="17"/>
                    <a:pt x="86" y="17"/>
                  </a:cubicBezTo>
                  <a:cubicBezTo>
                    <a:pt x="85" y="16"/>
                    <a:pt x="84" y="15"/>
                    <a:pt x="85" y="14"/>
                  </a:cubicBezTo>
                  <a:cubicBezTo>
                    <a:pt x="85" y="12"/>
                    <a:pt x="85" y="11"/>
                    <a:pt x="86" y="10"/>
                  </a:cubicBezTo>
                  <a:cubicBezTo>
                    <a:pt x="87" y="10"/>
                    <a:pt x="88" y="9"/>
                    <a:pt x="90" y="10"/>
                  </a:cubicBezTo>
                  <a:cubicBezTo>
                    <a:pt x="91" y="10"/>
                    <a:pt x="92" y="10"/>
                    <a:pt x="93" y="11"/>
                  </a:cubicBezTo>
                  <a:close/>
                  <a:moveTo>
                    <a:pt x="104" y="1"/>
                  </a:moveTo>
                  <a:cubicBezTo>
                    <a:pt x="116" y="14"/>
                    <a:pt x="116" y="14"/>
                    <a:pt x="116" y="14"/>
                  </a:cubicBezTo>
                  <a:cubicBezTo>
                    <a:pt x="116" y="15"/>
                    <a:pt x="117" y="16"/>
                    <a:pt x="117" y="17"/>
                  </a:cubicBezTo>
                  <a:cubicBezTo>
                    <a:pt x="117" y="19"/>
                    <a:pt x="116" y="20"/>
                    <a:pt x="115" y="21"/>
                  </a:cubicBezTo>
                  <a:cubicBezTo>
                    <a:pt x="114" y="22"/>
                    <a:pt x="113" y="22"/>
                    <a:pt x="111" y="22"/>
                  </a:cubicBezTo>
                  <a:cubicBezTo>
                    <a:pt x="110" y="22"/>
                    <a:pt x="109" y="22"/>
                    <a:pt x="108" y="21"/>
                  </a:cubicBezTo>
                  <a:cubicBezTo>
                    <a:pt x="97" y="8"/>
                    <a:pt x="97" y="8"/>
                    <a:pt x="97" y="8"/>
                  </a:cubicBezTo>
                  <a:cubicBezTo>
                    <a:pt x="97" y="7"/>
                    <a:pt x="96" y="6"/>
                    <a:pt x="96" y="5"/>
                  </a:cubicBezTo>
                  <a:cubicBezTo>
                    <a:pt x="97" y="4"/>
                    <a:pt x="97" y="3"/>
                    <a:pt x="98" y="2"/>
                  </a:cubicBezTo>
                  <a:cubicBezTo>
                    <a:pt x="99" y="1"/>
                    <a:pt x="100" y="0"/>
                    <a:pt x="101" y="0"/>
                  </a:cubicBezTo>
                  <a:cubicBezTo>
                    <a:pt x="102" y="0"/>
                    <a:pt x="103" y="0"/>
                    <a:pt x="104" y="1"/>
                  </a:cubicBez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6" name="Freeform 47">
              <a:extLst>
                <a:ext uri="{FF2B5EF4-FFF2-40B4-BE49-F238E27FC236}">
                  <a16:creationId xmlns:a16="http://schemas.microsoft.com/office/drawing/2014/main" id="{7A251B0E-5E53-453C-B508-DF6E63F7BAEA}"/>
                </a:ext>
              </a:extLst>
            </p:cNvPr>
            <p:cNvSpPr>
              <a:spLocks noEditPoints="1"/>
            </p:cNvSpPr>
            <p:nvPr/>
          </p:nvSpPr>
          <p:spPr bwMode="gray">
            <a:xfrm>
              <a:off x="20572413" y="5894388"/>
              <a:ext cx="482600" cy="514350"/>
            </a:xfrm>
            <a:custGeom>
              <a:avLst/>
              <a:gdLst>
                <a:gd name="T0" fmla="*/ 55 w 128"/>
                <a:gd name="T1" fmla="*/ 7 h 135"/>
                <a:gd name="T2" fmla="*/ 63 w 128"/>
                <a:gd name="T3" fmla="*/ 0 h 135"/>
                <a:gd name="T4" fmla="*/ 71 w 128"/>
                <a:gd name="T5" fmla="*/ 7 h 135"/>
                <a:gd name="T6" fmla="*/ 116 w 128"/>
                <a:gd name="T7" fmla="*/ 11 h 135"/>
                <a:gd name="T8" fmla="*/ 125 w 128"/>
                <a:gd name="T9" fmla="*/ 19 h 135"/>
                <a:gd name="T10" fmla="*/ 122 w 128"/>
                <a:gd name="T11" fmla="*/ 34 h 135"/>
                <a:gd name="T12" fmla="*/ 119 w 128"/>
                <a:gd name="T13" fmla="*/ 46 h 135"/>
                <a:gd name="T14" fmla="*/ 83 w 128"/>
                <a:gd name="T15" fmla="*/ 61 h 135"/>
                <a:gd name="T16" fmla="*/ 126 w 128"/>
                <a:gd name="T17" fmla="*/ 77 h 135"/>
                <a:gd name="T18" fmla="*/ 126 w 128"/>
                <a:gd name="T19" fmla="*/ 86 h 135"/>
                <a:gd name="T20" fmla="*/ 125 w 128"/>
                <a:gd name="T21" fmla="*/ 94 h 135"/>
                <a:gd name="T22" fmla="*/ 78 w 128"/>
                <a:gd name="T23" fmla="*/ 96 h 135"/>
                <a:gd name="T24" fmla="*/ 127 w 128"/>
                <a:gd name="T25" fmla="*/ 121 h 135"/>
                <a:gd name="T26" fmla="*/ 125 w 128"/>
                <a:gd name="T27" fmla="*/ 130 h 135"/>
                <a:gd name="T28" fmla="*/ 71 w 128"/>
                <a:gd name="T29" fmla="*/ 108 h 135"/>
                <a:gd name="T30" fmla="*/ 69 w 128"/>
                <a:gd name="T31" fmla="*/ 133 h 135"/>
                <a:gd name="T32" fmla="*/ 59 w 128"/>
                <a:gd name="T33" fmla="*/ 133 h 135"/>
                <a:gd name="T34" fmla="*/ 56 w 128"/>
                <a:gd name="T35" fmla="*/ 108 h 135"/>
                <a:gd name="T36" fmla="*/ 4 w 128"/>
                <a:gd name="T37" fmla="*/ 128 h 135"/>
                <a:gd name="T38" fmla="*/ 2 w 128"/>
                <a:gd name="T39" fmla="*/ 119 h 135"/>
                <a:gd name="T40" fmla="*/ 49 w 128"/>
                <a:gd name="T41" fmla="*/ 96 h 135"/>
                <a:gd name="T42" fmla="*/ 1 w 128"/>
                <a:gd name="T43" fmla="*/ 94 h 135"/>
                <a:gd name="T44" fmla="*/ 1 w 128"/>
                <a:gd name="T45" fmla="*/ 85 h 135"/>
                <a:gd name="T46" fmla="*/ 56 w 128"/>
                <a:gd name="T47" fmla="*/ 83 h 135"/>
                <a:gd name="T48" fmla="*/ 58 w 128"/>
                <a:gd name="T49" fmla="*/ 77 h 135"/>
                <a:gd name="T50" fmla="*/ 68 w 128"/>
                <a:gd name="T51" fmla="*/ 76 h 135"/>
                <a:gd name="T52" fmla="*/ 71 w 128"/>
                <a:gd name="T53" fmla="*/ 83 h 135"/>
                <a:gd name="T54" fmla="*/ 68 w 128"/>
                <a:gd name="T55" fmla="*/ 71 h 135"/>
                <a:gd name="T56" fmla="*/ 4 w 128"/>
                <a:gd name="T57" fmla="*/ 77 h 135"/>
                <a:gd name="T58" fmla="*/ 6 w 128"/>
                <a:gd name="T59" fmla="*/ 69 h 135"/>
                <a:gd name="T60" fmla="*/ 48 w 128"/>
                <a:gd name="T61" fmla="*/ 66 h 135"/>
                <a:gd name="T62" fmla="*/ 26 w 128"/>
                <a:gd name="T63" fmla="*/ 58 h 135"/>
                <a:gd name="T64" fmla="*/ 34 w 128"/>
                <a:gd name="T65" fmla="*/ 46 h 135"/>
                <a:gd name="T66" fmla="*/ 3 w 128"/>
                <a:gd name="T67" fmla="*/ 41 h 135"/>
                <a:gd name="T68" fmla="*/ 3 w 128"/>
                <a:gd name="T69" fmla="*/ 29 h 135"/>
                <a:gd name="T70" fmla="*/ 6 w 128"/>
                <a:gd name="T71" fmla="*/ 13 h 135"/>
                <a:gd name="T72" fmla="*/ 55 w 128"/>
                <a:gd name="T73" fmla="*/ 11 h 135"/>
                <a:gd name="T74" fmla="*/ 17 w 128"/>
                <a:gd name="T75" fmla="*/ 29 h 135"/>
                <a:gd name="T76" fmla="*/ 46 w 128"/>
                <a:gd name="T77" fmla="*/ 33 h 135"/>
                <a:gd name="T78" fmla="*/ 59 w 128"/>
                <a:gd name="T79" fmla="*/ 26 h 135"/>
                <a:gd name="T80" fmla="*/ 112 w 128"/>
                <a:gd name="T81" fmla="*/ 33 h 135"/>
                <a:gd name="T82" fmla="*/ 111 w 128"/>
                <a:gd name="T83" fmla="*/ 27 h 135"/>
                <a:gd name="T84" fmla="*/ 17 w 128"/>
                <a:gd name="T85" fmla="*/ 25 h 135"/>
                <a:gd name="T86" fmla="*/ 47 w 128"/>
                <a:gd name="T87" fmla="*/ 52 h 135"/>
                <a:gd name="T88" fmla="*/ 82 w 128"/>
                <a:gd name="T89" fmla="*/ 46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8" h="135">
                  <a:moveTo>
                    <a:pt x="55" y="11"/>
                  </a:moveTo>
                  <a:cubicBezTo>
                    <a:pt x="55" y="7"/>
                    <a:pt x="55" y="7"/>
                    <a:pt x="55" y="7"/>
                  </a:cubicBezTo>
                  <a:cubicBezTo>
                    <a:pt x="55" y="5"/>
                    <a:pt x="56" y="3"/>
                    <a:pt x="57" y="2"/>
                  </a:cubicBezTo>
                  <a:cubicBezTo>
                    <a:pt x="59" y="0"/>
                    <a:pt x="61" y="0"/>
                    <a:pt x="63" y="0"/>
                  </a:cubicBezTo>
                  <a:cubicBezTo>
                    <a:pt x="65" y="0"/>
                    <a:pt x="67" y="0"/>
                    <a:pt x="68" y="2"/>
                  </a:cubicBezTo>
                  <a:cubicBezTo>
                    <a:pt x="70" y="3"/>
                    <a:pt x="71" y="5"/>
                    <a:pt x="71" y="7"/>
                  </a:cubicBezTo>
                  <a:cubicBezTo>
                    <a:pt x="71" y="11"/>
                    <a:pt x="71" y="11"/>
                    <a:pt x="71" y="11"/>
                  </a:cubicBezTo>
                  <a:cubicBezTo>
                    <a:pt x="116" y="11"/>
                    <a:pt x="116" y="11"/>
                    <a:pt x="116" y="11"/>
                  </a:cubicBezTo>
                  <a:cubicBezTo>
                    <a:pt x="119" y="11"/>
                    <a:pt x="121" y="11"/>
                    <a:pt x="122" y="13"/>
                  </a:cubicBezTo>
                  <a:cubicBezTo>
                    <a:pt x="124" y="15"/>
                    <a:pt x="125" y="17"/>
                    <a:pt x="125" y="19"/>
                  </a:cubicBezTo>
                  <a:cubicBezTo>
                    <a:pt x="125" y="29"/>
                    <a:pt x="125" y="29"/>
                    <a:pt x="125" y="29"/>
                  </a:cubicBezTo>
                  <a:cubicBezTo>
                    <a:pt x="124" y="31"/>
                    <a:pt x="124" y="33"/>
                    <a:pt x="122" y="34"/>
                  </a:cubicBezTo>
                  <a:cubicBezTo>
                    <a:pt x="125" y="36"/>
                    <a:pt x="126" y="38"/>
                    <a:pt x="125" y="41"/>
                  </a:cubicBezTo>
                  <a:cubicBezTo>
                    <a:pt x="124" y="44"/>
                    <a:pt x="122" y="46"/>
                    <a:pt x="119" y="46"/>
                  </a:cubicBezTo>
                  <a:cubicBezTo>
                    <a:pt x="99" y="46"/>
                    <a:pt x="99" y="46"/>
                    <a:pt x="99" y="46"/>
                  </a:cubicBezTo>
                  <a:cubicBezTo>
                    <a:pt x="94" y="52"/>
                    <a:pt x="89" y="57"/>
                    <a:pt x="83" y="61"/>
                  </a:cubicBezTo>
                  <a:cubicBezTo>
                    <a:pt x="121" y="71"/>
                    <a:pt x="121" y="71"/>
                    <a:pt x="121" y="71"/>
                  </a:cubicBezTo>
                  <a:cubicBezTo>
                    <a:pt x="125" y="72"/>
                    <a:pt x="126" y="74"/>
                    <a:pt x="126" y="77"/>
                  </a:cubicBezTo>
                  <a:cubicBezTo>
                    <a:pt x="126" y="80"/>
                    <a:pt x="125" y="82"/>
                    <a:pt x="122" y="84"/>
                  </a:cubicBezTo>
                  <a:cubicBezTo>
                    <a:pt x="123" y="84"/>
                    <a:pt x="125" y="85"/>
                    <a:pt x="126" y="86"/>
                  </a:cubicBezTo>
                  <a:cubicBezTo>
                    <a:pt x="127" y="87"/>
                    <a:pt x="127" y="88"/>
                    <a:pt x="127" y="90"/>
                  </a:cubicBezTo>
                  <a:cubicBezTo>
                    <a:pt x="127" y="92"/>
                    <a:pt x="126" y="93"/>
                    <a:pt x="125" y="94"/>
                  </a:cubicBezTo>
                  <a:cubicBezTo>
                    <a:pt x="124" y="95"/>
                    <a:pt x="123" y="96"/>
                    <a:pt x="121" y="96"/>
                  </a:cubicBezTo>
                  <a:cubicBezTo>
                    <a:pt x="78" y="96"/>
                    <a:pt x="78" y="96"/>
                    <a:pt x="78" y="96"/>
                  </a:cubicBezTo>
                  <a:cubicBezTo>
                    <a:pt x="92" y="106"/>
                    <a:pt x="107" y="113"/>
                    <a:pt x="123" y="117"/>
                  </a:cubicBezTo>
                  <a:cubicBezTo>
                    <a:pt x="125" y="118"/>
                    <a:pt x="126" y="119"/>
                    <a:pt x="127" y="121"/>
                  </a:cubicBezTo>
                  <a:cubicBezTo>
                    <a:pt x="128" y="122"/>
                    <a:pt x="128" y="124"/>
                    <a:pt x="128" y="126"/>
                  </a:cubicBezTo>
                  <a:cubicBezTo>
                    <a:pt x="127" y="127"/>
                    <a:pt x="126" y="129"/>
                    <a:pt x="125" y="130"/>
                  </a:cubicBezTo>
                  <a:cubicBezTo>
                    <a:pt x="123" y="130"/>
                    <a:pt x="122" y="131"/>
                    <a:pt x="120" y="131"/>
                  </a:cubicBezTo>
                  <a:cubicBezTo>
                    <a:pt x="102" y="126"/>
                    <a:pt x="86" y="119"/>
                    <a:pt x="71" y="108"/>
                  </a:cubicBezTo>
                  <a:cubicBezTo>
                    <a:pt x="71" y="128"/>
                    <a:pt x="71" y="128"/>
                    <a:pt x="71" y="128"/>
                  </a:cubicBezTo>
                  <a:cubicBezTo>
                    <a:pt x="71" y="130"/>
                    <a:pt x="70" y="132"/>
                    <a:pt x="69" y="133"/>
                  </a:cubicBezTo>
                  <a:cubicBezTo>
                    <a:pt x="67" y="134"/>
                    <a:pt x="65" y="135"/>
                    <a:pt x="63" y="135"/>
                  </a:cubicBezTo>
                  <a:cubicBezTo>
                    <a:pt x="62" y="135"/>
                    <a:pt x="60" y="134"/>
                    <a:pt x="59" y="133"/>
                  </a:cubicBezTo>
                  <a:cubicBezTo>
                    <a:pt x="57" y="132"/>
                    <a:pt x="56" y="130"/>
                    <a:pt x="56" y="128"/>
                  </a:cubicBezTo>
                  <a:cubicBezTo>
                    <a:pt x="56" y="108"/>
                    <a:pt x="56" y="108"/>
                    <a:pt x="56" y="108"/>
                  </a:cubicBezTo>
                  <a:cubicBezTo>
                    <a:pt x="42" y="118"/>
                    <a:pt x="26" y="126"/>
                    <a:pt x="9" y="130"/>
                  </a:cubicBezTo>
                  <a:cubicBezTo>
                    <a:pt x="7" y="130"/>
                    <a:pt x="6" y="129"/>
                    <a:pt x="4" y="128"/>
                  </a:cubicBezTo>
                  <a:cubicBezTo>
                    <a:pt x="3" y="127"/>
                    <a:pt x="2" y="126"/>
                    <a:pt x="1" y="124"/>
                  </a:cubicBezTo>
                  <a:cubicBezTo>
                    <a:pt x="1" y="122"/>
                    <a:pt x="1" y="121"/>
                    <a:pt x="2" y="119"/>
                  </a:cubicBezTo>
                  <a:cubicBezTo>
                    <a:pt x="3" y="118"/>
                    <a:pt x="4" y="117"/>
                    <a:pt x="6" y="116"/>
                  </a:cubicBezTo>
                  <a:cubicBezTo>
                    <a:pt x="21" y="112"/>
                    <a:pt x="36" y="106"/>
                    <a:pt x="49" y="96"/>
                  </a:cubicBezTo>
                  <a:cubicBezTo>
                    <a:pt x="6" y="96"/>
                    <a:pt x="6" y="96"/>
                    <a:pt x="6" y="96"/>
                  </a:cubicBezTo>
                  <a:cubicBezTo>
                    <a:pt x="4" y="96"/>
                    <a:pt x="3" y="95"/>
                    <a:pt x="1" y="94"/>
                  </a:cubicBezTo>
                  <a:cubicBezTo>
                    <a:pt x="0" y="93"/>
                    <a:pt x="0" y="91"/>
                    <a:pt x="0" y="90"/>
                  </a:cubicBezTo>
                  <a:cubicBezTo>
                    <a:pt x="0" y="88"/>
                    <a:pt x="0" y="86"/>
                    <a:pt x="1" y="85"/>
                  </a:cubicBezTo>
                  <a:cubicBezTo>
                    <a:pt x="3" y="84"/>
                    <a:pt x="4" y="83"/>
                    <a:pt x="6" y="83"/>
                  </a:cubicBezTo>
                  <a:cubicBezTo>
                    <a:pt x="56" y="83"/>
                    <a:pt x="56" y="83"/>
                    <a:pt x="56" y="83"/>
                  </a:cubicBezTo>
                  <a:cubicBezTo>
                    <a:pt x="56" y="81"/>
                    <a:pt x="56" y="81"/>
                    <a:pt x="56" y="81"/>
                  </a:cubicBezTo>
                  <a:cubicBezTo>
                    <a:pt x="56" y="79"/>
                    <a:pt x="57" y="78"/>
                    <a:pt x="58" y="77"/>
                  </a:cubicBezTo>
                  <a:cubicBezTo>
                    <a:pt x="60" y="75"/>
                    <a:pt x="61" y="75"/>
                    <a:pt x="63" y="75"/>
                  </a:cubicBezTo>
                  <a:cubicBezTo>
                    <a:pt x="65" y="74"/>
                    <a:pt x="67" y="75"/>
                    <a:pt x="68" y="76"/>
                  </a:cubicBezTo>
                  <a:cubicBezTo>
                    <a:pt x="70" y="78"/>
                    <a:pt x="71" y="79"/>
                    <a:pt x="71" y="81"/>
                  </a:cubicBezTo>
                  <a:cubicBezTo>
                    <a:pt x="71" y="83"/>
                    <a:pt x="71" y="83"/>
                    <a:pt x="71" y="83"/>
                  </a:cubicBezTo>
                  <a:cubicBezTo>
                    <a:pt x="117" y="83"/>
                    <a:pt x="117" y="83"/>
                    <a:pt x="117" y="83"/>
                  </a:cubicBezTo>
                  <a:cubicBezTo>
                    <a:pt x="68" y="71"/>
                    <a:pt x="68" y="71"/>
                    <a:pt x="68" y="71"/>
                  </a:cubicBezTo>
                  <a:cubicBezTo>
                    <a:pt x="49" y="81"/>
                    <a:pt x="29" y="84"/>
                    <a:pt x="8" y="80"/>
                  </a:cubicBezTo>
                  <a:cubicBezTo>
                    <a:pt x="7" y="80"/>
                    <a:pt x="5" y="79"/>
                    <a:pt x="4" y="77"/>
                  </a:cubicBezTo>
                  <a:cubicBezTo>
                    <a:pt x="4" y="76"/>
                    <a:pt x="3" y="75"/>
                    <a:pt x="3" y="73"/>
                  </a:cubicBezTo>
                  <a:cubicBezTo>
                    <a:pt x="4" y="72"/>
                    <a:pt x="5" y="70"/>
                    <a:pt x="6" y="69"/>
                  </a:cubicBezTo>
                  <a:cubicBezTo>
                    <a:pt x="7" y="68"/>
                    <a:pt x="8" y="68"/>
                    <a:pt x="10" y="68"/>
                  </a:cubicBezTo>
                  <a:cubicBezTo>
                    <a:pt x="23" y="71"/>
                    <a:pt x="35" y="70"/>
                    <a:pt x="48" y="66"/>
                  </a:cubicBezTo>
                  <a:cubicBezTo>
                    <a:pt x="30" y="62"/>
                    <a:pt x="30" y="62"/>
                    <a:pt x="30" y="62"/>
                  </a:cubicBezTo>
                  <a:cubicBezTo>
                    <a:pt x="28" y="61"/>
                    <a:pt x="27" y="60"/>
                    <a:pt x="26" y="58"/>
                  </a:cubicBezTo>
                  <a:cubicBezTo>
                    <a:pt x="26" y="56"/>
                    <a:pt x="26" y="54"/>
                    <a:pt x="27" y="52"/>
                  </a:cubicBezTo>
                  <a:cubicBezTo>
                    <a:pt x="34" y="46"/>
                    <a:pt x="34" y="46"/>
                    <a:pt x="34" y="46"/>
                  </a:cubicBezTo>
                  <a:cubicBezTo>
                    <a:pt x="8" y="46"/>
                    <a:pt x="8" y="46"/>
                    <a:pt x="8" y="46"/>
                  </a:cubicBezTo>
                  <a:cubicBezTo>
                    <a:pt x="5" y="46"/>
                    <a:pt x="3" y="44"/>
                    <a:pt x="3" y="41"/>
                  </a:cubicBezTo>
                  <a:cubicBezTo>
                    <a:pt x="2" y="38"/>
                    <a:pt x="3" y="35"/>
                    <a:pt x="6" y="34"/>
                  </a:cubicBezTo>
                  <a:cubicBezTo>
                    <a:pt x="4" y="32"/>
                    <a:pt x="3" y="31"/>
                    <a:pt x="3" y="29"/>
                  </a:cubicBezTo>
                  <a:cubicBezTo>
                    <a:pt x="3" y="19"/>
                    <a:pt x="3" y="19"/>
                    <a:pt x="3" y="19"/>
                  </a:cubicBezTo>
                  <a:cubicBezTo>
                    <a:pt x="3" y="17"/>
                    <a:pt x="4" y="15"/>
                    <a:pt x="6" y="13"/>
                  </a:cubicBezTo>
                  <a:cubicBezTo>
                    <a:pt x="7" y="12"/>
                    <a:pt x="9" y="11"/>
                    <a:pt x="11" y="11"/>
                  </a:cubicBezTo>
                  <a:lnTo>
                    <a:pt x="55" y="11"/>
                  </a:lnTo>
                  <a:close/>
                  <a:moveTo>
                    <a:pt x="17" y="25"/>
                  </a:moveTo>
                  <a:cubicBezTo>
                    <a:pt x="17" y="29"/>
                    <a:pt x="17" y="29"/>
                    <a:pt x="17" y="29"/>
                  </a:cubicBezTo>
                  <a:cubicBezTo>
                    <a:pt x="17" y="30"/>
                    <a:pt x="17" y="31"/>
                    <a:pt x="16" y="33"/>
                  </a:cubicBezTo>
                  <a:cubicBezTo>
                    <a:pt x="46" y="33"/>
                    <a:pt x="46" y="33"/>
                    <a:pt x="46" y="33"/>
                  </a:cubicBezTo>
                  <a:cubicBezTo>
                    <a:pt x="51" y="28"/>
                    <a:pt x="51" y="28"/>
                    <a:pt x="51" y="28"/>
                  </a:cubicBezTo>
                  <a:cubicBezTo>
                    <a:pt x="53" y="25"/>
                    <a:pt x="56" y="25"/>
                    <a:pt x="59" y="26"/>
                  </a:cubicBezTo>
                  <a:cubicBezTo>
                    <a:pt x="62" y="27"/>
                    <a:pt x="63" y="30"/>
                    <a:pt x="63" y="33"/>
                  </a:cubicBezTo>
                  <a:cubicBezTo>
                    <a:pt x="112" y="33"/>
                    <a:pt x="112" y="33"/>
                    <a:pt x="112" y="33"/>
                  </a:cubicBezTo>
                  <a:cubicBezTo>
                    <a:pt x="111" y="32"/>
                    <a:pt x="111" y="31"/>
                    <a:pt x="111" y="29"/>
                  </a:cubicBezTo>
                  <a:cubicBezTo>
                    <a:pt x="111" y="27"/>
                    <a:pt x="111" y="27"/>
                    <a:pt x="111" y="27"/>
                  </a:cubicBezTo>
                  <a:cubicBezTo>
                    <a:pt x="111" y="26"/>
                    <a:pt x="110" y="25"/>
                    <a:pt x="109" y="25"/>
                  </a:cubicBezTo>
                  <a:lnTo>
                    <a:pt x="17" y="25"/>
                  </a:lnTo>
                  <a:close/>
                  <a:moveTo>
                    <a:pt x="53" y="46"/>
                  </a:moveTo>
                  <a:cubicBezTo>
                    <a:pt x="47" y="52"/>
                    <a:pt x="47" y="52"/>
                    <a:pt x="47" y="52"/>
                  </a:cubicBezTo>
                  <a:cubicBezTo>
                    <a:pt x="68" y="57"/>
                    <a:pt x="68" y="57"/>
                    <a:pt x="68" y="57"/>
                  </a:cubicBezTo>
                  <a:cubicBezTo>
                    <a:pt x="73" y="54"/>
                    <a:pt x="78" y="50"/>
                    <a:pt x="82" y="46"/>
                  </a:cubicBezTo>
                  <a:lnTo>
                    <a:pt x="53" y="46"/>
                  </a:ln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7" name="Freeform 48">
              <a:extLst>
                <a:ext uri="{FF2B5EF4-FFF2-40B4-BE49-F238E27FC236}">
                  <a16:creationId xmlns:a16="http://schemas.microsoft.com/office/drawing/2014/main" id="{0B7DB44D-BE25-6066-3A7F-839B5EDED249}"/>
                </a:ext>
              </a:extLst>
            </p:cNvPr>
            <p:cNvSpPr>
              <a:spLocks/>
            </p:cNvSpPr>
            <p:nvPr/>
          </p:nvSpPr>
          <p:spPr bwMode="gray">
            <a:xfrm>
              <a:off x="21104225" y="5888038"/>
              <a:ext cx="455612" cy="528638"/>
            </a:xfrm>
            <a:custGeom>
              <a:avLst/>
              <a:gdLst>
                <a:gd name="T0" fmla="*/ 13 w 121"/>
                <a:gd name="T1" fmla="*/ 19 h 139"/>
                <a:gd name="T2" fmla="*/ 52 w 121"/>
                <a:gd name="T3" fmla="*/ 19 h 139"/>
                <a:gd name="T4" fmla="*/ 52 w 121"/>
                <a:gd name="T5" fmla="*/ 7 h 139"/>
                <a:gd name="T6" fmla="*/ 54 w 121"/>
                <a:gd name="T7" fmla="*/ 2 h 139"/>
                <a:gd name="T8" fmla="*/ 59 w 121"/>
                <a:gd name="T9" fmla="*/ 0 h 139"/>
                <a:gd name="T10" fmla="*/ 65 w 121"/>
                <a:gd name="T11" fmla="*/ 2 h 139"/>
                <a:gd name="T12" fmla="*/ 67 w 121"/>
                <a:gd name="T13" fmla="*/ 7 h 139"/>
                <a:gd name="T14" fmla="*/ 67 w 121"/>
                <a:gd name="T15" fmla="*/ 19 h 139"/>
                <a:gd name="T16" fmla="*/ 107 w 121"/>
                <a:gd name="T17" fmla="*/ 19 h 139"/>
                <a:gd name="T18" fmla="*/ 117 w 121"/>
                <a:gd name="T19" fmla="*/ 23 h 139"/>
                <a:gd name="T20" fmla="*/ 121 w 121"/>
                <a:gd name="T21" fmla="*/ 33 h 139"/>
                <a:gd name="T22" fmla="*/ 121 w 121"/>
                <a:gd name="T23" fmla="*/ 118 h 139"/>
                <a:gd name="T24" fmla="*/ 115 w 121"/>
                <a:gd name="T25" fmla="*/ 131 h 139"/>
                <a:gd name="T26" fmla="*/ 100 w 121"/>
                <a:gd name="T27" fmla="*/ 136 h 139"/>
                <a:gd name="T28" fmla="*/ 84 w 121"/>
                <a:gd name="T29" fmla="*/ 133 h 139"/>
                <a:gd name="T30" fmla="*/ 80 w 121"/>
                <a:gd name="T31" fmla="*/ 130 h 139"/>
                <a:gd name="T32" fmla="*/ 78 w 121"/>
                <a:gd name="T33" fmla="*/ 125 h 139"/>
                <a:gd name="T34" fmla="*/ 82 w 121"/>
                <a:gd name="T35" fmla="*/ 120 h 139"/>
                <a:gd name="T36" fmla="*/ 87 w 121"/>
                <a:gd name="T37" fmla="*/ 119 h 139"/>
                <a:gd name="T38" fmla="*/ 102 w 121"/>
                <a:gd name="T39" fmla="*/ 121 h 139"/>
                <a:gd name="T40" fmla="*/ 105 w 121"/>
                <a:gd name="T41" fmla="*/ 120 h 139"/>
                <a:gd name="T42" fmla="*/ 106 w 121"/>
                <a:gd name="T43" fmla="*/ 118 h 139"/>
                <a:gd name="T44" fmla="*/ 106 w 121"/>
                <a:gd name="T45" fmla="*/ 35 h 139"/>
                <a:gd name="T46" fmla="*/ 67 w 121"/>
                <a:gd name="T47" fmla="*/ 35 h 139"/>
                <a:gd name="T48" fmla="*/ 64 w 121"/>
                <a:gd name="T49" fmla="*/ 55 h 139"/>
                <a:gd name="T50" fmla="*/ 102 w 121"/>
                <a:gd name="T51" fmla="*/ 86 h 139"/>
                <a:gd name="T52" fmla="*/ 105 w 121"/>
                <a:gd name="T53" fmla="*/ 91 h 139"/>
                <a:gd name="T54" fmla="*/ 103 w 121"/>
                <a:gd name="T55" fmla="*/ 96 h 139"/>
                <a:gd name="T56" fmla="*/ 99 w 121"/>
                <a:gd name="T57" fmla="*/ 99 h 139"/>
                <a:gd name="T58" fmla="*/ 93 w 121"/>
                <a:gd name="T59" fmla="*/ 98 h 139"/>
                <a:gd name="T60" fmla="*/ 58 w 121"/>
                <a:gd name="T61" fmla="*/ 70 h 139"/>
                <a:gd name="T62" fmla="*/ 27 w 121"/>
                <a:gd name="T63" fmla="*/ 100 h 139"/>
                <a:gd name="T64" fmla="*/ 21 w 121"/>
                <a:gd name="T65" fmla="*/ 100 h 139"/>
                <a:gd name="T66" fmla="*/ 17 w 121"/>
                <a:gd name="T67" fmla="*/ 96 h 139"/>
                <a:gd name="T68" fmla="*/ 17 w 121"/>
                <a:gd name="T69" fmla="*/ 91 h 139"/>
                <a:gd name="T70" fmla="*/ 21 w 121"/>
                <a:gd name="T71" fmla="*/ 86 h 139"/>
                <a:gd name="T72" fmla="*/ 44 w 121"/>
                <a:gd name="T73" fmla="*/ 65 h 139"/>
                <a:gd name="T74" fmla="*/ 52 w 121"/>
                <a:gd name="T75" fmla="*/ 35 h 139"/>
                <a:gd name="T76" fmla="*/ 14 w 121"/>
                <a:gd name="T77" fmla="*/ 35 h 139"/>
                <a:gd name="T78" fmla="*/ 14 w 121"/>
                <a:gd name="T79" fmla="*/ 131 h 139"/>
                <a:gd name="T80" fmla="*/ 12 w 121"/>
                <a:gd name="T81" fmla="*/ 136 h 139"/>
                <a:gd name="T82" fmla="*/ 7 w 121"/>
                <a:gd name="T83" fmla="*/ 139 h 139"/>
                <a:gd name="T84" fmla="*/ 2 w 121"/>
                <a:gd name="T85" fmla="*/ 136 h 139"/>
                <a:gd name="T86" fmla="*/ 0 w 121"/>
                <a:gd name="T87" fmla="*/ 131 h 139"/>
                <a:gd name="T88" fmla="*/ 0 w 121"/>
                <a:gd name="T89" fmla="*/ 33 h 139"/>
                <a:gd name="T90" fmla="*/ 4 w 121"/>
                <a:gd name="T91" fmla="*/ 23 h 139"/>
                <a:gd name="T92" fmla="*/ 13 w 121"/>
                <a:gd name="T93" fmla="*/ 19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21" h="139">
                  <a:moveTo>
                    <a:pt x="13" y="19"/>
                  </a:moveTo>
                  <a:cubicBezTo>
                    <a:pt x="52" y="19"/>
                    <a:pt x="52" y="19"/>
                    <a:pt x="52" y="19"/>
                  </a:cubicBezTo>
                  <a:cubicBezTo>
                    <a:pt x="52" y="7"/>
                    <a:pt x="52" y="7"/>
                    <a:pt x="52" y="7"/>
                  </a:cubicBezTo>
                  <a:cubicBezTo>
                    <a:pt x="52" y="5"/>
                    <a:pt x="53" y="3"/>
                    <a:pt x="54" y="2"/>
                  </a:cubicBezTo>
                  <a:cubicBezTo>
                    <a:pt x="56" y="1"/>
                    <a:pt x="57" y="0"/>
                    <a:pt x="59" y="0"/>
                  </a:cubicBezTo>
                  <a:cubicBezTo>
                    <a:pt x="61" y="0"/>
                    <a:pt x="63" y="1"/>
                    <a:pt x="65" y="2"/>
                  </a:cubicBezTo>
                  <a:cubicBezTo>
                    <a:pt x="66" y="3"/>
                    <a:pt x="67" y="5"/>
                    <a:pt x="67" y="7"/>
                  </a:cubicBezTo>
                  <a:cubicBezTo>
                    <a:pt x="67" y="19"/>
                    <a:pt x="67" y="19"/>
                    <a:pt x="67" y="19"/>
                  </a:cubicBezTo>
                  <a:cubicBezTo>
                    <a:pt x="107" y="19"/>
                    <a:pt x="107" y="19"/>
                    <a:pt x="107" y="19"/>
                  </a:cubicBezTo>
                  <a:cubicBezTo>
                    <a:pt x="111" y="19"/>
                    <a:pt x="114" y="21"/>
                    <a:pt x="117" y="23"/>
                  </a:cubicBezTo>
                  <a:cubicBezTo>
                    <a:pt x="120" y="26"/>
                    <a:pt x="121" y="29"/>
                    <a:pt x="121" y="33"/>
                  </a:cubicBezTo>
                  <a:cubicBezTo>
                    <a:pt x="121" y="118"/>
                    <a:pt x="121" y="118"/>
                    <a:pt x="121" y="118"/>
                  </a:cubicBezTo>
                  <a:cubicBezTo>
                    <a:pt x="121" y="123"/>
                    <a:pt x="119" y="128"/>
                    <a:pt x="115" y="131"/>
                  </a:cubicBezTo>
                  <a:cubicBezTo>
                    <a:pt x="111" y="135"/>
                    <a:pt x="106" y="136"/>
                    <a:pt x="100" y="136"/>
                  </a:cubicBezTo>
                  <a:cubicBezTo>
                    <a:pt x="84" y="133"/>
                    <a:pt x="84" y="133"/>
                    <a:pt x="84" y="133"/>
                  </a:cubicBezTo>
                  <a:cubicBezTo>
                    <a:pt x="83" y="133"/>
                    <a:pt x="81" y="132"/>
                    <a:pt x="80" y="130"/>
                  </a:cubicBezTo>
                  <a:cubicBezTo>
                    <a:pt x="79" y="128"/>
                    <a:pt x="78" y="127"/>
                    <a:pt x="78" y="125"/>
                  </a:cubicBezTo>
                  <a:cubicBezTo>
                    <a:pt x="79" y="123"/>
                    <a:pt x="80" y="121"/>
                    <a:pt x="82" y="120"/>
                  </a:cubicBezTo>
                  <a:cubicBezTo>
                    <a:pt x="83" y="119"/>
                    <a:pt x="85" y="118"/>
                    <a:pt x="87" y="119"/>
                  </a:cubicBezTo>
                  <a:cubicBezTo>
                    <a:pt x="102" y="121"/>
                    <a:pt x="102" y="121"/>
                    <a:pt x="102" y="121"/>
                  </a:cubicBezTo>
                  <a:cubicBezTo>
                    <a:pt x="103" y="121"/>
                    <a:pt x="104" y="121"/>
                    <a:pt x="105" y="120"/>
                  </a:cubicBezTo>
                  <a:cubicBezTo>
                    <a:pt x="105" y="120"/>
                    <a:pt x="106" y="119"/>
                    <a:pt x="106" y="118"/>
                  </a:cubicBezTo>
                  <a:cubicBezTo>
                    <a:pt x="106" y="35"/>
                    <a:pt x="106" y="35"/>
                    <a:pt x="106" y="35"/>
                  </a:cubicBezTo>
                  <a:cubicBezTo>
                    <a:pt x="67" y="35"/>
                    <a:pt x="67" y="35"/>
                    <a:pt x="67" y="35"/>
                  </a:cubicBezTo>
                  <a:cubicBezTo>
                    <a:pt x="67" y="42"/>
                    <a:pt x="66" y="49"/>
                    <a:pt x="64" y="55"/>
                  </a:cubicBezTo>
                  <a:cubicBezTo>
                    <a:pt x="102" y="86"/>
                    <a:pt x="102" y="86"/>
                    <a:pt x="102" y="86"/>
                  </a:cubicBezTo>
                  <a:cubicBezTo>
                    <a:pt x="104" y="87"/>
                    <a:pt x="105" y="89"/>
                    <a:pt x="105" y="91"/>
                  </a:cubicBezTo>
                  <a:cubicBezTo>
                    <a:pt x="105" y="93"/>
                    <a:pt x="105" y="94"/>
                    <a:pt x="103" y="96"/>
                  </a:cubicBezTo>
                  <a:cubicBezTo>
                    <a:pt x="102" y="98"/>
                    <a:pt x="101" y="99"/>
                    <a:pt x="99" y="99"/>
                  </a:cubicBezTo>
                  <a:cubicBezTo>
                    <a:pt x="97" y="99"/>
                    <a:pt x="95" y="99"/>
                    <a:pt x="93" y="98"/>
                  </a:cubicBezTo>
                  <a:cubicBezTo>
                    <a:pt x="58" y="70"/>
                    <a:pt x="58" y="70"/>
                    <a:pt x="58" y="70"/>
                  </a:cubicBezTo>
                  <a:cubicBezTo>
                    <a:pt x="51" y="83"/>
                    <a:pt x="41" y="93"/>
                    <a:pt x="27" y="100"/>
                  </a:cubicBezTo>
                  <a:cubicBezTo>
                    <a:pt x="25" y="101"/>
                    <a:pt x="23" y="101"/>
                    <a:pt x="21" y="100"/>
                  </a:cubicBezTo>
                  <a:cubicBezTo>
                    <a:pt x="19" y="99"/>
                    <a:pt x="18" y="98"/>
                    <a:pt x="17" y="96"/>
                  </a:cubicBezTo>
                  <a:cubicBezTo>
                    <a:pt x="16" y="94"/>
                    <a:pt x="16" y="92"/>
                    <a:pt x="17" y="91"/>
                  </a:cubicBezTo>
                  <a:cubicBezTo>
                    <a:pt x="18" y="89"/>
                    <a:pt x="19" y="87"/>
                    <a:pt x="21" y="86"/>
                  </a:cubicBezTo>
                  <a:cubicBezTo>
                    <a:pt x="31" y="81"/>
                    <a:pt x="38" y="74"/>
                    <a:pt x="44" y="65"/>
                  </a:cubicBezTo>
                  <a:cubicBezTo>
                    <a:pt x="49" y="56"/>
                    <a:pt x="52" y="45"/>
                    <a:pt x="52" y="35"/>
                  </a:cubicBezTo>
                  <a:cubicBezTo>
                    <a:pt x="14" y="35"/>
                    <a:pt x="14" y="35"/>
                    <a:pt x="14" y="35"/>
                  </a:cubicBezTo>
                  <a:cubicBezTo>
                    <a:pt x="14" y="131"/>
                    <a:pt x="14" y="131"/>
                    <a:pt x="14" y="131"/>
                  </a:cubicBezTo>
                  <a:cubicBezTo>
                    <a:pt x="14" y="133"/>
                    <a:pt x="14" y="135"/>
                    <a:pt x="12" y="136"/>
                  </a:cubicBezTo>
                  <a:cubicBezTo>
                    <a:pt x="11" y="138"/>
                    <a:pt x="9" y="139"/>
                    <a:pt x="7" y="139"/>
                  </a:cubicBezTo>
                  <a:cubicBezTo>
                    <a:pt x="5" y="139"/>
                    <a:pt x="3" y="138"/>
                    <a:pt x="2" y="136"/>
                  </a:cubicBezTo>
                  <a:cubicBezTo>
                    <a:pt x="0" y="135"/>
                    <a:pt x="0" y="133"/>
                    <a:pt x="0" y="131"/>
                  </a:cubicBezTo>
                  <a:cubicBezTo>
                    <a:pt x="0" y="33"/>
                    <a:pt x="0" y="33"/>
                    <a:pt x="0" y="33"/>
                  </a:cubicBezTo>
                  <a:cubicBezTo>
                    <a:pt x="0" y="29"/>
                    <a:pt x="1" y="26"/>
                    <a:pt x="4" y="23"/>
                  </a:cubicBezTo>
                  <a:cubicBezTo>
                    <a:pt x="6" y="21"/>
                    <a:pt x="9" y="19"/>
                    <a:pt x="13" y="19"/>
                  </a:cubicBezTo>
                  <a:close/>
                </a:path>
              </a:pathLst>
            </a:custGeom>
            <a:solidFill>
              <a:srgbClr val="F96B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600" name="グループ化 599">
            <a:extLst>
              <a:ext uri="{FF2B5EF4-FFF2-40B4-BE49-F238E27FC236}">
                <a16:creationId xmlns:a16="http://schemas.microsoft.com/office/drawing/2014/main" id="{B6374259-FDF3-8359-90C2-F46D73A747D4}"/>
              </a:ext>
            </a:extLst>
          </p:cNvPr>
          <p:cNvGrpSpPr/>
          <p:nvPr/>
        </p:nvGrpSpPr>
        <p:grpSpPr bwMode="gray">
          <a:xfrm>
            <a:off x="8211679" y="3615813"/>
            <a:ext cx="6228000" cy="5231509"/>
            <a:chOff x="8224835" y="2742945"/>
            <a:chExt cx="6228000" cy="5231509"/>
          </a:xfrm>
        </p:grpSpPr>
        <p:sp>
          <p:nvSpPr>
            <p:cNvPr id="18" name="Freeform 5">
              <a:extLst>
                <a:ext uri="{FF2B5EF4-FFF2-40B4-BE49-F238E27FC236}">
                  <a16:creationId xmlns:a16="http://schemas.microsoft.com/office/drawing/2014/main" id="{D72D5623-0592-0E8E-ABE4-749F8F6F1DD3}"/>
                </a:ext>
              </a:extLst>
            </p:cNvPr>
            <p:cNvSpPr>
              <a:spLocks/>
            </p:cNvSpPr>
            <p:nvPr/>
          </p:nvSpPr>
          <p:spPr bwMode="gray">
            <a:xfrm>
              <a:off x="8224835" y="2742945"/>
              <a:ext cx="6228000" cy="5220000"/>
            </a:xfrm>
            <a:custGeom>
              <a:avLst/>
              <a:gdLst>
                <a:gd name="T0" fmla="*/ 1978 w 1995"/>
                <a:gd name="T1" fmla="*/ 488 h 1671"/>
                <a:gd name="T2" fmla="*/ 1419 w 1995"/>
                <a:gd name="T3" fmla="*/ 18 h 1671"/>
                <a:gd name="T4" fmla="*/ 994 w 1995"/>
                <a:gd name="T5" fmla="*/ 281 h 1671"/>
                <a:gd name="T6" fmla="*/ 565 w 1995"/>
                <a:gd name="T7" fmla="*/ 24 h 1671"/>
                <a:gd name="T8" fmla="*/ 13 w 1995"/>
                <a:gd name="T9" fmla="*/ 501 h 1671"/>
                <a:gd name="T10" fmla="*/ 328 w 1995"/>
                <a:gd name="T11" fmla="*/ 1144 h 1671"/>
                <a:gd name="T12" fmla="*/ 1004 w 1995"/>
                <a:gd name="T13" fmla="*/ 1671 h 1671"/>
                <a:gd name="T14" fmla="*/ 1672 w 1995"/>
                <a:gd name="T15" fmla="*/ 1134 h 1671"/>
                <a:gd name="T16" fmla="*/ 1978 w 1995"/>
                <a:gd name="T17" fmla="*/ 488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95" h="1671">
                  <a:moveTo>
                    <a:pt x="1978" y="488"/>
                  </a:moveTo>
                  <a:cubicBezTo>
                    <a:pt x="1960" y="228"/>
                    <a:pt x="1741" y="0"/>
                    <a:pt x="1419" y="18"/>
                  </a:cubicBezTo>
                  <a:cubicBezTo>
                    <a:pt x="1162" y="32"/>
                    <a:pt x="994" y="281"/>
                    <a:pt x="994" y="281"/>
                  </a:cubicBezTo>
                  <a:cubicBezTo>
                    <a:pt x="994" y="281"/>
                    <a:pt x="823" y="34"/>
                    <a:pt x="565" y="24"/>
                  </a:cubicBezTo>
                  <a:cubicBezTo>
                    <a:pt x="243" y="11"/>
                    <a:pt x="27" y="242"/>
                    <a:pt x="13" y="501"/>
                  </a:cubicBezTo>
                  <a:cubicBezTo>
                    <a:pt x="0" y="758"/>
                    <a:pt x="182" y="988"/>
                    <a:pt x="328" y="1144"/>
                  </a:cubicBezTo>
                  <a:cubicBezTo>
                    <a:pt x="528" y="1356"/>
                    <a:pt x="828" y="1571"/>
                    <a:pt x="1004" y="1671"/>
                  </a:cubicBezTo>
                  <a:cubicBezTo>
                    <a:pt x="1178" y="1569"/>
                    <a:pt x="1475" y="1349"/>
                    <a:pt x="1672" y="1134"/>
                  </a:cubicBezTo>
                  <a:cubicBezTo>
                    <a:pt x="1816" y="976"/>
                    <a:pt x="1995" y="744"/>
                    <a:pt x="1978" y="488"/>
                  </a:cubicBezTo>
                  <a:close/>
                </a:path>
              </a:pathLst>
            </a:custGeom>
            <a:solidFill>
              <a:schemeClr val="bg1"/>
            </a:solidFill>
            <a:ln>
              <a:noFill/>
            </a:ln>
            <a:effectLst>
              <a:outerShdw blurRad="266700" dist="114300" dir="2700000" algn="tl" rotWithShape="0">
                <a:srgbClr val="F96B6E">
                  <a:alpha val="40000"/>
                </a:srgbClr>
              </a:outerShdw>
            </a:effectLst>
          </p:spPr>
          <p:txBody>
            <a:bodyPr vert="horz" wrap="square" lIns="91440" tIns="45720" rIns="91440" bIns="45720" numCol="1" anchor="t" anchorCtr="0" compatLnSpc="1">
              <a:prstTxWarp prst="textNoShape">
                <a:avLst/>
              </a:prstTxWarp>
            </a:bodyPr>
            <a:lstStyle/>
            <a:p>
              <a:endParaRPr lang="ja-JP" altLang="en-US"/>
            </a:p>
          </p:txBody>
        </p:sp>
        <p:grpSp>
          <p:nvGrpSpPr>
            <p:cNvPr id="573" name="グループ化 572">
              <a:extLst>
                <a:ext uri="{FF2B5EF4-FFF2-40B4-BE49-F238E27FC236}">
                  <a16:creationId xmlns:a16="http://schemas.microsoft.com/office/drawing/2014/main" id="{8C7DAB85-46FE-E755-F901-275E3E9AC295}"/>
                </a:ext>
              </a:extLst>
            </p:cNvPr>
            <p:cNvGrpSpPr/>
            <p:nvPr/>
          </p:nvGrpSpPr>
          <p:grpSpPr bwMode="gray">
            <a:xfrm>
              <a:off x="9160117" y="3689421"/>
              <a:ext cx="2340000" cy="1980000"/>
              <a:chOff x="-3867151" y="4832350"/>
              <a:chExt cx="3086100" cy="2600325"/>
            </a:xfrm>
          </p:grpSpPr>
          <p:sp>
            <p:nvSpPr>
              <p:cNvPr id="553" name="Freeform 30">
                <a:extLst>
                  <a:ext uri="{FF2B5EF4-FFF2-40B4-BE49-F238E27FC236}">
                    <a16:creationId xmlns:a16="http://schemas.microsoft.com/office/drawing/2014/main" id="{4B3659F8-A882-6E13-0981-038D8E14AFFA}"/>
                  </a:ext>
                </a:extLst>
              </p:cNvPr>
              <p:cNvSpPr>
                <a:spLocks/>
              </p:cNvSpPr>
              <p:nvPr/>
            </p:nvSpPr>
            <p:spPr bwMode="gray">
              <a:xfrm>
                <a:off x="-3867151" y="4832350"/>
                <a:ext cx="3086100" cy="2600325"/>
              </a:xfrm>
              <a:custGeom>
                <a:avLst/>
                <a:gdLst>
                  <a:gd name="T0" fmla="*/ 3855 w 5934"/>
                  <a:gd name="T1" fmla="*/ 828 h 4998"/>
                  <a:gd name="T2" fmla="*/ 3855 w 5934"/>
                  <a:gd name="T3" fmla="*/ 481 h 4998"/>
                  <a:gd name="T4" fmla="*/ 3855 w 5934"/>
                  <a:gd name="T5" fmla="*/ 134 h 4998"/>
                  <a:gd name="T6" fmla="*/ 3636 w 5934"/>
                  <a:gd name="T7" fmla="*/ 5 h 4998"/>
                  <a:gd name="T8" fmla="*/ 3290 w 5934"/>
                  <a:gd name="T9" fmla="*/ 3 h 4998"/>
                  <a:gd name="T10" fmla="*/ 2944 w 5934"/>
                  <a:gd name="T11" fmla="*/ 3 h 4998"/>
                  <a:gd name="T12" fmla="*/ 2598 w 5934"/>
                  <a:gd name="T13" fmla="*/ 5 h 4998"/>
                  <a:gd name="T14" fmla="*/ 2251 w 5934"/>
                  <a:gd name="T15" fmla="*/ 6 h 4998"/>
                  <a:gd name="T16" fmla="*/ 2087 w 5934"/>
                  <a:gd name="T17" fmla="*/ 186 h 4998"/>
                  <a:gd name="T18" fmla="*/ 2086 w 5934"/>
                  <a:gd name="T19" fmla="*/ 533 h 4998"/>
                  <a:gd name="T20" fmla="*/ 2085 w 5934"/>
                  <a:gd name="T21" fmla="*/ 880 h 4998"/>
                  <a:gd name="T22" fmla="*/ 2027 w 5934"/>
                  <a:gd name="T23" fmla="*/ 1171 h 4998"/>
                  <a:gd name="T24" fmla="*/ 1681 w 5934"/>
                  <a:gd name="T25" fmla="*/ 1169 h 4998"/>
                  <a:gd name="T26" fmla="*/ 1334 w 5934"/>
                  <a:gd name="T27" fmla="*/ 1169 h 4998"/>
                  <a:gd name="T28" fmla="*/ 987 w 5934"/>
                  <a:gd name="T29" fmla="*/ 1170 h 4998"/>
                  <a:gd name="T30" fmla="*/ 639 w 5934"/>
                  <a:gd name="T31" fmla="*/ 1170 h 4998"/>
                  <a:gd name="T32" fmla="*/ 292 w 5934"/>
                  <a:gd name="T33" fmla="*/ 1168 h 4998"/>
                  <a:gd name="T34" fmla="*/ 2 w 5934"/>
                  <a:gd name="T35" fmla="*/ 1228 h 4998"/>
                  <a:gd name="T36" fmla="*/ 5 w 5934"/>
                  <a:gd name="T37" fmla="*/ 1574 h 4998"/>
                  <a:gd name="T38" fmla="*/ 2 w 5934"/>
                  <a:gd name="T39" fmla="*/ 1921 h 4998"/>
                  <a:gd name="T40" fmla="*/ 1 w 5934"/>
                  <a:gd name="T41" fmla="*/ 2267 h 4998"/>
                  <a:gd name="T42" fmla="*/ 1 w 5934"/>
                  <a:gd name="T43" fmla="*/ 2613 h 4998"/>
                  <a:gd name="T44" fmla="*/ 4 w 5934"/>
                  <a:gd name="T45" fmla="*/ 2960 h 4998"/>
                  <a:gd name="T46" fmla="*/ 1 w 5934"/>
                  <a:gd name="T47" fmla="*/ 3306 h 4998"/>
                  <a:gd name="T48" fmla="*/ 1 w 5934"/>
                  <a:gd name="T49" fmla="*/ 3653 h 4998"/>
                  <a:gd name="T50" fmla="*/ 4 w 5934"/>
                  <a:gd name="T51" fmla="*/ 4000 h 4998"/>
                  <a:gd name="T52" fmla="*/ 4 w 5934"/>
                  <a:gd name="T53" fmla="*/ 4347 h 4998"/>
                  <a:gd name="T54" fmla="*/ 1 w 5934"/>
                  <a:gd name="T55" fmla="*/ 4694 h 4998"/>
                  <a:gd name="T56" fmla="*/ 49 w 5934"/>
                  <a:gd name="T57" fmla="*/ 4994 h 4998"/>
                  <a:gd name="T58" fmla="*/ 395 w 5934"/>
                  <a:gd name="T59" fmla="*/ 4993 h 4998"/>
                  <a:gd name="T60" fmla="*/ 742 w 5934"/>
                  <a:gd name="T61" fmla="*/ 4994 h 4998"/>
                  <a:gd name="T62" fmla="*/ 1088 w 5934"/>
                  <a:gd name="T63" fmla="*/ 4997 h 4998"/>
                  <a:gd name="T64" fmla="*/ 1434 w 5934"/>
                  <a:gd name="T65" fmla="*/ 4994 h 4998"/>
                  <a:gd name="T66" fmla="*/ 1781 w 5934"/>
                  <a:gd name="T67" fmla="*/ 4995 h 4998"/>
                  <a:gd name="T68" fmla="*/ 2127 w 5934"/>
                  <a:gd name="T69" fmla="*/ 4996 h 4998"/>
                  <a:gd name="T70" fmla="*/ 2474 w 5934"/>
                  <a:gd name="T71" fmla="*/ 4996 h 4998"/>
                  <a:gd name="T72" fmla="*/ 2820 w 5934"/>
                  <a:gd name="T73" fmla="*/ 4996 h 4998"/>
                  <a:gd name="T74" fmla="*/ 3167 w 5934"/>
                  <a:gd name="T75" fmla="*/ 4997 h 4998"/>
                  <a:gd name="T76" fmla="*/ 3513 w 5934"/>
                  <a:gd name="T77" fmla="*/ 4994 h 4998"/>
                  <a:gd name="T78" fmla="*/ 3859 w 5934"/>
                  <a:gd name="T79" fmla="*/ 4994 h 4998"/>
                  <a:gd name="T80" fmla="*/ 4206 w 5934"/>
                  <a:gd name="T81" fmla="*/ 4994 h 4998"/>
                  <a:gd name="T82" fmla="*/ 4553 w 5934"/>
                  <a:gd name="T83" fmla="*/ 4993 h 4998"/>
                  <a:gd name="T84" fmla="*/ 4900 w 5934"/>
                  <a:gd name="T85" fmla="*/ 4998 h 4998"/>
                  <a:gd name="T86" fmla="*/ 5248 w 5934"/>
                  <a:gd name="T87" fmla="*/ 4995 h 4998"/>
                  <a:gd name="T88" fmla="*/ 5595 w 5934"/>
                  <a:gd name="T89" fmla="*/ 4994 h 4998"/>
                  <a:gd name="T90" fmla="*/ 5933 w 5934"/>
                  <a:gd name="T91" fmla="*/ 4984 h 4998"/>
                  <a:gd name="T92" fmla="*/ 5932 w 5934"/>
                  <a:gd name="T93" fmla="*/ 4637 h 4998"/>
                  <a:gd name="T94" fmla="*/ 5933 w 5934"/>
                  <a:gd name="T95" fmla="*/ 4291 h 4998"/>
                  <a:gd name="T96" fmla="*/ 5932 w 5934"/>
                  <a:gd name="T97" fmla="*/ 3944 h 4998"/>
                  <a:gd name="T98" fmla="*/ 5931 w 5934"/>
                  <a:gd name="T99" fmla="*/ 3598 h 4998"/>
                  <a:gd name="T100" fmla="*/ 5931 w 5934"/>
                  <a:gd name="T101" fmla="*/ 3252 h 4998"/>
                  <a:gd name="T102" fmla="*/ 5933 w 5934"/>
                  <a:gd name="T103" fmla="*/ 2906 h 4998"/>
                  <a:gd name="T104" fmla="*/ 5930 w 5934"/>
                  <a:gd name="T105" fmla="*/ 2559 h 4998"/>
                  <a:gd name="T106" fmla="*/ 5931 w 5934"/>
                  <a:gd name="T107" fmla="*/ 2212 h 4998"/>
                  <a:gd name="T108" fmla="*/ 5934 w 5934"/>
                  <a:gd name="T109" fmla="*/ 1865 h 4998"/>
                  <a:gd name="T110" fmla="*/ 5932 w 5934"/>
                  <a:gd name="T111" fmla="*/ 1517 h 4998"/>
                  <a:gd name="T112" fmla="*/ 5932 w 5934"/>
                  <a:gd name="T113" fmla="*/ 1169 h 4998"/>
                  <a:gd name="T114" fmla="*/ 5586 w 5934"/>
                  <a:gd name="T115" fmla="*/ 1169 h 4998"/>
                  <a:gd name="T116" fmla="*/ 5240 w 5934"/>
                  <a:gd name="T117" fmla="*/ 1171 h 4998"/>
                  <a:gd name="T118" fmla="*/ 4894 w 5934"/>
                  <a:gd name="T119" fmla="*/ 1169 h 4998"/>
                  <a:gd name="T120" fmla="*/ 4547 w 5934"/>
                  <a:gd name="T121" fmla="*/ 1171 h 4998"/>
                  <a:gd name="T122" fmla="*/ 4201 w 5934"/>
                  <a:gd name="T123" fmla="*/ 1170 h 4998"/>
                  <a:gd name="T124" fmla="*/ 3852 w 5934"/>
                  <a:gd name="T125" fmla="*/ 1170 h 49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5934" h="4998">
                    <a:moveTo>
                      <a:pt x="3852" y="1170"/>
                    </a:moveTo>
                    <a:cubicBezTo>
                      <a:pt x="3850" y="1168"/>
                      <a:pt x="3854" y="1166"/>
                      <a:pt x="3854" y="1163"/>
                    </a:cubicBezTo>
                    <a:cubicBezTo>
                      <a:pt x="3854" y="1160"/>
                      <a:pt x="3853" y="1160"/>
                      <a:pt x="3853" y="1157"/>
                    </a:cubicBezTo>
                    <a:cubicBezTo>
                      <a:pt x="3853" y="1155"/>
                      <a:pt x="3855" y="1155"/>
                      <a:pt x="3855" y="1152"/>
                    </a:cubicBezTo>
                    <a:cubicBezTo>
                      <a:pt x="3855" y="1149"/>
                      <a:pt x="3854" y="1149"/>
                      <a:pt x="3854" y="1146"/>
                    </a:cubicBezTo>
                    <a:cubicBezTo>
                      <a:pt x="3854" y="1143"/>
                      <a:pt x="3852" y="1143"/>
                      <a:pt x="3852" y="1140"/>
                    </a:cubicBezTo>
                    <a:cubicBezTo>
                      <a:pt x="3852" y="1137"/>
                      <a:pt x="3853" y="1137"/>
                      <a:pt x="3853" y="1134"/>
                    </a:cubicBezTo>
                    <a:cubicBezTo>
                      <a:pt x="3853" y="1131"/>
                      <a:pt x="3853" y="1131"/>
                      <a:pt x="3853" y="1128"/>
                    </a:cubicBezTo>
                    <a:cubicBezTo>
                      <a:pt x="3853" y="1125"/>
                      <a:pt x="3853" y="1125"/>
                      <a:pt x="3853" y="1122"/>
                    </a:cubicBezTo>
                    <a:cubicBezTo>
                      <a:pt x="3853" y="1119"/>
                      <a:pt x="3853" y="1119"/>
                      <a:pt x="3853" y="1116"/>
                    </a:cubicBezTo>
                    <a:cubicBezTo>
                      <a:pt x="3853" y="1113"/>
                      <a:pt x="3851" y="1113"/>
                      <a:pt x="3851" y="1110"/>
                    </a:cubicBezTo>
                    <a:cubicBezTo>
                      <a:pt x="3851" y="1107"/>
                      <a:pt x="3853" y="1107"/>
                      <a:pt x="3853" y="1105"/>
                    </a:cubicBezTo>
                    <a:cubicBezTo>
                      <a:pt x="3853" y="1102"/>
                      <a:pt x="3853" y="1102"/>
                      <a:pt x="3853" y="1099"/>
                    </a:cubicBezTo>
                    <a:cubicBezTo>
                      <a:pt x="3853" y="1096"/>
                      <a:pt x="3854" y="1096"/>
                      <a:pt x="3854" y="1093"/>
                    </a:cubicBezTo>
                    <a:cubicBezTo>
                      <a:pt x="3854" y="1090"/>
                      <a:pt x="3852" y="1090"/>
                      <a:pt x="3852" y="1087"/>
                    </a:cubicBezTo>
                    <a:cubicBezTo>
                      <a:pt x="3852" y="1084"/>
                      <a:pt x="3855" y="1084"/>
                      <a:pt x="3855" y="1081"/>
                    </a:cubicBezTo>
                    <a:cubicBezTo>
                      <a:pt x="3855" y="1078"/>
                      <a:pt x="3854" y="1078"/>
                      <a:pt x="3854" y="1075"/>
                    </a:cubicBezTo>
                    <a:cubicBezTo>
                      <a:pt x="3854" y="1072"/>
                      <a:pt x="3851" y="1072"/>
                      <a:pt x="3851" y="1069"/>
                    </a:cubicBezTo>
                    <a:cubicBezTo>
                      <a:pt x="3851" y="1066"/>
                      <a:pt x="3854" y="1066"/>
                      <a:pt x="3854" y="1063"/>
                    </a:cubicBezTo>
                    <a:cubicBezTo>
                      <a:pt x="3854" y="1060"/>
                      <a:pt x="3852" y="1060"/>
                      <a:pt x="3852" y="1057"/>
                    </a:cubicBezTo>
                    <a:cubicBezTo>
                      <a:pt x="3852" y="1055"/>
                      <a:pt x="3855" y="1055"/>
                      <a:pt x="3855" y="1052"/>
                    </a:cubicBezTo>
                    <a:cubicBezTo>
                      <a:pt x="3855" y="1049"/>
                      <a:pt x="3855" y="1049"/>
                      <a:pt x="3855" y="1046"/>
                    </a:cubicBezTo>
                    <a:cubicBezTo>
                      <a:pt x="3855" y="1043"/>
                      <a:pt x="3854" y="1043"/>
                      <a:pt x="3854" y="1040"/>
                    </a:cubicBezTo>
                    <a:cubicBezTo>
                      <a:pt x="3854" y="1037"/>
                      <a:pt x="3855" y="1037"/>
                      <a:pt x="3855" y="1034"/>
                    </a:cubicBezTo>
                    <a:cubicBezTo>
                      <a:pt x="3855" y="1031"/>
                      <a:pt x="3855" y="1031"/>
                      <a:pt x="3855" y="1028"/>
                    </a:cubicBezTo>
                    <a:cubicBezTo>
                      <a:pt x="3855" y="1025"/>
                      <a:pt x="3853" y="1025"/>
                      <a:pt x="3853" y="1022"/>
                    </a:cubicBezTo>
                    <a:cubicBezTo>
                      <a:pt x="3853" y="1019"/>
                      <a:pt x="3852" y="1019"/>
                      <a:pt x="3852" y="1016"/>
                    </a:cubicBezTo>
                    <a:cubicBezTo>
                      <a:pt x="3852" y="1013"/>
                      <a:pt x="3854" y="1013"/>
                      <a:pt x="3854" y="1010"/>
                    </a:cubicBezTo>
                    <a:cubicBezTo>
                      <a:pt x="3854" y="1008"/>
                      <a:pt x="3853" y="1008"/>
                      <a:pt x="3853" y="1005"/>
                    </a:cubicBezTo>
                    <a:cubicBezTo>
                      <a:pt x="3853" y="1002"/>
                      <a:pt x="3852" y="1002"/>
                      <a:pt x="3852" y="999"/>
                    </a:cubicBezTo>
                    <a:cubicBezTo>
                      <a:pt x="3852" y="996"/>
                      <a:pt x="3855" y="996"/>
                      <a:pt x="3855" y="993"/>
                    </a:cubicBezTo>
                    <a:cubicBezTo>
                      <a:pt x="3855" y="990"/>
                      <a:pt x="3855" y="990"/>
                      <a:pt x="3855" y="987"/>
                    </a:cubicBezTo>
                    <a:cubicBezTo>
                      <a:pt x="3855" y="984"/>
                      <a:pt x="3855" y="984"/>
                      <a:pt x="3855" y="981"/>
                    </a:cubicBezTo>
                    <a:cubicBezTo>
                      <a:pt x="3855" y="978"/>
                      <a:pt x="3854" y="978"/>
                      <a:pt x="3854" y="975"/>
                    </a:cubicBezTo>
                    <a:cubicBezTo>
                      <a:pt x="3854" y="972"/>
                      <a:pt x="3851" y="972"/>
                      <a:pt x="3851" y="969"/>
                    </a:cubicBezTo>
                    <a:cubicBezTo>
                      <a:pt x="3851" y="966"/>
                      <a:pt x="3851" y="966"/>
                      <a:pt x="3851" y="963"/>
                    </a:cubicBezTo>
                    <a:cubicBezTo>
                      <a:pt x="3851" y="960"/>
                      <a:pt x="3852" y="960"/>
                      <a:pt x="3852" y="958"/>
                    </a:cubicBezTo>
                    <a:cubicBezTo>
                      <a:pt x="3852" y="955"/>
                      <a:pt x="3854" y="955"/>
                      <a:pt x="3854" y="952"/>
                    </a:cubicBezTo>
                    <a:cubicBezTo>
                      <a:pt x="3854" y="949"/>
                      <a:pt x="3854" y="949"/>
                      <a:pt x="3854" y="946"/>
                    </a:cubicBezTo>
                    <a:cubicBezTo>
                      <a:pt x="3854" y="943"/>
                      <a:pt x="3854" y="943"/>
                      <a:pt x="3854" y="940"/>
                    </a:cubicBezTo>
                    <a:cubicBezTo>
                      <a:pt x="3854" y="937"/>
                      <a:pt x="3852" y="937"/>
                      <a:pt x="3852" y="934"/>
                    </a:cubicBezTo>
                    <a:cubicBezTo>
                      <a:pt x="3852" y="931"/>
                      <a:pt x="3854" y="931"/>
                      <a:pt x="3854" y="928"/>
                    </a:cubicBezTo>
                    <a:cubicBezTo>
                      <a:pt x="3854" y="925"/>
                      <a:pt x="3854" y="925"/>
                      <a:pt x="3854" y="922"/>
                    </a:cubicBezTo>
                    <a:cubicBezTo>
                      <a:pt x="3854" y="919"/>
                      <a:pt x="3853" y="919"/>
                      <a:pt x="3853" y="916"/>
                    </a:cubicBezTo>
                    <a:cubicBezTo>
                      <a:pt x="3853" y="913"/>
                      <a:pt x="3853" y="913"/>
                      <a:pt x="3853" y="910"/>
                    </a:cubicBezTo>
                    <a:cubicBezTo>
                      <a:pt x="3853" y="908"/>
                      <a:pt x="3854" y="908"/>
                      <a:pt x="3854" y="905"/>
                    </a:cubicBezTo>
                    <a:cubicBezTo>
                      <a:pt x="3854" y="902"/>
                      <a:pt x="3853" y="902"/>
                      <a:pt x="3853" y="899"/>
                    </a:cubicBezTo>
                    <a:cubicBezTo>
                      <a:pt x="3853" y="896"/>
                      <a:pt x="3854" y="896"/>
                      <a:pt x="3854" y="893"/>
                    </a:cubicBezTo>
                    <a:cubicBezTo>
                      <a:pt x="3854" y="890"/>
                      <a:pt x="3853" y="890"/>
                      <a:pt x="3853" y="887"/>
                    </a:cubicBezTo>
                    <a:cubicBezTo>
                      <a:pt x="3853" y="884"/>
                      <a:pt x="3851" y="884"/>
                      <a:pt x="3851" y="881"/>
                    </a:cubicBezTo>
                    <a:cubicBezTo>
                      <a:pt x="3851" y="878"/>
                      <a:pt x="3853" y="878"/>
                      <a:pt x="3853" y="875"/>
                    </a:cubicBezTo>
                    <a:cubicBezTo>
                      <a:pt x="3853" y="872"/>
                      <a:pt x="3854" y="872"/>
                      <a:pt x="3854" y="869"/>
                    </a:cubicBezTo>
                    <a:cubicBezTo>
                      <a:pt x="3854" y="866"/>
                      <a:pt x="3854" y="866"/>
                      <a:pt x="3854" y="863"/>
                    </a:cubicBezTo>
                    <a:cubicBezTo>
                      <a:pt x="3854" y="860"/>
                      <a:pt x="3855" y="860"/>
                      <a:pt x="3855" y="858"/>
                    </a:cubicBezTo>
                    <a:cubicBezTo>
                      <a:pt x="3855" y="855"/>
                      <a:pt x="3855" y="855"/>
                      <a:pt x="3855" y="852"/>
                    </a:cubicBezTo>
                    <a:cubicBezTo>
                      <a:pt x="3855" y="849"/>
                      <a:pt x="3854" y="849"/>
                      <a:pt x="3854" y="846"/>
                    </a:cubicBezTo>
                    <a:cubicBezTo>
                      <a:pt x="3854" y="843"/>
                      <a:pt x="3852" y="843"/>
                      <a:pt x="3852" y="840"/>
                    </a:cubicBezTo>
                    <a:cubicBezTo>
                      <a:pt x="3852" y="837"/>
                      <a:pt x="3852" y="837"/>
                      <a:pt x="3852" y="834"/>
                    </a:cubicBezTo>
                    <a:cubicBezTo>
                      <a:pt x="3852" y="831"/>
                      <a:pt x="3855" y="831"/>
                      <a:pt x="3855" y="828"/>
                    </a:cubicBezTo>
                    <a:cubicBezTo>
                      <a:pt x="3855" y="825"/>
                      <a:pt x="3852" y="825"/>
                      <a:pt x="3852" y="822"/>
                    </a:cubicBezTo>
                    <a:cubicBezTo>
                      <a:pt x="3852" y="819"/>
                      <a:pt x="3855" y="819"/>
                      <a:pt x="3855" y="816"/>
                    </a:cubicBezTo>
                    <a:cubicBezTo>
                      <a:pt x="3855" y="813"/>
                      <a:pt x="3855" y="813"/>
                      <a:pt x="3855" y="810"/>
                    </a:cubicBezTo>
                    <a:cubicBezTo>
                      <a:pt x="3855" y="808"/>
                      <a:pt x="3853" y="808"/>
                      <a:pt x="3853" y="805"/>
                    </a:cubicBezTo>
                    <a:cubicBezTo>
                      <a:pt x="3853" y="802"/>
                      <a:pt x="3851" y="802"/>
                      <a:pt x="3851" y="799"/>
                    </a:cubicBezTo>
                    <a:cubicBezTo>
                      <a:pt x="3851" y="796"/>
                      <a:pt x="3854" y="796"/>
                      <a:pt x="3854" y="793"/>
                    </a:cubicBezTo>
                    <a:cubicBezTo>
                      <a:pt x="3854" y="790"/>
                      <a:pt x="3854" y="790"/>
                      <a:pt x="3854" y="787"/>
                    </a:cubicBezTo>
                    <a:cubicBezTo>
                      <a:pt x="3854" y="784"/>
                      <a:pt x="3853" y="784"/>
                      <a:pt x="3853" y="781"/>
                    </a:cubicBezTo>
                    <a:cubicBezTo>
                      <a:pt x="3853" y="778"/>
                      <a:pt x="3855" y="778"/>
                      <a:pt x="3855" y="775"/>
                    </a:cubicBezTo>
                    <a:cubicBezTo>
                      <a:pt x="3855" y="772"/>
                      <a:pt x="3855" y="772"/>
                      <a:pt x="3855" y="769"/>
                    </a:cubicBezTo>
                    <a:cubicBezTo>
                      <a:pt x="3855" y="766"/>
                      <a:pt x="3854" y="766"/>
                      <a:pt x="3854" y="763"/>
                    </a:cubicBezTo>
                    <a:cubicBezTo>
                      <a:pt x="3854" y="760"/>
                      <a:pt x="3853" y="760"/>
                      <a:pt x="3853" y="758"/>
                    </a:cubicBezTo>
                    <a:cubicBezTo>
                      <a:pt x="3853" y="755"/>
                      <a:pt x="3851" y="755"/>
                      <a:pt x="3851" y="752"/>
                    </a:cubicBezTo>
                    <a:cubicBezTo>
                      <a:pt x="3851" y="749"/>
                      <a:pt x="3853" y="749"/>
                      <a:pt x="3853" y="746"/>
                    </a:cubicBezTo>
                    <a:cubicBezTo>
                      <a:pt x="3853" y="743"/>
                      <a:pt x="3855" y="743"/>
                      <a:pt x="3855" y="740"/>
                    </a:cubicBezTo>
                    <a:cubicBezTo>
                      <a:pt x="3855" y="737"/>
                      <a:pt x="3853" y="737"/>
                      <a:pt x="3853" y="734"/>
                    </a:cubicBezTo>
                    <a:cubicBezTo>
                      <a:pt x="3853" y="731"/>
                      <a:pt x="3851" y="731"/>
                      <a:pt x="3851" y="728"/>
                    </a:cubicBezTo>
                    <a:cubicBezTo>
                      <a:pt x="3851" y="725"/>
                      <a:pt x="3852" y="725"/>
                      <a:pt x="3852" y="722"/>
                    </a:cubicBezTo>
                    <a:cubicBezTo>
                      <a:pt x="3852" y="719"/>
                      <a:pt x="3852" y="719"/>
                      <a:pt x="3852" y="716"/>
                    </a:cubicBezTo>
                    <a:cubicBezTo>
                      <a:pt x="3852" y="713"/>
                      <a:pt x="3854" y="713"/>
                      <a:pt x="3854" y="710"/>
                    </a:cubicBezTo>
                    <a:cubicBezTo>
                      <a:pt x="3854" y="708"/>
                      <a:pt x="3854" y="708"/>
                      <a:pt x="3854" y="705"/>
                    </a:cubicBezTo>
                    <a:cubicBezTo>
                      <a:pt x="3854" y="702"/>
                      <a:pt x="3852" y="702"/>
                      <a:pt x="3852" y="699"/>
                    </a:cubicBezTo>
                    <a:cubicBezTo>
                      <a:pt x="3852" y="696"/>
                      <a:pt x="3852" y="696"/>
                      <a:pt x="3852" y="693"/>
                    </a:cubicBezTo>
                    <a:cubicBezTo>
                      <a:pt x="3852" y="690"/>
                      <a:pt x="3854" y="690"/>
                      <a:pt x="3854" y="687"/>
                    </a:cubicBezTo>
                    <a:cubicBezTo>
                      <a:pt x="3854" y="684"/>
                      <a:pt x="3853" y="684"/>
                      <a:pt x="3853" y="681"/>
                    </a:cubicBezTo>
                    <a:cubicBezTo>
                      <a:pt x="3853" y="678"/>
                      <a:pt x="3855" y="678"/>
                      <a:pt x="3855" y="675"/>
                    </a:cubicBezTo>
                    <a:cubicBezTo>
                      <a:pt x="3855" y="672"/>
                      <a:pt x="3855" y="672"/>
                      <a:pt x="3855" y="669"/>
                    </a:cubicBezTo>
                    <a:cubicBezTo>
                      <a:pt x="3855" y="666"/>
                      <a:pt x="3855" y="666"/>
                      <a:pt x="3855" y="663"/>
                    </a:cubicBezTo>
                    <a:cubicBezTo>
                      <a:pt x="3855" y="660"/>
                      <a:pt x="3851" y="660"/>
                      <a:pt x="3851" y="658"/>
                    </a:cubicBezTo>
                    <a:cubicBezTo>
                      <a:pt x="3851" y="655"/>
                      <a:pt x="3852" y="655"/>
                      <a:pt x="3852" y="652"/>
                    </a:cubicBezTo>
                    <a:cubicBezTo>
                      <a:pt x="3852" y="649"/>
                      <a:pt x="3855" y="649"/>
                      <a:pt x="3855" y="646"/>
                    </a:cubicBezTo>
                    <a:cubicBezTo>
                      <a:pt x="3855" y="643"/>
                      <a:pt x="3855" y="643"/>
                      <a:pt x="3855" y="640"/>
                    </a:cubicBezTo>
                    <a:cubicBezTo>
                      <a:pt x="3855" y="637"/>
                      <a:pt x="3855" y="637"/>
                      <a:pt x="3855" y="634"/>
                    </a:cubicBezTo>
                    <a:cubicBezTo>
                      <a:pt x="3855" y="631"/>
                      <a:pt x="3855" y="631"/>
                      <a:pt x="3855" y="628"/>
                    </a:cubicBezTo>
                    <a:cubicBezTo>
                      <a:pt x="3855" y="625"/>
                      <a:pt x="3855" y="625"/>
                      <a:pt x="3855" y="622"/>
                    </a:cubicBezTo>
                    <a:cubicBezTo>
                      <a:pt x="3855" y="619"/>
                      <a:pt x="3853" y="619"/>
                      <a:pt x="3853" y="616"/>
                    </a:cubicBezTo>
                    <a:cubicBezTo>
                      <a:pt x="3853" y="614"/>
                      <a:pt x="3852" y="614"/>
                      <a:pt x="3852" y="611"/>
                    </a:cubicBezTo>
                    <a:cubicBezTo>
                      <a:pt x="3852" y="608"/>
                      <a:pt x="3853" y="608"/>
                      <a:pt x="3853" y="605"/>
                    </a:cubicBezTo>
                    <a:cubicBezTo>
                      <a:pt x="3853" y="602"/>
                      <a:pt x="3853" y="602"/>
                      <a:pt x="3853" y="599"/>
                    </a:cubicBezTo>
                    <a:cubicBezTo>
                      <a:pt x="3853" y="596"/>
                      <a:pt x="3853" y="596"/>
                      <a:pt x="3853" y="593"/>
                    </a:cubicBezTo>
                    <a:cubicBezTo>
                      <a:pt x="3853" y="590"/>
                      <a:pt x="3852" y="590"/>
                      <a:pt x="3852" y="587"/>
                    </a:cubicBezTo>
                    <a:cubicBezTo>
                      <a:pt x="3852" y="584"/>
                      <a:pt x="3852" y="584"/>
                      <a:pt x="3852" y="581"/>
                    </a:cubicBezTo>
                    <a:cubicBezTo>
                      <a:pt x="3852" y="578"/>
                      <a:pt x="3853" y="578"/>
                      <a:pt x="3853" y="575"/>
                    </a:cubicBezTo>
                    <a:cubicBezTo>
                      <a:pt x="3853" y="572"/>
                      <a:pt x="3851" y="572"/>
                      <a:pt x="3851" y="569"/>
                    </a:cubicBezTo>
                    <a:cubicBezTo>
                      <a:pt x="3851" y="567"/>
                      <a:pt x="3854" y="567"/>
                      <a:pt x="3854" y="564"/>
                    </a:cubicBezTo>
                    <a:cubicBezTo>
                      <a:pt x="3854" y="561"/>
                      <a:pt x="3855" y="561"/>
                      <a:pt x="3855" y="558"/>
                    </a:cubicBezTo>
                    <a:cubicBezTo>
                      <a:pt x="3855" y="555"/>
                      <a:pt x="3853" y="555"/>
                      <a:pt x="3853" y="552"/>
                    </a:cubicBezTo>
                    <a:cubicBezTo>
                      <a:pt x="3853" y="549"/>
                      <a:pt x="3853" y="549"/>
                      <a:pt x="3853" y="546"/>
                    </a:cubicBezTo>
                    <a:cubicBezTo>
                      <a:pt x="3853" y="543"/>
                      <a:pt x="3853" y="543"/>
                      <a:pt x="3853" y="540"/>
                    </a:cubicBezTo>
                    <a:cubicBezTo>
                      <a:pt x="3853" y="537"/>
                      <a:pt x="3851" y="537"/>
                      <a:pt x="3851" y="534"/>
                    </a:cubicBezTo>
                    <a:cubicBezTo>
                      <a:pt x="3851" y="531"/>
                      <a:pt x="3852" y="531"/>
                      <a:pt x="3852" y="528"/>
                    </a:cubicBezTo>
                    <a:cubicBezTo>
                      <a:pt x="3852" y="525"/>
                      <a:pt x="3851" y="525"/>
                      <a:pt x="3851" y="522"/>
                    </a:cubicBezTo>
                    <a:cubicBezTo>
                      <a:pt x="3851" y="519"/>
                      <a:pt x="3855" y="519"/>
                      <a:pt x="3855" y="517"/>
                    </a:cubicBezTo>
                    <a:cubicBezTo>
                      <a:pt x="3855" y="514"/>
                      <a:pt x="3854" y="514"/>
                      <a:pt x="3854" y="511"/>
                    </a:cubicBezTo>
                    <a:cubicBezTo>
                      <a:pt x="3854" y="508"/>
                      <a:pt x="3855" y="508"/>
                      <a:pt x="3855" y="505"/>
                    </a:cubicBezTo>
                    <a:cubicBezTo>
                      <a:pt x="3855" y="502"/>
                      <a:pt x="3851" y="502"/>
                      <a:pt x="3851" y="499"/>
                    </a:cubicBezTo>
                    <a:cubicBezTo>
                      <a:pt x="3851" y="496"/>
                      <a:pt x="3851" y="496"/>
                      <a:pt x="3851" y="493"/>
                    </a:cubicBezTo>
                    <a:cubicBezTo>
                      <a:pt x="3851" y="490"/>
                      <a:pt x="3851" y="490"/>
                      <a:pt x="3851" y="487"/>
                    </a:cubicBezTo>
                    <a:cubicBezTo>
                      <a:pt x="3851" y="484"/>
                      <a:pt x="3855" y="484"/>
                      <a:pt x="3855" y="481"/>
                    </a:cubicBezTo>
                    <a:cubicBezTo>
                      <a:pt x="3855" y="478"/>
                      <a:pt x="3853" y="478"/>
                      <a:pt x="3853" y="475"/>
                    </a:cubicBezTo>
                    <a:cubicBezTo>
                      <a:pt x="3853" y="472"/>
                      <a:pt x="3852" y="472"/>
                      <a:pt x="3852" y="470"/>
                    </a:cubicBezTo>
                    <a:cubicBezTo>
                      <a:pt x="3852" y="467"/>
                      <a:pt x="3851" y="467"/>
                      <a:pt x="3851" y="464"/>
                    </a:cubicBezTo>
                    <a:cubicBezTo>
                      <a:pt x="3851" y="461"/>
                      <a:pt x="3853" y="461"/>
                      <a:pt x="3853" y="458"/>
                    </a:cubicBezTo>
                    <a:cubicBezTo>
                      <a:pt x="3853" y="455"/>
                      <a:pt x="3852" y="455"/>
                      <a:pt x="3852" y="452"/>
                    </a:cubicBezTo>
                    <a:cubicBezTo>
                      <a:pt x="3852" y="449"/>
                      <a:pt x="3853" y="449"/>
                      <a:pt x="3853" y="446"/>
                    </a:cubicBezTo>
                    <a:cubicBezTo>
                      <a:pt x="3853" y="443"/>
                      <a:pt x="3854" y="443"/>
                      <a:pt x="3854" y="440"/>
                    </a:cubicBezTo>
                    <a:cubicBezTo>
                      <a:pt x="3854" y="437"/>
                      <a:pt x="3855" y="437"/>
                      <a:pt x="3855" y="434"/>
                    </a:cubicBezTo>
                    <a:cubicBezTo>
                      <a:pt x="3855" y="431"/>
                      <a:pt x="3852" y="431"/>
                      <a:pt x="3852" y="428"/>
                    </a:cubicBezTo>
                    <a:cubicBezTo>
                      <a:pt x="3852" y="425"/>
                      <a:pt x="3855" y="425"/>
                      <a:pt x="3855" y="422"/>
                    </a:cubicBezTo>
                    <a:cubicBezTo>
                      <a:pt x="3855" y="419"/>
                      <a:pt x="3854" y="419"/>
                      <a:pt x="3854" y="417"/>
                    </a:cubicBezTo>
                    <a:cubicBezTo>
                      <a:pt x="3854" y="414"/>
                      <a:pt x="3855" y="414"/>
                      <a:pt x="3855" y="411"/>
                    </a:cubicBezTo>
                    <a:cubicBezTo>
                      <a:pt x="3855" y="408"/>
                      <a:pt x="3851" y="408"/>
                      <a:pt x="3851" y="405"/>
                    </a:cubicBezTo>
                    <a:cubicBezTo>
                      <a:pt x="3851" y="402"/>
                      <a:pt x="3853" y="402"/>
                      <a:pt x="3853" y="399"/>
                    </a:cubicBezTo>
                    <a:cubicBezTo>
                      <a:pt x="3853" y="396"/>
                      <a:pt x="3852" y="396"/>
                      <a:pt x="3852" y="393"/>
                    </a:cubicBezTo>
                    <a:cubicBezTo>
                      <a:pt x="3852" y="390"/>
                      <a:pt x="3855" y="390"/>
                      <a:pt x="3855" y="387"/>
                    </a:cubicBezTo>
                    <a:cubicBezTo>
                      <a:pt x="3855" y="384"/>
                      <a:pt x="3853" y="384"/>
                      <a:pt x="3853" y="381"/>
                    </a:cubicBezTo>
                    <a:cubicBezTo>
                      <a:pt x="3853" y="378"/>
                      <a:pt x="3853" y="378"/>
                      <a:pt x="3853" y="375"/>
                    </a:cubicBezTo>
                    <a:cubicBezTo>
                      <a:pt x="3853" y="372"/>
                      <a:pt x="3854" y="372"/>
                      <a:pt x="3854" y="369"/>
                    </a:cubicBezTo>
                    <a:cubicBezTo>
                      <a:pt x="3854" y="367"/>
                      <a:pt x="3852" y="367"/>
                      <a:pt x="3852" y="364"/>
                    </a:cubicBezTo>
                    <a:cubicBezTo>
                      <a:pt x="3852" y="361"/>
                      <a:pt x="3853" y="361"/>
                      <a:pt x="3853" y="358"/>
                    </a:cubicBezTo>
                    <a:cubicBezTo>
                      <a:pt x="3853" y="355"/>
                      <a:pt x="3854" y="355"/>
                      <a:pt x="3854" y="352"/>
                    </a:cubicBezTo>
                    <a:cubicBezTo>
                      <a:pt x="3854" y="349"/>
                      <a:pt x="3852" y="349"/>
                      <a:pt x="3852" y="346"/>
                    </a:cubicBezTo>
                    <a:cubicBezTo>
                      <a:pt x="3852" y="343"/>
                      <a:pt x="3852" y="343"/>
                      <a:pt x="3852" y="340"/>
                    </a:cubicBezTo>
                    <a:cubicBezTo>
                      <a:pt x="3852" y="337"/>
                      <a:pt x="3852" y="337"/>
                      <a:pt x="3852" y="334"/>
                    </a:cubicBezTo>
                    <a:cubicBezTo>
                      <a:pt x="3852" y="331"/>
                      <a:pt x="3854" y="331"/>
                      <a:pt x="3854" y="328"/>
                    </a:cubicBezTo>
                    <a:cubicBezTo>
                      <a:pt x="3854" y="325"/>
                      <a:pt x="3852" y="325"/>
                      <a:pt x="3852" y="322"/>
                    </a:cubicBezTo>
                    <a:cubicBezTo>
                      <a:pt x="3852" y="319"/>
                      <a:pt x="3854" y="319"/>
                      <a:pt x="3854" y="316"/>
                    </a:cubicBezTo>
                    <a:cubicBezTo>
                      <a:pt x="3854" y="313"/>
                      <a:pt x="3854" y="313"/>
                      <a:pt x="3854" y="311"/>
                    </a:cubicBezTo>
                    <a:cubicBezTo>
                      <a:pt x="3854" y="308"/>
                      <a:pt x="3854" y="308"/>
                      <a:pt x="3854" y="305"/>
                    </a:cubicBezTo>
                    <a:cubicBezTo>
                      <a:pt x="3854" y="302"/>
                      <a:pt x="3851" y="302"/>
                      <a:pt x="3851" y="299"/>
                    </a:cubicBezTo>
                    <a:cubicBezTo>
                      <a:pt x="3851" y="296"/>
                      <a:pt x="3851" y="296"/>
                      <a:pt x="3851" y="293"/>
                    </a:cubicBezTo>
                    <a:cubicBezTo>
                      <a:pt x="3851" y="290"/>
                      <a:pt x="3852" y="290"/>
                      <a:pt x="3852" y="287"/>
                    </a:cubicBezTo>
                    <a:cubicBezTo>
                      <a:pt x="3852" y="284"/>
                      <a:pt x="3855" y="284"/>
                      <a:pt x="3855" y="281"/>
                    </a:cubicBezTo>
                    <a:cubicBezTo>
                      <a:pt x="3855" y="278"/>
                      <a:pt x="3854" y="278"/>
                      <a:pt x="3854" y="275"/>
                    </a:cubicBezTo>
                    <a:cubicBezTo>
                      <a:pt x="3854" y="272"/>
                      <a:pt x="3854" y="272"/>
                      <a:pt x="3854" y="269"/>
                    </a:cubicBezTo>
                    <a:cubicBezTo>
                      <a:pt x="3854" y="266"/>
                      <a:pt x="3852" y="266"/>
                      <a:pt x="3852" y="263"/>
                    </a:cubicBezTo>
                    <a:cubicBezTo>
                      <a:pt x="3852" y="260"/>
                      <a:pt x="3854" y="260"/>
                      <a:pt x="3854" y="258"/>
                    </a:cubicBezTo>
                    <a:cubicBezTo>
                      <a:pt x="3854" y="255"/>
                      <a:pt x="3852" y="255"/>
                      <a:pt x="3852" y="252"/>
                    </a:cubicBezTo>
                    <a:cubicBezTo>
                      <a:pt x="3852" y="249"/>
                      <a:pt x="3853" y="249"/>
                      <a:pt x="3853" y="246"/>
                    </a:cubicBezTo>
                    <a:cubicBezTo>
                      <a:pt x="3853" y="243"/>
                      <a:pt x="3855" y="243"/>
                      <a:pt x="3855" y="240"/>
                    </a:cubicBezTo>
                    <a:cubicBezTo>
                      <a:pt x="3855" y="237"/>
                      <a:pt x="3852" y="237"/>
                      <a:pt x="3852" y="234"/>
                    </a:cubicBezTo>
                    <a:cubicBezTo>
                      <a:pt x="3852" y="231"/>
                      <a:pt x="3853" y="231"/>
                      <a:pt x="3853" y="228"/>
                    </a:cubicBezTo>
                    <a:cubicBezTo>
                      <a:pt x="3853" y="225"/>
                      <a:pt x="3854" y="225"/>
                      <a:pt x="3854" y="222"/>
                    </a:cubicBezTo>
                    <a:cubicBezTo>
                      <a:pt x="3854" y="219"/>
                      <a:pt x="3854" y="219"/>
                      <a:pt x="3854" y="216"/>
                    </a:cubicBezTo>
                    <a:cubicBezTo>
                      <a:pt x="3854" y="213"/>
                      <a:pt x="3853" y="213"/>
                      <a:pt x="3853" y="210"/>
                    </a:cubicBezTo>
                    <a:cubicBezTo>
                      <a:pt x="3853" y="207"/>
                      <a:pt x="3854" y="207"/>
                      <a:pt x="3854" y="204"/>
                    </a:cubicBezTo>
                    <a:cubicBezTo>
                      <a:pt x="3854" y="202"/>
                      <a:pt x="3852" y="202"/>
                      <a:pt x="3852" y="199"/>
                    </a:cubicBezTo>
                    <a:cubicBezTo>
                      <a:pt x="3852" y="196"/>
                      <a:pt x="3853" y="196"/>
                      <a:pt x="3853" y="193"/>
                    </a:cubicBezTo>
                    <a:cubicBezTo>
                      <a:pt x="3853" y="190"/>
                      <a:pt x="3852" y="190"/>
                      <a:pt x="3852" y="187"/>
                    </a:cubicBezTo>
                    <a:cubicBezTo>
                      <a:pt x="3852" y="184"/>
                      <a:pt x="3853" y="184"/>
                      <a:pt x="3853" y="181"/>
                    </a:cubicBezTo>
                    <a:cubicBezTo>
                      <a:pt x="3853" y="178"/>
                      <a:pt x="3854" y="178"/>
                      <a:pt x="3854" y="175"/>
                    </a:cubicBezTo>
                    <a:cubicBezTo>
                      <a:pt x="3854" y="172"/>
                      <a:pt x="3853" y="172"/>
                      <a:pt x="3853" y="169"/>
                    </a:cubicBezTo>
                    <a:cubicBezTo>
                      <a:pt x="3853" y="166"/>
                      <a:pt x="3852" y="166"/>
                      <a:pt x="3852" y="163"/>
                    </a:cubicBezTo>
                    <a:cubicBezTo>
                      <a:pt x="3852" y="160"/>
                      <a:pt x="3852" y="160"/>
                      <a:pt x="3852" y="157"/>
                    </a:cubicBezTo>
                    <a:cubicBezTo>
                      <a:pt x="3852" y="154"/>
                      <a:pt x="3853" y="154"/>
                      <a:pt x="3853" y="151"/>
                    </a:cubicBezTo>
                    <a:cubicBezTo>
                      <a:pt x="3853" y="149"/>
                      <a:pt x="3852" y="149"/>
                      <a:pt x="3852" y="146"/>
                    </a:cubicBezTo>
                    <a:cubicBezTo>
                      <a:pt x="3852" y="143"/>
                      <a:pt x="3853" y="143"/>
                      <a:pt x="3853" y="140"/>
                    </a:cubicBezTo>
                    <a:cubicBezTo>
                      <a:pt x="3853" y="137"/>
                      <a:pt x="3855" y="137"/>
                      <a:pt x="3855" y="134"/>
                    </a:cubicBezTo>
                    <a:cubicBezTo>
                      <a:pt x="3855" y="131"/>
                      <a:pt x="3855" y="131"/>
                      <a:pt x="3855" y="128"/>
                    </a:cubicBezTo>
                    <a:cubicBezTo>
                      <a:pt x="3855" y="125"/>
                      <a:pt x="3851" y="125"/>
                      <a:pt x="3851" y="122"/>
                    </a:cubicBezTo>
                    <a:cubicBezTo>
                      <a:pt x="3851" y="119"/>
                      <a:pt x="3854" y="119"/>
                      <a:pt x="3854" y="116"/>
                    </a:cubicBezTo>
                    <a:cubicBezTo>
                      <a:pt x="3854" y="113"/>
                      <a:pt x="3855" y="113"/>
                      <a:pt x="3855" y="110"/>
                    </a:cubicBezTo>
                    <a:cubicBezTo>
                      <a:pt x="3855" y="107"/>
                      <a:pt x="3854" y="107"/>
                      <a:pt x="3854" y="104"/>
                    </a:cubicBezTo>
                    <a:cubicBezTo>
                      <a:pt x="3854" y="101"/>
                      <a:pt x="3855" y="101"/>
                      <a:pt x="3855" y="98"/>
                    </a:cubicBezTo>
                    <a:cubicBezTo>
                      <a:pt x="3855" y="95"/>
                      <a:pt x="3852" y="95"/>
                      <a:pt x="3852" y="92"/>
                    </a:cubicBezTo>
                    <a:cubicBezTo>
                      <a:pt x="3852" y="90"/>
                      <a:pt x="3855" y="90"/>
                      <a:pt x="3855" y="87"/>
                    </a:cubicBezTo>
                    <a:cubicBezTo>
                      <a:pt x="3855" y="84"/>
                      <a:pt x="3854" y="84"/>
                      <a:pt x="3854" y="81"/>
                    </a:cubicBezTo>
                    <a:cubicBezTo>
                      <a:pt x="3854" y="78"/>
                      <a:pt x="3855" y="78"/>
                      <a:pt x="3855" y="75"/>
                    </a:cubicBezTo>
                    <a:cubicBezTo>
                      <a:pt x="3855" y="72"/>
                      <a:pt x="3852" y="72"/>
                      <a:pt x="3852" y="69"/>
                    </a:cubicBezTo>
                    <a:cubicBezTo>
                      <a:pt x="3852" y="66"/>
                      <a:pt x="3852" y="66"/>
                      <a:pt x="3852" y="63"/>
                    </a:cubicBezTo>
                    <a:cubicBezTo>
                      <a:pt x="3852" y="60"/>
                      <a:pt x="3855" y="60"/>
                      <a:pt x="3855" y="57"/>
                    </a:cubicBezTo>
                    <a:cubicBezTo>
                      <a:pt x="3855" y="54"/>
                      <a:pt x="3854" y="54"/>
                      <a:pt x="3854" y="51"/>
                    </a:cubicBezTo>
                    <a:cubicBezTo>
                      <a:pt x="3854" y="48"/>
                      <a:pt x="3852" y="48"/>
                      <a:pt x="3852" y="45"/>
                    </a:cubicBezTo>
                    <a:cubicBezTo>
                      <a:pt x="3852" y="42"/>
                      <a:pt x="3852" y="42"/>
                      <a:pt x="3852" y="39"/>
                    </a:cubicBezTo>
                    <a:cubicBezTo>
                      <a:pt x="3852" y="36"/>
                      <a:pt x="3854" y="36"/>
                      <a:pt x="3854" y="33"/>
                    </a:cubicBezTo>
                    <a:cubicBezTo>
                      <a:pt x="3854" y="30"/>
                      <a:pt x="3854" y="30"/>
                      <a:pt x="3854" y="27"/>
                    </a:cubicBezTo>
                    <a:cubicBezTo>
                      <a:pt x="3854" y="25"/>
                      <a:pt x="3853" y="25"/>
                      <a:pt x="3853" y="22"/>
                    </a:cubicBezTo>
                    <a:cubicBezTo>
                      <a:pt x="3853" y="19"/>
                      <a:pt x="3853" y="19"/>
                      <a:pt x="3853" y="16"/>
                    </a:cubicBezTo>
                    <a:cubicBezTo>
                      <a:pt x="3853" y="13"/>
                      <a:pt x="3855" y="13"/>
                      <a:pt x="3855" y="10"/>
                    </a:cubicBezTo>
                    <a:cubicBezTo>
                      <a:pt x="3855" y="7"/>
                      <a:pt x="3854" y="7"/>
                      <a:pt x="3852" y="5"/>
                    </a:cubicBezTo>
                    <a:cubicBezTo>
                      <a:pt x="3850" y="3"/>
                      <a:pt x="3850" y="2"/>
                      <a:pt x="3847" y="2"/>
                    </a:cubicBezTo>
                    <a:cubicBezTo>
                      <a:pt x="3844" y="2"/>
                      <a:pt x="3844" y="6"/>
                      <a:pt x="3841" y="6"/>
                    </a:cubicBezTo>
                    <a:cubicBezTo>
                      <a:pt x="3838" y="6"/>
                      <a:pt x="3838" y="5"/>
                      <a:pt x="3836" y="5"/>
                    </a:cubicBezTo>
                    <a:cubicBezTo>
                      <a:pt x="3833" y="5"/>
                      <a:pt x="3833" y="2"/>
                      <a:pt x="3830" y="2"/>
                    </a:cubicBezTo>
                    <a:cubicBezTo>
                      <a:pt x="3827" y="2"/>
                      <a:pt x="3827" y="3"/>
                      <a:pt x="3824" y="3"/>
                    </a:cubicBezTo>
                    <a:cubicBezTo>
                      <a:pt x="3821" y="3"/>
                      <a:pt x="3821" y="2"/>
                      <a:pt x="3818" y="2"/>
                    </a:cubicBezTo>
                    <a:cubicBezTo>
                      <a:pt x="3815" y="2"/>
                      <a:pt x="3815" y="4"/>
                      <a:pt x="3812" y="4"/>
                    </a:cubicBezTo>
                    <a:cubicBezTo>
                      <a:pt x="3809" y="4"/>
                      <a:pt x="3809" y="6"/>
                      <a:pt x="3806" y="6"/>
                    </a:cubicBezTo>
                    <a:cubicBezTo>
                      <a:pt x="3803" y="6"/>
                      <a:pt x="3803" y="4"/>
                      <a:pt x="3800" y="4"/>
                    </a:cubicBezTo>
                    <a:cubicBezTo>
                      <a:pt x="3797" y="4"/>
                      <a:pt x="3797" y="3"/>
                      <a:pt x="3795" y="3"/>
                    </a:cubicBezTo>
                    <a:cubicBezTo>
                      <a:pt x="3792" y="3"/>
                      <a:pt x="3792" y="5"/>
                      <a:pt x="3789" y="5"/>
                    </a:cubicBezTo>
                    <a:cubicBezTo>
                      <a:pt x="3786" y="5"/>
                      <a:pt x="3786" y="5"/>
                      <a:pt x="3783" y="5"/>
                    </a:cubicBezTo>
                    <a:cubicBezTo>
                      <a:pt x="3780" y="5"/>
                      <a:pt x="3780" y="3"/>
                      <a:pt x="3777" y="3"/>
                    </a:cubicBezTo>
                    <a:cubicBezTo>
                      <a:pt x="3774" y="3"/>
                      <a:pt x="3774" y="4"/>
                      <a:pt x="3771" y="4"/>
                    </a:cubicBezTo>
                    <a:cubicBezTo>
                      <a:pt x="3768" y="4"/>
                      <a:pt x="3768" y="4"/>
                      <a:pt x="3765" y="4"/>
                    </a:cubicBezTo>
                    <a:cubicBezTo>
                      <a:pt x="3762" y="4"/>
                      <a:pt x="3762" y="4"/>
                      <a:pt x="3759" y="4"/>
                    </a:cubicBezTo>
                    <a:cubicBezTo>
                      <a:pt x="3756" y="4"/>
                      <a:pt x="3756" y="4"/>
                      <a:pt x="3754" y="4"/>
                    </a:cubicBezTo>
                    <a:cubicBezTo>
                      <a:pt x="3751" y="4"/>
                      <a:pt x="3751" y="6"/>
                      <a:pt x="3748" y="6"/>
                    </a:cubicBezTo>
                    <a:cubicBezTo>
                      <a:pt x="3745" y="6"/>
                      <a:pt x="3745" y="5"/>
                      <a:pt x="3742" y="5"/>
                    </a:cubicBezTo>
                    <a:cubicBezTo>
                      <a:pt x="3739" y="5"/>
                      <a:pt x="3739" y="3"/>
                      <a:pt x="3736" y="3"/>
                    </a:cubicBezTo>
                    <a:cubicBezTo>
                      <a:pt x="3733" y="3"/>
                      <a:pt x="3733" y="4"/>
                      <a:pt x="3730" y="4"/>
                    </a:cubicBezTo>
                    <a:cubicBezTo>
                      <a:pt x="3727" y="4"/>
                      <a:pt x="3727" y="5"/>
                      <a:pt x="3724" y="5"/>
                    </a:cubicBezTo>
                    <a:cubicBezTo>
                      <a:pt x="3721" y="5"/>
                      <a:pt x="3721" y="5"/>
                      <a:pt x="3718" y="5"/>
                    </a:cubicBezTo>
                    <a:cubicBezTo>
                      <a:pt x="3715" y="5"/>
                      <a:pt x="3715" y="3"/>
                      <a:pt x="3712" y="3"/>
                    </a:cubicBezTo>
                    <a:cubicBezTo>
                      <a:pt x="3710" y="3"/>
                      <a:pt x="3710" y="4"/>
                      <a:pt x="3707" y="4"/>
                    </a:cubicBezTo>
                    <a:cubicBezTo>
                      <a:pt x="3704" y="4"/>
                      <a:pt x="3704" y="3"/>
                      <a:pt x="3701" y="3"/>
                    </a:cubicBezTo>
                    <a:cubicBezTo>
                      <a:pt x="3698" y="3"/>
                      <a:pt x="3698" y="6"/>
                      <a:pt x="3695" y="6"/>
                    </a:cubicBezTo>
                    <a:cubicBezTo>
                      <a:pt x="3692" y="6"/>
                      <a:pt x="3692" y="5"/>
                      <a:pt x="3689" y="5"/>
                    </a:cubicBezTo>
                    <a:cubicBezTo>
                      <a:pt x="3686" y="5"/>
                      <a:pt x="3686" y="5"/>
                      <a:pt x="3683" y="5"/>
                    </a:cubicBezTo>
                    <a:cubicBezTo>
                      <a:pt x="3680" y="5"/>
                      <a:pt x="3680" y="3"/>
                      <a:pt x="3677" y="3"/>
                    </a:cubicBezTo>
                    <a:cubicBezTo>
                      <a:pt x="3674" y="3"/>
                      <a:pt x="3674" y="2"/>
                      <a:pt x="3671" y="2"/>
                    </a:cubicBezTo>
                    <a:cubicBezTo>
                      <a:pt x="3668" y="2"/>
                      <a:pt x="3668" y="2"/>
                      <a:pt x="3666" y="2"/>
                    </a:cubicBezTo>
                    <a:cubicBezTo>
                      <a:pt x="3663" y="2"/>
                      <a:pt x="3663" y="5"/>
                      <a:pt x="3660" y="5"/>
                    </a:cubicBezTo>
                    <a:cubicBezTo>
                      <a:pt x="3657" y="5"/>
                      <a:pt x="3657" y="5"/>
                      <a:pt x="3654" y="5"/>
                    </a:cubicBezTo>
                    <a:cubicBezTo>
                      <a:pt x="3651" y="5"/>
                      <a:pt x="3651" y="2"/>
                      <a:pt x="3648" y="2"/>
                    </a:cubicBezTo>
                    <a:cubicBezTo>
                      <a:pt x="3645" y="2"/>
                      <a:pt x="3645" y="5"/>
                      <a:pt x="3642" y="5"/>
                    </a:cubicBezTo>
                    <a:cubicBezTo>
                      <a:pt x="3639" y="5"/>
                      <a:pt x="3639" y="5"/>
                      <a:pt x="3636" y="5"/>
                    </a:cubicBezTo>
                    <a:cubicBezTo>
                      <a:pt x="3633" y="5"/>
                      <a:pt x="3633" y="3"/>
                      <a:pt x="3630" y="3"/>
                    </a:cubicBezTo>
                    <a:cubicBezTo>
                      <a:pt x="3627" y="3"/>
                      <a:pt x="3627" y="2"/>
                      <a:pt x="3624" y="2"/>
                    </a:cubicBezTo>
                    <a:cubicBezTo>
                      <a:pt x="3622" y="2"/>
                      <a:pt x="3622" y="4"/>
                      <a:pt x="3619" y="4"/>
                    </a:cubicBezTo>
                    <a:cubicBezTo>
                      <a:pt x="3616" y="4"/>
                      <a:pt x="3616" y="4"/>
                      <a:pt x="3613" y="4"/>
                    </a:cubicBezTo>
                    <a:cubicBezTo>
                      <a:pt x="3610" y="4"/>
                      <a:pt x="3610" y="3"/>
                      <a:pt x="3607" y="3"/>
                    </a:cubicBezTo>
                    <a:cubicBezTo>
                      <a:pt x="3604" y="3"/>
                      <a:pt x="3604" y="4"/>
                      <a:pt x="3601" y="4"/>
                    </a:cubicBezTo>
                    <a:cubicBezTo>
                      <a:pt x="3598" y="4"/>
                      <a:pt x="3598" y="2"/>
                      <a:pt x="3595" y="2"/>
                    </a:cubicBezTo>
                    <a:cubicBezTo>
                      <a:pt x="3592" y="2"/>
                      <a:pt x="3592" y="4"/>
                      <a:pt x="3589" y="4"/>
                    </a:cubicBezTo>
                    <a:cubicBezTo>
                      <a:pt x="3586" y="4"/>
                      <a:pt x="3586" y="2"/>
                      <a:pt x="3583" y="2"/>
                    </a:cubicBezTo>
                    <a:cubicBezTo>
                      <a:pt x="3581" y="2"/>
                      <a:pt x="3581" y="6"/>
                      <a:pt x="3578" y="6"/>
                    </a:cubicBezTo>
                    <a:cubicBezTo>
                      <a:pt x="3575" y="6"/>
                      <a:pt x="3575" y="4"/>
                      <a:pt x="3572" y="4"/>
                    </a:cubicBezTo>
                    <a:cubicBezTo>
                      <a:pt x="3569" y="4"/>
                      <a:pt x="3569" y="2"/>
                      <a:pt x="3566" y="2"/>
                    </a:cubicBezTo>
                    <a:cubicBezTo>
                      <a:pt x="3563" y="2"/>
                      <a:pt x="3563" y="3"/>
                      <a:pt x="3560" y="3"/>
                    </a:cubicBezTo>
                    <a:cubicBezTo>
                      <a:pt x="3557" y="3"/>
                      <a:pt x="3557" y="2"/>
                      <a:pt x="3554" y="2"/>
                    </a:cubicBezTo>
                    <a:cubicBezTo>
                      <a:pt x="3551" y="2"/>
                      <a:pt x="3551" y="4"/>
                      <a:pt x="3548" y="4"/>
                    </a:cubicBezTo>
                    <a:cubicBezTo>
                      <a:pt x="3545" y="4"/>
                      <a:pt x="3545" y="4"/>
                      <a:pt x="3542" y="4"/>
                    </a:cubicBezTo>
                    <a:cubicBezTo>
                      <a:pt x="3540" y="4"/>
                      <a:pt x="3540" y="5"/>
                      <a:pt x="3537" y="5"/>
                    </a:cubicBezTo>
                    <a:cubicBezTo>
                      <a:pt x="3534" y="5"/>
                      <a:pt x="3534" y="2"/>
                      <a:pt x="3531" y="2"/>
                    </a:cubicBezTo>
                    <a:cubicBezTo>
                      <a:pt x="3528" y="2"/>
                      <a:pt x="3528" y="5"/>
                      <a:pt x="3525" y="5"/>
                    </a:cubicBezTo>
                    <a:cubicBezTo>
                      <a:pt x="3522" y="5"/>
                      <a:pt x="3522" y="2"/>
                      <a:pt x="3519" y="2"/>
                    </a:cubicBezTo>
                    <a:cubicBezTo>
                      <a:pt x="3516" y="2"/>
                      <a:pt x="3516" y="2"/>
                      <a:pt x="3513" y="2"/>
                    </a:cubicBezTo>
                    <a:cubicBezTo>
                      <a:pt x="3510" y="2"/>
                      <a:pt x="3510" y="4"/>
                      <a:pt x="3507" y="4"/>
                    </a:cubicBezTo>
                    <a:cubicBezTo>
                      <a:pt x="3504" y="4"/>
                      <a:pt x="3504" y="4"/>
                      <a:pt x="3501" y="4"/>
                    </a:cubicBezTo>
                    <a:cubicBezTo>
                      <a:pt x="3499" y="4"/>
                      <a:pt x="3499" y="6"/>
                      <a:pt x="3496" y="6"/>
                    </a:cubicBezTo>
                    <a:cubicBezTo>
                      <a:pt x="3493" y="6"/>
                      <a:pt x="3493" y="4"/>
                      <a:pt x="3490" y="4"/>
                    </a:cubicBezTo>
                    <a:cubicBezTo>
                      <a:pt x="3487" y="4"/>
                      <a:pt x="3487" y="3"/>
                      <a:pt x="3484" y="3"/>
                    </a:cubicBezTo>
                    <a:cubicBezTo>
                      <a:pt x="3481" y="3"/>
                      <a:pt x="3481" y="3"/>
                      <a:pt x="3478" y="3"/>
                    </a:cubicBezTo>
                    <a:cubicBezTo>
                      <a:pt x="3475" y="3"/>
                      <a:pt x="3475" y="2"/>
                      <a:pt x="3472" y="2"/>
                    </a:cubicBezTo>
                    <a:cubicBezTo>
                      <a:pt x="3469" y="2"/>
                      <a:pt x="3469" y="4"/>
                      <a:pt x="3466" y="4"/>
                    </a:cubicBezTo>
                    <a:cubicBezTo>
                      <a:pt x="3463" y="4"/>
                      <a:pt x="3463" y="4"/>
                      <a:pt x="3460" y="4"/>
                    </a:cubicBezTo>
                    <a:cubicBezTo>
                      <a:pt x="3457" y="4"/>
                      <a:pt x="3457" y="2"/>
                      <a:pt x="3455" y="2"/>
                    </a:cubicBezTo>
                    <a:cubicBezTo>
                      <a:pt x="3452" y="2"/>
                      <a:pt x="3452" y="2"/>
                      <a:pt x="3449" y="2"/>
                    </a:cubicBezTo>
                    <a:cubicBezTo>
                      <a:pt x="3446" y="2"/>
                      <a:pt x="3446" y="5"/>
                      <a:pt x="3443" y="5"/>
                    </a:cubicBezTo>
                    <a:cubicBezTo>
                      <a:pt x="3440" y="5"/>
                      <a:pt x="3440" y="4"/>
                      <a:pt x="3437" y="4"/>
                    </a:cubicBezTo>
                    <a:cubicBezTo>
                      <a:pt x="3434" y="4"/>
                      <a:pt x="3434" y="5"/>
                      <a:pt x="3431" y="5"/>
                    </a:cubicBezTo>
                    <a:cubicBezTo>
                      <a:pt x="3428" y="5"/>
                      <a:pt x="3428" y="2"/>
                      <a:pt x="3425" y="2"/>
                    </a:cubicBezTo>
                    <a:cubicBezTo>
                      <a:pt x="3422" y="2"/>
                      <a:pt x="3422" y="2"/>
                      <a:pt x="3419" y="2"/>
                    </a:cubicBezTo>
                    <a:cubicBezTo>
                      <a:pt x="3416" y="2"/>
                      <a:pt x="3416" y="3"/>
                      <a:pt x="3413" y="3"/>
                    </a:cubicBezTo>
                    <a:cubicBezTo>
                      <a:pt x="3411" y="3"/>
                      <a:pt x="3411" y="5"/>
                      <a:pt x="3408" y="5"/>
                    </a:cubicBezTo>
                    <a:cubicBezTo>
                      <a:pt x="3405" y="5"/>
                      <a:pt x="3405" y="3"/>
                      <a:pt x="3402" y="3"/>
                    </a:cubicBezTo>
                    <a:cubicBezTo>
                      <a:pt x="3399" y="3"/>
                      <a:pt x="3399" y="4"/>
                      <a:pt x="3396" y="4"/>
                    </a:cubicBezTo>
                    <a:cubicBezTo>
                      <a:pt x="3393" y="4"/>
                      <a:pt x="3393" y="4"/>
                      <a:pt x="3390" y="4"/>
                    </a:cubicBezTo>
                    <a:cubicBezTo>
                      <a:pt x="3387" y="4"/>
                      <a:pt x="3387" y="3"/>
                      <a:pt x="3384" y="3"/>
                    </a:cubicBezTo>
                    <a:cubicBezTo>
                      <a:pt x="3381" y="3"/>
                      <a:pt x="3381" y="2"/>
                      <a:pt x="3378" y="2"/>
                    </a:cubicBezTo>
                    <a:cubicBezTo>
                      <a:pt x="3375" y="2"/>
                      <a:pt x="3375" y="5"/>
                      <a:pt x="3372" y="5"/>
                    </a:cubicBezTo>
                    <a:cubicBezTo>
                      <a:pt x="3369" y="5"/>
                      <a:pt x="3369" y="4"/>
                      <a:pt x="3367" y="4"/>
                    </a:cubicBezTo>
                    <a:cubicBezTo>
                      <a:pt x="3364" y="4"/>
                      <a:pt x="3364" y="3"/>
                      <a:pt x="3361" y="3"/>
                    </a:cubicBezTo>
                    <a:cubicBezTo>
                      <a:pt x="3358" y="3"/>
                      <a:pt x="3358" y="5"/>
                      <a:pt x="3355" y="5"/>
                    </a:cubicBezTo>
                    <a:cubicBezTo>
                      <a:pt x="3352" y="5"/>
                      <a:pt x="3352" y="3"/>
                      <a:pt x="3349" y="3"/>
                    </a:cubicBezTo>
                    <a:cubicBezTo>
                      <a:pt x="3346" y="3"/>
                      <a:pt x="3346" y="2"/>
                      <a:pt x="3343" y="2"/>
                    </a:cubicBezTo>
                    <a:cubicBezTo>
                      <a:pt x="3340" y="2"/>
                      <a:pt x="3340" y="5"/>
                      <a:pt x="3337" y="5"/>
                    </a:cubicBezTo>
                    <a:cubicBezTo>
                      <a:pt x="3334" y="5"/>
                      <a:pt x="3334" y="4"/>
                      <a:pt x="3331" y="4"/>
                    </a:cubicBezTo>
                    <a:cubicBezTo>
                      <a:pt x="3328" y="4"/>
                      <a:pt x="3328" y="5"/>
                      <a:pt x="3325" y="5"/>
                    </a:cubicBezTo>
                    <a:cubicBezTo>
                      <a:pt x="3323" y="5"/>
                      <a:pt x="3323" y="2"/>
                      <a:pt x="3320" y="2"/>
                    </a:cubicBezTo>
                    <a:cubicBezTo>
                      <a:pt x="3317" y="2"/>
                      <a:pt x="3317" y="3"/>
                      <a:pt x="3314" y="3"/>
                    </a:cubicBezTo>
                    <a:cubicBezTo>
                      <a:pt x="3311" y="3"/>
                      <a:pt x="3311" y="3"/>
                      <a:pt x="3308" y="3"/>
                    </a:cubicBezTo>
                    <a:cubicBezTo>
                      <a:pt x="3305" y="3"/>
                      <a:pt x="3305" y="2"/>
                      <a:pt x="3302" y="2"/>
                    </a:cubicBezTo>
                    <a:cubicBezTo>
                      <a:pt x="3299" y="2"/>
                      <a:pt x="3299" y="4"/>
                      <a:pt x="3296" y="4"/>
                    </a:cubicBezTo>
                    <a:cubicBezTo>
                      <a:pt x="3293" y="4"/>
                      <a:pt x="3293" y="3"/>
                      <a:pt x="3290" y="3"/>
                    </a:cubicBezTo>
                    <a:cubicBezTo>
                      <a:pt x="3287" y="3"/>
                      <a:pt x="3287" y="3"/>
                      <a:pt x="3284" y="3"/>
                    </a:cubicBezTo>
                    <a:cubicBezTo>
                      <a:pt x="3281" y="3"/>
                      <a:pt x="3281" y="5"/>
                      <a:pt x="3279" y="5"/>
                    </a:cubicBezTo>
                    <a:cubicBezTo>
                      <a:pt x="3276" y="5"/>
                      <a:pt x="3276" y="4"/>
                      <a:pt x="3273" y="4"/>
                    </a:cubicBezTo>
                    <a:cubicBezTo>
                      <a:pt x="3270" y="4"/>
                      <a:pt x="3270" y="2"/>
                      <a:pt x="3267" y="2"/>
                    </a:cubicBezTo>
                    <a:cubicBezTo>
                      <a:pt x="3264" y="2"/>
                      <a:pt x="3264" y="3"/>
                      <a:pt x="3261" y="3"/>
                    </a:cubicBezTo>
                    <a:cubicBezTo>
                      <a:pt x="3258" y="3"/>
                      <a:pt x="3258" y="2"/>
                      <a:pt x="3255" y="2"/>
                    </a:cubicBezTo>
                    <a:cubicBezTo>
                      <a:pt x="3252" y="2"/>
                      <a:pt x="3252" y="2"/>
                      <a:pt x="3249" y="2"/>
                    </a:cubicBezTo>
                    <a:cubicBezTo>
                      <a:pt x="3246" y="2"/>
                      <a:pt x="3246" y="2"/>
                      <a:pt x="3243" y="2"/>
                    </a:cubicBezTo>
                    <a:cubicBezTo>
                      <a:pt x="3240" y="2"/>
                      <a:pt x="3240" y="2"/>
                      <a:pt x="3238" y="2"/>
                    </a:cubicBezTo>
                    <a:cubicBezTo>
                      <a:pt x="3235" y="2"/>
                      <a:pt x="3235" y="4"/>
                      <a:pt x="3232" y="4"/>
                    </a:cubicBezTo>
                    <a:cubicBezTo>
                      <a:pt x="3229" y="4"/>
                      <a:pt x="3229" y="5"/>
                      <a:pt x="3226" y="5"/>
                    </a:cubicBezTo>
                    <a:cubicBezTo>
                      <a:pt x="3223" y="5"/>
                      <a:pt x="3223" y="5"/>
                      <a:pt x="3220" y="5"/>
                    </a:cubicBezTo>
                    <a:cubicBezTo>
                      <a:pt x="3217" y="5"/>
                      <a:pt x="3217" y="5"/>
                      <a:pt x="3214" y="5"/>
                    </a:cubicBezTo>
                    <a:cubicBezTo>
                      <a:pt x="3211" y="5"/>
                      <a:pt x="3211" y="6"/>
                      <a:pt x="3208" y="6"/>
                    </a:cubicBezTo>
                    <a:cubicBezTo>
                      <a:pt x="3205" y="6"/>
                      <a:pt x="3205" y="2"/>
                      <a:pt x="3202" y="2"/>
                    </a:cubicBezTo>
                    <a:cubicBezTo>
                      <a:pt x="3199" y="2"/>
                      <a:pt x="3199" y="2"/>
                      <a:pt x="3196" y="2"/>
                    </a:cubicBezTo>
                    <a:cubicBezTo>
                      <a:pt x="3194" y="2"/>
                      <a:pt x="3194" y="3"/>
                      <a:pt x="3191" y="3"/>
                    </a:cubicBezTo>
                    <a:cubicBezTo>
                      <a:pt x="3188" y="3"/>
                      <a:pt x="3188" y="6"/>
                      <a:pt x="3185" y="6"/>
                    </a:cubicBezTo>
                    <a:cubicBezTo>
                      <a:pt x="3182" y="6"/>
                      <a:pt x="3182" y="1"/>
                      <a:pt x="3179" y="1"/>
                    </a:cubicBezTo>
                    <a:cubicBezTo>
                      <a:pt x="3176" y="1"/>
                      <a:pt x="3176" y="4"/>
                      <a:pt x="3173" y="4"/>
                    </a:cubicBezTo>
                    <a:cubicBezTo>
                      <a:pt x="3170" y="4"/>
                      <a:pt x="3170" y="3"/>
                      <a:pt x="3167" y="3"/>
                    </a:cubicBezTo>
                    <a:cubicBezTo>
                      <a:pt x="3164" y="3"/>
                      <a:pt x="3164" y="2"/>
                      <a:pt x="3161" y="2"/>
                    </a:cubicBezTo>
                    <a:cubicBezTo>
                      <a:pt x="3158" y="2"/>
                      <a:pt x="3158" y="2"/>
                      <a:pt x="3155" y="2"/>
                    </a:cubicBezTo>
                    <a:cubicBezTo>
                      <a:pt x="3152" y="2"/>
                      <a:pt x="3152" y="5"/>
                      <a:pt x="3149" y="5"/>
                    </a:cubicBezTo>
                    <a:cubicBezTo>
                      <a:pt x="3147" y="5"/>
                      <a:pt x="3147" y="4"/>
                      <a:pt x="3144" y="4"/>
                    </a:cubicBezTo>
                    <a:cubicBezTo>
                      <a:pt x="3141" y="4"/>
                      <a:pt x="3141" y="6"/>
                      <a:pt x="3138" y="6"/>
                    </a:cubicBezTo>
                    <a:cubicBezTo>
                      <a:pt x="3135" y="6"/>
                      <a:pt x="3135" y="4"/>
                      <a:pt x="3132" y="4"/>
                    </a:cubicBezTo>
                    <a:cubicBezTo>
                      <a:pt x="3129" y="4"/>
                      <a:pt x="3129" y="6"/>
                      <a:pt x="3126" y="6"/>
                    </a:cubicBezTo>
                    <a:cubicBezTo>
                      <a:pt x="3123" y="6"/>
                      <a:pt x="3123" y="5"/>
                      <a:pt x="3120" y="5"/>
                    </a:cubicBezTo>
                    <a:cubicBezTo>
                      <a:pt x="3117" y="5"/>
                      <a:pt x="3117" y="3"/>
                      <a:pt x="3114" y="3"/>
                    </a:cubicBezTo>
                    <a:cubicBezTo>
                      <a:pt x="3111" y="3"/>
                      <a:pt x="3111" y="3"/>
                      <a:pt x="3108" y="3"/>
                    </a:cubicBezTo>
                    <a:cubicBezTo>
                      <a:pt x="3105" y="3"/>
                      <a:pt x="3105" y="3"/>
                      <a:pt x="3103" y="3"/>
                    </a:cubicBezTo>
                    <a:cubicBezTo>
                      <a:pt x="3100" y="3"/>
                      <a:pt x="3100" y="5"/>
                      <a:pt x="3097" y="5"/>
                    </a:cubicBezTo>
                    <a:cubicBezTo>
                      <a:pt x="3094" y="5"/>
                      <a:pt x="3094" y="4"/>
                      <a:pt x="3091" y="4"/>
                    </a:cubicBezTo>
                    <a:cubicBezTo>
                      <a:pt x="3088" y="4"/>
                      <a:pt x="3088" y="6"/>
                      <a:pt x="3085" y="6"/>
                    </a:cubicBezTo>
                    <a:cubicBezTo>
                      <a:pt x="3082" y="6"/>
                      <a:pt x="3082" y="4"/>
                      <a:pt x="3079" y="4"/>
                    </a:cubicBezTo>
                    <a:cubicBezTo>
                      <a:pt x="3076" y="4"/>
                      <a:pt x="3076" y="4"/>
                      <a:pt x="3073" y="4"/>
                    </a:cubicBezTo>
                    <a:cubicBezTo>
                      <a:pt x="3070" y="4"/>
                      <a:pt x="3070" y="5"/>
                      <a:pt x="3067" y="5"/>
                    </a:cubicBezTo>
                    <a:cubicBezTo>
                      <a:pt x="3064" y="5"/>
                      <a:pt x="3064" y="2"/>
                      <a:pt x="3061" y="2"/>
                    </a:cubicBezTo>
                    <a:cubicBezTo>
                      <a:pt x="3059" y="2"/>
                      <a:pt x="3059" y="2"/>
                      <a:pt x="3056" y="2"/>
                    </a:cubicBezTo>
                    <a:cubicBezTo>
                      <a:pt x="3053" y="2"/>
                      <a:pt x="3053" y="4"/>
                      <a:pt x="3050" y="4"/>
                    </a:cubicBezTo>
                    <a:cubicBezTo>
                      <a:pt x="3047" y="4"/>
                      <a:pt x="3047" y="2"/>
                      <a:pt x="3044" y="2"/>
                    </a:cubicBezTo>
                    <a:cubicBezTo>
                      <a:pt x="3041" y="2"/>
                      <a:pt x="3041" y="4"/>
                      <a:pt x="3038" y="4"/>
                    </a:cubicBezTo>
                    <a:cubicBezTo>
                      <a:pt x="3035" y="4"/>
                      <a:pt x="3035" y="6"/>
                      <a:pt x="3032" y="6"/>
                    </a:cubicBezTo>
                    <a:cubicBezTo>
                      <a:pt x="3029" y="6"/>
                      <a:pt x="3029" y="5"/>
                      <a:pt x="3026" y="5"/>
                    </a:cubicBezTo>
                    <a:cubicBezTo>
                      <a:pt x="3023" y="5"/>
                      <a:pt x="3023" y="4"/>
                      <a:pt x="3020" y="4"/>
                    </a:cubicBezTo>
                    <a:cubicBezTo>
                      <a:pt x="3017" y="4"/>
                      <a:pt x="3017" y="2"/>
                      <a:pt x="3014" y="2"/>
                    </a:cubicBezTo>
                    <a:cubicBezTo>
                      <a:pt x="3012" y="2"/>
                      <a:pt x="3012" y="5"/>
                      <a:pt x="3009" y="5"/>
                    </a:cubicBezTo>
                    <a:cubicBezTo>
                      <a:pt x="3006" y="5"/>
                      <a:pt x="3006" y="4"/>
                      <a:pt x="3003" y="4"/>
                    </a:cubicBezTo>
                    <a:cubicBezTo>
                      <a:pt x="3000" y="4"/>
                      <a:pt x="3000" y="5"/>
                      <a:pt x="2997" y="5"/>
                    </a:cubicBezTo>
                    <a:cubicBezTo>
                      <a:pt x="2994" y="5"/>
                      <a:pt x="2994" y="2"/>
                      <a:pt x="2991" y="2"/>
                    </a:cubicBezTo>
                    <a:cubicBezTo>
                      <a:pt x="2988" y="2"/>
                      <a:pt x="2988" y="5"/>
                      <a:pt x="2985" y="5"/>
                    </a:cubicBezTo>
                    <a:cubicBezTo>
                      <a:pt x="2982" y="5"/>
                      <a:pt x="2982" y="6"/>
                      <a:pt x="2979" y="6"/>
                    </a:cubicBezTo>
                    <a:cubicBezTo>
                      <a:pt x="2976" y="6"/>
                      <a:pt x="2976" y="4"/>
                      <a:pt x="2973" y="4"/>
                    </a:cubicBezTo>
                    <a:cubicBezTo>
                      <a:pt x="2970" y="4"/>
                      <a:pt x="2970" y="2"/>
                      <a:pt x="2968" y="2"/>
                    </a:cubicBezTo>
                    <a:cubicBezTo>
                      <a:pt x="2965" y="2"/>
                      <a:pt x="2965" y="5"/>
                      <a:pt x="2962" y="5"/>
                    </a:cubicBezTo>
                    <a:cubicBezTo>
                      <a:pt x="2959" y="5"/>
                      <a:pt x="2959" y="6"/>
                      <a:pt x="2956" y="6"/>
                    </a:cubicBezTo>
                    <a:cubicBezTo>
                      <a:pt x="2953" y="6"/>
                      <a:pt x="2953" y="4"/>
                      <a:pt x="2950" y="4"/>
                    </a:cubicBezTo>
                    <a:cubicBezTo>
                      <a:pt x="2947" y="4"/>
                      <a:pt x="2947" y="3"/>
                      <a:pt x="2944" y="3"/>
                    </a:cubicBezTo>
                    <a:cubicBezTo>
                      <a:pt x="2941" y="3"/>
                      <a:pt x="2941" y="3"/>
                      <a:pt x="2938" y="3"/>
                    </a:cubicBezTo>
                    <a:cubicBezTo>
                      <a:pt x="2935" y="3"/>
                      <a:pt x="2935" y="4"/>
                      <a:pt x="2932" y="4"/>
                    </a:cubicBezTo>
                    <a:cubicBezTo>
                      <a:pt x="2929" y="4"/>
                      <a:pt x="2929" y="3"/>
                      <a:pt x="2926" y="3"/>
                    </a:cubicBezTo>
                    <a:cubicBezTo>
                      <a:pt x="2923" y="3"/>
                      <a:pt x="2923" y="2"/>
                      <a:pt x="2921" y="2"/>
                    </a:cubicBezTo>
                    <a:cubicBezTo>
                      <a:pt x="2918" y="2"/>
                      <a:pt x="2918" y="6"/>
                      <a:pt x="2915" y="6"/>
                    </a:cubicBezTo>
                    <a:cubicBezTo>
                      <a:pt x="2912" y="6"/>
                      <a:pt x="2912" y="4"/>
                      <a:pt x="2909" y="4"/>
                    </a:cubicBezTo>
                    <a:cubicBezTo>
                      <a:pt x="2906" y="4"/>
                      <a:pt x="2906" y="6"/>
                      <a:pt x="2903" y="6"/>
                    </a:cubicBezTo>
                    <a:cubicBezTo>
                      <a:pt x="2900" y="6"/>
                      <a:pt x="2900" y="6"/>
                      <a:pt x="2897" y="6"/>
                    </a:cubicBezTo>
                    <a:cubicBezTo>
                      <a:pt x="2894" y="6"/>
                      <a:pt x="2894" y="2"/>
                      <a:pt x="2891" y="2"/>
                    </a:cubicBezTo>
                    <a:cubicBezTo>
                      <a:pt x="2888" y="2"/>
                      <a:pt x="2888" y="5"/>
                      <a:pt x="2885" y="5"/>
                    </a:cubicBezTo>
                    <a:cubicBezTo>
                      <a:pt x="2882" y="5"/>
                      <a:pt x="2882" y="4"/>
                      <a:pt x="2879" y="4"/>
                    </a:cubicBezTo>
                    <a:cubicBezTo>
                      <a:pt x="2877" y="4"/>
                      <a:pt x="2877" y="5"/>
                      <a:pt x="2874" y="5"/>
                    </a:cubicBezTo>
                    <a:cubicBezTo>
                      <a:pt x="2871" y="5"/>
                      <a:pt x="2871" y="5"/>
                      <a:pt x="2868" y="5"/>
                    </a:cubicBezTo>
                    <a:cubicBezTo>
                      <a:pt x="2865" y="5"/>
                      <a:pt x="2865" y="4"/>
                      <a:pt x="2862" y="4"/>
                    </a:cubicBezTo>
                    <a:cubicBezTo>
                      <a:pt x="2859" y="4"/>
                      <a:pt x="2859" y="2"/>
                      <a:pt x="2856" y="2"/>
                    </a:cubicBezTo>
                    <a:cubicBezTo>
                      <a:pt x="2853" y="2"/>
                      <a:pt x="2853" y="5"/>
                      <a:pt x="2850" y="5"/>
                    </a:cubicBezTo>
                    <a:cubicBezTo>
                      <a:pt x="2847" y="5"/>
                      <a:pt x="2847" y="4"/>
                      <a:pt x="2844" y="4"/>
                    </a:cubicBezTo>
                    <a:cubicBezTo>
                      <a:pt x="2841" y="4"/>
                      <a:pt x="2841" y="5"/>
                      <a:pt x="2838" y="5"/>
                    </a:cubicBezTo>
                    <a:cubicBezTo>
                      <a:pt x="2835" y="5"/>
                      <a:pt x="2835" y="6"/>
                      <a:pt x="2832" y="6"/>
                    </a:cubicBezTo>
                    <a:cubicBezTo>
                      <a:pt x="2830" y="6"/>
                      <a:pt x="2830" y="5"/>
                      <a:pt x="2827" y="5"/>
                    </a:cubicBezTo>
                    <a:cubicBezTo>
                      <a:pt x="2824" y="5"/>
                      <a:pt x="2824" y="3"/>
                      <a:pt x="2821" y="3"/>
                    </a:cubicBezTo>
                    <a:cubicBezTo>
                      <a:pt x="2818" y="3"/>
                      <a:pt x="2818" y="4"/>
                      <a:pt x="2815" y="4"/>
                    </a:cubicBezTo>
                    <a:cubicBezTo>
                      <a:pt x="2812" y="4"/>
                      <a:pt x="2812" y="4"/>
                      <a:pt x="2809" y="4"/>
                    </a:cubicBezTo>
                    <a:cubicBezTo>
                      <a:pt x="2806" y="4"/>
                      <a:pt x="2806" y="3"/>
                      <a:pt x="2803" y="3"/>
                    </a:cubicBezTo>
                    <a:cubicBezTo>
                      <a:pt x="2800" y="3"/>
                      <a:pt x="2800" y="2"/>
                      <a:pt x="2797" y="2"/>
                    </a:cubicBezTo>
                    <a:cubicBezTo>
                      <a:pt x="2794" y="2"/>
                      <a:pt x="2794" y="5"/>
                      <a:pt x="2791" y="5"/>
                    </a:cubicBezTo>
                    <a:cubicBezTo>
                      <a:pt x="2788" y="5"/>
                      <a:pt x="2788" y="6"/>
                      <a:pt x="2786" y="6"/>
                    </a:cubicBezTo>
                    <a:cubicBezTo>
                      <a:pt x="2783" y="6"/>
                      <a:pt x="2783" y="3"/>
                      <a:pt x="2780" y="3"/>
                    </a:cubicBezTo>
                    <a:cubicBezTo>
                      <a:pt x="2777" y="3"/>
                      <a:pt x="2777" y="4"/>
                      <a:pt x="2774" y="4"/>
                    </a:cubicBezTo>
                    <a:cubicBezTo>
                      <a:pt x="2771" y="4"/>
                      <a:pt x="2771" y="5"/>
                      <a:pt x="2768" y="5"/>
                    </a:cubicBezTo>
                    <a:cubicBezTo>
                      <a:pt x="2765" y="5"/>
                      <a:pt x="2765" y="5"/>
                      <a:pt x="2762" y="5"/>
                    </a:cubicBezTo>
                    <a:cubicBezTo>
                      <a:pt x="2759" y="5"/>
                      <a:pt x="2759" y="6"/>
                      <a:pt x="2756" y="6"/>
                    </a:cubicBezTo>
                    <a:cubicBezTo>
                      <a:pt x="2753" y="6"/>
                      <a:pt x="2753" y="3"/>
                      <a:pt x="2750" y="3"/>
                    </a:cubicBezTo>
                    <a:cubicBezTo>
                      <a:pt x="2747" y="3"/>
                      <a:pt x="2747" y="4"/>
                      <a:pt x="2744" y="4"/>
                    </a:cubicBezTo>
                    <a:cubicBezTo>
                      <a:pt x="2741" y="4"/>
                      <a:pt x="2741" y="2"/>
                      <a:pt x="2739" y="2"/>
                    </a:cubicBezTo>
                    <a:cubicBezTo>
                      <a:pt x="2736" y="2"/>
                      <a:pt x="2736" y="3"/>
                      <a:pt x="2733" y="3"/>
                    </a:cubicBezTo>
                    <a:cubicBezTo>
                      <a:pt x="2730" y="3"/>
                      <a:pt x="2730" y="4"/>
                      <a:pt x="2727" y="4"/>
                    </a:cubicBezTo>
                    <a:cubicBezTo>
                      <a:pt x="2724" y="4"/>
                      <a:pt x="2724" y="2"/>
                      <a:pt x="2721" y="2"/>
                    </a:cubicBezTo>
                    <a:cubicBezTo>
                      <a:pt x="2718" y="2"/>
                      <a:pt x="2718" y="4"/>
                      <a:pt x="2715" y="4"/>
                    </a:cubicBezTo>
                    <a:cubicBezTo>
                      <a:pt x="2712" y="4"/>
                      <a:pt x="2712" y="5"/>
                      <a:pt x="2709" y="5"/>
                    </a:cubicBezTo>
                    <a:cubicBezTo>
                      <a:pt x="2706" y="5"/>
                      <a:pt x="2706" y="4"/>
                      <a:pt x="2703" y="4"/>
                    </a:cubicBezTo>
                    <a:cubicBezTo>
                      <a:pt x="2700" y="4"/>
                      <a:pt x="2700" y="4"/>
                      <a:pt x="2698" y="4"/>
                    </a:cubicBezTo>
                    <a:cubicBezTo>
                      <a:pt x="2695" y="4"/>
                      <a:pt x="2695" y="3"/>
                      <a:pt x="2692" y="3"/>
                    </a:cubicBezTo>
                    <a:cubicBezTo>
                      <a:pt x="2689" y="3"/>
                      <a:pt x="2689" y="2"/>
                      <a:pt x="2686" y="2"/>
                    </a:cubicBezTo>
                    <a:cubicBezTo>
                      <a:pt x="2683" y="2"/>
                      <a:pt x="2683" y="5"/>
                      <a:pt x="2680" y="5"/>
                    </a:cubicBezTo>
                    <a:cubicBezTo>
                      <a:pt x="2677" y="5"/>
                      <a:pt x="2677" y="5"/>
                      <a:pt x="2674" y="5"/>
                    </a:cubicBezTo>
                    <a:cubicBezTo>
                      <a:pt x="2671" y="5"/>
                      <a:pt x="2671" y="5"/>
                      <a:pt x="2668" y="5"/>
                    </a:cubicBezTo>
                    <a:cubicBezTo>
                      <a:pt x="2665" y="5"/>
                      <a:pt x="2665" y="4"/>
                      <a:pt x="2662" y="4"/>
                    </a:cubicBezTo>
                    <a:cubicBezTo>
                      <a:pt x="2659" y="4"/>
                      <a:pt x="2659" y="2"/>
                      <a:pt x="2657" y="2"/>
                    </a:cubicBezTo>
                    <a:cubicBezTo>
                      <a:pt x="2654" y="2"/>
                      <a:pt x="2654" y="2"/>
                      <a:pt x="2651" y="2"/>
                    </a:cubicBezTo>
                    <a:cubicBezTo>
                      <a:pt x="2648" y="2"/>
                      <a:pt x="2648" y="5"/>
                      <a:pt x="2645" y="5"/>
                    </a:cubicBezTo>
                    <a:cubicBezTo>
                      <a:pt x="2642" y="5"/>
                      <a:pt x="2642" y="5"/>
                      <a:pt x="2639" y="5"/>
                    </a:cubicBezTo>
                    <a:cubicBezTo>
                      <a:pt x="2636" y="5"/>
                      <a:pt x="2636" y="5"/>
                      <a:pt x="2633" y="5"/>
                    </a:cubicBezTo>
                    <a:cubicBezTo>
                      <a:pt x="2630" y="5"/>
                      <a:pt x="2630" y="3"/>
                      <a:pt x="2627" y="3"/>
                    </a:cubicBezTo>
                    <a:cubicBezTo>
                      <a:pt x="2624" y="3"/>
                      <a:pt x="2624" y="5"/>
                      <a:pt x="2621" y="5"/>
                    </a:cubicBezTo>
                    <a:cubicBezTo>
                      <a:pt x="2618" y="5"/>
                      <a:pt x="2618" y="2"/>
                      <a:pt x="2615" y="2"/>
                    </a:cubicBezTo>
                    <a:cubicBezTo>
                      <a:pt x="2613" y="2"/>
                      <a:pt x="2613" y="5"/>
                      <a:pt x="2610" y="5"/>
                    </a:cubicBezTo>
                    <a:cubicBezTo>
                      <a:pt x="2607" y="5"/>
                      <a:pt x="2607" y="2"/>
                      <a:pt x="2604" y="2"/>
                    </a:cubicBezTo>
                    <a:cubicBezTo>
                      <a:pt x="2601" y="2"/>
                      <a:pt x="2601" y="5"/>
                      <a:pt x="2598" y="5"/>
                    </a:cubicBezTo>
                    <a:cubicBezTo>
                      <a:pt x="2595" y="5"/>
                      <a:pt x="2595" y="5"/>
                      <a:pt x="2592" y="5"/>
                    </a:cubicBezTo>
                    <a:cubicBezTo>
                      <a:pt x="2589" y="5"/>
                      <a:pt x="2589" y="2"/>
                      <a:pt x="2586" y="2"/>
                    </a:cubicBezTo>
                    <a:cubicBezTo>
                      <a:pt x="2583" y="2"/>
                      <a:pt x="2583" y="3"/>
                      <a:pt x="2580" y="3"/>
                    </a:cubicBezTo>
                    <a:cubicBezTo>
                      <a:pt x="2577" y="3"/>
                      <a:pt x="2577" y="4"/>
                      <a:pt x="2574" y="4"/>
                    </a:cubicBezTo>
                    <a:cubicBezTo>
                      <a:pt x="2571" y="4"/>
                      <a:pt x="2571" y="5"/>
                      <a:pt x="2568" y="5"/>
                    </a:cubicBezTo>
                    <a:cubicBezTo>
                      <a:pt x="2566" y="5"/>
                      <a:pt x="2566" y="3"/>
                      <a:pt x="2563" y="3"/>
                    </a:cubicBezTo>
                    <a:cubicBezTo>
                      <a:pt x="2560" y="3"/>
                      <a:pt x="2560" y="2"/>
                      <a:pt x="2557" y="2"/>
                    </a:cubicBezTo>
                    <a:cubicBezTo>
                      <a:pt x="2554" y="2"/>
                      <a:pt x="2554" y="3"/>
                      <a:pt x="2551" y="3"/>
                    </a:cubicBezTo>
                    <a:cubicBezTo>
                      <a:pt x="2548" y="3"/>
                      <a:pt x="2548" y="4"/>
                      <a:pt x="2545" y="4"/>
                    </a:cubicBezTo>
                    <a:cubicBezTo>
                      <a:pt x="2542" y="4"/>
                      <a:pt x="2542" y="5"/>
                      <a:pt x="2539" y="5"/>
                    </a:cubicBezTo>
                    <a:cubicBezTo>
                      <a:pt x="2536" y="5"/>
                      <a:pt x="2536" y="5"/>
                      <a:pt x="2533" y="5"/>
                    </a:cubicBezTo>
                    <a:cubicBezTo>
                      <a:pt x="2530" y="5"/>
                      <a:pt x="2530" y="2"/>
                      <a:pt x="2527" y="2"/>
                    </a:cubicBezTo>
                    <a:cubicBezTo>
                      <a:pt x="2524" y="2"/>
                      <a:pt x="2524" y="6"/>
                      <a:pt x="2522" y="6"/>
                    </a:cubicBezTo>
                    <a:cubicBezTo>
                      <a:pt x="2519" y="6"/>
                      <a:pt x="2519" y="4"/>
                      <a:pt x="2516" y="4"/>
                    </a:cubicBezTo>
                    <a:cubicBezTo>
                      <a:pt x="2513" y="4"/>
                      <a:pt x="2513" y="4"/>
                      <a:pt x="2510" y="4"/>
                    </a:cubicBezTo>
                    <a:cubicBezTo>
                      <a:pt x="2507" y="4"/>
                      <a:pt x="2507" y="5"/>
                      <a:pt x="2504" y="5"/>
                    </a:cubicBezTo>
                    <a:cubicBezTo>
                      <a:pt x="2501" y="5"/>
                      <a:pt x="2501" y="2"/>
                      <a:pt x="2498" y="2"/>
                    </a:cubicBezTo>
                    <a:cubicBezTo>
                      <a:pt x="2495" y="2"/>
                      <a:pt x="2495" y="4"/>
                      <a:pt x="2492" y="4"/>
                    </a:cubicBezTo>
                    <a:cubicBezTo>
                      <a:pt x="2489" y="4"/>
                      <a:pt x="2489" y="3"/>
                      <a:pt x="2486" y="3"/>
                    </a:cubicBezTo>
                    <a:cubicBezTo>
                      <a:pt x="2483" y="3"/>
                      <a:pt x="2483" y="2"/>
                      <a:pt x="2480" y="2"/>
                    </a:cubicBezTo>
                    <a:cubicBezTo>
                      <a:pt x="2477" y="2"/>
                      <a:pt x="2477" y="5"/>
                      <a:pt x="2474" y="5"/>
                    </a:cubicBezTo>
                    <a:cubicBezTo>
                      <a:pt x="2472" y="5"/>
                      <a:pt x="2472" y="2"/>
                      <a:pt x="2469" y="2"/>
                    </a:cubicBezTo>
                    <a:cubicBezTo>
                      <a:pt x="2466" y="2"/>
                      <a:pt x="2466" y="3"/>
                      <a:pt x="2463" y="3"/>
                    </a:cubicBezTo>
                    <a:cubicBezTo>
                      <a:pt x="2460" y="3"/>
                      <a:pt x="2460" y="2"/>
                      <a:pt x="2457" y="2"/>
                    </a:cubicBezTo>
                    <a:cubicBezTo>
                      <a:pt x="2454" y="2"/>
                      <a:pt x="2454" y="2"/>
                      <a:pt x="2451" y="2"/>
                    </a:cubicBezTo>
                    <a:cubicBezTo>
                      <a:pt x="2448" y="2"/>
                      <a:pt x="2448" y="3"/>
                      <a:pt x="2445" y="3"/>
                    </a:cubicBezTo>
                    <a:cubicBezTo>
                      <a:pt x="2442" y="3"/>
                      <a:pt x="2442" y="5"/>
                      <a:pt x="2439" y="5"/>
                    </a:cubicBezTo>
                    <a:cubicBezTo>
                      <a:pt x="2436" y="5"/>
                      <a:pt x="2436" y="2"/>
                      <a:pt x="2433" y="2"/>
                    </a:cubicBezTo>
                    <a:cubicBezTo>
                      <a:pt x="2430" y="2"/>
                      <a:pt x="2430" y="2"/>
                      <a:pt x="2427" y="2"/>
                    </a:cubicBezTo>
                    <a:cubicBezTo>
                      <a:pt x="2425" y="2"/>
                      <a:pt x="2425" y="5"/>
                      <a:pt x="2422" y="5"/>
                    </a:cubicBezTo>
                    <a:cubicBezTo>
                      <a:pt x="2419" y="5"/>
                      <a:pt x="2419" y="5"/>
                      <a:pt x="2416" y="5"/>
                    </a:cubicBezTo>
                    <a:cubicBezTo>
                      <a:pt x="2413" y="5"/>
                      <a:pt x="2413" y="2"/>
                      <a:pt x="2410" y="2"/>
                    </a:cubicBezTo>
                    <a:cubicBezTo>
                      <a:pt x="2407" y="2"/>
                      <a:pt x="2407" y="2"/>
                      <a:pt x="2404" y="2"/>
                    </a:cubicBezTo>
                    <a:cubicBezTo>
                      <a:pt x="2401" y="2"/>
                      <a:pt x="2401" y="4"/>
                      <a:pt x="2398" y="4"/>
                    </a:cubicBezTo>
                    <a:cubicBezTo>
                      <a:pt x="2395" y="4"/>
                      <a:pt x="2395" y="3"/>
                      <a:pt x="2392" y="3"/>
                    </a:cubicBezTo>
                    <a:cubicBezTo>
                      <a:pt x="2389" y="3"/>
                      <a:pt x="2389" y="5"/>
                      <a:pt x="2386" y="5"/>
                    </a:cubicBezTo>
                    <a:cubicBezTo>
                      <a:pt x="2383" y="5"/>
                      <a:pt x="2383" y="4"/>
                      <a:pt x="2380" y="4"/>
                    </a:cubicBezTo>
                    <a:cubicBezTo>
                      <a:pt x="2378" y="4"/>
                      <a:pt x="2378" y="4"/>
                      <a:pt x="2375" y="4"/>
                    </a:cubicBezTo>
                    <a:cubicBezTo>
                      <a:pt x="2372" y="4"/>
                      <a:pt x="2372" y="4"/>
                      <a:pt x="2369" y="4"/>
                    </a:cubicBezTo>
                    <a:cubicBezTo>
                      <a:pt x="2366" y="4"/>
                      <a:pt x="2366" y="3"/>
                      <a:pt x="2363" y="3"/>
                    </a:cubicBezTo>
                    <a:cubicBezTo>
                      <a:pt x="2360" y="3"/>
                      <a:pt x="2360" y="3"/>
                      <a:pt x="2357" y="3"/>
                    </a:cubicBezTo>
                    <a:cubicBezTo>
                      <a:pt x="2354" y="3"/>
                      <a:pt x="2354" y="4"/>
                      <a:pt x="2351" y="4"/>
                    </a:cubicBezTo>
                    <a:cubicBezTo>
                      <a:pt x="2348" y="4"/>
                      <a:pt x="2348" y="2"/>
                      <a:pt x="2345" y="2"/>
                    </a:cubicBezTo>
                    <a:cubicBezTo>
                      <a:pt x="2342" y="2"/>
                      <a:pt x="2342" y="2"/>
                      <a:pt x="2339" y="2"/>
                    </a:cubicBezTo>
                    <a:cubicBezTo>
                      <a:pt x="2336" y="2"/>
                      <a:pt x="2336" y="5"/>
                      <a:pt x="2333" y="5"/>
                    </a:cubicBezTo>
                    <a:cubicBezTo>
                      <a:pt x="2330" y="5"/>
                      <a:pt x="2330" y="5"/>
                      <a:pt x="2327" y="5"/>
                    </a:cubicBezTo>
                    <a:cubicBezTo>
                      <a:pt x="2325" y="5"/>
                      <a:pt x="2325" y="2"/>
                      <a:pt x="2322" y="2"/>
                    </a:cubicBezTo>
                    <a:cubicBezTo>
                      <a:pt x="2319" y="2"/>
                      <a:pt x="2319" y="4"/>
                      <a:pt x="2316" y="4"/>
                    </a:cubicBezTo>
                    <a:cubicBezTo>
                      <a:pt x="2313" y="4"/>
                      <a:pt x="2313" y="3"/>
                      <a:pt x="2310" y="3"/>
                    </a:cubicBezTo>
                    <a:cubicBezTo>
                      <a:pt x="2307" y="3"/>
                      <a:pt x="2307" y="5"/>
                      <a:pt x="2304" y="5"/>
                    </a:cubicBezTo>
                    <a:cubicBezTo>
                      <a:pt x="2301" y="5"/>
                      <a:pt x="2301" y="3"/>
                      <a:pt x="2298" y="3"/>
                    </a:cubicBezTo>
                    <a:cubicBezTo>
                      <a:pt x="2295" y="3"/>
                      <a:pt x="2295" y="2"/>
                      <a:pt x="2292" y="2"/>
                    </a:cubicBezTo>
                    <a:cubicBezTo>
                      <a:pt x="2289" y="2"/>
                      <a:pt x="2289" y="6"/>
                      <a:pt x="2286" y="6"/>
                    </a:cubicBezTo>
                    <a:cubicBezTo>
                      <a:pt x="2283" y="6"/>
                      <a:pt x="2283" y="2"/>
                      <a:pt x="2280" y="2"/>
                    </a:cubicBezTo>
                    <a:cubicBezTo>
                      <a:pt x="2277" y="2"/>
                      <a:pt x="2277" y="5"/>
                      <a:pt x="2275" y="5"/>
                    </a:cubicBezTo>
                    <a:cubicBezTo>
                      <a:pt x="2272" y="5"/>
                      <a:pt x="2272" y="4"/>
                      <a:pt x="2269" y="4"/>
                    </a:cubicBezTo>
                    <a:cubicBezTo>
                      <a:pt x="2266" y="4"/>
                      <a:pt x="2266" y="3"/>
                      <a:pt x="2263" y="3"/>
                    </a:cubicBezTo>
                    <a:cubicBezTo>
                      <a:pt x="2260" y="3"/>
                      <a:pt x="2260" y="5"/>
                      <a:pt x="2257" y="5"/>
                    </a:cubicBezTo>
                    <a:cubicBezTo>
                      <a:pt x="2254" y="5"/>
                      <a:pt x="2254" y="6"/>
                      <a:pt x="2251" y="6"/>
                    </a:cubicBezTo>
                    <a:cubicBezTo>
                      <a:pt x="2248" y="6"/>
                      <a:pt x="2248" y="3"/>
                      <a:pt x="2245" y="3"/>
                    </a:cubicBezTo>
                    <a:cubicBezTo>
                      <a:pt x="2242" y="3"/>
                      <a:pt x="2242" y="4"/>
                      <a:pt x="2239" y="4"/>
                    </a:cubicBezTo>
                    <a:cubicBezTo>
                      <a:pt x="2236" y="4"/>
                      <a:pt x="2236" y="2"/>
                      <a:pt x="2233" y="2"/>
                    </a:cubicBezTo>
                    <a:cubicBezTo>
                      <a:pt x="2230" y="2"/>
                      <a:pt x="2230" y="5"/>
                      <a:pt x="2228" y="5"/>
                    </a:cubicBezTo>
                    <a:cubicBezTo>
                      <a:pt x="2225" y="5"/>
                      <a:pt x="2225" y="2"/>
                      <a:pt x="2222" y="2"/>
                    </a:cubicBezTo>
                    <a:cubicBezTo>
                      <a:pt x="2219" y="2"/>
                      <a:pt x="2219" y="5"/>
                      <a:pt x="2216" y="5"/>
                    </a:cubicBezTo>
                    <a:cubicBezTo>
                      <a:pt x="2213" y="5"/>
                      <a:pt x="2213" y="2"/>
                      <a:pt x="2210" y="2"/>
                    </a:cubicBezTo>
                    <a:cubicBezTo>
                      <a:pt x="2207" y="2"/>
                      <a:pt x="2207" y="5"/>
                      <a:pt x="2204" y="5"/>
                    </a:cubicBezTo>
                    <a:cubicBezTo>
                      <a:pt x="2201" y="5"/>
                      <a:pt x="2201" y="6"/>
                      <a:pt x="2198" y="6"/>
                    </a:cubicBezTo>
                    <a:cubicBezTo>
                      <a:pt x="2195" y="6"/>
                      <a:pt x="2195" y="2"/>
                      <a:pt x="2192" y="2"/>
                    </a:cubicBezTo>
                    <a:cubicBezTo>
                      <a:pt x="2189" y="2"/>
                      <a:pt x="2189" y="4"/>
                      <a:pt x="2186" y="4"/>
                    </a:cubicBezTo>
                    <a:cubicBezTo>
                      <a:pt x="2183" y="4"/>
                      <a:pt x="2183" y="6"/>
                      <a:pt x="2180" y="6"/>
                    </a:cubicBezTo>
                    <a:cubicBezTo>
                      <a:pt x="2177" y="6"/>
                      <a:pt x="2177" y="2"/>
                      <a:pt x="2175" y="2"/>
                    </a:cubicBezTo>
                    <a:cubicBezTo>
                      <a:pt x="2172" y="2"/>
                      <a:pt x="2172" y="3"/>
                      <a:pt x="2169" y="3"/>
                    </a:cubicBezTo>
                    <a:cubicBezTo>
                      <a:pt x="2166" y="3"/>
                      <a:pt x="2166" y="5"/>
                      <a:pt x="2163" y="5"/>
                    </a:cubicBezTo>
                    <a:cubicBezTo>
                      <a:pt x="2160" y="5"/>
                      <a:pt x="2160" y="4"/>
                      <a:pt x="2157" y="4"/>
                    </a:cubicBezTo>
                    <a:cubicBezTo>
                      <a:pt x="2154" y="4"/>
                      <a:pt x="2154" y="6"/>
                      <a:pt x="2151" y="6"/>
                    </a:cubicBezTo>
                    <a:cubicBezTo>
                      <a:pt x="2148" y="6"/>
                      <a:pt x="2148" y="6"/>
                      <a:pt x="2145" y="6"/>
                    </a:cubicBezTo>
                    <a:cubicBezTo>
                      <a:pt x="2142" y="6"/>
                      <a:pt x="2142" y="2"/>
                      <a:pt x="2139" y="2"/>
                    </a:cubicBezTo>
                    <a:cubicBezTo>
                      <a:pt x="2136" y="2"/>
                      <a:pt x="2136" y="4"/>
                      <a:pt x="2133" y="4"/>
                    </a:cubicBezTo>
                    <a:cubicBezTo>
                      <a:pt x="2130" y="4"/>
                      <a:pt x="2130" y="2"/>
                      <a:pt x="2127" y="2"/>
                    </a:cubicBezTo>
                    <a:cubicBezTo>
                      <a:pt x="2124" y="2"/>
                      <a:pt x="2124" y="2"/>
                      <a:pt x="2121" y="2"/>
                    </a:cubicBezTo>
                    <a:cubicBezTo>
                      <a:pt x="2119" y="2"/>
                      <a:pt x="2119" y="4"/>
                      <a:pt x="2116" y="4"/>
                    </a:cubicBezTo>
                    <a:cubicBezTo>
                      <a:pt x="2113" y="4"/>
                      <a:pt x="2113" y="6"/>
                      <a:pt x="2110" y="6"/>
                    </a:cubicBezTo>
                    <a:cubicBezTo>
                      <a:pt x="2107" y="6"/>
                      <a:pt x="2107" y="2"/>
                      <a:pt x="2104" y="2"/>
                    </a:cubicBezTo>
                    <a:cubicBezTo>
                      <a:pt x="2101" y="2"/>
                      <a:pt x="2101" y="4"/>
                      <a:pt x="2098" y="4"/>
                    </a:cubicBezTo>
                    <a:cubicBezTo>
                      <a:pt x="2095" y="4"/>
                      <a:pt x="2095" y="5"/>
                      <a:pt x="2092" y="5"/>
                    </a:cubicBezTo>
                    <a:cubicBezTo>
                      <a:pt x="2089" y="5"/>
                      <a:pt x="2087" y="0"/>
                      <a:pt x="2085" y="2"/>
                    </a:cubicBezTo>
                    <a:cubicBezTo>
                      <a:pt x="2083" y="5"/>
                      <a:pt x="2088" y="7"/>
                      <a:pt x="2088" y="10"/>
                    </a:cubicBezTo>
                    <a:cubicBezTo>
                      <a:pt x="2088" y="13"/>
                      <a:pt x="2086" y="13"/>
                      <a:pt x="2086" y="16"/>
                    </a:cubicBezTo>
                    <a:cubicBezTo>
                      <a:pt x="2086" y="18"/>
                      <a:pt x="2084" y="18"/>
                      <a:pt x="2084" y="21"/>
                    </a:cubicBezTo>
                    <a:cubicBezTo>
                      <a:pt x="2084" y="24"/>
                      <a:pt x="2086" y="24"/>
                      <a:pt x="2086" y="27"/>
                    </a:cubicBezTo>
                    <a:cubicBezTo>
                      <a:pt x="2086" y="30"/>
                      <a:pt x="2085" y="30"/>
                      <a:pt x="2085" y="33"/>
                    </a:cubicBezTo>
                    <a:cubicBezTo>
                      <a:pt x="2085" y="36"/>
                      <a:pt x="2086" y="36"/>
                      <a:pt x="2086" y="39"/>
                    </a:cubicBezTo>
                    <a:cubicBezTo>
                      <a:pt x="2086" y="42"/>
                      <a:pt x="2087" y="42"/>
                      <a:pt x="2087" y="45"/>
                    </a:cubicBezTo>
                    <a:cubicBezTo>
                      <a:pt x="2087" y="48"/>
                      <a:pt x="2088" y="48"/>
                      <a:pt x="2088" y="51"/>
                    </a:cubicBezTo>
                    <a:cubicBezTo>
                      <a:pt x="2088" y="54"/>
                      <a:pt x="2087" y="54"/>
                      <a:pt x="2087" y="57"/>
                    </a:cubicBezTo>
                    <a:cubicBezTo>
                      <a:pt x="2087" y="60"/>
                      <a:pt x="2086" y="60"/>
                      <a:pt x="2086" y="63"/>
                    </a:cubicBezTo>
                    <a:cubicBezTo>
                      <a:pt x="2086" y="65"/>
                      <a:pt x="2086" y="65"/>
                      <a:pt x="2086" y="68"/>
                    </a:cubicBezTo>
                    <a:cubicBezTo>
                      <a:pt x="2086" y="71"/>
                      <a:pt x="2084" y="71"/>
                      <a:pt x="2084" y="74"/>
                    </a:cubicBezTo>
                    <a:cubicBezTo>
                      <a:pt x="2084" y="77"/>
                      <a:pt x="2084" y="77"/>
                      <a:pt x="2084" y="80"/>
                    </a:cubicBezTo>
                    <a:cubicBezTo>
                      <a:pt x="2084" y="83"/>
                      <a:pt x="2088" y="83"/>
                      <a:pt x="2088" y="86"/>
                    </a:cubicBezTo>
                    <a:cubicBezTo>
                      <a:pt x="2088" y="89"/>
                      <a:pt x="2087" y="89"/>
                      <a:pt x="2087" y="92"/>
                    </a:cubicBezTo>
                    <a:cubicBezTo>
                      <a:pt x="2087" y="95"/>
                      <a:pt x="2085" y="95"/>
                      <a:pt x="2085" y="98"/>
                    </a:cubicBezTo>
                    <a:cubicBezTo>
                      <a:pt x="2085" y="101"/>
                      <a:pt x="2087" y="101"/>
                      <a:pt x="2087" y="104"/>
                    </a:cubicBezTo>
                    <a:cubicBezTo>
                      <a:pt x="2087" y="107"/>
                      <a:pt x="2087" y="107"/>
                      <a:pt x="2087" y="110"/>
                    </a:cubicBezTo>
                    <a:cubicBezTo>
                      <a:pt x="2087" y="113"/>
                      <a:pt x="2087" y="113"/>
                      <a:pt x="2087" y="115"/>
                    </a:cubicBezTo>
                    <a:cubicBezTo>
                      <a:pt x="2087" y="118"/>
                      <a:pt x="2086" y="118"/>
                      <a:pt x="2086" y="121"/>
                    </a:cubicBezTo>
                    <a:cubicBezTo>
                      <a:pt x="2086" y="124"/>
                      <a:pt x="2085" y="124"/>
                      <a:pt x="2085" y="127"/>
                    </a:cubicBezTo>
                    <a:cubicBezTo>
                      <a:pt x="2085" y="130"/>
                      <a:pt x="2086" y="130"/>
                      <a:pt x="2086" y="133"/>
                    </a:cubicBezTo>
                    <a:cubicBezTo>
                      <a:pt x="2086" y="136"/>
                      <a:pt x="2085" y="136"/>
                      <a:pt x="2085" y="139"/>
                    </a:cubicBezTo>
                    <a:cubicBezTo>
                      <a:pt x="2085" y="142"/>
                      <a:pt x="2085" y="142"/>
                      <a:pt x="2085" y="145"/>
                    </a:cubicBezTo>
                    <a:cubicBezTo>
                      <a:pt x="2085" y="148"/>
                      <a:pt x="2085" y="148"/>
                      <a:pt x="2085" y="151"/>
                    </a:cubicBezTo>
                    <a:cubicBezTo>
                      <a:pt x="2085" y="154"/>
                      <a:pt x="2086" y="154"/>
                      <a:pt x="2086" y="157"/>
                    </a:cubicBezTo>
                    <a:cubicBezTo>
                      <a:pt x="2086" y="160"/>
                      <a:pt x="2088" y="160"/>
                      <a:pt x="2088" y="163"/>
                    </a:cubicBezTo>
                    <a:cubicBezTo>
                      <a:pt x="2088" y="165"/>
                      <a:pt x="2084" y="165"/>
                      <a:pt x="2084" y="168"/>
                    </a:cubicBezTo>
                    <a:cubicBezTo>
                      <a:pt x="2084" y="171"/>
                      <a:pt x="2086" y="171"/>
                      <a:pt x="2086" y="174"/>
                    </a:cubicBezTo>
                    <a:cubicBezTo>
                      <a:pt x="2086" y="177"/>
                      <a:pt x="2087" y="177"/>
                      <a:pt x="2087" y="180"/>
                    </a:cubicBezTo>
                    <a:cubicBezTo>
                      <a:pt x="2087" y="183"/>
                      <a:pt x="2087" y="183"/>
                      <a:pt x="2087" y="186"/>
                    </a:cubicBezTo>
                    <a:cubicBezTo>
                      <a:pt x="2087" y="189"/>
                      <a:pt x="2086" y="189"/>
                      <a:pt x="2086" y="192"/>
                    </a:cubicBezTo>
                    <a:cubicBezTo>
                      <a:pt x="2086" y="195"/>
                      <a:pt x="2086" y="195"/>
                      <a:pt x="2086" y="198"/>
                    </a:cubicBezTo>
                    <a:cubicBezTo>
                      <a:pt x="2086" y="201"/>
                      <a:pt x="2088" y="201"/>
                      <a:pt x="2088" y="204"/>
                    </a:cubicBezTo>
                    <a:cubicBezTo>
                      <a:pt x="2088" y="207"/>
                      <a:pt x="2086" y="207"/>
                      <a:pt x="2086" y="210"/>
                    </a:cubicBezTo>
                    <a:cubicBezTo>
                      <a:pt x="2086" y="212"/>
                      <a:pt x="2086" y="212"/>
                      <a:pt x="2086" y="215"/>
                    </a:cubicBezTo>
                    <a:cubicBezTo>
                      <a:pt x="2086" y="218"/>
                      <a:pt x="2085" y="218"/>
                      <a:pt x="2085" y="221"/>
                    </a:cubicBezTo>
                    <a:cubicBezTo>
                      <a:pt x="2085" y="224"/>
                      <a:pt x="2088" y="224"/>
                      <a:pt x="2088" y="227"/>
                    </a:cubicBezTo>
                    <a:cubicBezTo>
                      <a:pt x="2088" y="230"/>
                      <a:pt x="2084" y="230"/>
                      <a:pt x="2084" y="233"/>
                    </a:cubicBezTo>
                    <a:cubicBezTo>
                      <a:pt x="2084" y="236"/>
                      <a:pt x="2086" y="236"/>
                      <a:pt x="2086" y="239"/>
                    </a:cubicBezTo>
                    <a:cubicBezTo>
                      <a:pt x="2086" y="242"/>
                      <a:pt x="2084" y="242"/>
                      <a:pt x="2084" y="245"/>
                    </a:cubicBezTo>
                    <a:cubicBezTo>
                      <a:pt x="2084" y="248"/>
                      <a:pt x="2086" y="248"/>
                      <a:pt x="2086" y="251"/>
                    </a:cubicBezTo>
                    <a:cubicBezTo>
                      <a:pt x="2086" y="254"/>
                      <a:pt x="2084" y="254"/>
                      <a:pt x="2084" y="257"/>
                    </a:cubicBezTo>
                    <a:cubicBezTo>
                      <a:pt x="2084" y="260"/>
                      <a:pt x="2084" y="260"/>
                      <a:pt x="2084" y="262"/>
                    </a:cubicBezTo>
                    <a:cubicBezTo>
                      <a:pt x="2084" y="265"/>
                      <a:pt x="2085" y="265"/>
                      <a:pt x="2085" y="268"/>
                    </a:cubicBezTo>
                    <a:cubicBezTo>
                      <a:pt x="2085" y="271"/>
                      <a:pt x="2086" y="271"/>
                      <a:pt x="2086" y="274"/>
                    </a:cubicBezTo>
                    <a:cubicBezTo>
                      <a:pt x="2086" y="277"/>
                      <a:pt x="2086" y="277"/>
                      <a:pt x="2086" y="280"/>
                    </a:cubicBezTo>
                    <a:cubicBezTo>
                      <a:pt x="2086" y="283"/>
                      <a:pt x="2086" y="283"/>
                      <a:pt x="2086" y="286"/>
                    </a:cubicBezTo>
                    <a:cubicBezTo>
                      <a:pt x="2086" y="289"/>
                      <a:pt x="2087" y="289"/>
                      <a:pt x="2087" y="292"/>
                    </a:cubicBezTo>
                    <a:cubicBezTo>
                      <a:pt x="2087" y="295"/>
                      <a:pt x="2088" y="295"/>
                      <a:pt x="2088" y="298"/>
                    </a:cubicBezTo>
                    <a:cubicBezTo>
                      <a:pt x="2088" y="301"/>
                      <a:pt x="2086" y="301"/>
                      <a:pt x="2086" y="304"/>
                    </a:cubicBezTo>
                    <a:cubicBezTo>
                      <a:pt x="2086" y="307"/>
                      <a:pt x="2086" y="307"/>
                      <a:pt x="2086" y="310"/>
                    </a:cubicBezTo>
                    <a:cubicBezTo>
                      <a:pt x="2086" y="312"/>
                      <a:pt x="2085" y="312"/>
                      <a:pt x="2085" y="315"/>
                    </a:cubicBezTo>
                    <a:cubicBezTo>
                      <a:pt x="2085" y="318"/>
                      <a:pt x="2087" y="318"/>
                      <a:pt x="2087" y="321"/>
                    </a:cubicBezTo>
                    <a:cubicBezTo>
                      <a:pt x="2087" y="324"/>
                      <a:pt x="2087" y="324"/>
                      <a:pt x="2087" y="327"/>
                    </a:cubicBezTo>
                    <a:cubicBezTo>
                      <a:pt x="2087" y="330"/>
                      <a:pt x="2085" y="330"/>
                      <a:pt x="2085" y="333"/>
                    </a:cubicBezTo>
                    <a:cubicBezTo>
                      <a:pt x="2085" y="336"/>
                      <a:pt x="2084" y="336"/>
                      <a:pt x="2084" y="339"/>
                    </a:cubicBezTo>
                    <a:cubicBezTo>
                      <a:pt x="2084" y="342"/>
                      <a:pt x="2087" y="342"/>
                      <a:pt x="2087" y="345"/>
                    </a:cubicBezTo>
                    <a:cubicBezTo>
                      <a:pt x="2087" y="348"/>
                      <a:pt x="2088" y="348"/>
                      <a:pt x="2088" y="351"/>
                    </a:cubicBezTo>
                    <a:cubicBezTo>
                      <a:pt x="2088" y="354"/>
                      <a:pt x="2088" y="354"/>
                      <a:pt x="2088" y="357"/>
                    </a:cubicBezTo>
                    <a:cubicBezTo>
                      <a:pt x="2088" y="360"/>
                      <a:pt x="2086" y="360"/>
                      <a:pt x="2086" y="362"/>
                    </a:cubicBezTo>
                    <a:cubicBezTo>
                      <a:pt x="2086" y="365"/>
                      <a:pt x="2086" y="365"/>
                      <a:pt x="2086" y="368"/>
                    </a:cubicBezTo>
                    <a:cubicBezTo>
                      <a:pt x="2086" y="371"/>
                      <a:pt x="2085" y="371"/>
                      <a:pt x="2085" y="374"/>
                    </a:cubicBezTo>
                    <a:cubicBezTo>
                      <a:pt x="2085" y="377"/>
                      <a:pt x="2088" y="377"/>
                      <a:pt x="2088" y="380"/>
                    </a:cubicBezTo>
                    <a:cubicBezTo>
                      <a:pt x="2088" y="383"/>
                      <a:pt x="2085" y="383"/>
                      <a:pt x="2085" y="386"/>
                    </a:cubicBezTo>
                    <a:cubicBezTo>
                      <a:pt x="2085" y="389"/>
                      <a:pt x="2086" y="389"/>
                      <a:pt x="2086" y="392"/>
                    </a:cubicBezTo>
                    <a:cubicBezTo>
                      <a:pt x="2086" y="395"/>
                      <a:pt x="2086" y="395"/>
                      <a:pt x="2086" y="398"/>
                    </a:cubicBezTo>
                    <a:cubicBezTo>
                      <a:pt x="2086" y="401"/>
                      <a:pt x="2084" y="401"/>
                      <a:pt x="2084" y="404"/>
                    </a:cubicBezTo>
                    <a:cubicBezTo>
                      <a:pt x="2084" y="407"/>
                      <a:pt x="2088" y="407"/>
                      <a:pt x="2088" y="410"/>
                    </a:cubicBezTo>
                    <a:cubicBezTo>
                      <a:pt x="2088" y="412"/>
                      <a:pt x="2086" y="412"/>
                      <a:pt x="2086" y="415"/>
                    </a:cubicBezTo>
                    <a:cubicBezTo>
                      <a:pt x="2086" y="418"/>
                      <a:pt x="2087" y="418"/>
                      <a:pt x="2087" y="421"/>
                    </a:cubicBezTo>
                    <a:cubicBezTo>
                      <a:pt x="2087" y="424"/>
                      <a:pt x="2085" y="424"/>
                      <a:pt x="2085" y="427"/>
                    </a:cubicBezTo>
                    <a:cubicBezTo>
                      <a:pt x="2085" y="430"/>
                      <a:pt x="2087" y="430"/>
                      <a:pt x="2087" y="433"/>
                    </a:cubicBezTo>
                    <a:cubicBezTo>
                      <a:pt x="2087" y="436"/>
                      <a:pt x="2086" y="436"/>
                      <a:pt x="2086" y="439"/>
                    </a:cubicBezTo>
                    <a:cubicBezTo>
                      <a:pt x="2086" y="442"/>
                      <a:pt x="2088" y="442"/>
                      <a:pt x="2088" y="445"/>
                    </a:cubicBezTo>
                    <a:cubicBezTo>
                      <a:pt x="2088" y="448"/>
                      <a:pt x="2084" y="448"/>
                      <a:pt x="2084" y="451"/>
                    </a:cubicBezTo>
                    <a:cubicBezTo>
                      <a:pt x="2084" y="454"/>
                      <a:pt x="2086" y="454"/>
                      <a:pt x="2086" y="457"/>
                    </a:cubicBezTo>
                    <a:cubicBezTo>
                      <a:pt x="2086" y="460"/>
                      <a:pt x="2087" y="460"/>
                      <a:pt x="2087" y="462"/>
                    </a:cubicBezTo>
                    <a:cubicBezTo>
                      <a:pt x="2087" y="465"/>
                      <a:pt x="2084" y="465"/>
                      <a:pt x="2084" y="468"/>
                    </a:cubicBezTo>
                    <a:cubicBezTo>
                      <a:pt x="2084" y="471"/>
                      <a:pt x="2085" y="471"/>
                      <a:pt x="2085" y="474"/>
                    </a:cubicBezTo>
                    <a:cubicBezTo>
                      <a:pt x="2085" y="477"/>
                      <a:pt x="2085" y="477"/>
                      <a:pt x="2085" y="480"/>
                    </a:cubicBezTo>
                    <a:cubicBezTo>
                      <a:pt x="2085" y="483"/>
                      <a:pt x="2086" y="483"/>
                      <a:pt x="2086" y="486"/>
                    </a:cubicBezTo>
                    <a:cubicBezTo>
                      <a:pt x="2086" y="489"/>
                      <a:pt x="2087" y="489"/>
                      <a:pt x="2087" y="492"/>
                    </a:cubicBezTo>
                    <a:cubicBezTo>
                      <a:pt x="2087" y="495"/>
                      <a:pt x="2088" y="495"/>
                      <a:pt x="2088" y="498"/>
                    </a:cubicBezTo>
                    <a:cubicBezTo>
                      <a:pt x="2088" y="501"/>
                      <a:pt x="2088" y="501"/>
                      <a:pt x="2088" y="504"/>
                    </a:cubicBezTo>
                    <a:cubicBezTo>
                      <a:pt x="2088" y="507"/>
                      <a:pt x="2088" y="507"/>
                      <a:pt x="2088" y="510"/>
                    </a:cubicBezTo>
                    <a:cubicBezTo>
                      <a:pt x="2088" y="512"/>
                      <a:pt x="2085" y="512"/>
                      <a:pt x="2085" y="515"/>
                    </a:cubicBezTo>
                    <a:cubicBezTo>
                      <a:pt x="2085" y="518"/>
                      <a:pt x="2088" y="518"/>
                      <a:pt x="2088" y="521"/>
                    </a:cubicBezTo>
                    <a:cubicBezTo>
                      <a:pt x="2088" y="524"/>
                      <a:pt x="2088" y="524"/>
                      <a:pt x="2088" y="527"/>
                    </a:cubicBezTo>
                    <a:cubicBezTo>
                      <a:pt x="2088" y="530"/>
                      <a:pt x="2086" y="530"/>
                      <a:pt x="2086" y="533"/>
                    </a:cubicBezTo>
                    <a:cubicBezTo>
                      <a:pt x="2086" y="536"/>
                      <a:pt x="2088" y="536"/>
                      <a:pt x="2088" y="539"/>
                    </a:cubicBezTo>
                    <a:cubicBezTo>
                      <a:pt x="2088" y="542"/>
                      <a:pt x="2087" y="542"/>
                      <a:pt x="2087" y="545"/>
                    </a:cubicBezTo>
                    <a:cubicBezTo>
                      <a:pt x="2087" y="548"/>
                      <a:pt x="2086" y="548"/>
                      <a:pt x="2086" y="551"/>
                    </a:cubicBezTo>
                    <a:cubicBezTo>
                      <a:pt x="2086" y="554"/>
                      <a:pt x="2085" y="554"/>
                      <a:pt x="2085" y="557"/>
                    </a:cubicBezTo>
                    <a:cubicBezTo>
                      <a:pt x="2085" y="559"/>
                      <a:pt x="2085" y="559"/>
                      <a:pt x="2085" y="562"/>
                    </a:cubicBezTo>
                    <a:cubicBezTo>
                      <a:pt x="2085" y="565"/>
                      <a:pt x="2087" y="565"/>
                      <a:pt x="2087" y="568"/>
                    </a:cubicBezTo>
                    <a:cubicBezTo>
                      <a:pt x="2087" y="571"/>
                      <a:pt x="2088" y="571"/>
                      <a:pt x="2088" y="574"/>
                    </a:cubicBezTo>
                    <a:cubicBezTo>
                      <a:pt x="2088" y="577"/>
                      <a:pt x="2085" y="577"/>
                      <a:pt x="2085" y="580"/>
                    </a:cubicBezTo>
                    <a:cubicBezTo>
                      <a:pt x="2085" y="583"/>
                      <a:pt x="2087" y="583"/>
                      <a:pt x="2087" y="586"/>
                    </a:cubicBezTo>
                    <a:cubicBezTo>
                      <a:pt x="2087" y="589"/>
                      <a:pt x="2085" y="589"/>
                      <a:pt x="2085" y="592"/>
                    </a:cubicBezTo>
                    <a:cubicBezTo>
                      <a:pt x="2085" y="595"/>
                      <a:pt x="2087" y="595"/>
                      <a:pt x="2087" y="598"/>
                    </a:cubicBezTo>
                    <a:cubicBezTo>
                      <a:pt x="2087" y="601"/>
                      <a:pt x="2086" y="601"/>
                      <a:pt x="2086" y="603"/>
                    </a:cubicBezTo>
                    <a:cubicBezTo>
                      <a:pt x="2086" y="606"/>
                      <a:pt x="2088" y="606"/>
                      <a:pt x="2088" y="609"/>
                    </a:cubicBezTo>
                    <a:cubicBezTo>
                      <a:pt x="2088" y="612"/>
                      <a:pt x="2087" y="612"/>
                      <a:pt x="2087" y="615"/>
                    </a:cubicBezTo>
                    <a:cubicBezTo>
                      <a:pt x="2087" y="618"/>
                      <a:pt x="2086" y="618"/>
                      <a:pt x="2086" y="621"/>
                    </a:cubicBezTo>
                    <a:cubicBezTo>
                      <a:pt x="2086" y="624"/>
                      <a:pt x="2086" y="624"/>
                      <a:pt x="2086" y="627"/>
                    </a:cubicBezTo>
                    <a:cubicBezTo>
                      <a:pt x="2086" y="630"/>
                      <a:pt x="2088" y="630"/>
                      <a:pt x="2088" y="633"/>
                    </a:cubicBezTo>
                    <a:cubicBezTo>
                      <a:pt x="2088" y="636"/>
                      <a:pt x="2084" y="636"/>
                      <a:pt x="2084" y="639"/>
                    </a:cubicBezTo>
                    <a:cubicBezTo>
                      <a:pt x="2084" y="642"/>
                      <a:pt x="2087" y="642"/>
                      <a:pt x="2087" y="645"/>
                    </a:cubicBezTo>
                    <a:cubicBezTo>
                      <a:pt x="2087" y="648"/>
                      <a:pt x="2087" y="648"/>
                      <a:pt x="2087" y="651"/>
                    </a:cubicBezTo>
                    <a:cubicBezTo>
                      <a:pt x="2087" y="653"/>
                      <a:pt x="2085" y="653"/>
                      <a:pt x="2085" y="656"/>
                    </a:cubicBezTo>
                    <a:cubicBezTo>
                      <a:pt x="2085" y="659"/>
                      <a:pt x="2085" y="659"/>
                      <a:pt x="2085" y="662"/>
                    </a:cubicBezTo>
                    <a:cubicBezTo>
                      <a:pt x="2085" y="665"/>
                      <a:pt x="2088" y="665"/>
                      <a:pt x="2088" y="668"/>
                    </a:cubicBezTo>
                    <a:cubicBezTo>
                      <a:pt x="2088" y="671"/>
                      <a:pt x="2087" y="671"/>
                      <a:pt x="2087" y="674"/>
                    </a:cubicBezTo>
                    <a:cubicBezTo>
                      <a:pt x="2087" y="677"/>
                      <a:pt x="2084" y="677"/>
                      <a:pt x="2084" y="680"/>
                    </a:cubicBezTo>
                    <a:cubicBezTo>
                      <a:pt x="2084" y="683"/>
                      <a:pt x="2086" y="683"/>
                      <a:pt x="2086" y="686"/>
                    </a:cubicBezTo>
                    <a:cubicBezTo>
                      <a:pt x="2086" y="689"/>
                      <a:pt x="2086" y="689"/>
                      <a:pt x="2086" y="692"/>
                    </a:cubicBezTo>
                    <a:cubicBezTo>
                      <a:pt x="2086" y="695"/>
                      <a:pt x="2085" y="695"/>
                      <a:pt x="2085" y="698"/>
                    </a:cubicBezTo>
                    <a:cubicBezTo>
                      <a:pt x="2085" y="701"/>
                      <a:pt x="2087" y="701"/>
                      <a:pt x="2087" y="703"/>
                    </a:cubicBezTo>
                    <a:cubicBezTo>
                      <a:pt x="2087" y="706"/>
                      <a:pt x="2087" y="706"/>
                      <a:pt x="2087" y="709"/>
                    </a:cubicBezTo>
                    <a:cubicBezTo>
                      <a:pt x="2087" y="712"/>
                      <a:pt x="2084" y="712"/>
                      <a:pt x="2084" y="715"/>
                    </a:cubicBezTo>
                    <a:cubicBezTo>
                      <a:pt x="2084" y="718"/>
                      <a:pt x="2085" y="718"/>
                      <a:pt x="2085" y="721"/>
                    </a:cubicBezTo>
                    <a:cubicBezTo>
                      <a:pt x="2085" y="724"/>
                      <a:pt x="2087" y="724"/>
                      <a:pt x="2087" y="727"/>
                    </a:cubicBezTo>
                    <a:cubicBezTo>
                      <a:pt x="2087" y="730"/>
                      <a:pt x="2087" y="730"/>
                      <a:pt x="2087" y="733"/>
                    </a:cubicBezTo>
                    <a:cubicBezTo>
                      <a:pt x="2087" y="736"/>
                      <a:pt x="2084" y="736"/>
                      <a:pt x="2084" y="739"/>
                    </a:cubicBezTo>
                    <a:cubicBezTo>
                      <a:pt x="2084" y="742"/>
                      <a:pt x="2084" y="742"/>
                      <a:pt x="2084" y="745"/>
                    </a:cubicBezTo>
                    <a:cubicBezTo>
                      <a:pt x="2084" y="748"/>
                      <a:pt x="2084" y="748"/>
                      <a:pt x="2084" y="751"/>
                    </a:cubicBezTo>
                    <a:cubicBezTo>
                      <a:pt x="2084" y="753"/>
                      <a:pt x="2086" y="753"/>
                      <a:pt x="2086" y="756"/>
                    </a:cubicBezTo>
                    <a:cubicBezTo>
                      <a:pt x="2086" y="759"/>
                      <a:pt x="2085" y="759"/>
                      <a:pt x="2085" y="762"/>
                    </a:cubicBezTo>
                    <a:cubicBezTo>
                      <a:pt x="2085" y="765"/>
                      <a:pt x="2086" y="765"/>
                      <a:pt x="2086" y="768"/>
                    </a:cubicBezTo>
                    <a:cubicBezTo>
                      <a:pt x="2086" y="771"/>
                      <a:pt x="2086" y="771"/>
                      <a:pt x="2086" y="774"/>
                    </a:cubicBezTo>
                    <a:cubicBezTo>
                      <a:pt x="2086" y="777"/>
                      <a:pt x="2084" y="777"/>
                      <a:pt x="2084" y="780"/>
                    </a:cubicBezTo>
                    <a:cubicBezTo>
                      <a:pt x="2084" y="783"/>
                      <a:pt x="2088" y="783"/>
                      <a:pt x="2088" y="786"/>
                    </a:cubicBezTo>
                    <a:cubicBezTo>
                      <a:pt x="2088" y="789"/>
                      <a:pt x="2086" y="789"/>
                      <a:pt x="2086" y="792"/>
                    </a:cubicBezTo>
                    <a:cubicBezTo>
                      <a:pt x="2086" y="795"/>
                      <a:pt x="2087" y="795"/>
                      <a:pt x="2087" y="798"/>
                    </a:cubicBezTo>
                    <a:cubicBezTo>
                      <a:pt x="2087" y="801"/>
                      <a:pt x="2086" y="801"/>
                      <a:pt x="2086" y="804"/>
                    </a:cubicBezTo>
                    <a:cubicBezTo>
                      <a:pt x="2086" y="806"/>
                      <a:pt x="2084" y="806"/>
                      <a:pt x="2084" y="809"/>
                    </a:cubicBezTo>
                    <a:cubicBezTo>
                      <a:pt x="2084" y="812"/>
                      <a:pt x="2086" y="812"/>
                      <a:pt x="2086" y="815"/>
                    </a:cubicBezTo>
                    <a:cubicBezTo>
                      <a:pt x="2086" y="818"/>
                      <a:pt x="2084" y="818"/>
                      <a:pt x="2084" y="821"/>
                    </a:cubicBezTo>
                    <a:cubicBezTo>
                      <a:pt x="2084" y="824"/>
                      <a:pt x="2086" y="824"/>
                      <a:pt x="2086" y="827"/>
                    </a:cubicBezTo>
                    <a:cubicBezTo>
                      <a:pt x="2086" y="830"/>
                      <a:pt x="2086" y="830"/>
                      <a:pt x="2086" y="833"/>
                    </a:cubicBezTo>
                    <a:cubicBezTo>
                      <a:pt x="2086" y="836"/>
                      <a:pt x="2088" y="836"/>
                      <a:pt x="2088" y="839"/>
                    </a:cubicBezTo>
                    <a:cubicBezTo>
                      <a:pt x="2088" y="842"/>
                      <a:pt x="2088" y="842"/>
                      <a:pt x="2088" y="845"/>
                    </a:cubicBezTo>
                    <a:cubicBezTo>
                      <a:pt x="2088" y="848"/>
                      <a:pt x="2087" y="848"/>
                      <a:pt x="2087" y="851"/>
                    </a:cubicBezTo>
                    <a:cubicBezTo>
                      <a:pt x="2087" y="854"/>
                      <a:pt x="2088" y="854"/>
                      <a:pt x="2088" y="857"/>
                    </a:cubicBezTo>
                    <a:cubicBezTo>
                      <a:pt x="2088" y="859"/>
                      <a:pt x="2085" y="859"/>
                      <a:pt x="2085" y="862"/>
                    </a:cubicBezTo>
                    <a:cubicBezTo>
                      <a:pt x="2085" y="865"/>
                      <a:pt x="2084" y="865"/>
                      <a:pt x="2084" y="868"/>
                    </a:cubicBezTo>
                    <a:cubicBezTo>
                      <a:pt x="2084" y="871"/>
                      <a:pt x="2087" y="871"/>
                      <a:pt x="2087" y="874"/>
                    </a:cubicBezTo>
                    <a:cubicBezTo>
                      <a:pt x="2087" y="877"/>
                      <a:pt x="2085" y="877"/>
                      <a:pt x="2085" y="880"/>
                    </a:cubicBezTo>
                    <a:cubicBezTo>
                      <a:pt x="2085" y="883"/>
                      <a:pt x="2087" y="883"/>
                      <a:pt x="2087" y="886"/>
                    </a:cubicBezTo>
                    <a:cubicBezTo>
                      <a:pt x="2087" y="889"/>
                      <a:pt x="2085" y="889"/>
                      <a:pt x="2085" y="892"/>
                    </a:cubicBezTo>
                    <a:cubicBezTo>
                      <a:pt x="2085" y="895"/>
                      <a:pt x="2088" y="895"/>
                      <a:pt x="2088" y="898"/>
                    </a:cubicBezTo>
                    <a:cubicBezTo>
                      <a:pt x="2088" y="901"/>
                      <a:pt x="2086" y="901"/>
                      <a:pt x="2086" y="904"/>
                    </a:cubicBezTo>
                    <a:cubicBezTo>
                      <a:pt x="2086" y="907"/>
                      <a:pt x="2084" y="907"/>
                      <a:pt x="2084" y="910"/>
                    </a:cubicBezTo>
                    <a:cubicBezTo>
                      <a:pt x="2084" y="913"/>
                      <a:pt x="2087" y="913"/>
                      <a:pt x="2087" y="915"/>
                    </a:cubicBezTo>
                    <a:cubicBezTo>
                      <a:pt x="2087" y="918"/>
                      <a:pt x="2088" y="918"/>
                      <a:pt x="2088" y="921"/>
                    </a:cubicBezTo>
                    <a:cubicBezTo>
                      <a:pt x="2088" y="924"/>
                      <a:pt x="2087" y="924"/>
                      <a:pt x="2087" y="927"/>
                    </a:cubicBezTo>
                    <a:cubicBezTo>
                      <a:pt x="2087" y="930"/>
                      <a:pt x="2084" y="930"/>
                      <a:pt x="2084" y="933"/>
                    </a:cubicBezTo>
                    <a:cubicBezTo>
                      <a:pt x="2084" y="936"/>
                      <a:pt x="2085" y="936"/>
                      <a:pt x="2085" y="939"/>
                    </a:cubicBezTo>
                    <a:cubicBezTo>
                      <a:pt x="2085" y="942"/>
                      <a:pt x="2088" y="942"/>
                      <a:pt x="2088" y="945"/>
                    </a:cubicBezTo>
                    <a:cubicBezTo>
                      <a:pt x="2088" y="948"/>
                      <a:pt x="2085" y="948"/>
                      <a:pt x="2085" y="951"/>
                    </a:cubicBezTo>
                    <a:cubicBezTo>
                      <a:pt x="2085" y="954"/>
                      <a:pt x="2085" y="954"/>
                      <a:pt x="2085" y="957"/>
                    </a:cubicBezTo>
                    <a:cubicBezTo>
                      <a:pt x="2085" y="960"/>
                      <a:pt x="2088" y="960"/>
                      <a:pt x="2088" y="963"/>
                    </a:cubicBezTo>
                    <a:cubicBezTo>
                      <a:pt x="2088" y="966"/>
                      <a:pt x="2087" y="966"/>
                      <a:pt x="2087" y="969"/>
                    </a:cubicBezTo>
                    <a:cubicBezTo>
                      <a:pt x="2087" y="971"/>
                      <a:pt x="2087" y="971"/>
                      <a:pt x="2087" y="974"/>
                    </a:cubicBezTo>
                    <a:cubicBezTo>
                      <a:pt x="2087" y="977"/>
                      <a:pt x="2084" y="977"/>
                      <a:pt x="2084" y="980"/>
                    </a:cubicBezTo>
                    <a:cubicBezTo>
                      <a:pt x="2084" y="983"/>
                      <a:pt x="2086" y="983"/>
                      <a:pt x="2086" y="986"/>
                    </a:cubicBezTo>
                    <a:cubicBezTo>
                      <a:pt x="2086" y="989"/>
                      <a:pt x="2085" y="989"/>
                      <a:pt x="2085" y="992"/>
                    </a:cubicBezTo>
                    <a:cubicBezTo>
                      <a:pt x="2085" y="995"/>
                      <a:pt x="2084" y="995"/>
                      <a:pt x="2084" y="998"/>
                    </a:cubicBezTo>
                    <a:cubicBezTo>
                      <a:pt x="2084" y="1001"/>
                      <a:pt x="2088" y="1001"/>
                      <a:pt x="2088" y="1004"/>
                    </a:cubicBezTo>
                    <a:cubicBezTo>
                      <a:pt x="2088" y="1007"/>
                      <a:pt x="2087" y="1007"/>
                      <a:pt x="2087" y="1010"/>
                    </a:cubicBezTo>
                    <a:cubicBezTo>
                      <a:pt x="2087" y="1013"/>
                      <a:pt x="2087" y="1013"/>
                      <a:pt x="2087" y="1016"/>
                    </a:cubicBezTo>
                    <a:cubicBezTo>
                      <a:pt x="2087" y="1019"/>
                      <a:pt x="2088" y="1019"/>
                      <a:pt x="2088" y="1021"/>
                    </a:cubicBezTo>
                    <a:cubicBezTo>
                      <a:pt x="2088" y="1024"/>
                      <a:pt x="2088" y="1024"/>
                      <a:pt x="2088" y="1027"/>
                    </a:cubicBezTo>
                    <a:cubicBezTo>
                      <a:pt x="2088" y="1030"/>
                      <a:pt x="2087" y="1030"/>
                      <a:pt x="2087" y="1033"/>
                    </a:cubicBezTo>
                    <a:cubicBezTo>
                      <a:pt x="2087" y="1036"/>
                      <a:pt x="2085" y="1036"/>
                      <a:pt x="2085" y="1039"/>
                    </a:cubicBezTo>
                    <a:cubicBezTo>
                      <a:pt x="2085" y="1042"/>
                      <a:pt x="2084" y="1042"/>
                      <a:pt x="2084" y="1045"/>
                    </a:cubicBezTo>
                    <a:cubicBezTo>
                      <a:pt x="2084" y="1048"/>
                      <a:pt x="2084" y="1048"/>
                      <a:pt x="2084" y="1051"/>
                    </a:cubicBezTo>
                    <a:cubicBezTo>
                      <a:pt x="2084" y="1054"/>
                      <a:pt x="2088" y="1054"/>
                      <a:pt x="2088" y="1057"/>
                    </a:cubicBezTo>
                    <a:cubicBezTo>
                      <a:pt x="2088" y="1060"/>
                      <a:pt x="2086" y="1060"/>
                      <a:pt x="2086" y="1063"/>
                    </a:cubicBezTo>
                    <a:cubicBezTo>
                      <a:pt x="2086" y="1066"/>
                      <a:pt x="2086" y="1066"/>
                      <a:pt x="2086" y="1069"/>
                    </a:cubicBezTo>
                    <a:cubicBezTo>
                      <a:pt x="2086" y="1072"/>
                      <a:pt x="2087" y="1072"/>
                      <a:pt x="2087" y="1075"/>
                    </a:cubicBezTo>
                    <a:cubicBezTo>
                      <a:pt x="2087" y="1078"/>
                      <a:pt x="2084" y="1078"/>
                      <a:pt x="2084" y="1080"/>
                    </a:cubicBezTo>
                    <a:cubicBezTo>
                      <a:pt x="2084" y="1083"/>
                      <a:pt x="2088" y="1083"/>
                      <a:pt x="2088" y="1086"/>
                    </a:cubicBezTo>
                    <a:cubicBezTo>
                      <a:pt x="2088" y="1089"/>
                      <a:pt x="2085" y="1089"/>
                      <a:pt x="2085" y="1092"/>
                    </a:cubicBezTo>
                    <a:cubicBezTo>
                      <a:pt x="2085" y="1095"/>
                      <a:pt x="2086" y="1095"/>
                      <a:pt x="2086" y="1098"/>
                    </a:cubicBezTo>
                    <a:cubicBezTo>
                      <a:pt x="2086" y="1101"/>
                      <a:pt x="2084" y="1101"/>
                      <a:pt x="2084" y="1104"/>
                    </a:cubicBezTo>
                    <a:cubicBezTo>
                      <a:pt x="2084" y="1107"/>
                      <a:pt x="2087" y="1107"/>
                      <a:pt x="2087" y="1110"/>
                    </a:cubicBezTo>
                    <a:cubicBezTo>
                      <a:pt x="2087" y="1113"/>
                      <a:pt x="2084" y="1113"/>
                      <a:pt x="2084" y="1116"/>
                    </a:cubicBezTo>
                    <a:cubicBezTo>
                      <a:pt x="2084" y="1119"/>
                      <a:pt x="2084" y="1119"/>
                      <a:pt x="2084" y="1122"/>
                    </a:cubicBezTo>
                    <a:cubicBezTo>
                      <a:pt x="2084" y="1125"/>
                      <a:pt x="2086" y="1125"/>
                      <a:pt x="2086" y="1128"/>
                    </a:cubicBezTo>
                    <a:cubicBezTo>
                      <a:pt x="2086" y="1131"/>
                      <a:pt x="2087" y="1131"/>
                      <a:pt x="2087" y="1134"/>
                    </a:cubicBezTo>
                    <a:cubicBezTo>
                      <a:pt x="2087" y="1137"/>
                      <a:pt x="2085" y="1137"/>
                      <a:pt x="2085" y="1140"/>
                    </a:cubicBezTo>
                    <a:cubicBezTo>
                      <a:pt x="2085" y="1143"/>
                      <a:pt x="2087" y="1143"/>
                      <a:pt x="2087" y="1145"/>
                    </a:cubicBezTo>
                    <a:cubicBezTo>
                      <a:pt x="2087" y="1148"/>
                      <a:pt x="2084" y="1148"/>
                      <a:pt x="2084" y="1151"/>
                    </a:cubicBezTo>
                    <a:cubicBezTo>
                      <a:pt x="2084" y="1154"/>
                      <a:pt x="2085" y="1154"/>
                      <a:pt x="2085" y="1157"/>
                    </a:cubicBezTo>
                    <a:cubicBezTo>
                      <a:pt x="2085" y="1160"/>
                      <a:pt x="2084" y="1160"/>
                      <a:pt x="2084" y="1163"/>
                    </a:cubicBezTo>
                    <a:cubicBezTo>
                      <a:pt x="2084" y="1166"/>
                      <a:pt x="2088" y="1167"/>
                      <a:pt x="2085" y="1169"/>
                    </a:cubicBezTo>
                    <a:cubicBezTo>
                      <a:pt x="2083" y="1171"/>
                      <a:pt x="2083" y="1167"/>
                      <a:pt x="2080" y="1167"/>
                    </a:cubicBezTo>
                    <a:cubicBezTo>
                      <a:pt x="2077" y="1167"/>
                      <a:pt x="2077" y="1170"/>
                      <a:pt x="2074" y="1170"/>
                    </a:cubicBezTo>
                    <a:cubicBezTo>
                      <a:pt x="2071" y="1170"/>
                      <a:pt x="2071" y="1170"/>
                      <a:pt x="2068" y="1170"/>
                    </a:cubicBezTo>
                    <a:cubicBezTo>
                      <a:pt x="2065" y="1170"/>
                      <a:pt x="2065" y="1169"/>
                      <a:pt x="2062" y="1169"/>
                    </a:cubicBezTo>
                    <a:cubicBezTo>
                      <a:pt x="2060" y="1169"/>
                      <a:pt x="2060" y="1168"/>
                      <a:pt x="2057" y="1168"/>
                    </a:cubicBezTo>
                    <a:cubicBezTo>
                      <a:pt x="2054" y="1168"/>
                      <a:pt x="2054" y="1170"/>
                      <a:pt x="2051" y="1170"/>
                    </a:cubicBezTo>
                    <a:cubicBezTo>
                      <a:pt x="2048" y="1170"/>
                      <a:pt x="2048" y="1168"/>
                      <a:pt x="2045" y="1168"/>
                    </a:cubicBezTo>
                    <a:cubicBezTo>
                      <a:pt x="2042" y="1168"/>
                      <a:pt x="2042" y="1171"/>
                      <a:pt x="2039" y="1171"/>
                    </a:cubicBezTo>
                    <a:cubicBezTo>
                      <a:pt x="2036" y="1171"/>
                      <a:pt x="2036" y="1168"/>
                      <a:pt x="2033" y="1168"/>
                    </a:cubicBezTo>
                    <a:cubicBezTo>
                      <a:pt x="2030" y="1168"/>
                      <a:pt x="2030" y="1171"/>
                      <a:pt x="2027" y="1171"/>
                    </a:cubicBezTo>
                    <a:cubicBezTo>
                      <a:pt x="2024" y="1171"/>
                      <a:pt x="2024" y="1171"/>
                      <a:pt x="2021" y="1171"/>
                    </a:cubicBezTo>
                    <a:cubicBezTo>
                      <a:pt x="2018" y="1171"/>
                      <a:pt x="2018" y="1171"/>
                      <a:pt x="2015" y="1171"/>
                    </a:cubicBezTo>
                    <a:cubicBezTo>
                      <a:pt x="2012" y="1171"/>
                      <a:pt x="2012" y="1169"/>
                      <a:pt x="2010" y="1169"/>
                    </a:cubicBezTo>
                    <a:cubicBezTo>
                      <a:pt x="2007" y="1169"/>
                      <a:pt x="2007" y="1168"/>
                      <a:pt x="2004" y="1168"/>
                    </a:cubicBezTo>
                    <a:cubicBezTo>
                      <a:pt x="2001" y="1168"/>
                      <a:pt x="2001" y="1170"/>
                      <a:pt x="1998" y="1170"/>
                    </a:cubicBezTo>
                    <a:cubicBezTo>
                      <a:pt x="1995" y="1170"/>
                      <a:pt x="1995" y="1170"/>
                      <a:pt x="1992" y="1170"/>
                    </a:cubicBezTo>
                    <a:cubicBezTo>
                      <a:pt x="1989" y="1170"/>
                      <a:pt x="1989" y="1170"/>
                      <a:pt x="1986" y="1170"/>
                    </a:cubicBezTo>
                    <a:cubicBezTo>
                      <a:pt x="1983" y="1170"/>
                      <a:pt x="1983" y="1169"/>
                      <a:pt x="1980" y="1169"/>
                    </a:cubicBezTo>
                    <a:cubicBezTo>
                      <a:pt x="1977" y="1169"/>
                      <a:pt x="1977" y="1167"/>
                      <a:pt x="1974" y="1167"/>
                    </a:cubicBezTo>
                    <a:cubicBezTo>
                      <a:pt x="1971" y="1167"/>
                      <a:pt x="1971" y="1167"/>
                      <a:pt x="1968" y="1167"/>
                    </a:cubicBezTo>
                    <a:cubicBezTo>
                      <a:pt x="1965" y="1167"/>
                      <a:pt x="1965" y="1169"/>
                      <a:pt x="1962" y="1169"/>
                    </a:cubicBezTo>
                    <a:cubicBezTo>
                      <a:pt x="1960" y="1169"/>
                      <a:pt x="1960" y="1169"/>
                      <a:pt x="1957" y="1169"/>
                    </a:cubicBezTo>
                    <a:cubicBezTo>
                      <a:pt x="1954" y="1169"/>
                      <a:pt x="1954" y="1167"/>
                      <a:pt x="1951" y="1167"/>
                    </a:cubicBezTo>
                    <a:cubicBezTo>
                      <a:pt x="1948" y="1167"/>
                      <a:pt x="1948" y="1168"/>
                      <a:pt x="1945" y="1168"/>
                    </a:cubicBezTo>
                    <a:cubicBezTo>
                      <a:pt x="1942" y="1168"/>
                      <a:pt x="1942" y="1171"/>
                      <a:pt x="1939" y="1171"/>
                    </a:cubicBezTo>
                    <a:cubicBezTo>
                      <a:pt x="1936" y="1171"/>
                      <a:pt x="1936" y="1169"/>
                      <a:pt x="1933" y="1169"/>
                    </a:cubicBezTo>
                    <a:cubicBezTo>
                      <a:pt x="1930" y="1169"/>
                      <a:pt x="1930" y="1171"/>
                      <a:pt x="1927" y="1171"/>
                    </a:cubicBezTo>
                    <a:cubicBezTo>
                      <a:pt x="1924" y="1171"/>
                      <a:pt x="1924" y="1170"/>
                      <a:pt x="1921" y="1170"/>
                    </a:cubicBezTo>
                    <a:cubicBezTo>
                      <a:pt x="1918" y="1170"/>
                      <a:pt x="1918" y="1171"/>
                      <a:pt x="1916" y="1171"/>
                    </a:cubicBezTo>
                    <a:cubicBezTo>
                      <a:pt x="1913" y="1171"/>
                      <a:pt x="1913" y="1167"/>
                      <a:pt x="1910" y="1167"/>
                    </a:cubicBezTo>
                    <a:cubicBezTo>
                      <a:pt x="1907" y="1167"/>
                      <a:pt x="1907" y="1168"/>
                      <a:pt x="1904" y="1168"/>
                    </a:cubicBezTo>
                    <a:cubicBezTo>
                      <a:pt x="1901" y="1168"/>
                      <a:pt x="1901" y="1169"/>
                      <a:pt x="1898" y="1169"/>
                    </a:cubicBezTo>
                    <a:cubicBezTo>
                      <a:pt x="1895" y="1169"/>
                      <a:pt x="1895" y="1167"/>
                      <a:pt x="1892" y="1167"/>
                    </a:cubicBezTo>
                    <a:cubicBezTo>
                      <a:pt x="1889" y="1167"/>
                      <a:pt x="1889" y="1169"/>
                      <a:pt x="1886" y="1169"/>
                    </a:cubicBezTo>
                    <a:cubicBezTo>
                      <a:pt x="1883" y="1169"/>
                      <a:pt x="1883" y="1170"/>
                      <a:pt x="1880" y="1170"/>
                    </a:cubicBezTo>
                    <a:cubicBezTo>
                      <a:pt x="1877" y="1170"/>
                      <a:pt x="1877" y="1169"/>
                      <a:pt x="1874" y="1169"/>
                    </a:cubicBezTo>
                    <a:cubicBezTo>
                      <a:pt x="1872" y="1169"/>
                      <a:pt x="1872" y="1168"/>
                      <a:pt x="1869" y="1168"/>
                    </a:cubicBezTo>
                    <a:cubicBezTo>
                      <a:pt x="1866" y="1168"/>
                      <a:pt x="1866" y="1170"/>
                      <a:pt x="1863" y="1170"/>
                    </a:cubicBezTo>
                    <a:cubicBezTo>
                      <a:pt x="1860" y="1170"/>
                      <a:pt x="1860" y="1171"/>
                      <a:pt x="1857" y="1171"/>
                    </a:cubicBezTo>
                    <a:cubicBezTo>
                      <a:pt x="1854" y="1171"/>
                      <a:pt x="1854" y="1170"/>
                      <a:pt x="1851" y="1170"/>
                    </a:cubicBezTo>
                    <a:cubicBezTo>
                      <a:pt x="1848" y="1170"/>
                      <a:pt x="1848" y="1167"/>
                      <a:pt x="1845" y="1167"/>
                    </a:cubicBezTo>
                    <a:cubicBezTo>
                      <a:pt x="1842" y="1167"/>
                      <a:pt x="1842" y="1170"/>
                      <a:pt x="1839" y="1170"/>
                    </a:cubicBezTo>
                    <a:cubicBezTo>
                      <a:pt x="1836" y="1170"/>
                      <a:pt x="1836" y="1167"/>
                      <a:pt x="1833" y="1167"/>
                    </a:cubicBezTo>
                    <a:cubicBezTo>
                      <a:pt x="1830" y="1167"/>
                      <a:pt x="1830" y="1170"/>
                      <a:pt x="1827" y="1170"/>
                    </a:cubicBezTo>
                    <a:cubicBezTo>
                      <a:pt x="1825" y="1170"/>
                      <a:pt x="1825" y="1168"/>
                      <a:pt x="1822" y="1168"/>
                    </a:cubicBezTo>
                    <a:cubicBezTo>
                      <a:pt x="1819" y="1168"/>
                      <a:pt x="1819" y="1170"/>
                      <a:pt x="1816" y="1170"/>
                    </a:cubicBezTo>
                    <a:cubicBezTo>
                      <a:pt x="1813" y="1170"/>
                      <a:pt x="1813" y="1168"/>
                      <a:pt x="1810" y="1168"/>
                    </a:cubicBezTo>
                    <a:cubicBezTo>
                      <a:pt x="1807" y="1168"/>
                      <a:pt x="1807" y="1171"/>
                      <a:pt x="1804" y="1171"/>
                    </a:cubicBezTo>
                    <a:cubicBezTo>
                      <a:pt x="1801" y="1171"/>
                      <a:pt x="1801" y="1169"/>
                      <a:pt x="1798" y="1169"/>
                    </a:cubicBezTo>
                    <a:cubicBezTo>
                      <a:pt x="1795" y="1169"/>
                      <a:pt x="1795" y="1169"/>
                      <a:pt x="1792" y="1169"/>
                    </a:cubicBezTo>
                    <a:cubicBezTo>
                      <a:pt x="1789" y="1169"/>
                      <a:pt x="1789" y="1167"/>
                      <a:pt x="1786" y="1167"/>
                    </a:cubicBezTo>
                    <a:cubicBezTo>
                      <a:pt x="1783" y="1167"/>
                      <a:pt x="1783" y="1169"/>
                      <a:pt x="1781" y="1169"/>
                    </a:cubicBezTo>
                    <a:cubicBezTo>
                      <a:pt x="1778" y="1169"/>
                      <a:pt x="1778" y="1168"/>
                      <a:pt x="1775" y="1168"/>
                    </a:cubicBezTo>
                    <a:cubicBezTo>
                      <a:pt x="1772" y="1168"/>
                      <a:pt x="1772" y="1169"/>
                      <a:pt x="1769" y="1169"/>
                    </a:cubicBezTo>
                    <a:cubicBezTo>
                      <a:pt x="1766" y="1169"/>
                      <a:pt x="1766" y="1168"/>
                      <a:pt x="1763" y="1168"/>
                    </a:cubicBezTo>
                    <a:cubicBezTo>
                      <a:pt x="1760" y="1168"/>
                      <a:pt x="1760" y="1168"/>
                      <a:pt x="1757" y="1168"/>
                    </a:cubicBezTo>
                    <a:cubicBezTo>
                      <a:pt x="1754" y="1168"/>
                      <a:pt x="1754" y="1169"/>
                      <a:pt x="1751" y="1169"/>
                    </a:cubicBezTo>
                    <a:cubicBezTo>
                      <a:pt x="1748" y="1169"/>
                      <a:pt x="1748" y="1168"/>
                      <a:pt x="1745" y="1168"/>
                    </a:cubicBezTo>
                    <a:cubicBezTo>
                      <a:pt x="1742" y="1168"/>
                      <a:pt x="1742" y="1169"/>
                      <a:pt x="1739" y="1169"/>
                    </a:cubicBezTo>
                    <a:cubicBezTo>
                      <a:pt x="1737" y="1169"/>
                      <a:pt x="1737" y="1167"/>
                      <a:pt x="1734" y="1167"/>
                    </a:cubicBezTo>
                    <a:cubicBezTo>
                      <a:pt x="1731" y="1167"/>
                      <a:pt x="1731" y="1171"/>
                      <a:pt x="1728" y="1171"/>
                    </a:cubicBezTo>
                    <a:cubicBezTo>
                      <a:pt x="1725" y="1171"/>
                      <a:pt x="1725" y="1167"/>
                      <a:pt x="1722" y="1167"/>
                    </a:cubicBezTo>
                    <a:cubicBezTo>
                      <a:pt x="1719" y="1167"/>
                      <a:pt x="1719" y="1167"/>
                      <a:pt x="1716" y="1167"/>
                    </a:cubicBezTo>
                    <a:cubicBezTo>
                      <a:pt x="1713" y="1167"/>
                      <a:pt x="1713" y="1169"/>
                      <a:pt x="1710" y="1169"/>
                    </a:cubicBezTo>
                    <a:cubicBezTo>
                      <a:pt x="1707" y="1169"/>
                      <a:pt x="1707" y="1168"/>
                      <a:pt x="1704" y="1168"/>
                    </a:cubicBezTo>
                    <a:cubicBezTo>
                      <a:pt x="1701" y="1168"/>
                      <a:pt x="1701" y="1169"/>
                      <a:pt x="1698" y="1169"/>
                    </a:cubicBezTo>
                    <a:cubicBezTo>
                      <a:pt x="1695" y="1169"/>
                      <a:pt x="1695" y="1170"/>
                      <a:pt x="1692" y="1170"/>
                    </a:cubicBezTo>
                    <a:cubicBezTo>
                      <a:pt x="1690" y="1170"/>
                      <a:pt x="1690" y="1170"/>
                      <a:pt x="1687" y="1170"/>
                    </a:cubicBezTo>
                    <a:cubicBezTo>
                      <a:pt x="1684" y="1170"/>
                      <a:pt x="1684" y="1169"/>
                      <a:pt x="1681" y="1169"/>
                    </a:cubicBezTo>
                    <a:cubicBezTo>
                      <a:pt x="1678" y="1169"/>
                      <a:pt x="1678" y="1169"/>
                      <a:pt x="1675" y="1169"/>
                    </a:cubicBezTo>
                    <a:cubicBezTo>
                      <a:pt x="1672" y="1169"/>
                      <a:pt x="1672" y="1169"/>
                      <a:pt x="1669" y="1169"/>
                    </a:cubicBezTo>
                    <a:cubicBezTo>
                      <a:pt x="1666" y="1169"/>
                      <a:pt x="1666" y="1169"/>
                      <a:pt x="1663" y="1169"/>
                    </a:cubicBezTo>
                    <a:cubicBezTo>
                      <a:pt x="1660" y="1169"/>
                      <a:pt x="1660" y="1167"/>
                      <a:pt x="1657" y="1167"/>
                    </a:cubicBezTo>
                    <a:cubicBezTo>
                      <a:pt x="1654" y="1167"/>
                      <a:pt x="1654" y="1170"/>
                      <a:pt x="1651" y="1170"/>
                    </a:cubicBezTo>
                    <a:cubicBezTo>
                      <a:pt x="1648" y="1170"/>
                      <a:pt x="1648" y="1170"/>
                      <a:pt x="1645" y="1170"/>
                    </a:cubicBezTo>
                    <a:cubicBezTo>
                      <a:pt x="1642" y="1170"/>
                      <a:pt x="1642" y="1170"/>
                      <a:pt x="1640" y="1170"/>
                    </a:cubicBezTo>
                    <a:cubicBezTo>
                      <a:pt x="1637" y="1170"/>
                      <a:pt x="1637" y="1168"/>
                      <a:pt x="1634" y="1168"/>
                    </a:cubicBezTo>
                    <a:cubicBezTo>
                      <a:pt x="1631" y="1168"/>
                      <a:pt x="1631" y="1169"/>
                      <a:pt x="1628" y="1169"/>
                    </a:cubicBezTo>
                    <a:cubicBezTo>
                      <a:pt x="1625" y="1169"/>
                      <a:pt x="1625" y="1170"/>
                      <a:pt x="1622" y="1170"/>
                    </a:cubicBezTo>
                    <a:cubicBezTo>
                      <a:pt x="1619" y="1170"/>
                      <a:pt x="1619" y="1169"/>
                      <a:pt x="1616" y="1169"/>
                    </a:cubicBezTo>
                    <a:cubicBezTo>
                      <a:pt x="1613" y="1169"/>
                      <a:pt x="1613" y="1167"/>
                      <a:pt x="1610" y="1167"/>
                    </a:cubicBezTo>
                    <a:cubicBezTo>
                      <a:pt x="1607" y="1167"/>
                      <a:pt x="1607" y="1168"/>
                      <a:pt x="1604" y="1168"/>
                    </a:cubicBezTo>
                    <a:cubicBezTo>
                      <a:pt x="1601" y="1168"/>
                      <a:pt x="1601" y="1170"/>
                      <a:pt x="1598" y="1170"/>
                    </a:cubicBezTo>
                    <a:cubicBezTo>
                      <a:pt x="1595" y="1170"/>
                      <a:pt x="1595" y="1168"/>
                      <a:pt x="1592" y="1168"/>
                    </a:cubicBezTo>
                    <a:cubicBezTo>
                      <a:pt x="1589" y="1168"/>
                      <a:pt x="1589" y="1170"/>
                      <a:pt x="1587" y="1170"/>
                    </a:cubicBezTo>
                    <a:cubicBezTo>
                      <a:pt x="1584" y="1170"/>
                      <a:pt x="1584" y="1167"/>
                      <a:pt x="1581" y="1167"/>
                    </a:cubicBezTo>
                    <a:cubicBezTo>
                      <a:pt x="1578" y="1167"/>
                      <a:pt x="1578" y="1168"/>
                      <a:pt x="1575" y="1168"/>
                    </a:cubicBezTo>
                    <a:cubicBezTo>
                      <a:pt x="1572" y="1168"/>
                      <a:pt x="1572" y="1168"/>
                      <a:pt x="1569" y="1168"/>
                    </a:cubicBezTo>
                    <a:cubicBezTo>
                      <a:pt x="1566" y="1168"/>
                      <a:pt x="1566" y="1168"/>
                      <a:pt x="1563" y="1168"/>
                    </a:cubicBezTo>
                    <a:cubicBezTo>
                      <a:pt x="1560" y="1168"/>
                      <a:pt x="1560" y="1168"/>
                      <a:pt x="1557" y="1168"/>
                    </a:cubicBezTo>
                    <a:cubicBezTo>
                      <a:pt x="1554" y="1168"/>
                      <a:pt x="1554" y="1169"/>
                      <a:pt x="1551" y="1169"/>
                    </a:cubicBezTo>
                    <a:cubicBezTo>
                      <a:pt x="1548" y="1169"/>
                      <a:pt x="1548" y="1168"/>
                      <a:pt x="1545" y="1168"/>
                    </a:cubicBezTo>
                    <a:cubicBezTo>
                      <a:pt x="1542" y="1168"/>
                      <a:pt x="1542" y="1169"/>
                      <a:pt x="1540" y="1169"/>
                    </a:cubicBezTo>
                    <a:cubicBezTo>
                      <a:pt x="1537" y="1169"/>
                      <a:pt x="1537" y="1170"/>
                      <a:pt x="1534" y="1170"/>
                    </a:cubicBezTo>
                    <a:cubicBezTo>
                      <a:pt x="1531" y="1170"/>
                      <a:pt x="1531" y="1169"/>
                      <a:pt x="1528" y="1169"/>
                    </a:cubicBezTo>
                    <a:cubicBezTo>
                      <a:pt x="1525" y="1169"/>
                      <a:pt x="1525" y="1170"/>
                      <a:pt x="1522" y="1170"/>
                    </a:cubicBezTo>
                    <a:cubicBezTo>
                      <a:pt x="1519" y="1170"/>
                      <a:pt x="1519" y="1170"/>
                      <a:pt x="1516" y="1170"/>
                    </a:cubicBezTo>
                    <a:cubicBezTo>
                      <a:pt x="1513" y="1170"/>
                      <a:pt x="1513" y="1168"/>
                      <a:pt x="1510" y="1168"/>
                    </a:cubicBezTo>
                    <a:cubicBezTo>
                      <a:pt x="1507" y="1168"/>
                      <a:pt x="1507" y="1169"/>
                      <a:pt x="1504" y="1169"/>
                    </a:cubicBezTo>
                    <a:cubicBezTo>
                      <a:pt x="1501" y="1169"/>
                      <a:pt x="1501" y="1168"/>
                      <a:pt x="1498" y="1168"/>
                    </a:cubicBezTo>
                    <a:cubicBezTo>
                      <a:pt x="1495" y="1168"/>
                      <a:pt x="1495" y="1171"/>
                      <a:pt x="1493" y="1171"/>
                    </a:cubicBezTo>
                    <a:cubicBezTo>
                      <a:pt x="1490" y="1171"/>
                      <a:pt x="1490" y="1171"/>
                      <a:pt x="1487" y="1171"/>
                    </a:cubicBezTo>
                    <a:cubicBezTo>
                      <a:pt x="1484" y="1171"/>
                      <a:pt x="1484" y="1169"/>
                      <a:pt x="1481" y="1169"/>
                    </a:cubicBezTo>
                    <a:cubicBezTo>
                      <a:pt x="1478" y="1169"/>
                      <a:pt x="1478" y="1169"/>
                      <a:pt x="1475" y="1169"/>
                    </a:cubicBezTo>
                    <a:cubicBezTo>
                      <a:pt x="1472" y="1169"/>
                      <a:pt x="1472" y="1170"/>
                      <a:pt x="1469" y="1170"/>
                    </a:cubicBezTo>
                    <a:cubicBezTo>
                      <a:pt x="1466" y="1170"/>
                      <a:pt x="1466" y="1170"/>
                      <a:pt x="1463" y="1170"/>
                    </a:cubicBezTo>
                    <a:cubicBezTo>
                      <a:pt x="1460" y="1170"/>
                      <a:pt x="1460" y="1167"/>
                      <a:pt x="1457" y="1167"/>
                    </a:cubicBezTo>
                    <a:cubicBezTo>
                      <a:pt x="1454" y="1167"/>
                      <a:pt x="1454" y="1171"/>
                      <a:pt x="1451" y="1171"/>
                    </a:cubicBezTo>
                    <a:cubicBezTo>
                      <a:pt x="1448" y="1171"/>
                      <a:pt x="1448" y="1169"/>
                      <a:pt x="1446" y="1169"/>
                    </a:cubicBezTo>
                    <a:cubicBezTo>
                      <a:pt x="1443" y="1169"/>
                      <a:pt x="1443" y="1169"/>
                      <a:pt x="1440" y="1169"/>
                    </a:cubicBezTo>
                    <a:cubicBezTo>
                      <a:pt x="1437" y="1169"/>
                      <a:pt x="1437" y="1171"/>
                      <a:pt x="1434" y="1171"/>
                    </a:cubicBezTo>
                    <a:cubicBezTo>
                      <a:pt x="1431" y="1171"/>
                      <a:pt x="1431" y="1171"/>
                      <a:pt x="1428" y="1171"/>
                    </a:cubicBezTo>
                    <a:cubicBezTo>
                      <a:pt x="1425" y="1171"/>
                      <a:pt x="1425" y="1169"/>
                      <a:pt x="1422" y="1169"/>
                    </a:cubicBezTo>
                    <a:cubicBezTo>
                      <a:pt x="1419" y="1169"/>
                      <a:pt x="1419" y="1169"/>
                      <a:pt x="1416" y="1169"/>
                    </a:cubicBezTo>
                    <a:cubicBezTo>
                      <a:pt x="1413" y="1169"/>
                      <a:pt x="1413" y="1171"/>
                      <a:pt x="1410" y="1171"/>
                    </a:cubicBezTo>
                    <a:cubicBezTo>
                      <a:pt x="1407" y="1171"/>
                      <a:pt x="1407" y="1169"/>
                      <a:pt x="1404" y="1169"/>
                    </a:cubicBezTo>
                    <a:cubicBezTo>
                      <a:pt x="1401" y="1169"/>
                      <a:pt x="1401" y="1168"/>
                      <a:pt x="1399" y="1168"/>
                    </a:cubicBezTo>
                    <a:cubicBezTo>
                      <a:pt x="1396" y="1168"/>
                      <a:pt x="1396" y="1170"/>
                      <a:pt x="1393" y="1170"/>
                    </a:cubicBezTo>
                    <a:cubicBezTo>
                      <a:pt x="1390" y="1170"/>
                      <a:pt x="1390" y="1170"/>
                      <a:pt x="1387" y="1170"/>
                    </a:cubicBezTo>
                    <a:cubicBezTo>
                      <a:pt x="1384" y="1170"/>
                      <a:pt x="1384" y="1170"/>
                      <a:pt x="1381" y="1170"/>
                    </a:cubicBezTo>
                    <a:cubicBezTo>
                      <a:pt x="1378" y="1170"/>
                      <a:pt x="1378" y="1171"/>
                      <a:pt x="1375" y="1171"/>
                    </a:cubicBezTo>
                    <a:cubicBezTo>
                      <a:pt x="1372" y="1171"/>
                      <a:pt x="1372" y="1171"/>
                      <a:pt x="1369" y="1171"/>
                    </a:cubicBezTo>
                    <a:cubicBezTo>
                      <a:pt x="1366" y="1171"/>
                      <a:pt x="1366" y="1171"/>
                      <a:pt x="1363" y="1171"/>
                    </a:cubicBezTo>
                    <a:cubicBezTo>
                      <a:pt x="1360" y="1171"/>
                      <a:pt x="1360" y="1170"/>
                      <a:pt x="1357" y="1170"/>
                    </a:cubicBezTo>
                    <a:cubicBezTo>
                      <a:pt x="1354" y="1170"/>
                      <a:pt x="1354" y="1168"/>
                      <a:pt x="1351" y="1168"/>
                    </a:cubicBezTo>
                    <a:cubicBezTo>
                      <a:pt x="1349" y="1168"/>
                      <a:pt x="1349" y="1167"/>
                      <a:pt x="1346" y="1167"/>
                    </a:cubicBezTo>
                    <a:cubicBezTo>
                      <a:pt x="1343" y="1167"/>
                      <a:pt x="1343" y="1167"/>
                      <a:pt x="1340" y="1167"/>
                    </a:cubicBezTo>
                    <a:cubicBezTo>
                      <a:pt x="1337" y="1167"/>
                      <a:pt x="1337" y="1169"/>
                      <a:pt x="1334" y="1169"/>
                    </a:cubicBezTo>
                    <a:cubicBezTo>
                      <a:pt x="1331" y="1169"/>
                      <a:pt x="1331" y="1169"/>
                      <a:pt x="1328" y="1169"/>
                    </a:cubicBezTo>
                    <a:cubicBezTo>
                      <a:pt x="1325" y="1169"/>
                      <a:pt x="1325" y="1170"/>
                      <a:pt x="1322" y="1170"/>
                    </a:cubicBezTo>
                    <a:cubicBezTo>
                      <a:pt x="1319" y="1170"/>
                      <a:pt x="1319" y="1171"/>
                      <a:pt x="1316" y="1171"/>
                    </a:cubicBezTo>
                    <a:cubicBezTo>
                      <a:pt x="1313" y="1171"/>
                      <a:pt x="1313" y="1169"/>
                      <a:pt x="1310" y="1169"/>
                    </a:cubicBezTo>
                    <a:cubicBezTo>
                      <a:pt x="1307" y="1169"/>
                      <a:pt x="1307" y="1169"/>
                      <a:pt x="1304" y="1169"/>
                    </a:cubicBezTo>
                    <a:cubicBezTo>
                      <a:pt x="1301" y="1169"/>
                      <a:pt x="1301" y="1171"/>
                      <a:pt x="1298" y="1171"/>
                    </a:cubicBezTo>
                    <a:cubicBezTo>
                      <a:pt x="1296" y="1171"/>
                      <a:pt x="1296" y="1170"/>
                      <a:pt x="1293" y="1170"/>
                    </a:cubicBezTo>
                    <a:cubicBezTo>
                      <a:pt x="1290" y="1170"/>
                      <a:pt x="1290" y="1168"/>
                      <a:pt x="1287" y="1168"/>
                    </a:cubicBezTo>
                    <a:cubicBezTo>
                      <a:pt x="1284" y="1168"/>
                      <a:pt x="1284" y="1170"/>
                      <a:pt x="1281" y="1170"/>
                    </a:cubicBezTo>
                    <a:cubicBezTo>
                      <a:pt x="1278" y="1170"/>
                      <a:pt x="1278" y="1171"/>
                      <a:pt x="1275" y="1171"/>
                    </a:cubicBezTo>
                    <a:cubicBezTo>
                      <a:pt x="1272" y="1171"/>
                      <a:pt x="1272" y="1169"/>
                      <a:pt x="1269" y="1169"/>
                    </a:cubicBezTo>
                    <a:cubicBezTo>
                      <a:pt x="1266" y="1169"/>
                      <a:pt x="1266" y="1171"/>
                      <a:pt x="1263" y="1171"/>
                    </a:cubicBezTo>
                    <a:cubicBezTo>
                      <a:pt x="1260" y="1171"/>
                      <a:pt x="1260" y="1168"/>
                      <a:pt x="1257" y="1168"/>
                    </a:cubicBezTo>
                    <a:cubicBezTo>
                      <a:pt x="1254" y="1168"/>
                      <a:pt x="1254" y="1169"/>
                      <a:pt x="1251" y="1169"/>
                    </a:cubicBezTo>
                    <a:cubicBezTo>
                      <a:pt x="1248" y="1169"/>
                      <a:pt x="1248" y="1167"/>
                      <a:pt x="1246" y="1167"/>
                    </a:cubicBezTo>
                    <a:cubicBezTo>
                      <a:pt x="1243" y="1167"/>
                      <a:pt x="1243" y="1171"/>
                      <a:pt x="1240" y="1171"/>
                    </a:cubicBezTo>
                    <a:cubicBezTo>
                      <a:pt x="1237" y="1171"/>
                      <a:pt x="1237" y="1171"/>
                      <a:pt x="1234" y="1171"/>
                    </a:cubicBezTo>
                    <a:cubicBezTo>
                      <a:pt x="1231" y="1171"/>
                      <a:pt x="1231" y="1168"/>
                      <a:pt x="1228" y="1168"/>
                    </a:cubicBezTo>
                    <a:cubicBezTo>
                      <a:pt x="1225" y="1168"/>
                      <a:pt x="1225" y="1170"/>
                      <a:pt x="1222" y="1170"/>
                    </a:cubicBezTo>
                    <a:cubicBezTo>
                      <a:pt x="1219" y="1170"/>
                      <a:pt x="1219" y="1168"/>
                      <a:pt x="1216" y="1168"/>
                    </a:cubicBezTo>
                    <a:cubicBezTo>
                      <a:pt x="1213" y="1168"/>
                      <a:pt x="1213" y="1169"/>
                      <a:pt x="1210" y="1169"/>
                    </a:cubicBezTo>
                    <a:cubicBezTo>
                      <a:pt x="1207" y="1169"/>
                      <a:pt x="1207" y="1170"/>
                      <a:pt x="1204" y="1170"/>
                    </a:cubicBezTo>
                    <a:cubicBezTo>
                      <a:pt x="1201" y="1170"/>
                      <a:pt x="1201" y="1167"/>
                      <a:pt x="1198" y="1167"/>
                    </a:cubicBezTo>
                    <a:cubicBezTo>
                      <a:pt x="1196" y="1167"/>
                      <a:pt x="1196" y="1168"/>
                      <a:pt x="1193" y="1168"/>
                    </a:cubicBezTo>
                    <a:cubicBezTo>
                      <a:pt x="1190" y="1168"/>
                      <a:pt x="1190" y="1167"/>
                      <a:pt x="1187" y="1167"/>
                    </a:cubicBezTo>
                    <a:cubicBezTo>
                      <a:pt x="1184" y="1167"/>
                      <a:pt x="1184" y="1169"/>
                      <a:pt x="1181" y="1169"/>
                    </a:cubicBezTo>
                    <a:cubicBezTo>
                      <a:pt x="1178" y="1169"/>
                      <a:pt x="1178" y="1171"/>
                      <a:pt x="1175" y="1171"/>
                    </a:cubicBezTo>
                    <a:cubicBezTo>
                      <a:pt x="1172" y="1171"/>
                      <a:pt x="1172" y="1171"/>
                      <a:pt x="1169" y="1171"/>
                    </a:cubicBezTo>
                    <a:cubicBezTo>
                      <a:pt x="1166" y="1171"/>
                      <a:pt x="1166" y="1167"/>
                      <a:pt x="1163" y="1167"/>
                    </a:cubicBezTo>
                    <a:cubicBezTo>
                      <a:pt x="1160" y="1167"/>
                      <a:pt x="1160" y="1170"/>
                      <a:pt x="1157" y="1170"/>
                    </a:cubicBezTo>
                    <a:cubicBezTo>
                      <a:pt x="1154" y="1170"/>
                      <a:pt x="1154" y="1170"/>
                      <a:pt x="1151" y="1170"/>
                    </a:cubicBezTo>
                    <a:cubicBezTo>
                      <a:pt x="1149" y="1170"/>
                      <a:pt x="1149" y="1169"/>
                      <a:pt x="1146" y="1169"/>
                    </a:cubicBezTo>
                    <a:cubicBezTo>
                      <a:pt x="1143" y="1169"/>
                      <a:pt x="1143" y="1168"/>
                      <a:pt x="1140" y="1168"/>
                    </a:cubicBezTo>
                    <a:cubicBezTo>
                      <a:pt x="1137" y="1168"/>
                      <a:pt x="1137" y="1170"/>
                      <a:pt x="1134" y="1170"/>
                    </a:cubicBezTo>
                    <a:cubicBezTo>
                      <a:pt x="1131" y="1170"/>
                      <a:pt x="1131" y="1171"/>
                      <a:pt x="1128" y="1171"/>
                    </a:cubicBezTo>
                    <a:cubicBezTo>
                      <a:pt x="1125" y="1171"/>
                      <a:pt x="1125" y="1170"/>
                      <a:pt x="1122" y="1170"/>
                    </a:cubicBezTo>
                    <a:cubicBezTo>
                      <a:pt x="1119" y="1170"/>
                      <a:pt x="1119" y="1168"/>
                      <a:pt x="1116" y="1168"/>
                    </a:cubicBezTo>
                    <a:cubicBezTo>
                      <a:pt x="1113" y="1168"/>
                      <a:pt x="1113" y="1169"/>
                      <a:pt x="1110" y="1169"/>
                    </a:cubicBezTo>
                    <a:cubicBezTo>
                      <a:pt x="1107" y="1169"/>
                      <a:pt x="1107" y="1170"/>
                      <a:pt x="1104" y="1170"/>
                    </a:cubicBezTo>
                    <a:cubicBezTo>
                      <a:pt x="1101" y="1170"/>
                      <a:pt x="1101" y="1170"/>
                      <a:pt x="1098" y="1170"/>
                    </a:cubicBezTo>
                    <a:cubicBezTo>
                      <a:pt x="1096" y="1170"/>
                      <a:pt x="1096" y="1171"/>
                      <a:pt x="1093" y="1171"/>
                    </a:cubicBezTo>
                    <a:cubicBezTo>
                      <a:pt x="1090" y="1171"/>
                      <a:pt x="1090" y="1168"/>
                      <a:pt x="1087" y="1168"/>
                    </a:cubicBezTo>
                    <a:cubicBezTo>
                      <a:pt x="1084" y="1168"/>
                      <a:pt x="1084" y="1167"/>
                      <a:pt x="1081" y="1167"/>
                    </a:cubicBezTo>
                    <a:cubicBezTo>
                      <a:pt x="1078" y="1167"/>
                      <a:pt x="1078" y="1168"/>
                      <a:pt x="1075" y="1168"/>
                    </a:cubicBezTo>
                    <a:cubicBezTo>
                      <a:pt x="1072" y="1168"/>
                      <a:pt x="1072" y="1170"/>
                      <a:pt x="1069" y="1170"/>
                    </a:cubicBezTo>
                    <a:cubicBezTo>
                      <a:pt x="1066" y="1170"/>
                      <a:pt x="1066" y="1169"/>
                      <a:pt x="1063" y="1169"/>
                    </a:cubicBezTo>
                    <a:cubicBezTo>
                      <a:pt x="1060" y="1169"/>
                      <a:pt x="1060" y="1169"/>
                      <a:pt x="1057" y="1169"/>
                    </a:cubicBezTo>
                    <a:cubicBezTo>
                      <a:pt x="1054" y="1169"/>
                      <a:pt x="1054" y="1171"/>
                      <a:pt x="1051" y="1171"/>
                    </a:cubicBezTo>
                    <a:cubicBezTo>
                      <a:pt x="1048" y="1171"/>
                      <a:pt x="1048" y="1171"/>
                      <a:pt x="1045" y="1171"/>
                    </a:cubicBezTo>
                    <a:cubicBezTo>
                      <a:pt x="1043" y="1171"/>
                      <a:pt x="1043" y="1167"/>
                      <a:pt x="1040" y="1167"/>
                    </a:cubicBezTo>
                    <a:cubicBezTo>
                      <a:pt x="1037" y="1167"/>
                      <a:pt x="1037" y="1167"/>
                      <a:pt x="1034" y="1167"/>
                    </a:cubicBezTo>
                    <a:cubicBezTo>
                      <a:pt x="1031" y="1167"/>
                      <a:pt x="1031" y="1168"/>
                      <a:pt x="1028" y="1168"/>
                    </a:cubicBezTo>
                    <a:cubicBezTo>
                      <a:pt x="1025" y="1168"/>
                      <a:pt x="1025" y="1167"/>
                      <a:pt x="1022" y="1167"/>
                    </a:cubicBezTo>
                    <a:cubicBezTo>
                      <a:pt x="1019" y="1167"/>
                      <a:pt x="1019" y="1169"/>
                      <a:pt x="1016" y="1169"/>
                    </a:cubicBezTo>
                    <a:cubicBezTo>
                      <a:pt x="1013" y="1169"/>
                      <a:pt x="1013" y="1169"/>
                      <a:pt x="1010" y="1169"/>
                    </a:cubicBezTo>
                    <a:cubicBezTo>
                      <a:pt x="1007" y="1169"/>
                      <a:pt x="1007" y="1168"/>
                      <a:pt x="1004" y="1168"/>
                    </a:cubicBezTo>
                    <a:cubicBezTo>
                      <a:pt x="1001" y="1168"/>
                      <a:pt x="1001" y="1167"/>
                      <a:pt x="998" y="1167"/>
                    </a:cubicBezTo>
                    <a:cubicBezTo>
                      <a:pt x="995" y="1167"/>
                      <a:pt x="995" y="1168"/>
                      <a:pt x="993" y="1168"/>
                    </a:cubicBezTo>
                    <a:cubicBezTo>
                      <a:pt x="990" y="1168"/>
                      <a:pt x="990" y="1170"/>
                      <a:pt x="987" y="1170"/>
                    </a:cubicBezTo>
                    <a:cubicBezTo>
                      <a:pt x="984" y="1170"/>
                      <a:pt x="984" y="1170"/>
                      <a:pt x="981" y="1170"/>
                    </a:cubicBezTo>
                    <a:cubicBezTo>
                      <a:pt x="978" y="1170"/>
                      <a:pt x="978" y="1170"/>
                      <a:pt x="975" y="1170"/>
                    </a:cubicBezTo>
                    <a:cubicBezTo>
                      <a:pt x="972" y="1170"/>
                      <a:pt x="972" y="1170"/>
                      <a:pt x="969" y="1170"/>
                    </a:cubicBezTo>
                    <a:cubicBezTo>
                      <a:pt x="966" y="1170"/>
                      <a:pt x="966" y="1169"/>
                      <a:pt x="963" y="1169"/>
                    </a:cubicBezTo>
                    <a:cubicBezTo>
                      <a:pt x="960" y="1169"/>
                      <a:pt x="960" y="1167"/>
                      <a:pt x="957" y="1167"/>
                    </a:cubicBezTo>
                    <a:cubicBezTo>
                      <a:pt x="954" y="1167"/>
                      <a:pt x="954" y="1167"/>
                      <a:pt x="951" y="1167"/>
                    </a:cubicBezTo>
                    <a:cubicBezTo>
                      <a:pt x="948" y="1167"/>
                      <a:pt x="948" y="1167"/>
                      <a:pt x="945" y="1167"/>
                    </a:cubicBezTo>
                    <a:cubicBezTo>
                      <a:pt x="942" y="1167"/>
                      <a:pt x="942" y="1169"/>
                      <a:pt x="940" y="1169"/>
                    </a:cubicBezTo>
                    <a:cubicBezTo>
                      <a:pt x="937" y="1169"/>
                      <a:pt x="937" y="1169"/>
                      <a:pt x="934" y="1169"/>
                    </a:cubicBezTo>
                    <a:cubicBezTo>
                      <a:pt x="931" y="1169"/>
                      <a:pt x="931" y="1170"/>
                      <a:pt x="928" y="1170"/>
                    </a:cubicBezTo>
                    <a:cubicBezTo>
                      <a:pt x="925" y="1170"/>
                      <a:pt x="925" y="1168"/>
                      <a:pt x="922" y="1168"/>
                    </a:cubicBezTo>
                    <a:cubicBezTo>
                      <a:pt x="919" y="1168"/>
                      <a:pt x="919" y="1167"/>
                      <a:pt x="916" y="1167"/>
                    </a:cubicBezTo>
                    <a:cubicBezTo>
                      <a:pt x="913" y="1167"/>
                      <a:pt x="913" y="1167"/>
                      <a:pt x="910" y="1167"/>
                    </a:cubicBezTo>
                    <a:cubicBezTo>
                      <a:pt x="907" y="1167"/>
                      <a:pt x="907" y="1169"/>
                      <a:pt x="904" y="1169"/>
                    </a:cubicBezTo>
                    <a:cubicBezTo>
                      <a:pt x="901" y="1169"/>
                      <a:pt x="901" y="1168"/>
                      <a:pt x="898" y="1168"/>
                    </a:cubicBezTo>
                    <a:cubicBezTo>
                      <a:pt x="895" y="1168"/>
                      <a:pt x="895" y="1169"/>
                      <a:pt x="892" y="1169"/>
                    </a:cubicBezTo>
                    <a:cubicBezTo>
                      <a:pt x="889" y="1169"/>
                      <a:pt x="889" y="1171"/>
                      <a:pt x="887" y="1171"/>
                    </a:cubicBezTo>
                    <a:cubicBezTo>
                      <a:pt x="884" y="1171"/>
                      <a:pt x="884" y="1170"/>
                      <a:pt x="881" y="1170"/>
                    </a:cubicBezTo>
                    <a:cubicBezTo>
                      <a:pt x="878" y="1170"/>
                      <a:pt x="878" y="1171"/>
                      <a:pt x="875" y="1171"/>
                    </a:cubicBezTo>
                    <a:cubicBezTo>
                      <a:pt x="872" y="1171"/>
                      <a:pt x="872" y="1170"/>
                      <a:pt x="869" y="1170"/>
                    </a:cubicBezTo>
                    <a:cubicBezTo>
                      <a:pt x="866" y="1170"/>
                      <a:pt x="866" y="1170"/>
                      <a:pt x="863" y="1170"/>
                    </a:cubicBezTo>
                    <a:cubicBezTo>
                      <a:pt x="860" y="1170"/>
                      <a:pt x="860" y="1169"/>
                      <a:pt x="857" y="1169"/>
                    </a:cubicBezTo>
                    <a:cubicBezTo>
                      <a:pt x="854" y="1169"/>
                      <a:pt x="854" y="1169"/>
                      <a:pt x="851" y="1169"/>
                    </a:cubicBezTo>
                    <a:cubicBezTo>
                      <a:pt x="848" y="1169"/>
                      <a:pt x="848" y="1171"/>
                      <a:pt x="845" y="1171"/>
                    </a:cubicBezTo>
                    <a:cubicBezTo>
                      <a:pt x="842" y="1171"/>
                      <a:pt x="842" y="1171"/>
                      <a:pt x="839" y="1171"/>
                    </a:cubicBezTo>
                    <a:cubicBezTo>
                      <a:pt x="837" y="1171"/>
                      <a:pt x="837" y="1168"/>
                      <a:pt x="834" y="1168"/>
                    </a:cubicBezTo>
                    <a:cubicBezTo>
                      <a:pt x="831" y="1168"/>
                      <a:pt x="831" y="1170"/>
                      <a:pt x="828" y="1170"/>
                    </a:cubicBezTo>
                    <a:cubicBezTo>
                      <a:pt x="825" y="1170"/>
                      <a:pt x="825" y="1169"/>
                      <a:pt x="822" y="1169"/>
                    </a:cubicBezTo>
                    <a:cubicBezTo>
                      <a:pt x="819" y="1169"/>
                      <a:pt x="819" y="1170"/>
                      <a:pt x="816" y="1170"/>
                    </a:cubicBezTo>
                    <a:cubicBezTo>
                      <a:pt x="813" y="1170"/>
                      <a:pt x="813" y="1167"/>
                      <a:pt x="810" y="1167"/>
                    </a:cubicBezTo>
                    <a:cubicBezTo>
                      <a:pt x="807" y="1167"/>
                      <a:pt x="807" y="1171"/>
                      <a:pt x="804" y="1171"/>
                    </a:cubicBezTo>
                    <a:cubicBezTo>
                      <a:pt x="801" y="1171"/>
                      <a:pt x="801" y="1168"/>
                      <a:pt x="798" y="1168"/>
                    </a:cubicBezTo>
                    <a:cubicBezTo>
                      <a:pt x="795" y="1168"/>
                      <a:pt x="795" y="1170"/>
                      <a:pt x="792" y="1170"/>
                    </a:cubicBezTo>
                    <a:cubicBezTo>
                      <a:pt x="789" y="1170"/>
                      <a:pt x="789" y="1169"/>
                      <a:pt x="786" y="1169"/>
                    </a:cubicBezTo>
                    <a:cubicBezTo>
                      <a:pt x="784" y="1169"/>
                      <a:pt x="784" y="1169"/>
                      <a:pt x="781" y="1169"/>
                    </a:cubicBezTo>
                    <a:cubicBezTo>
                      <a:pt x="778" y="1169"/>
                      <a:pt x="778" y="1169"/>
                      <a:pt x="775" y="1169"/>
                    </a:cubicBezTo>
                    <a:cubicBezTo>
                      <a:pt x="772" y="1169"/>
                      <a:pt x="772" y="1169"/>
                      <a:pt x="769" y="1169"/>
                    </a:cubicBezTo>
                    <a:cubicBezTo>
                      <a:pt x="766" y="1169"/>
                      <a:pt x="766" y="1167"/>
                      <a:pt x="763" y="1167"/>
                    </a:cubicBezTo>
                    <a:cubicBezTo>
                      <a:pt x="760" y="1167"/>
                      <a:pt x="760" y="1170"/>
                      <a:pt x="757" y="1170"/>
                    </a:cubicBezTo>
                    <a:cubicBezTo>
                      <a:pt x="754" y="1170"/>
                      <a:pt x="754" y="1169"/>
                      <a:pt x="751" y="1169"/>
                    </a:cubicBezTo>
                    <a:cubicBezTo>
                      <a:pt x="748" y="1169"/>
                      <a:pt x="748" y="1169"/>
                      <a:pt x="745" y="1169"/>
                    </a:cubicBezTo>
                    <a:cubicBezTo>
                      <a:pt x="742" y="1169"/>
                      <a:pt x="742" y="1169"/>
                      <a:pt x="739" y="1169"/>
                    </a:cubicBezTo>
                    <a:cubicBezTo>
                      <a:pt x="736" y="1169"/>
                      <a:pt x="736" y="1171"/>
                      <a:pt x="733" y="1171"/>
                    </a:cubicBezTo>
                    <a:cubicBezTo>
                      <a:pt x="730" y="1171"/>
                      <a:pt x="730" y="1168"/>
                      <a:pt x="728" y="1168"/>
                    </a:cubicBezTo>
                    <a:cubicBezTo>
                      <a:pt x="725" y="1168"/>
                      <a:pt x="725" y="1171"/>
                      <a:pt x="722" y="1171"/>
                    </a:cubicBezTo>
                    <a:cubicBezTo>
                      <a:pt x="719" y="1171"/>
                      <a:pt x="719" y="1168"/>
                      <a:pt x="716" y="1168"/>
                    </a:cubicBezTo>
                    <a:cubicBezTo>
                      <a:pt x="713" y="1168"/>
                      <a:pt x="713" y="1170"/>
                      <a:pt x="710" y="1170"/>
                    </a:cubicBezTo>
                    <a:cubicBezTo>
                      <a:pt x="707" y="1170"/>
                      <a:pt x="707" y="1167"/>
                      <a:pt x="704" y="1167"/>
                    </a:cubicBezTo>
                    <a:cubicBezTo>
                      <a:pt x="701" y="1167"/>
                      <a:pt x="701" y="1167"/>
                      <a:pt x="698" y="1167"/>
                    </a:cubicBezTo>
                    <a:cubicBezTo>
                      <a:pt x="695" y="1167"/>
                      <a:pt x="695" y="1169"/>
                      <a:pt x="692" y="1169"/>
                    </a:cubicBezTo>
                    <a:cubicBezTo>
                      <a:pt x="689" y="1169"/>
                      <a:pt x="689" y="1171"/>
                      <a:pt x="686" y="1171"/>
                    </a:cubicBezTo>
                    <a:cubicBezTo>
                      <a:pt x="683" y="1171"/>
                      <a:pt x="683" y="1169"/>
                      <a:pt x="680" y="1169"/>
                    </a:cubicBezTo>
                    <a:cubicBezTo>
                      <a:pt x="678" y="1169"/>
                      <a:pt x="678" y="1169"/>
                      <a:pt x="675" y="1169"/>
                    </a:cubicBezTo>
                    <a:cubicBezTo>
                      <a:pt x="672" y="1169"/>
                      <a:pt x="672" y="1170"/>
                      <a:pt x="669" y="1170"/>
                    </a:cubicBezTo>
                    <a:cubicBezTo>
                      <a:pt x="666" y="1170"/>
                      <a:pt x="666" y="1168"/>
                      <a:pt x="663" y="1168"/>
                    </a:cubicBezTo>
                    <a:cubicBezTo>
                      <a:pt x="660" y="1168"/>
                      <a:pt x="660" y="1171"/>
                      <a:pt x="657" y="1171"/>
                    </a:cubicBezTo>
                    <a:cubicBezTo>
                      <a:pt x="654" y="1171"/>
                      <a:pt x="654" y="1171"/>
                      <a:pt x="651" y="1171"/>
                    </a:cubicBezTo>
                    <a:cubicBezTo>
                      <a:pt x="648" y="1171"/>
                      <a:pt x="648" y="1167"/>
                      <a:pt x="645" y="1167"/>
                    </a:cubicBezTo>
                    <a:cubicBezTo>
                      <a:pt x="642" y="1167"/>
                      <a:pt x="642" y="1170"/>
                      <a:pt x="639" y="1170"/>
                    </a:cubicBezTo>
                    <a:cubicBezTo>
                      <a:pt x="636" y="1170"/>
                      <a:pt x="636" y="1170"/>
                      <a:pt x="633" y="1170"/>
                    </a:cubicBezTo>
                    <a:cubicBezTo>
                      <a:pt x="630" y="1170"/>
                      <a:pt x="630" y="1168"/>
                      <a:pt x="628" y="1168"/>
                    </a:cubicBezTo>
                    <a:cubicBezTo>
                      <a:pt x="625" y="1168"/>
                      <a:pt x="625" y="1171"/>
                      <a:pt x="622" y="1171"/>
                    </a:cubicBezTo>
                    <a:cubicBezTo>
                      <a:pt x="619" y="1171"/>
                      <a:pt x="619" y="1169"/>
                      <a:pt x="616" y="1169"/>
                    </a:cubicBezTo>
                    <a:cubicBezTo>
                      <a:pt x="613" y="1169"/>
                      <a:pt x="613" y="1167"/>
                      <a:pt x="610" y="1167"/>
                    </a:cubicBezTo>
                    <a:cubicBezTo>
                      <a:pt x="607" y="1167"/>
                      <a:pt x="607" y="1171"/>
                      <a:pt x="604" y="1171"/>
                    </a:cubicBezTo>
                    <a:cubicBezTo>
                      <a:pt x="601" y="1171"/>
                      <a:pt x="601" y="1170"/>
                      <a:pt x="598" y="1170"/>
                    </a:cubicBezTo>
                    <a:cubicBezTo>
                      <a:pt x="595" y="1170"/>
                      <a:pt x="595" y="1169"/>
                      <a:pt x="592" y="1169"/>
                    </a:cubicBezTo>
                    <a:cubicBezTo>
                      <a:pt x="589" y="1169"/>
                      <a:pt x="589" y="1169"/>
                      <a:pt x="586" y="1169"/>
                    </a:cubicBezTo>
                    <a:cubicBezTo>
                      <a:pt x="583" y="1169"/>
                      <a:pt x="583" y="1171"/>
                      <a:pt x="581" y="1171"/>
                    </a:cubicBezTo>
                    <a:cubicBezTo>
                      <a:pt x="578" y="1171"/>
                      <a:pt x="578" y="1170"/>
                      <a:pt x="575" y="1170"/>
                    </a:cubicBezTo>
                    <a:cubicBezTo>
                      <a:pt x="572" y="1170"/>
                      <a:pt x="572" y="1170"/>
                      <a:pt x="569" y="1170"/>
                    </a:cubicBezTo>
                    <a:cubicBezTo>
                      <a:pt x="566" y="1170"/>
                      <a:pt x="566" y="1168"/>
                      <a:pt x="563" y="1168"/>
                    </a:cubicBezTo>
                    <a:cubicBezTo>
                      <a:pt x="560" y="1168"/>
                      <a:pt x="560" y="1168"/>
                      <a:pt x="557" y="1168"/>
                    </a:cubicBezTo>
                    <a:cubicBezTo>
                      <a:pt x="554" y="1168"/>
                      <a:pt x="554" y="1168"/>
                      <a:pt x="551" y="1168"/>
                    </a:cubicBezTo>
                    <a:cubicBezTo>
                      <a:pt x="548" y="1168"/>
                      <a:pt x="548" y="1170"/>
                      <a:pt x="545" y="1170"/>
                    </a:cubicBezTo>
                    <a:cubicBezTo>
                      <a:pt x="542" y="1170"/>
                      <a:pt x="542" y="1169"/>
                      <a:pt x="539" y="1169"/>
                    </a:cubicBezTo>
                    <a:cubicBezTo>
                      <a:pt x="536" y="1169"/>
                      <a:pt x="536" y="1169"/>
                      <a:pt x="533" y="1169"/>
                    </a:cubicBezTo>
                    <a:cubicBezTo>
                      <a:pt x="531" y="1169"/>
                      <a:pt x="531" y="1167"/>
                      <a:pt x="528" y="1167"/>
                    </a:cubicBezTo>
                    <a:cubicBezTo>
                      <a:pt x="525" y="1167"/>
                      <a:pt x="525" y="1167"/>
                      <a:pt x="522" y="1167"/>
                    </a:cubicBezTo>
                    <a:cubicBezTo>
                      <a:pt x="519" y="1167"/>
                      <a:pt x="519" y="1168"/>
                      <a:pt x="516" y="1168"/>
                    </a:cubicBezTo>
                    <a:cubicBezTo>
                      <a:pt x="513" y="1168"/>
                      <a:pt x="513" y="1170"/>
                      <a:pt x="510" y="1170"/>
                    </a:cubicBezTo>
                    <a:cubicBezTo>
                      <a:pt x="507" y="1170"/>
                      <a:pt x="507" y="1169"/>
                      <a:pt x="504" y="1169"/>
                    </a:cubicBezTo>
                    <a:cubicBezTo>
                      <a:pt x="501" y="1169"/>
                      <a:pt x="501" y="1168"/>
                      <a:pt x="498" y="1168"/>
                    </a:cubicBezTo>
                    <a:cubicBezTo>
                      <a:pt x="495" y="1168"/>
                      <a:pt x="495" y="1169"/>
                      <a:pt x="492" y="1169"/>
                    </a:cubicBezTo>
                    <a:cubicBezTo>
                      <a:pt x="489" y="1169"/>
                      <a:pt x="489" y="1170"/>
                      <a:pt x="486" y="1170"/>
                    </a:cubicBezTo>
                    <a:cubicBezTo>
                      <a:pt x="483" y="1170"/>
                      <a:pt x="483" y="1169"/>
                      <a:pt x="480" y="1169"/>
                    </a:cubicBezTo>
                    <a:cubicBezTo>
                      <a:pt x="478" y="1169"/>
                      <a:pt x="478" y="1168"/>
                      <a:pt x="475" y="1168"/>
                    </a:cubicBezTo>
                    <a:cubicBezTo>
                      <a:pt x="472" y="1168"/>
                      <a:pt x="472" y="1170"/>
                      <a:pt x="469" y="1170"/>
                    </a:cubicBezTo>
                    <a:cubicBezTo>
                      <a:pt x="466" y="1170"/>
                      <a:pt x="466" y="1168"/>
                      <a:pt x="463" y="1168"/>
                    </a:cubicBezTo>
                    <a:cubicBezTo>
                      <a:pt x="460" y="1168"/>
                      <a:pt x="460" y="1169"/>
                      <a:pt x="457" y="1169"/>
                    </a:cubicBezTo>
                    <a:cubicBezTo>
                      <a:pt x="454" y="1169"/>
                      <a:pt x="454" y="1167"/>
                      <a:pt x="451" y="1167"/>
                    </a:cubicBezTo>
                    <a:cubicBezTo>
                      <a:pt x="448" y="1167"/>
                      <a:pt x="448" y="1170"/>
                      <a:pt x="445" y="1170"/>
                    </a:cubicBezTo>
                    <a:cubicBezTo>
                      <a:pt x="442" y="1170"/>
                      <a:pt x="442" y="1171"/>
                      <a:pt x="439" y="1171"/>
                    </a:cubicBezTo>
                    <a:cubicBezTo>
                      <a:pt x="436" y="1171"/>
                      <a:pt x="436" y="1171"/>
                      <a:pt x="433" y="1171"/>
                    </a:cubicBezTo>
                    <a:cubicBezTo>
                      <a:pt x="430" y="1171"/>
                      <a:pt x="430" y="1170"/>
                      <a:pt x="427" y="1170"/>
                    </a:cubicBezTo>
                    <a:cubicBezTo>
                      <a:pt x="425" y="1170"/>
                      <a:pt x="425" y="1168"/>
                      <a:pt x="422" y="1168"/>
                    </a:cubicBezTo>
                    <a:cubicBezTo>
                      <a:pt x="419" y="1168"/>
                      <a:pt x="419" y="1168"/>
                      <a:pt x="416" y="1168"/>
                    </a:cubicBezTo>
                    <a:cubicBezTo>
                      <a:pt x="413" y="1168"/>
                      <a:pt x="413" y="1169"/>
                      <a:pt x="410" y="1169"/>
                    </a:cubicBezTo>
                    <a:cubicBezTo>
                      <a:pt x="407" y="1169"/>
                      <a:pt x="407" y="1168"/>
                      <a:pt x="404" y="1168"/>
                    </a:cubicBezTo>
                    <a:cubicBezTo>
                      <a:pt x="401" y="1168"/>
                      <a:pt x="401" y="1168"/>
                      <a:pt x="398" y="1168"/>
                    </a:cubicBezTo>
                    <a:cubicBezTo>
                      <a:pt x="395" y="1168"/>
                      <a:pt x="395" y="1167"/>
                      <a:pt x="392" y="1167"/>
                    </a:cubicBezTo>
                    <a:cubicBezTo>
                      <a:pt x="389" y="1167"/>
                      <a:pt x="389" y="1167"/>
                      <a:pt x="386" y="1167"/>
                    </a:cubicBezTo>
                    <a:cubicBezTo>
                      <a:pt x="383" y="1167"/>
                      <a:pt x="383" y="1170"/>
                      <a:pt x="380" y="1170"/>
                    </a:cubicBezTo>
                    <a:cubicBezTo>
                      <a:pt x="377" y="1170"/>
                      <a:pt x="377" y="1170"/>
                      <a:pt x="374" y="1170"/>
                    </a:cubicBezTo>
                    <a:cubicBezTo>
                      <a:pt x="371" y="1170"/>
                      <a:pt x="371" y="1170"/>
                      <a:pt x="369" y="1170"/>
                    </a:cubicBezTo>
                    <a:cubicBezTo>
                      <a:pt x="366" y="1170"/>
                      <a:pt x="366" y="1170"/>
                      <a:pt x="363" y="1170"/>
                    </a:cubicBezTo>
                    <a:cubicBezTo>
                      <a:pt x="360" y="1170"/>
                      <a:pt x="360" y="1168"/>
                      <a:pt x="357" y="1168"/>
                    </a:cubicBezTo>
                    <a:cubicBezTo>
                      <a:pt x="354" y="1168"/>
                      <a:pt x="354" y="1171"/>
                      <a:pt x="351" y="1171"/>
                    </a:cubicBezTo>
                    <a:cubicBezTo>
                      <a:pt x="348" y="1171"/>
                      <a:pt x="348" y="1168"/>
                      <a:pt x="345" y="1168"/>
                    </a:cubicBezTo>
                    <a:cubicBezTo>
                      <a:pt x="342" y="1168"/>
                      <a:pt x="342" y="1167"/>
                      <a:pt x="339" y="1167"/>
                    </a:cubicBezTo>
                    <a:cubicBezTo>
                      <a:pt x="336" y="1167"/>
                      <a:pt x="336" y="1168"/>
                      <a:pt x="333" y="1168"/>
                    </a:cubicBezTo>
                    <a:cubicBezTo>
                      <a:pt x="330" y="1168"/>
                      <a:pt x="330" y="1171"/>
                      <a:pt x="327" y="1171"/>
                    </a:cubicBezTo>
                    <a:cubicBezTo>
                      <a:pt x="324" y="1171"/>
                      <a:pt x="324" y="1171"/>
                      <a:pt x="321" y="1171"/>
                    </a:cubicBezTo>
                    <a:cubicBezTo>
                      <a:pt x="318" y="1171"/>
                      <a:pt x="318" y="1171"/>
                      <a:pt x="315" y="1171"/>
                    </a:cubicBezTo>
                    <a:cubicBezTo>
                      <a:pt x="313" y="1171"/>
                      <a:pt x="313" y="1167"/>
                      <a:pt x="310" y="1167"/>
                    </a:cubicBezTo>
                    <a:cubicBezTo>
                      <a:pt x="307" y="1167"/>
                      <a:pt x="307" y="1171"/>
                      <a:pt x="304" y="1171"/>
                    </a:cubicBezTo>
                    <a:cubicBezTo>
                      <a:pt x="301" y="1171"/>
                      <a:pt x="301" y="1167"/>
                      <a:pt x="298" y="1167"/>
                    </a:cubicBezTo>
                    <a:cubicBezTo>
                      <a:pt x="295" y="1167"/>
                      <a:pt x="295" y="1168"/>
                      <a:pt x="292" y="1168"/>
                    </a:cubicBezTo>
                    <a:cubicBezTo>
                      <a:pt x="289" y="1168"/>
                      <a:pt x="289" y="1170"/>
                      <a:pt x="286" y="1170"/>
                    </a:cubicBezTo>
                    <a:cubicBezTo>
                      <a:pt x="283" y="1170"/>
                      <a:pt x="283" y="1170"/>
                      <a:pt x="280" y="1170"/>
                    </a:cubicBezTo>
                    <a:cubicBezTo>
                      <a:pt x="277" y="1170"/>
                      <a:pt x="277" y="1169"/>
                      <a:pt x="274" y="1169"/>
                    </a:cubicBezTo>
                    <a:cubicBezTo>
                      <a:pt x="271" y="1169"/>
                      <a:pt x="271" y="1168"/>
                      <a:pt x="268" y="1168"/>
                    </a:cubicBezTo>
                    <a:cubicBezTo>
                      <a:pt x="265" y="1168"/>
                      <a:pt x="265" y="1169"/>
                      <a:pt x="262" y="1169"/>
                    </a:cubicBezTo>
                    <a:cubicBezTo>
                      <a:pt x="259" y="1169"/>
                      <a:pt x="259" y="1167"/>
                      <a:pt x="256" y="1167"/>
                    </a:cubicBezTo>
                    <a:cubicBezTo>
                      <a:pt x="254" y="1167"/>
                      <a:pt x="254" y="1170"/>
                      <a:pt x="251" y="1170"/>
                    </a:cubicBezTo>
                    <a:cubicBezTo>
                      <a:pt x="248" y="1170"/>
                      <a:pt x="248" y="1168"/>
                      <a:pt x="245" y="1168"/>
                    </a:cubicBezTo>
                    <a:cubicBezTo>
                      <a:pt x="242" y="1168"/>
                      <a:pt x="242" y="1171"/>
                      <a:pt x="239" y="1171"/>
                    </a:cubicBezTo>
                    <a:cubicBezTo>
                      <a:pt x="236" y="1171"/>
                      <a:pt x="236" y="1168"/>
                      <a:pt x="233" y="1168"/>
                    </a:cubicBezTo>
                    <a:cubicBezTo>
                      <a:pt x="230" y="1168"/>
                      <a:pt x="230" y="1171"/>
                      <a:pt x="227" y="1171"/>
                    </a:cubicBezTo>
                    <a:cubicBezTo>
                      <a:pt x="224" y="1171"/>
                      <a:pt x="224" y="1170"/>
                      <a:pt x="221" y="1170"/>
                    </a:cubicBezTo>
                    <a:cubicBezTo>
                      <a:pt x="218" y="1170"/>
                      <a:pt x="218" y="1167"/>
                      <a:pt x="215" y="1167"/>
                    </a:cubicBezTo>
                    <a:cubicBezTo>
                      <a:pt x="212" y="1167"/>
                      <a:pt x="212" y="1170"/>
                      <a:pt x="209" y="1170"/>
                    </a:cubicBezTo>
                    <a:cubicBezTo>
                      <a:pt x="206" y="1170"/>
                      <a:pt x="206" y="1170"/>
                      <a:pt x="203" y="1170"/>
                    </a:cubicBezTo>
                    <a:cubicBezTo>
                      <a:pt x="200" y="1170"/>
                      <a:pt x="200" y="1168"/>
                      <a:pt x="197" y="1168"/>
                    </a:cubicBezTo>
                    <a:cubicBezTo>
                      <a:pt x="195" y="1168"/>
                      <a:pt x="195" y="1167"/>
                      <a:pt x="192" y="1167"/>
                    </a:cubicBezTo>
                    <a:cubicBezTo>
                      <a:pt x="189" y="1167"/>
                      <a:pt x="189" y="1168"/>
                      <a:pt x="186" y="1168"/>
                    </a:cubicBezTo>
                    <a:cubicBezTo>
                      <a:pt x="183" y="1168"/>
                      <a:pt x="183" y="1171"/>
                      <a:pt x="180" y="1171"/>
                    </a:cubicBezTo>
                    <a:cubicBezTo>
                      <a:pt x="177" y="1171"/>
                      <a:pt x="177" y="1170"/>
                      <a:pt x="174" y="1170"/>
                    </a:cubicBezTo>
                    <a:cubicBezTo>
                      <a:pt x="171" y="1170"/>
                      <a:pt x="171" y="1168"/>
                      <a:pt x="168" y="1168"/>
                    </a:cubicBezTo>
                    <a:cubicBezTo>
                      <a:pt x="165" y="1168"/>
                      <a:pt x="165" y="1168"/>
                      <a:pt x="162" y="1168"/>
                    </a:cubicBezTo>
                    <a:cubicBezTo>
                      <a:pt x="159" y="1168"/>
                      <a:pt x="159" y="1168"/>
                      <a:pt x="156" y="1168"/>
                    </a:cubicBezTo>
                    <a:cubicBezTo>
                      <a:pt x="153" y="1168"/>
                      <a:pt x="153" y="1167"/>
                      <a:pt x="150" y="1167"/>
                    </a:cubicBezTo>
                    <a:cubicBezTo>
                      <a:pt x="147" y="1167"/>
                      <a:pt x="147" y="1171"/>
                      <a:pt x="144" y="1171"/>
                    </a:cubicBezTo>
                    <a:cubicBezTo>
                      <a:pt x="141" y="1171"/>
                      <a:pt x="141" y="1170"/>
                      <a:pt x="139" y="1170"/>
                    </a:cubicBezTo>
                    <a:cubicBezTo>
                      <a:pt x="136" y="1170"/>
                      <a:pt x="136" y="1169"/>
                      <a:pt x="133" y="1169"/>
                    </a:cubicBezTo>
                    <a:cubicBezTo>
                      <a:pt x="130" y="1169"/>
                      <a:pt x="130" y="1170"/>
                      <a:pt x="127" y="1170"/>
                    </a:cubicBezTo>
                    <a:cubicBezTo>
                      <a:pt x="124" y="1170"/>
                      <a:pt x="124" y="1168"/>
                      <a:pt x="121" y="1168"/>
                    </a:cubicBezTo>
                    <a:cubicBezTo>
                      <a:pt x="118" y="1168"/>
                      <a:pt x="118" y="1169"/>
                      <a:pt x="115" y="1169"/>
                    </a:cubicBezTo>
                    <a:cubicBezTo>
                      <a:pt x="112" y="1169"/>
                      <a:pt x="112" y="1169"/>
                      <a:pt x="109" y="1169"/>
                    </a:cubicBezTo>
                    <a:cubicBezTo>
                      <a:pt x="106" y="1169"/>
                      <a:pt x="106" y="1168"/>
                      <a:pt x="103" y="1168"/>
                    </a:cubicBezTo>
                    <a:cubicBezTo>
                      <a:pt x="100" y="1168"/>
                      <a:pt x="100" y="1170"/>
                      <a:pt x="97" y="1170"/>
                    </a:cubicBezTo>
                    <a:cubicBezTo>
                      <a:pt x="94" y="1170"/>
                      <a:pt x="94" y="1171"/>
                      <a:pt x="91" y="1171"/>
                    </a:cubicBezTo>
                    <a:cubicBezTo>
                      <a:pt x="88" y="1171"/>
                      <a:pt x="88" y="1170"/>
                      <a:pt x="85" y="1170"/>
                    </a:cubicBezTo>
                    <a:cubicBezTo>
                      <a:pt x="82" y="1170"/>
                      <a:pt x="82" y="1170"/>
                      <a:pt x="79" y="1170"/>
                    </a:cubicBezTo>
                    <a:cubicBezTo>
                      <a:pt x="76" y="1170"/>
                      <a:pt x="76" y="1169"/>
                      <a:pt x="74" y="1169"/>
                    </a:cubicBezTo>
                    <a:cubicBezTo>
                      <a:pt x="71" y="1169"/>
                      <a:pt x="71" y="1171"/>
                      <a:pt x="68" y="1171"/>
                    </a:cubicBezTo>
                    <a:cubicBezTo>
                      <a:pt x="65" y="1171"/>
                      <a:pt x="65" y="1171"/>
                      <a:pt x="62" y="1171"/>
                    </a:cubicBezTo>
                    <a:cubicBezTo>
                      <a:pt x="59" y="1171"/>
                      <a:pt x="59" y="1169"/>
                      <a:pt x="56" y="1169"/>
                    </a:cubicBezTo>
                    <a:cubicBezTo>
                      <a:pt x="53" y="1169"/>
                      <a:pt x="53" y="1171"/>
                      <a:pt x="50" y="1171"/>
                    </a:cubicBezTo>
                    <a:cubicBezTo>
                      <a:pt x="47" y="1171"/>
                      <a:pt x="47" y="1171"/>
                      <a:pt x="44" y="1171"/>
                    </a:cubicBezTo>
                    <a:cubicBezTo>
                      <a:pt x="41" y="1171"/>
                      <a:pt x="41" y="1168"/>
                      <a:pt x="38" y="1168"/>
                    </a:cubicBezTo>
                    <a:cubicBezTo>
                      <a:pt x="35" y="1168"/>
                      <a:pt x="35" y="1170"/>
                      <a:pt x="32" y="1170"/>
                    </a:cubicBezTo>
                    <a:cubicBezTo>
                      <a:pt x="29" y="1170"/>
                      <a:pt x="29" y="1170"/>
                      <a:pt x="26" y="1170"/>
                    </a:cubicBezTo>
                    <a:cubicBezTo>
                      <a:pt x="23" y="1170"/>
                      <a:pt x="23" y="1171"/>
                      <a:pt x="20" y="1171"/>
                    </a:cubicBezTo>
                    <a:cubicBezTo>
                      <a:pt x="17" y="1171"/>
                      <a:pt x="17" y="1170"/>
                      <a:pt x="14" y="1170"/>
                    </a:cubicBezTo>
                    <a:cubicBezTo>
                      <a:pt x="11" y="1170"/>
                      <a:pt x="11" y="1169"/>
                      <a:pt x="8" y="1169"/>
                    </a:cubicBezTo>
                    <a:cubicBezTo>
                      <a:pt x="5" y="1169"/>
                      <a:pt x="5" y="1167"/>
                      <a:pt x="3" y="1169"/>
                    </a:cubicBezTo>
                    <a:cubicBezTo>
                      <a:pt x="1" y="1172"/>
                      <a:pt x="2" y="1172"/>
                      <a:pt x="2" y="1175"/>
                    </a:cubicBezTo>
                    <a:cubicBezTo>
                      <a:pt x="2" y="1178"/>
                      <a:pt x="4" y="1178"/>
                      <a:pt x="4" y="1181"/>
                    </a:cubicBezTo>
                    <a:cubicBezTo>
                      <a:pt x="4" y="1184"/>
                      <a:pt x="3" y="1184"/>
                      <a:pt x="3" y="1187"/>
                    </a:cubicBezTo>
                    <a:cubicBezTo>
                      <a:pt x="3" y="1190"/>
                      <a:pt x="1" y="1190"/>
                      <a:pt x="1" y="1193"/>
                    </a:cubicBezTo>
                    <a:cubicBezTo>
                      <a:pt x="1" y="1196"/>
                      <a:pt x="4" y="1196"/>
                      <a:pt x="4" y="1199"/>
                    </a:cubicBezTo>
                    <a:cubicBezTo>
                      <a:pt x="4" y="1201"/>
                      <a:pt x="2" y="1201"/>
                      <a:pt x="2" y="1204"/>
                    </a:cubicBezTo>
                    <a:cubicBezTo>
                      <a:pt x="2" y="1207"/>
                      <a:pt x="4" y="1207"/>
                      <a:pt x="4" y="1210"/>
                    </a:cubicBezTo>
                    <a:cubicBezTo>
                      <a:pt x="4" y="1213"/>
                      <a:pt x="4" y="1213"/>
                      <a:pt x="4" y="1216"/>
                    </a:cubicBezTo>
                    <a:cubicBezTo>
                      <a:pt x="4" y="1219"/>
                      <a:pt x="1" y="1219"/>
                      <a:pt x="1" y="1222"/>
                    </a:cubicBezTo>
                    <a:cubicBezTo>
                      <a:pt x="1" y="1225"/>
                      <a:pt x="2" y="1225"/>
                      <a:pt x="2" y="1228"/>
                    </a:cubicBezTo>
                    <a:cubicBezTo>
                      <a:pt x="2" y="1231"/>
                      <a:pt x="3" y="1231"/>
                      <a:pt x="3" y="1234"/>
                    </a:cubicBezTo>
                    <a:cubicBezTo>
                      <a:pt x="3" y="1237"/>
                      <a:pt x="4" y="1237"/>
                      <a:pt x="4" y="1240"/>
                    </a:cubicBezTo>
                    <a:cubicBezTo>
                      <a:pt x="4" y="1243"/>
                      <a:pt x="1" y="1243"/>
                      <a:pt x="1" y="1245"/>
                    </a:cubicBezTo>
                    <a:cubicBezTo>
                      <a:pt x="1" y="1248"/>
                      <a:pt x="2" y="1248"/>
                      <a:pt x="2" y="1251"/>
                    </a:cubicBezTo>
                    <a:cubicBezTo>
                      <a:pt x="2" y="1254"/>
                      <a:pt x="2" y="1254"/>
                      <a:pt x="2" y="1257"/>
                    </a:cubicBezTo>
                    <a:cubicBezTo>
                      <a:pt x="2" y="1260"/>
                      <a:pt x="1" y="1260"/>
                      <a:pt x="1" y="1263"/>
                    </a:cubicBezTo>
                    <a:cubicBezTo>
                      <a:pt x="1" y="1266"/>
                      <a:pt x="5" y="1266"/>
                      <a:pt x="5" y="1269"/>
                    </a:cubicBezTo>
                    <a:cubicBezTo>
                      <a:pt x="5" y="1272"/>
                      <a:pt x="1" y="1272"/>
                      <a:pt x="1" y="1275"/>
                    </a:cubicBezTo>
                    <a:cubicBezTo>
                      <a:pt x="1" y="1278"/>
                      <a:pt x="3" y="1278"/>
                      <a:pt x="3" y="1281"/>
                    </a:cubicBezTo>
                    <a:cubicBezTo>
                      <a:pt x="3" y="1284"/>
                      <a:pt x="3" y="1284"/>
                      <a:pt x="3" y="1287"/>
                    </a:cubicBezTo>
                    <a:cubicBezTo>
                      <a:pt x="3" y="1290"/>
                      <a:pt x="4" y="1290"/>
                      <a:pt x="4" y="1292"/>
                    </a:cubicBezTo>
                    <a:cubicBezTo>
                      <a:pt x="4" y="1295"/>
                      <a:pt x="3" y="1295"/>
                      <a:pt x="3" y="1298"/>
                    </a:cubicBezTo>
                    <a:cubicBezTo>
                      <a:pt x="3" y="1301"/>
                      <a:pt x="2" y="1301"/>
                      <a:pt x="2" y="1304"/>
                    </a:cubicBezTo>
                    <a:cubicBezTo>
                      <a:pt x="2" y="1307"/>
                      <a:pt x="3" y="1307"/>
                      <a:pt x="3" y="1310"/>
                    </a:cubicBezTo>
                    <a:cubicBezTo>
                      <a:pt x="3" y="1313"/>
                      <a:pt x="2" y="1313"/>
                      <a:pt x="2" y="1316"/>
                    </a:cubicBezTo>
                    <a:cubicBezTo>
                      <a:pt x="2" y="1319"/>
                      <a:pt x="2" y="1319"/>
                      <a:pt x="2" y="1322"/>
                    </a:cubicBezTo>
                    <a:cubicBezTo>
                      <a:pt x="2" y="1325"/>
                      <a:pt x="4" y="1325"/>
                      <a:pt x="4" y="1328"/>
                    </a:cubicBezTo>
                    <a:cubicBezTo>
                      <a:pt x="4" y="1331"/>
                      <a:pt x="1" y="1331"/>
                      <a:pt x="1" y="1334"/>
                    </a:cubicBezTo>
                    <a:cubicBezTo>
                      <a:pt x="1" y="1337"/>
                      <a:pt x="0" y="1337"/>
                      <a:pt x="0" y="1339"/>
                    </a:cubicBezTo>
                    <a:cubicBezTo>
                      <a:pt x="0" y="1342"/>
                      <a:pt x="4" y="1342"/>
                      <a:pt x="4" y="1345"/>
                    </a:cubicBezTo>
                    <a:cubicBezTo>
                      <a:pt x="4" y="1348"/>
                      <a:pt x="1" y="1348"/>
                      <a:pt x="1" y="1351"/>
                    </a:cubicBezTo>
                    <a:cubicBezTo>
                      <a:pt x="1" y="1354"/>
                      <a:pt x="2" y="1354"/>
                      <a:pt x="2" y="1357"/>
                    </a:cubicBezTo>
                    <a:cubicBezTo>
                      <a:pt x="2" y="1360"/>
                      <a:pt x="1" y="1360"/>
                      <a:pt x="1" y="1363"/>
                    </a:cubicBezTo>
                    <a:cubicBezTo>
                      <a:pt x="1" y="1366"/>
                      <a:pt x="3" y="1366"/>
                      <a:pt x="3" y="1369"/>
                    </a:cubicBezTo>
                    <a:cubicBezTo>
                      <a:pt x="3" y="1372"/>
                      <a:pt x="4" y="1372"/>
                      <a:pt x="4" y="1375"/>
                    </a:cubicBezTo>
                    <a:cubicBezTo>
                      <a:pt x="4" y="1378"/>
                      <a:pt x="5" y="1378"/>
                      <a:pt x="5" y="1381"/>
                    </a:cubicBezTo>
                    <a:cubicBezTo>
                      <a:pt x="5" y="1384"/>
                      <a:pt x="1" y="1384"/>
                      <a:pt x="1" y="1386"/>
                    </a:cubicBezTo>
                    <a:cubicBezTo>
                      <a:pt x="1" y="1389"/>
                      <a:pt x="4" y="1389"/>
                      <a:pt x="4" y="1392"/>
                    </a:cubicBezTo>
                    <a:cubicBezTo>
                      <a:pt x="4" y="1395"/>
                      <a:pt x="2" y="1395"/>
                      <a:pt x="2" y="1398"/>
                    </a:cubicBezTo>
                    <a:cubicBezTo>
                      <a:pt x="2" y="1401"/>
                      <a:pt x="4" y="1401"/>
                      <a:pt x="4" y="1404"/>
                    </a:cubicBezTo>
                    <a:cubicBezTo>
                      <a:pt x="4" y="1407"/>
                      <a:pt x="3" y="1407"/>
                      <a:pt x="3" y="1410"/>
                    </a:cubicBezTo>
                    <a:cubicBezTo>
                      <a:pt x="3" y="1413"/>
                      <a:pt x="3" y="1413"/>
                      <a:pt x="3" y="1416"/>
                    </a:cubicBezTo>
                    <a:cubicBezTo>
                      <a:pt x="3" y="1419"/>
                      <a:pt x="2" y="1419"/>
                      <a:pt x="2" y="1422"/>
                    </a:cubicBezTo>
                    <a:cubicBezTo>
                      <a:pt x="2" y="1425"/>
                      <a:pt x="4" y="1425"/>
                      <a:pt x="4" y="1428"/>
                    </a:cubicBezTo>
                    <a:cubicBezTo>
                      <a:pt x="4" y="1431"/>
                      <a:pt x="2" y="1431"/>
                      <a:pt x="2" y="1433"/>
                    </a:cubicBezTo>
                    <a:cubicBezTo>
                      <a:pt x="2" y="1436"/>
                      <a:pt x="1" y="1436"/>
                      <a:pt x="1" y="1439"/>
                    </a:cubicBezTo>
                    <a:cubicBezTo>
                      <a:pt x="1" y="1442"/>
                      <a:pt x="1" y="1442"/>
                      <a:pt x="1" y="1445"/>
                    </a:cubicBezTo>
                    <a:cubicBezTo>
                      <a:pt x="1" y="1448"/>
                      <a:pt x="3" y="1448"/>
                      <a:pt x="3" y="1451"/>
                    </a:cubicBezTo>
                    <a:cubicBezTo>
                      <a:pt x="3" y="1454"/>
                      <a:pt x="4" y="1454"/>
                      <a:pt x="4" y="1457"/>
                    </a:cubicBezTo>
                    <a:cubicBezTo>
                      <a:pt x="4" y="1460"/>
                      <a:pt x="1" y="1460"/>
                      <a:pt x="1" y="1463"/>
                    </a:cubicBezTo>
                    <a:cubicBezTo>
                      <a:pt x="1" y="1466"/>
                      <a:pt x="5" y="1466"/>
                      <a:pt x="5" y="1469"/>
                    </a:cubicBezTo>
                    <a:cubicBezTo>
                      <a:pt x="5" y="1472"/>
                      <a:pt x="3" y="1472"/>
                      <a:pt x="3" y="1475"/>
                    </a:cubicBezTo>
                    <a:cubicBezTo>
                      <a:pt x="3" y="1478"/>
                      <a:pt x="4" y="1478"/>
                      <a:pt x="4" y="1480"/>
                    </a:cubicBezTo>
                    <a:cubicBezTo>
                      <a:pt x="4" y="1483"/>
                      <a:pt x="3" y="1483"/>
                      <a:pt x="3" y="1486"/>
                    </a:cubicBezTo>
                    <a:cubicBezTo>
                      <a:pt x="3" y="1489"/>
                      <a:pt x="3" y="1489"/>
                      <a:pt x="3" y="1492"/>
                    </a:cubicBezTo>
                    <a:cubicBezTo>
                      <a:pt x="3" y="1495"/>
                      <a:pt x="2" y="1495"/>
                      <a:pt x="2" y="1498"/>
                    </a:cubicBezTo>
                    <a:cubicBezTo>
                      <a:pt x="2" y="1501"/>
                      <a:pt x="1" y="1501"/>
                      <a:pt x="1" y="1504"/>
                    </a:cubicBezTo>
                    <a:cubicBezTo>
                      <a:pt x="1" y="1507"/>
                      <a:pt x="0" y="1507"/>
                      <a:pt x="0" y="1510"/>
                    </a:cubicBezTo>
                    <a:cubicBezTo>
                      <a:pt x="0" y="1513"/>
                      <a:pt x="3" y="1513"/>
                      <a:pt x="3" y="1516"/>
                    </a:cubicBezTo>
                    <a:cubicBezTo>
                      <a:pt x="3" y="1519"/>
                      <a:pt x="2" y="1519"/>
                      <a:pt x="2" y="1522"/>
                    </a:cubicBezTo>
                    <a:cubicBezTo>
                      <a:pt x="2" y="1525"/>
                      <a:pt x="4" y="1525"/>
                      <a:pt x="4" y="1527"/>
                    </a:cubicBezTo>
                    <a:cubicBezTo>
                      <a:pt x="4" y="1530"/>
                      <a:pt x="3" y="1530"/>
                      <a:pt x="3" y="1533"/>
                    </a:cubicBezTo>
                    <a:cubicBezTo>
                      <a:pt x="3" y="1536"/>
                      <a:pt x="1" y="1536"/>
                      <a:pt x="1" y="1539"/>
                    </a:cubicBezTo>
                    <a:cubicBezTo>
                      <a:pt x="1" y="1542"/>
                      <a:pt x="3" y="1542"/>
                      <a:pt x="3" y="1545"/>
                    </a:cubicBezTo>
                    <a:cubicBezTo>
                      <a:pt x="3" y="1548"/>
                      <a:pt x="2" y="1548"/>
                      <a:pt x="2" y="1551"/>
                    </a:cubicBezTo>
                    <a:cubicBezTo>
                      <a:pt x="2" y="1554"/>
                      <a:pt x="3" y="1554"/>
                      <a:pt x="3" y="1557"/>
                    </a:cubicBezTo>
                    <a:cubicBezTo>
                      <a:pt x="3" y="1560"/>
                      <a:pt x="2" y="1560"/>
                      <a:pt x="2" y="1563"/>
                    </a:cubicBezTo>
                    <a:cubicBezTo>
                      <a:pt x="2" y="1566"/>
                      <a:pt x="0" y="1566"/>
                      <a:pt x="0" y="1569"/>
                    </a:cubicBezTo>
                    <a:cubicBezTo>
                      <a:pt x="0" y="1571"/>
                      <a:pt x="5" y="1571"/>
                      <a:pt x="5" y="1574"/>
                    </a:cubicBezTo>
                    <a:cubicBezTo>
                      <a:pt x="5" y="1577"/>
                      <a:pt x="3" y="1577"/>
                      <a:pt x="3" y="1580"/>
                    </a:cubicBezTo>
                    <a:cubicBezTo>
                      <a:pt x="3" y="1583"/>
                      <a:pt x="3" y="1583"/>
                      <a:pt x="3" y="1586"/>
                    </a:cubicBezTo>
                    <a:cubicBezTo>
                      <a:pt x="3" y="1589"/>
                      <a:pt x="3" y="1589"/>
                      <a:pt x="3" y="1592"/>
                    </a:cubicBezTo>
                    <a:cubicBezTo>
                      <a:pt x="3" y="1595"/>
                      <a:pt x="2" y="1595"/>
                      <a:pt x="2" y="1598"/>
                    </a:cubicBezTo>
                    <a:cubicBezTo>
                      <a:pt x="2" y="1601"/>
                      <a:pt x="4" y="1601"/>
                      <a:pt x="4" y="1604"/>
                    </a:cubicBezTo>
                    <a:cubicBezTo>
                      <a:pt x="4" y="1607"/>
                      <a:pt x="2" y="1607"/>
                      <a:pt x="2" y="1610"/>
                    </a:cubicBezTo>
                    <a:cubicBezTo>
                      <a:pt x="2" y="1613"/>
                      <a:pt x="1" y="1613"/>
                      <a:pt x="1" y="1615"/>
                    </a:cubicBezTo>
                    <a:cubicBezTo>
                      <a:pt x="1" y="1618"/>
                      <a:pt x="2" y="1618"/>
                      <a:pt x="2" y="1621"/>
                    </a:cubicBezTo>
                    <a:cubicBezTo>
                      <a:pt x="2" y="1624"/>
                      <a:pt x="3" y="1624"/>
                      <a:pt x="3" y="1627"/>
                    </a:cubicBezTo>
                    <a:cubicBezTo>
                      <a:pt x="3" y="1630"/>
                      <a:pt x="3" y="1630"/>
                      <a:pt x="3" y="1633"/>
                    </a:cubicBezTo>
                    <a:cubicBezTo>
                      <a:pt x="3" y="1636"/>
                      <a:pt x="1" y="1636"/>
                      <a:pt x="1" y="1639"/>
                    </a:cubicBezTo>
                    <a:cubicBezTo>
                      <a:pt x="1" y="1642"/>
                      <a:pt x="1" y="1642"/>
                      <a:pt x="1" y="1645"/>
                    </a:cubicBezTo>
                    <a:cubicBezTo>
                      <a:pt x="1" y="1648"/>
                      <a:pt x="4" y="1648"/>
                      <a:pt x="4" y="1651"/>
                    </a:cubicBezTo>
                    <a:cubicBezTo>
                      <a:pt x="4" y="1654"/>
                      <a:pt x="3" y="1654"/>
                      <a:pt x="3" y="1657"/>
                    </a:cubicBezTo>
                    <a:cubicBezTo>
                      <a:pt x="3" y="1660"/>
                      <a:pt x="2" y="1660"/>
                      <a:pt x="2" y="1662"/>
                    </a:cubicBezTo>
                    <a:cubicBezTo>
                      <a:pt x="2" y="1665"/>
                      <a:pt x="0" y="1665"/>
                      <a:pt x="0" y="1668"/>
                    </a:cubicBezTo>
                    <a:cubicBezTo>
                      <a:pt x="0" y="1671"/>
                      <a:pt x="0" y="1671"/>
                      <a:pt x="0" y="1674"/>
                    </a:cubicBezTo>
                    <a:cubicBezTo>
                      <a:pt x="0" y="1677"/>
                      <a:pt x="1" y="1677"/>
                      <a:pt x="1" y="1680"/>
                    </a:cubicBezTo>
                    <a:cubicBezTo>
                      <a:pt x="1" y="1683"/>
                      <a:pt x="1" y="1683"/>
                      <a:pt x="1" y="1686"/>
                    </a:cubicBezTo>
                    <a:cubicBezTo>
                      <a:pt x="1" y="1689"/>
                      <a:pt x="3" y="1689"/>
                      <a:pt x="3" y="1692"/>
                    </a:cubicBezTo>
                    <a:cubicBezTo>
                      <a:pt x="3" y="1695"/>
                      <a:pt x="4" y="1695"/>
                      <a:pt x="4" y="1698"/>
                    </a:cubicBezTo>
                    <a:cubicBezTo>
                      <a:pt x="4" y="1701"/>
                      <a:pt x="4" y="1701"/>
                      <a:pt x="4" y="1704"/>
                    </a:cubicBezTo>
                    <a:cubicBezTo>
                      <a:pt x="4" y="1706"/>
                      <a:pt x="5" y="1706"/>
                      <a:pt x="5" y="1709"/>
                    </a:cubicBezTo>
                    <a:cubicBezTo>
                      <a:pt x="5" y="1712"/>
                      <a:pt x="1" y="1712"/>
                      <a:pt x="1" y="1715"/>
                    </a:cubicBezTo>
                    <a:cubicBezTo>
                      <a:pt x="1" y="1718"/>
                      <a:pt x="1" y="1718"/>
                      <a:pt x="1" y="1721"/>
                    </a:cubicBezTo>
                    <a:cubicBezTo>
                      <a:pt x="1" y="1724"/>
                      <a:pt x="5" y="1724"/>
                      <a:pt x="5" y="1727"/>
                    </a:cubicBezTo>
                    <a:cubicBezTo>
                      <a:pt x="5" y="1730"/>
                      <a:pt x="1" y="1730"/>
                      <a:pt x="1" y="1733"/>
                    </a:cubicBezTo>
                    <a:cubicBezTo>
                      <a:pt x="1" y="1736"/>
                      <a:pt x="3" y="1736"/>
                      <a:pt x="3" y="1739"/>
                    </a:cubicBezTo>
                    <a:cubicBezTo>
                      <a:pt x="3" y="1742"/>
                      <a:pt x="2" y="1742"/>
                      <a:pt x="2" y="1745"/>
                    </a:cubicBezTo>
                    <a:cubicBezTo>
                      <a:pt x="2" y="1748"/>
                      <a:pt x="2" y="1748"/>
                      <a:pt x="2" y="1750"/>
                    </a:cubicBezTo>
                    <a:cubicBezTo>
                      <a:pt x="2" y="1753"/>
                      <a:pt x="1" y="1753"/>
                      <a:pt x="1" y="1756"/>
                    </a:cubicBezTo>
                    <a:cubicBezTo>
                      <a:pt x="1" y="1759"/>
                      <a:pt x="0" y="1759"/>
                      <a:pt x="0" y="1762"/>
                    </a:cubicBezTo>
                    <a:cubicBezTo>
                      <a:pt x="0" y="1765"/>
                      <a:pt x="2" y="1765"/>
                      <a:pt x="2" y="1768"/>
                    </a:cubicBezTo>
                    <a:cubicBezTo>
                      <a:pt x="2" y="1771"/>
                      <a:pt x="2" y="1771"/>
                      <a:pt x="2" y="1774"/>
                    </a:cubicBezTo>
                    <a:cubicBezTo>
                      <a:pt x="2" y="1777"/>
                      <a:pt x="2" y="1777"/>
                      <a:pt x="2" y="1780"/>
                    </a:cubicBezTo>
                    <a:cubicBezTo>
                      <a:pt x="2" y="1783"/>
                      <a:pt x="3" y="1783"/>
                      <a:pt x="3" y="1786"/>
                    </a:cubicBezTo>
                    <a:cubicBezTo>
                      <a:pt x="3" y="1789"/>
                      <a:pt x="2" y="1789"/>
                      <a:pt x="2" y="1792"/>
                    </a:cubicBezTo>
                    <a:cubicBezTo>
                      <a:pt x="2" y="1795"/>
                      <a:pt x="4" y="1795"/>
                      <a:pt x="4" y="1797"/>
                    </a:cubicBezTo>
                    <a:cubicBezTo>
                      <a:pt x="4" y="1800"/>
                      <a:pt x="1" y="1800"/>
                      <a:pt x="1" y="1803"/>
                    </a:cubicBezTo>
                    <a:cubicBezTo>
                      <a:pt x="1" y="1806"/>
                      <a:pt x="3" y="1806"/>
                      <a:pt x="3" y="1809"/>
                    </a:cubicBezTo>
                    <a:cubicBezTo>
                      <a:pt x="3" y="1812"/>
                      <a:pt x="0" y="1812"/>
                      <a:pt x="0" y="1815"/>
                    </a:cubicBezTo>
                    <a:cubicBezTo>
                      <a:pt x="0" y="1818"/>
                      <a:pt x="4" y="1818"/>
                      <a:pt x="4" y="1821"/>
                    </a:cubicBezTo>
                    <a:cubicBezTo>
                      <a:pt x="4" y="1824"/>
                      <a:pt x="2" y="1824"/>
                      <a:pt x="2" y="1827"/>
                    </a:cubicBezTo>
                    <a:cubicBezTo>
                      <a:pt x="2" y="1830"/>
                      <a:pt x="2" y="1830"/>
                      <a:pt x="2" y="1833"/>
                    </a:cubicBezTo>
                    <a:cubicBezTo>
                      <a:pt x="2" y="1836"/>
                      <a:pt x="4" y="1836"/>
                      <a:pt x="4" y="1839"/>
                    </a:cubicBezTo>
                    <a:cubicBezTo>
                      <a:pt x="4" y="1842"/>
                      <a:pt x="4" y="1842"/>
                      <a:pt x="4" y="1844"/>
                    </a:cubicBezTo>
                    <a:cubicBezTo>
                      <a:pt x="4" y="1847"/>
                      <a:pt x="2" y="1847"/>
                      <a:pt x="2" y="1850"/>
                    </a:cubicBezTo>
                    <a:cubicBezTo>
                      <a:pt x="2" y="1853"/>
                      <a:pt x="1" y="1853"/>
                      <a:pt x="1" y="1856"/>
                    </a:cubicBezTo>
                    <a:cubicBezTo>
                      <a:pt x="1" y="1859"/>
                      <a:pt x="3" y="1859"/>
                      <a:pt x="3" y="1862"/>
                    </a:cubicBezTo>
                    <a:cubicBezTo>
                      <a:pt x="3" y="1865"/>
                      <a:pt x="1" y="1865"/>
                      <a:pt x="1" y="1868"/>
                    </a:cubicBezTo>
                    <a:cubicBezTo>
                      <a:pt x="1" y="1871"/>
                      <a:pt x="1" y="1871"/>
                      <a:pt x="1" y="1874"/>
                    </a:cubicBezTo>
                    <a:cubicBezTo>
                      <a:pt x="1" y="1877"/>
                      <a:pt x="4" y="1877"/>
                      <a:pt x="4" y="1880"/>
                    </a:cubicBezTo>
                    <a:cubicBezTo>
                      <a:pt x="4" y="1883"/>
                      <a:pt x="0" y="1883"/>
                      <a:pt x="0" y="1886"/>
                    </a:cubicBezTo>
                    <a:cubicBezTo>
                      <a:pt x="0" y="1889"/>
                      <a:pt x="2" y="1889"/>
                      <a:pt x="2" y="1891"/>
                    </a:cubicBezTo>
                    <a:cubicBezTo>
                      <a:pt x="2" y="1894"/>
                      <a:pt x="2" y="1894"/>
                      <a:pt x="2" y="1897"/>
                    </a:cubicBezTo>
                    <a:cubicBezTo>
                      <a:pt x="2" y="1900"/>
                      <a:pt x="4" y="1900"/>
                      <a:pt x="4" y="1903"/>
                    </a:cubicBezTo>
                    <a:cubicBezTo>
                      <a:pt x="4" y="1906"/>
                      <a:pt x="2" y="1906"/>
                      <a:pt x="2" y="1909"/>
                    </a:cubicBezTo>
                    <a:cubicBezTo>
                      <a:pt x="2" y="1912"/>
                      <a:pt x="3" y="1912"/>
                      <a:pt x="3" y="1915"/>
                    </a:cubicBezTo>
                    <a:cubicBezTo>
                      <a:pt x="3" y="1918"/>
                      <a:pt x="2" y="1918"/>
                      <a:pt x="2" y="1921"/>
                    </a:cubicBezTo>
                    <a:cubicBezTo>
                      <a:pt x="2" y="1924"/>
                      <a:pt x="1" y="1924"/>
                      <a:pt x="1" y="1927"/>
                    </a:cubicBezTo>
                    <a:cubicBezTo>
                      <a:pt x="1" y="1930"/>
                      <a:pt x="1" y="1930"/>
                      <a:pt x="1" y="1933"/>
                    </a:cubicBezTo>
                    <a:cubicBezTo>
                      <a:pt x="1" y="1936"/>
                      <a:pt x="1" y="1936"/>
                      <a:pt x="1" y="1938"/>
                    </a:cubicBezTo>
                    <a:cubicBezTo>
                      <a:pt x="1" y="1941"/>
                      <a:pt x="1" y="1941"/>
                      <a:pt x="1" y="1944"/>
                    </a:cubicBezTo>
                    <a:cubicBezTo>
                      <a:pt x="1" y="1947"/>
                      <a:pt x="4" y="1947"/>
                      <a:pt x="4" y="1950"/>
                    </a:cubicBezTo>
                    <a:cubicBezTo>
                      <a:pt x="4" y="1953"/>
                      <a:pt x="3" y="1953"/>
                      <a:pt x="3" y="1956"/>
                    </a:cubicBezTo>
                    <a:cubicBezTo>
                      <a:pt x="3" y="1959"/>
                      <a:pt x="2" y="1959"/>
                      <a:pt x="2" y="1962"/>
                    </a:cubicBezTo>
                    <a:cubicBezTo>
                      <a:pt x="2" y="1965"/>
                      <a:pt x="4" y="1965"/>
                      <a:pt x="4" y="1968"/>
                    </a:cubicBezTo>
                    <a:cubicBezTo>
                      <a:pt x="4" y="1971"/>
                      <a:pt x="4" y="1971"/>
                      <a:pt x="4" y="1974"/>
                    </a:cubicBezTo>
                    <a:cubicBezTo>
                      <a:pt x="4" y="1977"/>
                      <a:pt x="4" y="1977"/>
                      <a:pt x="4" y="1980"/>
                    </a:cubicBezTo>
                    <a:cubicBezTo>
                      <a:pt x="4" y="1983"/>
                      <a:pt x="1" y="1983"/>
                      <a:pt x="1" y="1985"/>
                    </a:cubicBezTo>
                    <a:cubicBezTo>
                      <a:pt x="1" y="1988"/>
                      <a:pt x="5" y="1988"/>
                      <a:pt x="5" y="1991"/>
                    </a:cubicBezTo>
                    <a:cubicBezTo>
                      <a:pt x="5" y="1994"/>
                      <a:pt x="3" y="1994"/>
                      <a:pt x="3" y="1997"/>
                    </a:cubicBezTo>
                    <a:cubicBezTo>
                      <a:pt x="3" y="2000"/>
                      <a:pt x="3" y="2000"/>
                      <a:pt x="3" y="2003"/>
                    </a:cubicBezTo>
                    <a:cubicBezTo>
                      <a:pt x="3" y="2006"/>
                      <a:pt x="1" y="2006"/>
                      <a:pt x="1" y="2009"/>
                    </a:cubicBezTo>
                    <a:cubicBezTo>
                      <a:pt x="1" y="2012"/>
                      <a:pt x="3" y="2012"/>
                      <a:pt x="3" y="2015"/>
                    </a:cubicBezTo>
                    <a:cubicBezTo>
                      <a:pt x="3" y="2018"/>
                      <a:pt x="1" y="2018"/>
                      <a:pt x="1" y="2021"/>
                    </a:cubicBezTo>
                    <a:cubicBezTo>
                      <a:pt x="1" y="2024"/>
                      <a:pt x="3" y="2024"/>
                      <a:pt x="3" y="2027"/>
                    </a:cubicBezTo>
                    <a:cubicBezTo>
                      <a:pt x="3" y="2030"/>
                      <a:pt x="0" y="2030"/>
                      <a:pt x="0" y="2032"/>
                    </a:cubicBezTo>
                    <a:cubicBezTo>
                      <a:pt x="0" y="2035"/>
                      <a:pt x="2" y="2035"/>
                      <a:pt x="2" y="2038"/>
                    </a:cubicBezTo>
                    <a:cubicBezTo>
                      <a:pt x="2" y="2041"/>
                      <a:pt x="3" y="2041"/>
                      <a:pt x="3" y="2044"/>
                    </a:cubicBezTo>
                    <a:cubicBezTo>
                      <a:pt x="3" y="2047"/>
                      <a:pt x="1" y="2047"/>
                      <a:pt x="1" y="2050"/>
                    </a:cubicBezTo>
                    <a:cubicBezTo>
                      <a:pt x="1" y="2053"/>
                      <a:pt x="3" y="2053"/>
                      <a:pt x="3" y="2056"/>
                    </a:cubicBezTo>
                    <a:cubicBezTo>
                      <a:pt x="3" y="2059"/>
                      <a:pt x="3" y="2059"/>
                      <a:pt x="3" y="2062"/>
                    </a:cubicBezTo>
                    <a:cubicBezTo>
                      <a:pt x="3" y="2065"/>
                      <a:pt x="1" y="2065"/>
                      <a:pt x="1" y="2068"/>
                    </a:cubicBezTo>
                    <a:cubicBezTo>
                      <a:pt x="1" y="2071"/>
                      <a:pt x="4" y="2071"/>
                      <a:pt x="4" y="2074"/>
                    </a:cubicBezTo>
                    <a:cubicBezTo>
                      <a:pt x="4" y="2077"/>
                      <a:pt x="4" y="2077"/>
                      <a:pt x="4" y="2079"/>
                    </a:cubicBezTo>
                    <a:cubicBezTo>
                      <a:pt x="4" y="2082"/>
                      <a:pt x="2" y="2082"/>
                      <a:pt x="2" y="2085"/>
                    </a:cubicBezTo>
                    <a:cubicBezTo>
                      <a:pt x="2" y="2088"/>
                      <a:pt x="1" y="2088"/>
                      <a:pt x="1" y="2091"/>
                    </a:cubicBezTo>
                    <a:cubicBezTo>
                      <a:pt x="1" y="2094"/>
                      <a:pt x="1" y="2094"/>
                      <a:pt x="1" y="2097"/>
                    </a:cubicBezTo>
                    <a:cubicBezTo>
                      <a:pt x="1" y="2100"/>
                      <a:pt x="0" y="2100"/>
                      <a:pt x="0" y="2103"/>
                    </a:cubicBezTo>
                    <a:cubicBezTo>
                      <a:pt x="0" y="2106"/>
                      <a:pt x="3" y="2106"/>
                      <a:pt x="3" y="2109"/>
                    </a:cubicBezTo>
                    <a:cubicBezTo>
                      <a:pt x="3" y="2112"/>
                      <a:pt x="0" y="2112"/>
                      <a:pt x="0" y="2115"/>
                    </a:cubicBezTo>
                    <a:cubicBezTo>
                      <a:pt x="0" y="2118"/>
                      <a:pt x="3" y="2118"/>
                      <a:pt x="3" y="2121"/>
                    </a:cubicBezTo>
                    <a:cubicBezTo>
                      <a:pt x="3" y="2123"/>
                      <a:pt x="0" y="2123"/>
                      <a:pt x="0" y="2126"/>
                    </a:cubicBezTo>
                    <a:cubicBezTo>
                      <a:pt x="0" y="2129"/>
                      <a:pt x="3" y="2129"/>
                      <a:pt x="3" y="2132"/>
                    </a:cubicBezTo>
                    <a:cubicBezTo>
                      <a:pt x="3" y="2135"/>
                      <a:pt x="2" y="2135"/>
                      <a:pt x="2" y="2138"/>
                    </a:cubicBezTo>
                    <a:cubicBezTo>
                      <a:pt x="2" y="2141"/>
                      <a:pt x="2" y="2141"/>
                      <a:pt x="2" y="2144"/>
                    </a:cubicBezTo>
                    <a:cubicBezTo>
                      <a:pt x="2" y="2147"/>
                      <a:pt x="4" y="2147"/>
                      <a:pt x="4" y="2150"/>
                    </a:cubicBezTo>
                    <a:cubicBezTo>
                      <a:pt x="4" y="2153"/>
                      <a:pt x="5" y="2153"/>
                      <a:pt x="5" y="2156"/>
                    </a:cubicBezTo>
                    <a:cubicBezTo>
                      <a:pt x="5" y="2159"/>
                      <a:pt x="3" y="2159"/>
                      <a:pt x="3" y="2162"/>
                    </a:cubicBezTo>
                    <a:cubicBezTo>
                      <a:pt x="3" y="2165"/>
                      <a:pt x="4" y="2165"/>
                      <a:pt x="4" y="2168"/>
                    </a:cubicBezTo>
                    <a:cubicBezTo>
                      <a:pt x="4" y="2170"/>
                      <a:pt x="4" y="2170"/>
                      <a:pt x="4" y="2173"/>
                    </a:cubicBezTo>
                    <a:cubicBezTo>
                      <a:pt x="4" y="2176"/>
                      <a:pt x="3" y="2176"/>
                      <a:pt x="3" y="2179"/>
                    </a:cubicBezTo>
                    <a:cubicBezTo>
                      <a:pt x="3" y="2182"/>
                      <a:pt x="4" y="2182"/>
                      <a:pt x="4" y="2185"/>
                    </a:cubicBezTo>
                    <a:cubicBezTo>
                      <a:pt x="4" y="2188"/>
                      <a:pt x="1" y="2188"/>
                      <a:pt x="1" y="2191"/>
                    </a:cubicBezTo>
                    <a:cubicBezTo>
                      <a:pt x="1" y="2194"/>
                      <a:pt x="3" y="2194"/>
                      <a:pt x="3" y="2197"/>
                    </a:cubicBezTo>
                    <a:cubicBezTo>
                      <a:pt x="3" y="2200"/>
                      <a:pt x="2" y="2200"/>
                      <a:pt x="2" y="2203"/>
                    </a:cubicBezTo>
                    <a:cubicBezTo>
                      <a:pt x="2" y="2206"/>
                      <a:pt x="4" y="2206"/>
                      <a:pt x="4" y="2209"/>
                    </a:cubicBezTo>
                    <a:cubicBezTo>
                      <a:pt x="4" y="2212"/>
                      <a:pt x="4" y="2212"/>
                      <a:pt x="4" y="2215"/>
                    </a:cubicBezTo>
                    <a:cubicBezTo>
                      <a:pt x="4" y="2217"/>
                      <a:pt x="3" y="2217"/>
                      <a:pt x="3" y="2220"/>
                    </a:cubicBezTo>
                    <a:cubicBezTo>
                      <a:pt x="3" y="2223"/>
                      <a:pt x="1" y="2223"/>
                      <a:pt x="1" y="2226"/>
                    </a:cubicBezTo>
                    <a:cubicBezTo>
                      <a:pt x="1" y="2229"/>
                      <a:pt x="3" y="2229"/>
                      <a:pt x="3" y="2232"/>
                    </a:cubicBezTo>
                    <a:cubicBezTo>
                      <a:pt x="3" y="2235"/>
                      <a:pt x="4" y="2235"/>
                      <a:pt x="4" y="2238"/>
                    </a:cubicBezTo>
                    <a:cubicBezTo>
                      <a:pt x="4" y="2241"/>
                      <a:pt x="2" y="2241"/>
                      <a:pt x="2" y="2244"/>
                    </a:cubicBezTo>
                    <a:cubicBezTo>
                      <a:pt x="2" y="2247"/>
                      <a:pt x="3" y="2247"/>
                      <a:pt x="3" y="2250"/>
                    </a:cubicBezTo>
                    <a:cubicBezTo>
                      <a:pt x="3" y="2253"/>
                      <a:pt x="1" y="2253"/>
                      <a:pt x="1" y="2256"/>
                    </a:cubicBezTo>
                    <a:cubicBezTo>
                      <a:pt x="1" y="2259"/>
                      <a:pt x="2" y="2259"/>
                      <a:pt x="2" y="2261"/>
                    </a:cubicBezTo>
                    <a:cubicBezTo>
                      <a:pt x="2" y="2264"/>
                      <a:pt x="1" y="2264"/>
                      <a:pt x="1" y="2267"/>
                    </a:cubicBezTo>
                    <a:cubicBezTo>
                      <a:pt x="1" y="2270"/>
                      <a:pt x="3" y="2270"/>
                      <a:pt x="3" y="2273"/>
                    </a:cubicBezTo>
                    <a:cubicBezTo>
                      <a:pt x="3" y="2276"/>
                      <a:pt x="5" y="2276"/>
                      <a:pt x="5" y="2279"/>
                    </a:cubicBezTo>
                    <a:cubicBezTo>
                      <a:pt x="5" y="2282"/>
                      <a:pt x="1" y="2282"/>
                      <a:pt x="1" y="2285"/>
                    </a:cubicBezTo>
                    <a:cubicBezTo>
                      <a:pt x="1" y="2288"/>
                      <a:pt x="3" y="2288"/>
                      <a:pt x="3" y="2291"/>
                    </a:cubicBezTo>
                    <a:cubicBezTo>
                      <a:pt x="3" y="2294"/>
                      <a:pt x="3" y="2294"/>
                      <a:pt x="3" y="2297"/>
                    </a:cubicBezTo>
                    <a:cubicBezTo>
                      <a:pt x="3" y="2300"/>
                      <a:pt x="4" y="2300"/>
                      <a:pt x="4" y="2303"/>
                    </a:cubicBezTo>
                    <a:cubicBezTo>
                      <a:pt x="4" y="2306"/>
                      <a:pt x="4" y="2306"/>
                      <a:pt x="4" y="2308"/>
                    </a:cubicBezTo>
                    <a:cubicBezTo>
                      <a:pt x="4" y="2311"/>
                      <a:pt x="4" y="2311"/>
                      <a:pt x="4" y="2314"/>
                    </a:cubicBezTo>
                    <a:cubicBezTo>
                      <a:pt x="4" y="2317"/>
                      <a:pt x="3" y="2317"/>
                      <a:pt x="3" y="2320"/>
                    </a:cubicBezTo>
                    <a:cubicBezTo>
                      <a:pt x="3" y="2323"/>
                      <a:pt x="3" y="2323"/>
                      <a:pt x="3" y="2326"/>
                    </a:cubicBezTo>
                    <a:cubicBezTo>
                      <a:pt x="3" y="2329"/>
                      <a:pt x="3" y="2329"/>
                      <a:pt x="3" y="2332"/>
                    </a:cubicBezTo>
                    <a:cubicBezTo>
                      <a:pt x="3" y="2335"/>
                      <a:pt x="1" y="2335"/>
                      <a:pt x="1" y="2338"/>
                    </a:cubicBezTo>
                    <a:cubicBezTo>
                      <a:pt x="1" y="2341"/>
                      <a:pt x="4" y="2341"/>
                      <a:pt x="4" y="2344"/>
                    </a:cubicBezTo>
                    <a:cubicBezTo>
                      <a:pt x="4" y="2347"/>
                      <a:pt x="2" y="2347"/>
                      <a:pt x="2" y="2350"/>
                    </a:cubicBezTo>
                    <a:cubicBezTo>
                      <a:pt x="2" y="2353"/>
                      <a:pt x="3" y="2353"/>
                      <a:pt x="3" y="2355"/>
                    </a:cubicBezTo>
                    <a:cubicBezTo>
                      <a:pt x="3" y="2358"/>
                      <a:pt x="4" y="2358"/>
                      <a:pt x="4" y="2361"/>
                    </a:cubicBezTo>
                    <a:cubicBezTo>
                      <a:pt x="4" y="2364"/>
                      <a:pt x="1" y="2364"/>
                      <a:pt x="1" y="2367"/>
                    </a:cubicBezTo>
                    <a:cubicBezTo>
                      <a:pt x="1" y="2370"/>
                      <a:pt x="0" y="2370"/>
                      <a:pt x="0" y="2373"/>
                    </a:cubicBezTo>
                    <a:cubicBezTo>
                      <a:pt x="0" y="2376"/>
                      <a:pt x="3" y="2376"/>
                      <a:pt x="3" y="2379"/>
                    </a:cubicBezTo>
                    <a:cubicBezTo>
                      <a:pt x="3" y="2382"/>
                      <a:pt x="1" y="2382"/>
                      <a:pt x="1" y="2385"/>
                    </a:cubicBezTo>
                    <a:cubicBezTo>
                      <a:pt x="1" y="2388"/>
                      <a:pt x="5" y="2388"/>
                      <a:pt x="5" y="2391"/>
                    </a:cubicBezTo>
                    <a:cubicBezTo>
                      <a:pt x="5" y="2394"/>
                      <a:pt x="4" y="2394"/>
                      <a:pt x="4" y="2397"/>
                    </a:cubicBezTo>
                    <a:cubicBezTo>
                      <a:pt x="4" y="2400"/>
                      <a:pt x="2" y="2400"/>
                      <a:pt x="2" y="2402"/>
                    </a:cubicBezTo>
                    <a:cubicBezTo>
                      <a:pt x="2" y="2405"/>
                      <a:pt x="1" y="2405"/>
                      <a:pt x="1" y="2408"/>
                    </a:cubicBezTo>
                    <a:cubicBezTo>
                      <a:pt x="1" y="2411"/>
                      <a:pt x="4" y="2411"/>
                      <a:pt x="4" y="2414"/>
                    </a:cubicBezTo>
                    <a:cubicBezTo>
                      <a:pt x="4" y="2417"/>
                      <a:pt x="2" y="2417"/>
                      <a:pt x="2" y="2420"/>
                    </a:cubicBezTo>
                    <a:cubicBezTo>
                      <a:pt x="2" y="2423"/>
                      <a:pt x="5" y="2423"/>
                      <a:pt x="5" y="2426"/>
                    </a:cubicBezTo>
                    <a:cubicBezTo>
                      <a:pt x="5" y="2429"/>
                      <a:pt x="4" y="2429"/>
                      <a:pt x="4" y="2432"/>
                    </a:cubicBezTo>
                    <a:cubicBezTo>
                      <a:pt x="4" y="2435"/>
                      <a:pt x="2" y="2435"/>
                      <a:pt x="2" y="2438"/>
                    </a:cubicBezTo>
                    <a:cubicBezTo>
                      <a:pt x="2" y="2441"/>
                      <a:pt x="1" y="2441"/>
                      <a:pt x="1" y="2444"/>
                    </a:cubicBezTo>
                    <a:cubicBezTo>
                      <a:pt x="1" y="2446"/>
                      <a:pt x="1" y="2446"/>
                      <a:pt x="1" y="2449"/>
                    </a:cubicBezTo>
                    <a:cubicBezTo>
                      <a:pt x="1" y="2452"/>
                      <a:pt x="4" y="2452"/>
                      <a:pt x="4" y="2455"/>
                    </a:cubicBezTo>
                    <a:cubicBezTo>
                      <a:pt x="4" y="2458"/>
                      <a:pt x="3" y="2458"/>
                      <a:pt x="3" y="2461"/>
                    </a:cubicBezTo>
                    <a:cubicBezTo>
                      <a:pt x="3" y="2464"/>
                      <a:pt x="2" y="2464"/>
                      <a:pt x="2" y="2467"/>
                    </a:cubicBezTo>
                    <a:cubicBezTo>
                      <a:pt x="2" y="2470"/>
                      <a:pt x="2" y="2470"/>
                      <a:pt x="2" y="2473"/>
                    </a:cubicBezTo>
                    <a:cubicBezTo>
                      <a:pt x="2" y="2476"/>
                      <a:pt x="2" y="2476"/>
                      <a:pt x="2" y="2479"/>
                    </a:cubicBezTo>
                    <a:cubicBezTo>
                      <a:pt x="2" y="2482"/>
                      <a:pt x="1" y="2482"/>
                      <a:pt x="1" y="2485"/>
                    </a:cubicBezTo>
                    <a:cubicBezTo>
                      <a:pt x="1" y="2488"/>
                      <a:pt x="3" y="2488"/>
                      <a:pt x="3" y="2490"/>
                    </a:cubicBezTo>
                    <a:cubicBezTo>
                      <a:pt x="3" y="2493"/>
                      <a:pt x="1" y="2493"/>
                      <a:pt x="1" y="2496"/>
                    </a:cubicBezTo>
                    <a:cubicBezTo>
                      <a:pt x="1" y="2499"/>
                      <a:pt x="3" y="2499"/>
                      <a:pt x="3" y="2502"/>
                    </a:cubicBezTo>
                    <a:cubicBezTo>
                      <a:pt x="3" y="2505"/>
                      <a:pt x="4" y="2505"/>
                      <a:pt x="4" y="2508"/>
                    </a:cubicBezTo>
                    <a:cubicBezTo>
                      <a:pt x="4" y="2511"/>
                      <a:pt x="3" y="2511"/>
                      <a:pt x="3" y="2514"/>
                    </a:cubicBezTo>
                    <a:cubicBezTo>
                      <a:pt x="3" y="2517"/>
                      <a:pt x="2" y="2517"/>
                      <a:pt x="2" y="2520"/>
                    </a:cubicBezTo>
                    <a:cubicBezTo>
                      <a:pt x="2" y="2523"/>
                      <a:pt x="2" y="2523"/>
                      <a:pt x="2" y="2526"/>
                    </a:cubicBezTo>
                    <a:cubicBezTo>
                      <a:pt x="2" y="2529"/>
                      <a:pt x="1" y="2529"/>
                      <a:pt x="1" y="2531"/>
                    </a:cubicBezTo>
                    <a:cubicBezTo>
                      <a:pt x="1" y="2534"/>
                      <a:pt x="3" y="2534"/>
                      <a:pt x="3" y="2537"/>
                    </a:cubicBezTo>
                    <a:cubicBezTo>
                      <a:pt x="3" y="2540"/>
                      <a:pt x="2" y="2540"/>
                      <a:pt x="2" y="2543"/>
                    </a:cubicBezTo>
                    <a:cubicBezTo>
                      <a:pt x="2" y="2546"/>
                      <a:pt x="3" y="2546"/>
                      <a:pt x="3" y="2549"/>
                    </a:cubicBezTo>
                    <a:cubicBezTo>
                      <a:pt x="3" y="2552"/>
                      <a:pt x="1" y="2552"/>
                      <a:pt x="1" y="2555"/>
                    </a:cubicBezTo>
                    <a:cubicBezTo>
                      <a:pt x="1" y="2558"/>
                      <a:pt x="4" y="2558"/>
                      <a:pt x="4" y="2561"/>
                    </a:cubicBezTo>
                    <a:cubicBezTo>
                      <a:pt x="4" y="2564"/>
                      <a:pt x="1" y="2564"/>
                      <a:pt x="1" y="2567"/>
                    </a:cubicBezTo>
                    <a:cubicBezTo>
                      <a:pt x="1" y="2570"/>
                      <a:pt x="1" y="2570"/>
                      <a:pt x="1" y="2572"/>
                    </a:cubicBezTo>
                    <a:cubicBezTo>
                      <a:pt x="1" y="2575"/>
                      <a:pt x="2" y="2575"/>
                      <a:pt x="2" y="2578"/>
                    </a:cubicBezTo>
                    <a:cubicBezTo>
                      <a:pt x="2" y="2581"/>
                      <a:pt x="1" y="2581"/>
                      <a:pt x="1" y="2584"/>
                    </a:cubicBezTo>
                    <a:cubicBezTo>
                      <a:pt x="1" y="2587"/>
                      <a:pt x="1" y="2587"/>
                      <a:pt x="1" y="2590"/>
                    </a:cubicBezTo>
                    <a:cubicBezTo>
                      <a:pt x="1" y="2593"/>
                      <a:pt x="4" y="2593"/>
                      <a:pt x="4" y="2596"/>
                    </a:cubicBezTo>
                    <a:cubicBezTo>
                      <a:pt x="4" y="2599"/>
                      <a:pt x="1" y="2599"/>
                      <a:pt x="1" y="2602"/>
                    </a:cubicBezTo>
                    <a:cubicBezTo>
                      <a:pt x="1" y="2605"/>
                      <a:pt x="1" y="2605"/>
                      <a:pt x="1" y="2608"/>
                    </a:cubicBezTo>
                    <a:cubicBezTo>
                      <a:pt x="1" y="2611"/>
                      <a:pt x="1" y="2611"/>
                      <a:pt x="1" y="2613"/>
                    </a:cubicBezTo>
                    <a:cubicBezTo>
                      <a:pt x="1" y="2616"/>
                      <a:pt x="4" y="2616"/>
                      <a:pt x="4" y="2619"/>
                    </a:cubicBezTo>
                    <a:cubicBezTo>
                      <a:pt x="4" y="2622"/>
                      <a:pt x="1" y="2622"/>
                      <a:pt x="1" y="2625"/>
                    </a:cubicBezTo>
                    <a:cubicBezTo>
                      <a:pt x="1" y="2628"/>
                      <a:pt x="3" y="2628"/>
                      <a:pt x="3" y="2631"/>
                    </a:cubicBezTo>
                    <a:cubicBezTo>
                      <a:pt x="3" y="2634"/>
                      <a:pt x="3" y="2634"/>
                      <a:pt x="3" y="2637"/>
                    </a:cubicBezTo>
                    <a:cubicBezTo>
                      <a:pt x="3" y="2640"/>
                      <a:pt x="5" y="2640"/>
                      <a:pt x="5" y="2643"/>
                    </a:cubicBezTo>
                    <a:cubicBezTo>
                      <a:pt x="5" y="2646"/>
                      <a:pt x="2" y="2646"/>
                      <a:pt x="2" y="2649"/>
                    </a:cubicBezTo>
                    <a:cubicBezTo>
                      <a:pt x="2" y="2652"/>
                      <a:pt x="2" y="2652"/>
                      <a:pt x="2" y="2654"/>
                    </a:cubicBezTo>
                    <a:cubicBezTo>
                      <a:pt x="2" y="2657"/>
                      <a:pt x="3" y="2657"/>
                      <a:pt x="3" y="2660"/>
                    </a:cubicBezTo>
                    <a:cubicBezTo>
                      <a:pt x="3" y="2663"/>
                      <a:pt x="2" y="2663"/>
                      <a:pt x="2" y="2666"/>
                    </a:cubicBezTo>
                    <a:cubicBezTo>
                      <a:pt x="2" y="2669"/>
                      <a:pt x="0" y="2669"/>
                      <a:pt x="0" y="2672"/>
                    </a:cubicBezTo>
                    <a:cubicBezTo>
                      <a:pt x="0" y="2675"/>
                      <a:pt x="4" y="2675"/>
                      <a:pt x="4" y="2678"/>
                    </a:cubicBezTo>
                    <a:cubicBezTo>
                      <a:pt x="4" y="2681"/>
                      <a:pt x="1" y="2681"/>
                      <a:pt x="1" y="2684"/>
                    </a:cubicBezTo>
                    <a:cubicBezTo>
                      <a:pt x="1" y="2687"/>
                      <a:pt x="1" y="2687"/>
                      <a:pt x="1" y="2690"/>
                    </a:cubicBezTo>
                    <a:cubicBezTo>
                      <a:pt x="1" y="2693"/>
                      <a:pt x="1" y="2693"/>
                      <a:pt x="1" y="2695"/>
                    </a:cubicBezTo>
                    <a:cubicBezTo>
                      <a:pt x="1" y="2698"/>
                      <a:pt x="1" y="2698"/>
                      <a:pt x="1" y="2701"/>
                    </a:cubicBezTo>
                    <a:cubicBezTo>
                      <a:pt x="1" y="2704"/>
                      <a:pt x="0" y="2704"/>
                      <a:pt x="0" y="2707"/>
                    </a:cubicBezTo>
                    <a:cubicBezTo>
                      <a:pt x="0" y="2710"/>
                      <a:pt x="2" y="2710"/>
                      <a:pt x="2" y="2713"/>
                    </a:cubicBezTo>
                    <a:cubicBezTo>
                      <a:pt x="2" y="2716"/>
                      <a:pt x="1" y="2716"/>
                      <a:pt x="1" y="2719"/>
                    </a:cubicBezTo>
                    <a:cubicBezTo>
                      <a:pt x="1" y="2722"/>
                      <a:pt x="2" y="2722"/>
                      <a:pt x="2" y="2725"/>
                    </a:cubicBezTo>
                    <a:cubicBezTo>
                      <a:pt x="2" y="2728"/>
                      <a:pt x="4" y="2728"/>
                      <a:pt x="4" y="2731"/>
                    </a:cubicBezTo>
                    <a:cubicBezTo>
                      <a:pt x="4" y="2734"/>
                      <a:pt x="4" y="2734"/>
                      <a:pt x="4" y="2736"/>
                    </a:cubicBezTo>
                    <a:cubicBezTo>
                      <a:pt x="4" y="2739"/>
                      <a:pt x="3" y="2739"/>
                      <a:pt x="3" y="2742"/>
                    </a:cubicBezTo>
                    <a:cubicBezTo>
                      <a:pt x="3" y="2745"/>
                      <a:pt x="1" y="2745"/>
                      <a:pt x="1" y="2748"/>
                    </a:cubicBezTo>
                    <a:cubicBezTo>
                      <a:pt x="1" y="2751"/>
                      <a:pt x="1" y="2751"/>
                      <a:pt x="1" y="2754"/>
                    </a:cubicBezTo>
                    <a:cubicBezTo>
                      <a:pt x="1" y="2757"/>
                      <a:pt x="4" y="2757"/>
                      <a:pt x="4" y="2760"/>
                    </a:cubicBezTo>
                    <a:cubicBezTo>
                      <a:pt x="4" y="2763"/>
                      <a:pt x="2" y="2763"/>
                      <a:pt x="2" y="2766"/>
                    </a:cubicBezTo>
                    <a:cubicBezTo>
                      <a:pt x="2" y="2769"/>
                      <a:pt x="1" y="2769"/>
                      <a:pt x="1" y="2772"/>
                    </a:cubicBezTo>
                    <a:cubicBezTo>
                      <a:pt x="1" y="2775"/>
                      <a:pt x="2" y="2775"/>
                      <a:pt x="2" y="2778"/>
                    </a:cubicBezTo>
                    <a:cubicBezTo>
                      <a:pt x="2" y="2780"/>
                      <a:pt x="1" y="2780"/>
                      <a:pt x="1" y="2783"/>
                    </a:cubicBezTo>
                    <a:cubicBezTo>
                      <a:pt x="1" y="2786"/>
                      <a:pt x="4" y="2786"/>
                      <a:pt x="4" y="2789"/>
                    </a:cubicBezTo>
                    <a:cubicBezTo>
                      <a:pt x="4" y="2792"/>
                      <a:pt x="4" y="2792"/>
                      <a:pt x="4" y="2795"/>
                    </a:cubicBezTo>
                    <a:cubicBezTo>
                      <a:pt x="4" y="2798"/>
                      <a:pt x="3" y="2798"/>
                      <a:pt x="3" y="2801"/>
                    </a:cubicBezTo>
                    <a:cubicBezTo>
                      <a:pt x="3" y="2804"/>
                      <a:pt x="0" y="2804"/>
                      <a:pt x="0" y="2807"/>
                    </a:cubicBezTo>
                    <a:cubicBezTo>
                      <a:pt x="0" y="2810"/>
                      <a:pt x="3" y="2810"/>
                      <a:pt x="3" y="2813"/>
                    </a:cubicBezTo>
                    <a:cubicBezTo>
                      <a:pt x="3" y="2816"/>
                      <a:pt x="3" y="2816"/>
                      <a:pt x="3" y="2819"/>
                    </a:cubicBezTo>
                    <a:cubicBezTo>
                      <a:pt x="3" y="2822"/>
                      <a:pt x="1" y="2822"/>
                      <a:pt x="1" y="2824"/>
                    </a:cubicBezTo>
                    <a:cubicBezTo>
                      <a:pt x="1" y="2827"/>
                      <a:pt x="3" y="2827"/>
                      <a:pt x="3" y="2830"/>
                    </a:cubicBezTo>
                    <a:cubicBezTo>
                      <a:pt x="3" y="2833"/>
                      <a:pt x="3" y="2833"/>
                      <a:pt x="3" y="2836"/>
                    </a:cubicBezTo>
                    <a:cubicBezTo>
                      <a:pt x="3" y="2839"/>
                      <a:pt x="2" y="2839"/>
                      <a:pt x="2" y="2842"/>
                    </a:cubicBezTo>
                    <a:cubicBezTo>
                      <a:pt x="2" y="2845"/>
                      <a:pt x="4" y="2845"/>
                      <a:pt x="4" y="2848"/>
                    </a:cubicBezTo>
                    <a:cubicBezTo>
                      <a:pt x="4" y="2851"/>
                      <a:pt x="3" y="2851"/>
                      <a:pt x="3" y="2854"/>
                    </a:cubicBezTo>
                    <a:cubicBezTo>
                      <a:pt x="3" y="2857"/>
                      <a:pt x="4" y="2857"/>
                      <a:pt x="4" y="2860"/>
                    </a:cubicBezTo>
                    <a:cubicBezTo>
                      <a:pt x="4" y="2863"/>
                      <a:pt x="2" y="2863"/>
                      <a:pt x="2" y="2866"/>
                    </a:cubicBezTo>
                    <a:cubicBezTo>
                      <a:pt x="2" y="2868"/>
                      <a:pt x="3" y="2868"/>
                      <a:pt x="3" y="2871"/>
                    </a:cubicBezTo>
                    <a:cubicBezTo>
                      <a:pt x="3" y="2874"/>
                      <a:pt x="4" y="2874"/>
                      <a:pt x="4" y="2877"/>
                    </a:cubicBezTo>
                    <a:cubicBezTo>
                      <a:pt x="4" y="2880"/>
                      <a:pt x="3" y="2880"/>
                      <a:pt x="3" y="2883"/>
                    </a:cubicBezTo>
                    <a:cubicBezTo>
                      <a:pt x="3" y="2886"/>
                      <a:pt x="3" y="2886"/>
                      <a:pt x="3" y="2889"/>
                    </a:cubicBezTo>
                    <a:cubicBezTo>
                      <a:pt x="3" y="2892"/>
                      <a:pt x="1" y="2892"/>
                      <a:pt x="1" y="2895"/>
                    </a:cubicBezTo>
                    <a:cubicBezTo>
                      <a:pt x="1" y="2898"/>
                      <a:pt x="3" y="2898"/>
                      <a:pt x="3" y="2901"/>
                    </a:cubicBezTo>
                    <a:cubicBezTo>
                      <a:pt x="3" y="2904"/>
                      <a:pt x="4" y="2904"/>
                      <a:pt x="4" y="2907"/>
                    </a:cubicBezTo>
                    <a:cubicBezTo>
                      <a:pt x="4" y="2910"/>
                      <a:pt x="1" y="2910"/>
                      <a:pt x="1" y="2913"/>
                    </a:cubicBezTo>
                    <a:cubicBezTo>
                      <a:pt x="1" y="2915"/>
                      <a:pt x="5" y="2915"/>
                      <a:pt x="5" y="2918"/>
                    </a:cubicBezTo>
                    <a:cubicBezTo>
                      <a:pt x="5" y="2921"/>
                      <a:pt x="1" y="2921"/>
                      <a:pt x="1" y="2924"/>
                    </a:cubicBezTo>
                    <a:cubicBezTo>
                      <a:pt x="1" y="2927"/>
                      <a:pt x="4" y="2927"/>
                      <a:pt x="4" y="2930"/>
                    </a:cubicBezTo>
                    <a:cubicBezTo>
                      <a:pt x="4" y="2933"/>
                      <a:pt x="4" y="2933"/>
                      <a:pt x="4" y="2936"/>
                    </a:cubicBezTo>
                    <a:cubicBezTo>
                      <a:pt x="4" y="2939"/>
                      <a:pt x="4" y="2939"/>
                      <a:pt x="4" y="2942"/>
                    </a:cubicBezTo>
                    <a:cubicBezTo>
                      <a:pt x="4" y="2945"/>
                      <a:pt x="3" y="2945"/>
                      <a:pt x="3" y="2948"/>
                    </a:cubicBezTo>
                    <a:cubicBezTo>
                      <a:pt x="3" y="2951"/>
                      <a:pt x="1" y="2951"/>
                      <a:pt x="1" y="2954"/>
                    </a:cubicBezTo>
                    <a:cubicBezTo>
                      <a:pt x="1" y="2957"/>
                      <a:pt x="4" y="2957"/>
                      <a:pt x="4" y="2960"/>
                    </a:cubicBezTo>
                    <a:cubicBezTo>
                      <a:pt x="4" y="2963"/>
                      <a:pt x="4" y="2963"/>
                      <a:pt x="4" y="2965"/>
                    </a:cubicBezTo>
                    <a:cubicBezTo>
                      <a:pt x="4" y="2968"/>
                      <a:pt x="2" y="2968"/>
                      <a:pt x="2" y="2971"/>
                    </a:cubicBezTo>
                    <a:cubicBezTo>
                      <a:pt x="2" y="2974"/>
                      <a:pt x="4" y="2974"/>
                      <a:pt x="4" y="2977"/>
                    </a:cubicBezTo>
                    <a:cubicBezTo>
                      <a:pt x="4" y="2980"/>
                      <a:pt x="1" y="2980"/>
                      <a:pt x="1" y="2983"/>
                    </a:cubicBezTo>
                    <a:cubicBezTo>
                      <a:pt x="1" y="2986"/>
                      <a:pt x="1" y="2986"/>
                      <a:pt x="1" y="2989"/>
                    </a:cubicBezTo>
                    <a:cubicBezTo>
                      <a:pt x="1" y="2992"/>
                      <a:pt x="3" y="2992"/>
                      <a:pt x="3" y="2995"/>
                    </a:cubicBezTo>
                    <a:cubicBezTo>
                      <a:pt x="3" y="2998"/>
                      <a:pt x="2" y="2998"/>
                      <a:pt x="2" y="3001"/>
                    </a:cubicBezTo>
                    <a:cubicBezTo>
                      <a:pt x="2" y="3004"/>
                      <a:pt x="2" y="3004"/>
                      <a:pt x="2" y="3007"/>
                    </a:cubicBezTo>
                    <a:cubicBezTo>
                      <a:pt x="2" y="3010"/>
                      <a:pt x="4" y="3010"/>
                      <a:pt x="4" y="3012"/>
                    </a:cubicBezTo>
                    <a:cubicBezTo>
                      <a:pt x="4" y="3015"/>
                      <a:pt x="1" y="3015"/>
                      <a:pt x="1" y="3018"/>
                    </a:cubicBezTo>
                    <a:cubicBezTo>
                      <a:pt x="1" y="3021"/>
                      <a:pt x="5" y="3021"/>
                      <a:pt x="5" y="3024"/>
                    </a:cubicBezTo>
                    <a:cubicBezTo>
                      <a:pt x="5" y="3027"/>
                      <a:pt x="1" y="3027"/>
                      <a:pt x="1" y="3030"/>
                    </a:cubicBezTo>
                    <a:cubicBezTo>
                      <a:pt x="1" y="3033"/>
                      <a:pt x="3" y="3033"/>
                      <a:pt x="3" y="3036"/>
                    </a:cubicBezTo>
                    <a:cubicBezTo>
                      <a:pt x="3" y="3039"/>
                      <a:pt x="3" y="3039"/>
                      <a:pt x="3" y="3042"/>
                    </a:cubicBezTo>
                    <a:cubicBezTo>
                      <a:pt x="3" y="3045"/>
                      <a:pt x="4" y="3045"/>
                      <a:pt x="4" y="3048"/>
                    </a:cubicBezTo>
                    <a:cubicBezTo>
                      <a:pt x="4" y="3051"/>
                      <a:pt x="1" y="3051"/>
                      <a:pt x="1" y="3054"/>
                    </a:cubicBezTo>
                    <a:cubicBezTo>
                      <a:pt x="1" y="3057"/>
                      <a:pt x="2" y="3057"/>
                      <a:pt x="2" y="3059"/>
                    </a:cubicBezTo>
                    <a:cubicBezTo>
                      <a:pt x="2" y="3062"/>
                      <a:pt x="2" y="3062"/>
                      <a:pt x="2" y="3065"/>
                    </a:cubicBezTo>
                    <a:cubicBezTo>
                      <a:pt x="2" y="3068"/>
                      <a:pt x="4" y="3068"/>
                      <a:pt x="4" y="3071"/>
                    </a:cubicBezTo>
                    <a:cubicBezTo>
                      <a:pt x="4" y="3074"/>
                      <a:pt x="1" y="3074"/>
                      <a:pt x="1" y="3077"/>
                    </a:cubicBezTo>
                    <a:cubicBezTo>
                      <a:pt x="1" y="3080"/>
                      <a:pt x="2" y="3080"/>
                      <a:pt x="2" y="3083"/>
                    </a:cubicBezTo>
                    <a:cubicBezTo>
                      <a:pt x="2" y="3086"/>
                      <a:pt x="2" y="3086"/>
                      <a:pt x="2" y="3089"/>
                    </a:cubicBezTo>
                    <a:cubicBezTo>
                      <a:pt x="2" y="3092"/>
                      <a:pt x="3" y="3092"/>
                      <a:pt x="3" y="3095"/>
                    </a:cubicBezTo>
                    <a:cubicBezTo>
                      <a:pt x="3" y="3098"/>
                      <a:pt x="2" y="3098"/>
                      <a:pt x="2" y="3101"/>
                    </a:cubicBezTo>
                    <a:cubicBezTo>
                      <a:pt x="2" y="3103"/>
                      <a:pt x="4" y="3103"/>
                      <a:pt x="4" y="3106"/>
                    </a:cubicBezTo>
                    <a:cubicBezTo>
                      <a:pt x="4" y="3109"/>
                      <a:pt x="1" y="3109"/>
                      <a:pt x="1" y="3112"/>
                    </a:cubicBezTo>
                    <a:cubicBezTo>
                      <a:pt x="1" y="3115"/>
                      <a:pt x="1" y="3115"/>
                      <a:pt x="1" y="3118"/>
                    </a:cubicBezTo>
                    <a:cubicBezTo>
                      <a:pt x="1" y="3121"/>
                      <a:pt x="4" y="3121"/>
                      <a:pt x="4" y="3124"/>
                    </a:cubicBezTo>
                    <a:cubicBezTo>
                      <a:pt x="4" y="3127"/>
                      <a:pt x="4" y="3127"/>
                      <a:pt x="4" y="3130"/>
                    </a:cubicBezTo>
                    <a:cubicBezTo>
                      <a:pt x="4" y="3133"/>
                      <a:pt x="2" y="3133"/>
                      <a:pt x="2" y="3136"/>
                    </a:cubicBezTo>
                    <a:cubicBezTo>
                      <a:pt x="2" y="3139"/>
                      <a:pt x="5" y="3139"/>
                      <a:pt x="5" y="3142"/>
                    </a:cubicBezTo>
                    <a:cubicBezTo>
                      <a:pt x="5" y="3145"/>
                      <a:pt x="4" y="3145"/>
                      <a:pt x="4" y="3147"/>
                    </a:cubicBezTo>
                    <a:cubicBezTo>
                      <a:pt x="4" y="3150"/>
                      <a:pt x="1" y="3150"/>
                      <a:pt x="1" y="3153"/>
                    </a:cubicBezTo>
                    <a:cubicBezTo>
                      <a:pt x="1" y="3156"/>
                      <a:pt x="5" y="3156"/>
                      <a:pt x="5" y="3159"/>
                    </a:cubicBezTo>
                    <a:cubicBezTo>
                      <a:pt x="5" y="3162"/>
                      <a:pt x="1" y="3162"/>
                      <a:pt x="1" y="3165"/>
                    </a:cubicBezTo>
                    <a:cubicBezTo>
                      <a:pt x="1" y="3168"/>
                      <a:pt x="2" y="3168"/>
                      <a:pt x="2" y="3171"/>
                    </a:cubicBezTo>
                    <a:cubicBezTo>
                      <a:pt x="2" y="3174"/>
                      <a:pt x="4" y="3174"/>
                      <a:pt x="4" y="3177"/>
                    </a:cubicBezTo>
                    <a:cubicBezTo>
                      <a:pt x="4" y="3180"/>
                      <a:pt x="4" y="3180"/>
                      <a:pt x="4" y="3183"/>
                    </a:cubicBezTo>
                    <a:cubicBezTo>
                      <a:pt x="4" y="3186"/>
                      <a:pt x="3" y="3186"/>
                      <a:pt x="3" y="3189"/>
                    </a:cubicBezTo>
                    <a:cubicBezTo>
                      <a:pt x="3" y="3191"/>
                      <a:pt x="4" y="3191"/>
                      <a:pt x="4" y="3194"/>
                    </a:cubicBezTo>
                    <a:cubicBezTo>
                      <a:pt x="4" y="3197"/>
                      <a:pt x="2" y="3197"/>
                      <a:pt x="2" y="3200"/>
                    </a:cubicBezTo>
                    <a:cubicBezTo>
                      <a:pt x="2" y="3203"/>
                      <a:pt x="1" y="3203"/>
                      <a:pt x="1" y="3206"/>
                    </a:cubicBezTo>
                    <a:cubicBezTo>
                      <a:pt x="1" y="3209"/>
                      <a:pt x="2" y="3209"/>
                      <a:pt x="2" y="3212"/>
                    </a:cubicBezTo>
                    <a:cubicBezTo>
                      <a:pt x="2" y="3215"/>
                      <a:pt x="2" y="3215"/>
                      <a:pt x="2" y="3218"/>
                    </a:cubicBezTo>
                    <a:cubicBezTo>
                      <a:pt x="2" y="3221"/>
                      <a:pt x="4" y="3221"/>
                      <a:pt x="4" y="3224"/>
                    </a:cubicBezTo>
                    <a:cubicBezTo>
                      <a:pt x="4" y="3227"/>
                      <a:pt x="0" y="3227"/>
                      <a:pt x="0" y="3230"/>
                    </a:cubicBezTo>
                    <a:cubicBezTo>
                      <a:pt x="0" y="3233"/>
                      <a:pt x="2" y="3233"/>
                      <a:pt x="2" y="3235"/>
                    </a:cubicBezTo>
                    <a:cubicBezTo>
                      <a:pt x="2" y="3238"/>
                      <a:pt x="1" y="3238"/>
                      <a:pt x="1" y="3241"/>
                    </a:cubicBezTo>
                    <a:cubicBezTo>
                      <a:pt x="1" y="3244"/>
                      <a:pt x="3" y="3244"/>
                      <a:pt x="3" y="3247"/>
                    </a:cubicBezTo>
                    <a:cubicBezTo>
                      <a:pt x="3" y="3250"/>
                      <a:pt x="3" y="3250"/>
                      <a:pt x="3" y="3253"/>
                    </a:cubicBezTo>
                    <a:cubicBezTo>
                      <a:pt x="3" y="3256"/>
                      <a:pt x="1" y="3256"/>
                      <a:pt x="1" y="3259"/>
                    </a:cubicBezTo>
                    <a:cubicBezTo>
                      <a:pt x="1" y="3262"/>
                      <a:pt x="0" y="3262"/>
                      <a:pt x="0" y="3265"/>
                    </a:cubicBezTo>
                    <a:cubicBezTo>
                      <a:pt x="0" y="3268"/>
                      <a:pt x="2" y="3268"/>
                      <a:pt x="2" y="3271"/>
                    </a:cubicBezTo>
                    <a:cubicBezTo>
                      <a:pt x="2" y="3274"/>
                      <a:pt x="2" y="3274"/>
                      <a:pt x="2" y="3277"/>
                    </a:cubicBezTo>
                    <a:cubicBezTo>
                      <a:pt x="2" y="3279"/>
                      <a:pt x="1" y="3279"/>
                      <a:pt x="1" y="3282"/>
                    </a:cubicBezTo>
                    <a:cubicBezTo>
                      <a:pt x="1" y="3285"/>
                      <a:pt x="0" y="3285"/>
                      <a:pt x="0" y="3288"/>
                    </a:cubicBezTo>
                    <a:cubicBezTo>
                      <a:pt x="0" y="3291"/>
                      <a:pt x="1" y="3291"/>
                      <a:pt x="1" y="3294"/>
                    </a:cubicBezTo>
                    <a:cubicBezTo>
                      <a:pt x="1" y="3297"/>
                      <a:pt x="3" y="3297"/>
                      <a:pt x="3" y="3300"/>
                    </a:cubicBezTo>
                    <a:cubicBezTo>
                      <a:pt x="3" y="3303"/>
                      <a:pt x="1" y="3303"/>
                      <a:pt x="1" y="3306"/>
                    </a:cubicBezTo>
                    <a:cubicBezTo>
                      <a:pt x="1" y="3309"/>
                      <a:pt x="4" y="3309"/>
                      <a:pt x="4" y="3312"/>
                    </a:cubicBezTo>
                    <a:cubicBezTo>
                      <a:pt x="4" y="3315"/>
                      <a:pt x="4" y="3315"/>
                      <a:pt x="4" y="3318"/>
                    </a:cubicBezTo>
                    <a:cubicBezTo>
                      <a:pt x="4" y="3321"/>
                      <a:pt x="4" y="3321"/>
                      <a:pt x="4" y="3324"/>
                    </a:cubicBezTo>
                    <a:cubicBezTo>
                      <a:pt x="4" y="3326"/>
                      <a:pt x="4" y="3326"/>
                      <a:pt x="4" y="3329"/>
                    </a:cubicBezTo>
                    <a:cubicBezTo>
                      <a:pt x="4" y="3332"/>
                      <a:pt x="2" y="3332"/>
                      <a:pt x="2" y="3335"/>
                    </a:cubicBezTo>
                    <a:cubicBezTo>
                      <a:pt x="2" y="3338"/>
                      <a:pt x="3" y="3338"/>
                      <a:pt x="3" y="3341"/>
                    </a:cubicBezTo>
                    <a:cubicBezTo>
                      <a:pt x="3" y="3344"/>
                      <a:pt x="1" y="3344"/>
                      <a:pt x="1" y="3347"/>
                    </a:cubicBezTo>
                    <a:cubicBezTo>
                      <a:pt x="1" y="3350"/>
                      <a:pt x="4" y="3350"/>
                      <a:pt x="4" y="3353"/>
                    </a:cubicBezTo>
                    <a:cubicBezTo>
                      <a:pt x="4" y="3356"/>
                      <a:pt x="5" y="3356"/>
                      <a:pt x="5" y="3359"/>
                    </a:cubicBezTo>
                    <a:cubicBezTo>
                      <a:pt x="5" y="3362"/>
                      <a:pt x="1" y="3362"/>
                      <a:pt x="1" y="3365"/>
                    </a:cubicBezTo>
                    <a:cubicBezTo>
                      <a:pt x="1" y="3368"/>
                      <a:pt x="1" y="3368"/>
                      <a:pt x="1" y="3371"/>
                    </a:cubicBezTo>
                    <a:cubicBezTo>
                      <a:pt x="1" y="3374"/>
                      <a:pt x="5" y="3374"/>
                      <a:pt x="5" y="3377"/>
                    </a:cubicBezTo>
                    <a:cubicBezTo>
                      <a:pt x="5" y="3379"/>
                      <a:pt x="2" y="3379"/>
                      <a:pt x="2" y="3382"/>
                    </a:cubicBezTo>
                    <a:cubicBezTo>
                      <a:pt x="2" y="3385"/>
                      <a:pt x="3" y="3385"/>
                      <a:pt x="3" y="3388"/>
                    </a:cubicBezTo>
                    <a:cubicBezTo>
                      <a:pt x="3" y="3391"/>
                      <a:pt x="5" y="3391"/>
                      <a:pt x="5" y="3394"/>
                    </a:cubicBezTo>
                    <a:cubicBezTo>
                      <a:pt x="5" y="3397"/>
                      <a:pt x="4" y="3397"/>
                      <a:pt x="4" y="3400"/>
                    </a:cubicBezTo>
                    <a:cubicBezTo>
                      <a:pt x="4" y="3403"/>
                      <a:pt x="1" y="3403"/>
                      <a:pt x="1" y="3406"/>
                    </a:cubicBezTo>
                    <a:cubicBezTo>
                      <a:pt x="1" y="3409"/>
                      <a:pt x="0" y="3409"/>
                      <a:pt x="0" y="3412"/>
                    </a:cubicBezTo>
                    <a:cubicBezTo>
                      <a:pt x="0" y="3415"/>
                      <a:pt x="1" y="3415"/>
                      <a:pt x="1" y="3418"/>
                    </a:cubicBezTo>
                    <a:cubicBezTo>
                      <a:pt x="1" y="3421"/>
                      <a:pt x="4" y="3421"/>
                      <a:pt x="4" y="3424"/>
                    </a:cubicBezTo>
                    <a:cubicBezTo>
                      <a:pt x="4" y="3427"/>
                      <a:pt x="1" y="3427"/>
                      <a:pt x="1" y="3429"/>
                    </a:cubicBezTo>
                    <a:cubicBezTo>
                      <a:pt x="1" y="3432"/>
                      <a:pt x="1" y="3432"/>
                      <a:pt x="1" y="3435"/>
                    </a:cubicBezTo>
                    <a:cubicBezTo>
                      <a:pt x="1" y="3438"/>
                      <a:pt x="2" y="3438"/>
                      <a:pt x="2" y="3441"/>
                    </a:cubicBezTo>
                    <a:cubicBezTo>
                      <a:pt x="2" y="3444"/>
                      <a:pt x="2" y="3444"/>
                      <a:pt x="2" y="3447"/>
                    </a:cubicBezTo>
                    <a:cubicBezTo>
                      <a:pt x="2" y="3450"/>
                      <a:pt x="4" y="3450"/>
                      <a:pt x="4" y="3453"/>
                    </a:cubicBezTo>
                    <a:cubicBezTo>
                      <a:pt x="4" y="3456"/>
                      <a:pt x="1" y="3456"/>
                      <a:pt x="1" y="3459"/>
                    </a:cubicBezTo>
                    <a:cubicBezTo>
                      <a:pt x="1" y="3462"/>
                      <a:pt x="4" y="3462"/>
                      <a:pt x="4" y="3465"/>
                    </a:cubicBezTo>
                    <a:cubicBezTo>
                      <a:pt x="4" y="3468"/>
                      <a:pt x="4" y="3468"/>
                      <a:pt x="4" y="3471"/>
                    </a:cubicBezTo>
                    <a:cubicBezTo>
                      <a:pt x="4" y="3474"/>
                      <a:pt x="1" y="3474"/>
                      <a:pt x="1" y="3476"/>
                    </a:cubicBezTo>
                    <a:cubicBezTo>
                      <a:pt x="1" y="3479"/>
                      <a:pt x="1" y="3479"/>
                      <a:pt x="1" y="3482"/>
                    </a:cubicBezTo>
                    <a:cubicBezTo>
                      <a:pt x="1" y="3485"/>
                      <a:pt x="3" y="3485"/>
                      <a:pt x="3" y="3488"/>
                    </a:cubicBezTo>
                    <a:cubicBezTo>
                      <a:pt x="3" y="3491"/>
                      <a:pt x="0" y="3491"/>
                      <a:pt x="0" y="3494"/>
                    </a:cubicBezTo>
                    <a:cubicBezTo>
                      <a:pt x="0" y="3497"/>
                      <a:pt x="2" y="3497"/>
                      <a:pt x="2" y="3500"/>
                    </a:cubicBezTo>
                    <a:cubicBezTo>
                      <a:pt x="2" y="3503"/>
                      <a:pt x="1" y="3503"/>
                      <a:pt x="1" y="3506"/>
                    </a:cubicBezTo>
                    <a:cubicBezTo>
                      <a:pt x="1" y="3509"/>
                      <a:pt x="5" y="3509"/>
                      <a:pt x="5" y="3512"/>
                    </a:cubicBezTo>
                    <a:cubicBezTo>
                      <a:pt x="5" y="3515"/>
                      <a:pt x="5" y="3515"/>
                      <a:pt x="5" y="3518"/>
                    </a:cubicBezTo>
                    <a:cubicBezTo>
                      <a:pt x="5" y="3521"/>
                      <a:pt x="4" y="3521"/>
                      <a:pt x="4" y="3523"/>
                    </a:cubicBezTo>
                    <a:cubicBezTo>
                      <a:pt x="4" y="3526"/>
                      <a:pt x="3" y="3526"/>
                      <a:pt x="3" y="3529"/>
                    </a:cubicBezTo>
                    <a:cubicBezTo>
                      <a:pt x="3" y="3532"/>
                      <a:pt x="4" y="3532"/>
                      <a:pt x="4" y="3535"/>
                    </a:cubicBezTo>
                    <a:cubicBezTo>
                      <a:pt x="4" y="3538"/>
                      <a:pt x="4" y="3538"/>
                      <a:pt x="4" y="3541"/>
                    </a:cubicBezTo>
                    <a:cubicBezTo>
                      <a:pt x="4" y="3544"/>
                      <a:pt x="2" y="3544"/>
                      <a:pt x="2" y="3547"/>
                    </a:cubicBezTo>
                    <a:cubicBezTo>
                      <a:pt x="2" y="3550"/>
                      <a:pt x="1" y="3550"/>
                      <a:pt x="1" y="3553"/>
                    </a:cubicBezTo>
                    <a:cubicBezTo>
                      <a:pt x="1" y="3556"/>
                      <a:pt x="3" y="3556"/>
                      <a:pt x="3" y="3559"/>
                    </a:cubicBezTo>
                    <a:cubicBezTo>
                      <a:pt x="3" y="3562"/>
                      <a:pt x="2" y="3562"/>
                      <a:pt x="2" y="3565"/>
                    </a:cubicBezTo>
                    <a:cubicBezTo>
                      <a:pt x="2" y="3567"/>
                      <a:pt x="0" y="3567"/>
                      <a:pt x="0" y="3570"/>
                    </a:cubicBezTo>
                    <a:cubicBezTo>
                      <a:pt x="0" y="3573"/>
                      <a:pt x="4" y="3573"/>
                      <a:pt x="4" y="3576"/>
                    </a:cubicBezTo>
                    <a:cubicBezTo>
                      <a:pt x="4" y="3579"/>
                      <a:pt x="2" y="3579"/>
                      <a:pt x="2" y="3582"/>
                    </a:cubicBezTo>
                    <a:cubicBezTo>
                      <a:pt x="2" y="3585"/>
                      <a:pt x="1" y="3585"/>
                      <a:pt x="1" y="3588"/>
                    </a:cubicBezTo>
                    <a:cubicBezTo>
                      <a:pt x="1" y="3591"/>
                      <a:pt x="2" y="3591"/>
                      <a:pt x="2" y="3594"/>
                    </a:cubicBezTo>
                    <a:cubicBezTo>
                      <a:pt x="2" y="3597"/>
                      <a:pt x="0" y="3597"/>
                      <a:pt x="0" y="3600"/>
                    </a:cubicBezTo>
                    <a:cubicBezTo>
                      <a:pt x="0" y="3603"/>
                      <a:pt x="4" y="3603"/>
                      <a:pt x="4" y="3606"/>
                    </a:cubicBezTo>
                    <a:cubicBezTo>
                      <a:pt x="4" y="3609"/>
                      <a:pt x="4" y="3609"/>
                      <a:pt x="4" y="3612"/>
                    </a:cubicBezTo>
                    <a:cubicBezTo>
                      <a:pt x="4" y="3614"/>
                      <a:pt x="4" y="3614"/>
                      <a:pt x="4" y="3617"/>
                    </a:cubicBezTo>
                    <a:cubicBezTo>
                      <a:pt x="4" y="3620"/>
                      <a:pt x="3" y="3620"/>
                      <a:pt x="3" y="3623"/>
                    </a:cubicBezTo>
                    <a:cubicBezTo>
                      <a:pt x="3" y="3626"/>
                      <a:pt x="1" y="3626"/>
                      <a:pt x="1" y="3629"/>
                    </a:cubicBezTo>
                    <a:cubicBezTo>
                      <a:pt x="1" y="3632"/>
                      <a:pt x="3" y="3632"/>
                      <a:pt x="3" y="3635"/>
                    </a:cubicBezTo>
                    <a:cubicBezTo>
                      <a:pt x="3" y="3638"/>
                      <a:pt x="2" y="3638"/>
                      <a:pt x="2" y="3641"/>
                    </a:cubicBezTo>
                    <a:cubicBezTo>
                      <a:pt x="2" y="3644"/>
                      <a:pt x="4" y="3644"/>
                      <a:pt x="4" y="3647"/>
                    </a:cubicBezTo>
                    <a:cubicBezTo>
                      <a:pt x="4" y="3650"/>
                      <a:pt x="1" y="3650"/>
                      <a:pt x="1" y="3653"/>
                    </a:cubicBezTo>
                    <a:cubicBezTo>
                      <a:pt x="1" y="3656"/>
                      <a:pt x="4" y="3656"/>
                      <a:pt x="4" y="3659"/>
                    </a:cubicBezTo>
                    <a:cubicBezTo>
                      <a:pt x="4" y="3662"/>
                      <a:pt x="5" y="3662"/>
                      <a:pt x="5" y="3664"/>
                    </a:cubicBezTo>
                    <a:cubicBezTo>
                      <a:pt x="5" y="3667"/>
                      <a:pt x="3" y="3667"/>
                      <a:pt x="3" y="3670"/>
                    </a:cubicBezTo>
                    <a:cubicBezTo>
                      <a:pt x="3" y="3673"/>
                      <a:pt x="3" y="3673"/>
                      <a:pt x="3" y="3676"/>
                    </a:cubicBezTo>
                    <a:cubicBezTo>
                      <a:pt x="3" y="3679"/>
                      <a:pt x="1" y="3679"/>
                      <a:pt x="1" y="3682"/>
                    </a:cubicBezTo>
                    <a:cubicBezTo>
                      <a:pt x="1" y="3685"/>
                      <a:pt x="2" y="3685"/>
                      <a:pt x="2" y="3688"/>
                    </a:cubicBezTo>
                    <a:cubicBezTo>
                      <a:pt x="2" y="3691"/>
                      <a:pt x="0" y="3691"/>
                      <a:pt x="0" y="3694"/>
                    </a:cubicBezTo>
                    <a:cubicBezTo>
                      <a:pt x="0" y="3697"/>
                      <a:pt x="5" y="3697"/>
                      <a:pt x="5" y="3700"/>
                    </a:cubicBezTo>
                    <a:cubicBezTo>
                      <a:pt x="5" y="3703"/>
                      <a:pt x="3" y="3703"/>
                      <a:pt x="3" y="3706"/>
                    </a:cubicBezTo>
                    <a:cubicBezTo>
                      <a:pt x="3" y="3709"/>
                      <a:pt x="1" y="3709"/>
                      <a:pt x="1" y="3712"/>
                    </a:cubicBezTo>
                    <a:cubicBezTo>
                      <a:pt x="1" y="3715"/>
                      <a:pt x="4" y="3715"/>
                      <a:pt x="4" y="3717"/>
                    </a:cubicBezTo>
                    <a:cubicBezTo>
                      <a:pt x="4" y="3720"/>
                      <a:pt x="2" y="3720"/>
                      <a:pt x="2" y="3723"/>
                    </a:cubicBezTo>
                    <a:cubicBezTo>
                      <a:pt x="2" y="3726"/>
                      <a:pt x="1" y="3726"/>
                      <a:pt x="1" y="3729"/>
                    </a:cubicBezTo>
                    <a:cubicBezTo>
                      <a:pt x="1" y="3732"/>
                      <a:pt x="3" y="3732"/>
                      <a:pt x="3" y="3735"/>
                    </a:cubicBezTo>
                    <a:cubicBezTo>
                      <a:pt x="3" y="3738"/>
                      <a:pt x="2" y="3738"/>
                      <a:pt x="2" y="3741"/>
                    </a:cubicBezTo>
                    <a:cubicBezTo>
                      <a:pt x="2" y="3744"/>
                      <a:pt x="2" y="3744"/>
                      <a:pt x="2" y="3747"/>
                    </a:cubicBezTo>
                    <a:cubicBezTo>
                      <a:pt x="2" y="3750"/>
                      <a:pt x="1" y="3750"/>
                      <a:pt x="1" y="3753"/>
                    </a:cubicBezTo>
                    <a:cubicBezTo>
                      <a:pt x="1" y="3756"/>
                      <a:pt x="2" y="3756"/>
                      <a:pt x="2" y="3759"/>
                    </a:cubicBezTo>
                    <a:cubicBezTo>
                      <a:pt x="2" y="3762"/>
                      <a:pt x="1" y="3762"/>
                      <a:pt x="1" y="3765"/>
                    </a:cubicBezTo>
                    <a:cubicBezTo>
                      <a:pt x="1" y="3767"/>
                      <a:pt x="2" y="3767"/>
                      <a:pt x="2" y="3770"/>
                    </a:cubicBezTo>
                    <a:cubicBezTo>
                      <a:pt x="2" y="3773"/>
                      <a:pt x="1" y="3773"/>
                      <a:pt x="1" y="3776"/>
                    </a:cubicBezTo>
                    <a:cubicBezTo>
                      <a:pt x="1" y="3779"/>
                      <a:pt x="5" y="3779"/>
                      <a:pt x="5" y="3782"/>
                    </a:cubicBezTo>
                    <a:cubicBezTo>
                      <a:pt x="5" y="3785"/>
                      <a:pt x="5" y="3785"/>
                      <a:pt x="5" y="3788"/>
                    </a:cubicBezTo>
                    <a:cubicBezTo>
                      <a:pt x="5" y="3791"/>
                      <a:pt x="2" y="3791"/>
                      <a:pt x="2" y="3794"/>
                    </a:cubicBezTo>
                    <a:cubicBezTo>
                      <a:pt x="2" y="3797"/>
                      <a:pt x="2" y="3797"/>
                      <a:pt x="2" y="3800"/>
                    </a:cubicBezTo>
                    <a:cubicBezTo>
                      <a:pt x="2" y="3803"/>
                      <a:pt x="1" y="3803"/>
                      <a:pt x="1" y="3806"/>
                    </a:cubicBezTo>
                    <a:cubicBezTo>
                      <a:pt x="1" y="3809"/>
                      <a:pt x="4" y="3809"/>
                      <a:pt x="4" y="3812"/>
                    </a:cubicBezTo>
                    <a:cubicBezTo>
                      <a:pt x="4" y="3814"/>
                      <a:pt x="1" y="3814"/>
                      <a:pt x="1" y="3817"/>
                    </a:cubicBezTo>
                    <a:cubicBezTo>
                      <a:pt x="1" y="3820"/>
                      <a:pt x="4" y="3820"/>
                      <a:pt x="4" y="3823"/>
                    </a:cubicBezTo>
                    <a:cubicBezTo>
                      <a:pt x="4" y="3826"/>
                      <a:pt x="3" y="3826"/>
                      <a:pt x="3" y="3829"/>
                    </a:cubicBezTo>
                    <a:cubicBezTo>
                      <a:pt x="3" y="3832"/>
                      <a:pt x="4" y="3832"/>
                      <a:pt x="4" y="3835"/>
                    </a:cubicBezTo>
                    <a:cubicBezTo>
                      <a:pt x="4" y="3838"/>
                      <a:pt x="4" y="3838"/>
                      <a:pt x="4" y="3841"/>
                    </a:cubicBezTo>
                    <a:cubicBezTo>
                      <a:pt x="4" y="3844"/>
                      <a:pt x="2" y="3844"/>
                      <a:pt x="2" y="3847"/>
                    </a:cubicBezTo>
                    <a:cubicBezTo>
                      <a:pt x="2" y="3850"/>
                      <a:pt x="4" y="3850"/>
                      <a:pt x="4" y="3853"/>
                    </a:cubicBezTo>
                    <a:cubicBezTo>
                      <a:pt x="4" y="3856"/>
                      <a:pt x="2" y="3856"/>
                      <a:pt x="2" y="3859"/>
                    </a:cubicBezTo>
                    <a:cubicBezTo>
                      <a:pt x="2" y="3862"/>
                      <a:pt x="2" y="3862"/>
                      <a:pt x="2" y="3864"/>
                    </a:cubicBezTo>
                    <a:cubicBezTo>
                      <a:pt x="2" y="3867"/>
                      <a:pt x="4" y="3867"/>
                      <a:pt x="4" y="3870"/>
                    </a:cubicBezTo>
                    <a:cubicBezTo>
                      <a:pt x="4" y="3873"/>
                      <a:pt x="5" y="3873"/>
                      <a:pt x="5" y="3876"/>
                    </a:cubicBezTo>
                    <a:cubicBezTo>
                      <a:pt x="5" y="3879"/>
                      <a:pt x="2" y="3879"/>
                      <a:pt x="2" y="3882"/>
                    </a:cubicBezTo>
                    <a:cubicBezTo>
                      <a:pt x="2" y="3885"/>
                      <a:pt x="5" y="3885"/>
                      <a:pt x="5" y="3888"/>
                    </a:cubicBezTo>
                    <a:cubicBezTo>
                      <a:pt x="5" y="3891"/>
                      <a:pt x="3" y="3891"/>
                      <a:pt x="3" y="3894"/>
                    </a:cubicBezTo>
                    <a:cubicBezTo>
                      <a:pt x="3" y="3897"/>
                      <a:pt x="5" y="3897"/>
                      <a:pt x="5" y="3900"/>
                    </a:cubicBezTo>
                    <a:cubicBezTo>
                      <a:pt x="5" y="3903"/>
                      <a:pt x="4" y="3903"/>
                      <a:pt x="4" y="3906"/>
                    </a:cubicBezTo>
                    <a:cubicBezTo>
                      <a:pt x="4" y="3909"/>
                      <a:pt x="4" y="3909"/>
                      <a:pt x="4" y="3912"/>
                    </a:cubicBezTo>
                    <a:cubicBezTo>
                      <a:pt x="4" y="3914"/>
                      <a:pt x="5" y="3914"/>
                      <a:pt x="5" y="3917"/>
                    </a:cubicBezTo>
                    <a:cubicBezTo>
                      <a:pt x="5" y="3920"/>
                      <a:pt x="4" y="3920"/>
                      <a:pt x="4" y="3923"/>
                    </a:cubicBezTo>
                    <a:cubicBezTo>
                      <a:pt x="4" y="3926"/>
                      <a:pt x="2" y="3926"/>
                      <a:pt x="2" y="3929"/>
                    </a:cubicBezTo>
                    <a:cubicBezTo>
                      <a:pt x="2" y="3932"/>
                      <a:pt x="1" y="3932"/>
                      <a:pt x="1" y="3935"/>
                    </a:cubicBezTo>
                    <a:cubicBezTo>
                      <a:pt x="1" y="3938"/>
                      <a:pt x="4" y="3938"/>
                      <a:pt x="4" y="3941"/>
                    </a:cubicBezTo>
                    <a:cubicBezTo>
                      <a:pt x="4" y="3944"/>
                      <a:pt x="2" y="3944"/>
                      <a:pt x="2" y="3947"/>
                    </a:cubicBezTo>
                    <a:cubicBezTo>
                      <a:pt x="2" y="3950"/>
                      <a:pt x="4" y="3950"/>
                      <a:pt x="4" y="3953"/>
                    </a:cubicBezTo>
                    <a:cubicBezTo>
                      <a:pt x="4" y="3956"/>
                      <a:pt x="1" y="3956"/>
                      <a:pt x="1" y="3959"/>
                    </a:cubicBezTo>
                    <a:cubicBezTo>
                      <a:pt x="1" y="3962"/>
                      <a:pt x="4" y="3962"/>
                      <a:pt x="4" y="3965"/>
                    </a:cubicBezTo>
                    <a:cubicBezTo>
                      <a:pt x="4" y="3967"/>
                      <a:pt x="1" y="3967"/>
                      <a:pt x="1" y="3970"/>
                    </a:cubicBezTo>
                    <a:cubicBezTo>
                      <a:pt x="1" y="3973"/>
                      <a:pt x="0" y="3973"/>
                      <a:pt x="0" y="3976"/>
                    </a:cubicBezTo>
                    <a:cubicBezTo>
                      <a:pt x="0" y="3979"/>
                      <a:pt x="3" y="3979"/>
                      <a:pt x="3" y="3982"/>
                    </a:cubicBezTo>
                    <a:cubicBezTo>
                      <a:pt x="3" y="3985"/>
                      <a:pt x="3" y="3985"/>
                      <a:pt x="3" y="3988"/>
                    </a:cubicBezTo>
                    <a:cubicBezTo>
                      <a:pt x="3" y="3991"/>
                      <a:pt x="4" y="3991"/>
                      <a:pt x="4" y="3994"/>
                    </a:cubicBezTo>
                    <a:cubicBezTo>
                      <a:pt x="4" y="3997"/>
                      <a:pt x="4" y="3997"/>
                      <a:pt x="4" y="4000"/>
                    </a:cubicBezTo>
                    <a:cubicBezTo>
                      <a:pt x="4" y="4003"/>
                      <a:pt x="4" y="4003"/>
                      <a:pt x="4" y="4006"/>
                    </a:cubicBezTo>
                    <a:cubicBezTo>
                      <a:pt x="4" y="4009"/>
                      <a:pt x="1" y="4009"/>
                      <a:pt x="1" y="4012"/>
                    </a:cubicBezTo>
                    <a:cubicBezTo>
                      <a:pt x="1" y="4015"/>
                      <a:pt x="2" y="4015"/>
                      <a:pt x="2" y="4017"/>
                    </a:cubicBezTo>
                    <a:cubicBezTo>
                      <a:pt x="2" y="4020"/>
                      <a:pt x="1" y="4020"/>
                      <a:pt x="1" y="4023"/>
                    </a:cubicBezTo>
                    <a:cubicBezTo>
                      <a:pt x="1" y="4026"/>
                      <a:pt x="3" y="4026"/>
                      <a:pt x="3" y="4029"/>
                    </a:cubicBezTo>
                    <a:cubicBezTo>
                      <a:pt x="3" y="4032"/>
                      <a:pt x="3" y="4032"/>
                      <a:pt x="3" y="4035"/>
                    </a:cubicBezTo>
                    <a:cubicBezTo>
                      <a:pt x="3" y="4038"/>
                      <a:pt x="0" y="4038"/>
                      <a:pt x="0" y="4041"/>
                    </a:cubicBezTo>
                    <a:cubicBezTo>
                      <a:pt x="0" y="4044"/>
                      <a:pt x="2" y="4044"/>
                      <a:pt x="2" y="4047"/>
                    </a:cubicBezTo>
                    <a:cubicBezTo>
                      <a:pt x="2" y="4050"/>
                      <a:pt x="4" y="4050"/>
                      <a:pt x="4" y="4053"/>
                    </a:cubicBezTo>
                    <a:cubicBezTo>
                      <a:pt x="4" y="4056"/>
                      <a:pt x="5" y="4056"/>
                      <a:pt x="5" y="4059"/>
                    </a:cubicBezTo>
                    <a:cubicBezTo>
                      <a:pt x="5" y="4062"/>
                      <a:pt x="4" y="4062"/>
                      <a:pt x="4" y="4065"/>
                    </a:cubicBezTo>
                    <a:cubicBezTo>
                      <a:pt x="4" y="4067"/>
                      <a:pt x="0" y="4067"/>
                      <a:pt x="0" y="4070"/>
                    </a:cubicBezTo>
                    <a:cubicBezTo>
                      <a:pt x="0" y="4073"/>
                      <a:pt x="3" y="4073"/>
                      <a:pt x="3" y="4076"/>
                    </a:cubicBezTo>
                    <a:cubicBezTo>
                      <a:pt x="3" y="4079"/>
                      <a:pt x="4" y="4079"/>
                      <a:pt x="4" y="4082"/>
                    </a:cubicBezTo>
                    <a:cubicBezTo>
                      <a:pt x="4" y="4085"/>
                      <a:pt x="2" y="4085"/>
                      <a:pt x="2" y="4088"/>
                    </a:cubicBezTo>
                    <a:cubicBezTo>
                      <a:pt x="2" y="4091"/>
                      <a:pt x="4" y="4091"/>
                      <a:pt x="4" y="4094"/>
                    </a:cubicBezTo>
                    <a:cubicBezTo>
                      <a:pt x="4" y="4097"/>
                      <a:pt x="2" y="4097"/>
                      <a:pt x="2" y="4100"/>
                    </a:cubicBezTo>
                    <a:cubicBezTo>
                      <a:pt x="2" y="4103"/>
                      <a:pt x="2" y="4103"/>
                      <a:pt x="2" y="4106"/>
                    </a:cubicBezTo>
                    <a:cubicBezTo>
                      <a:pt x="2" y="4109"/>
                      <a:pt x="3" y="4109"/>
                      <a:pt x="3" y="4112"/>
                    </a:cubicBezTo>
                    <a:cubicBezTo>
                      <a:pt x="3" y="4115"/>
                      <a:pt x="5" y="4115"/>
                      <a:pt x="5" y="4118"/>
                    </a:cubicBezTo>
                    <a:cubicBezTo>
                      <a:pt x="5" y="4120"/>
                      <a:pt x="5" y="4120"/>
                      <a:pt x="5" y="4123"/>
                    </a:cubicBezTo>
                    <a:cubicBezTo>
                      <a:pt x="5" y="4126"/>
                      <a:pt x="3" y="4126"/>
                      <a:pt x="3" y="4129"/>
                    </a:cubicBezTo>
                    <a:cubicBezTo>
                      <a:pt x="3" y="4132"/>
                      <a:pt x="1" y="4132"/>
                      <a:pt x="1" y="4135"/>
                    </a:cubicBezTo>
                    <a:cubicBezTo>
                      <a:pt x="1" y="4138"/>
                      <a:pt x="1" y="4138"/>
                      <a:pt x="1" y="4141"/>
                    </a:cubicBezTo>
                    <a:cubicBezTo>
                      <a:pt x="1" y="4144"/>
                      <a:pt x="4" y="4144"/>
                      <a:pt x="4" y="4147"/>
                    </a:cubicBezTo>
                    <a:cubicBezTo>
                      <a:pt x="4" y="4150"/>
                      <a:pt x="1" y="4150"/>
                      <a:pt x="1" y="4153"/>
                    </a:cubicBezTo>
                    <a:cubicBezTo>
                      <a:pt x="1" y="4156"/>
                      <a:pt x="1" y="4156"/>
                      <a:pt x="1" y="4159"/>
                    </a:cubicBezTo>
                    <a:cubicBezTo>
                      <a:pt x="1" y="4162"/>
                      <a:pt x="5" y="4162"/>
                      <a:pt x="5" y="4165"/>
                    </a:cubicBezTo>
                    <a:cubicBezTo>
                      <a:pt x="5" y="4168"/>
                      <a:pt x="4" y="4168"/>
                      <a:pt x="4" y="4170"/>
                    </a:cubicBezTo>
                    <a:cubicBezTo>
                      <a:pt x="4" y="4173"/>
                      <a:pt x="3" y="4173"/>
                      <a:pt x="3" y="4176"/>
                    </a:cubicBezTo>
                    <a:cubicBezTo>
                      <a:pt x="3" y="4179"/>
                      <a:pt x="1" y="4179"/>
                      <a:pt x="1" y="4182"/>
                    </a:cubicBezTo>
                    <a:cubicBezTo>
                      <a:pt x="1" y="4185"/>
                      <a:pt x="4" y="4185"/>
                      <a:pt x="4" y="4188"/>
                    </a:cubicBezTo>
                    <a:cubicBezTo>
                      <a:pt x="4" y="4191"/>
                      <a:pt x="4" y="4191"/>
                      <a:pt x="4" y="4194"/>
                    </a:cubicBezTo>
                    <a:cubicBezTo>
                      <a:pt x="4" y="4197"/>
                      <a:pt x="4" y="4197"/>
                      <a:pt x="4" y="4200"/>
                    </a:cubicBezTo>
                    <a:cubicBezTo>
                      <a:pt x="4" y="4203"/>
                      <a:pt x="4" y="4203"/>
                      <a:pt x="4" y="4206"/>
                    </a:cubicBezTo>
                    <a:cubicBezTo>
                      <a:pt x="4" y="4209"/>
                      <a:pt x="4" y="4209"/>
                      <a:pt x="4" y="4212"/>
                    </a:cubicBezTo>
                    <a:cubicBezTo>
                      <a:pt x="4" y="4215"/>
                      <a:pt x="1" y="4215"/>
                      <a:pt x="1" y="4218"/>
                    </a:cubicBezTo>
                    <a:cubicBezTo>
                      <a:pt x="1" y="4221"/>
                      <a:pt x="4" y="4221"/>
                      <a:pt x="4" y="4223"/>
                    </a:cubicBezTo>
                    <a:cubicBezTo>
                      <a:pt x="4" y="4226"/>
                      <a:pt x="2" y="4226"/>
                      <a:pt x="2" y="4229"/>
                    </a:cubicBezTo>
                    <a:cubicBezTo>
                      <a:pt x="2" y="4232"/>
                      <a:pt x="5" y="4232"/>
                      <a:pt x="5" y="4235"/>
                    </a:cubicBezTo>
                    <a:cubicBezTo>
                      <a:pt x="5" y="4238"/>
                      <a:pt x="3" y="4238"/>
                      <a:pt x="3" y="4241"/>
                    </a:cubicBezTo>
                    <a:cubicBezTo>
                      <a:pt x="3" y="4244"/>
                      <a:pt x="3" y="4244"/>
                      <a:pt x="3" y="4247"/>
                    </a:cubicBezTo>
                    <a:cubicBezTo>
                      <a:pt x="3" y="4250"/>
                      <a:pt x="5" y="4250"/>
                      <a:pt x="5" y="4253"/>
                    </a:cubicBezTo>
                    <a:cubicBezTo>
                      <a:pt x="5" y="4256"/>
                      <a:pt x="3" y="4256"/>
                      <a:pt x="3" y="4259"/>
                    </a:cubicBezTo>
                    <a:cubicBezTo>
                      <a:pt x="3" y="4262"/>
                      <a:pt x="2" y="4262"/>
                      <a:pt x="2" y="4265"/>
                    </a:cubicBezTo>
                    <a:cubicBezTo>
                      <a:pt x="2" y="4268"/>
                      <a:pt x="1" y="4268"/>
                      <a:pt x="1" y="4271"/>
                    </a:cubicBezTo>
                    <a:cubicBezTo>
                      <a:pt x="1" y="4274"/>
                      <a:pt x="1" y="4274"/>
                      <a:pt x="1" y="4276"/>
                    </a:cubicBezTo>
                    <a:cubicBezTo>
                      <a:pt x="1" y="4279"/>
                      <a:pt x="3" y="4279"/>
                      <a:pt x="3" y="4282"/>
                    </a:cubicBezTo>
                    <a:cubicBezTo>
                      <a:pt x="3" y="4285"/>
                      <a:pt x="0" y="4285"/>
                      <a:pt x="0" y="4288"/>
                    </a:cubicBezTo>
                    <a:cubicBezTo>
                      <a:pt x="0" y="4291"/>
                      <a:pt x="2" y="4291"/>
                      <a:pt x="2" y="4294"/>
                    </a:cubicBezTo>
                    <a:cubicBezTo>
                      <a:pt x="2" y="4297"/>
                      <a:pt x="4" y="4297"/>
                      <a:pt x="4" y="4300"/>
                    </a:cubicBezTo>
                    <a:cubicBezTo>
                      <a:pt x="4" y="4303"/>
                      <a:pt x="3" y="4303"/>
                      <a:pt x="3" y="4306"/>
                    </a:cubicBezTo>
                    <a:cubicBezTo>
                      <a:pt x="3" y="4309"/>
                      <a:pt x="3" y="4309"/>
                      <a:pt x="3" y="4312"/>
                    </a:cubicBezTo>
                    <a:cubicBezTo>
                      <a:pt x="3" y="4315"/>
                      <a:pt x="3" y="4315"/>
                      <a:pt x="3" y="4318"/>
                    </a:cubicBezTo>
                    <a:cubicBezTo>
                      <a:pt x="3" y="4321"/>
                      <a:pt x="4" y="4321"/>
                      <a:pt x="4" y="4324"/>
                    </a:cubicBezTo>
                    <a:cubicBezTo>
                      <a:pt x="4" y="4326"/>
                      <a:pt x="4" y="4326"/>
                      <a:pt x="4" y="4329"/>
                    </a:cubicBezTo>
                    <a:cubicBezTo>
                      <a:pt x="4" y="4332"/>
                      <a:pt x="3" y="4332"/>
                      <a:pt x="3" y="4335"/>
                    </a:cubicBezTo>
                    <a:cubicBezTo>
                      <a:pt x="3" y="4338"/>
                      <a:pt x="2" y="4338"/>
                      <a:pt x="2" y="4341"/>
                    </a:cubicBezTo>
                    <a:cubicBezTo>
                      <a:pt x="2" y="4344"/>
                      <a:pt x="4" y="4344"/>
                      <a:pt x="4" y="4347"/>
                    </a:cubicBezTo>
                    <a:cubicBezTo>
                      <a:pt x="4" y="4350"/>
                      <a:pt x="3" y="4350"/>
                      <a:pt x="3" y="4353"/>
                    </a:cubicBezTo>
                    <a:cubicBezTo>
                      <a:pt x="3" y="4356"/>
                      <a:pt x="2" y="4356"/>
                      <a:pt x="2" y="4359"/>
                    </a:cubicBezTo>
                    <a:cubicBezTo>
                      <a:pt x="2" y="4362"/>
                      <a:pt x="0" y="4362"/>
                      <a:pt x="0" y="4365"/>
                    </a:cubicBezTo>
                    <a:cubicBezTo>
                      <a:pt x="0" y="4368"/>
                      <a:pt x="3" y="4368"/>
                      <a:pt x="3" y="4371"/>
                    </a:cubicBezTo>
                    <a:cubicBezTo>
                      <a:pt x="3" y="4374"/>
                      <a:pt x="1" y="4374"/>
                      <a:pt x="1" y="4376"/>
                    </a:cubicBezTo>
                    <a:cubicBezTo>
                      <a:pt x="1" y="4379"/>
                      <a:pt x="1" y="4379"/>
                      <a:pt x="1" y="4382"/>
                    </a:cubicBezTo>
                    <a:cubicBezTo>
                      <a:pt x="1" y="4385"/>
                      <a:pt x="4" y="4385"/>
                      <a:pt x="4" y="4388"/>
                    </a:cubicBezTo>
                    <a:cubicBezTo>
                      <a:pt x="4" y="4391"/>
                      <a:pt x="3" y="4391"/>
                      <a:pt x="3" y="4394"/>
                    </a:cubicBezTo>
                    <a:cubicBezTo>
                      <a:pt x="3" y="4397"/>
                      <a:pt x="4" y="4397"/>
                      <a:pt x="4" y="4400"/>
                    </a:cubicBezTo>
                    <a:cubicBezTo>
                      <a:pt x="4" y="4403"/>
                      <a:pt x="2" y="4403"/>
                      <a:pt x="2" y="4406"/>
                    </a:cubicBezTo>
                    <a:cubicBezTo>
                      <a:pt x="2" y="4409"/>
                      <a:pt x="3" y="4409"/>
                      <a:pt x="3" y="4412"/>
                    </a:cubicBezTo>
                    <a:cubicBezTo>
                      <a:pt x="3" y="4415"/>
                      <a:pt x="4" y="4415"/>
                      <a:pt x="4" y="4418"/>
                    </a:cubicBezTo>
                    <a:cubicBezTo>
                      <a:pt x="4" y="4420"/>
                      <a:pt x="4" y="4420"/>
                      <a:pt x="4" y="4423"/>
                    </a:cubicBezTo>
                    <a:cubicBezTo>
                      <a:pt x="4" y="4426"/>
                      <a:pt x="4" y="4426"/>
                      <a:pt x="4" y="4429"/>
                    </a:cubicBezTo>
                    <a:cubicBezTo>
                      <a:pt x="4" y="4432"/>
                      <a:pt x="4" y="4432"/>
                      <a:pt x="4" y="4435"/>
                    </a:cubicBezTo>
                    <a:cubicBezTo>
                      <a:pt x="4" y="4438"/>
                      <a:pt x="4" y="4438"/>
                      <a:pt x="4" y="4441"/>
                    </a:cubicBezTo>
                    <a:cubicBezTo>
                      <a:pt x="4" y="4444"/>
                      <a:pt x="4" y="4444"/>
                      <a:pt x="4" y="4447"/>
                    </a:cubicBezTo>
                    <a:cubicBezTo>
                      <a:pt x="4" y="4450"/>
                      <a:pt x="1" y="4450"/>
                      <a:pt x="1" y="4453"/>
                    </a:cubicBezTo>
                    <a:cubicBezTo>
                      <a:pt x="1" y="4456"/>
                      <a:pt x="1" y="4456"/>
                      <a:pt x="1" y="4459"/>
                    </a:cubicBezTo>
                    <a:cubicBezTo>
                      <a:pt x="1" y="4462"/>
                      <a:pt x="1" y="4462"/>
                      <a:pt x="1" y="4465"/>
                    </a:cubicBezTo>
                    <a:cubicBezTo>
                      <a:pt x="1" y="4468"/>
                      <a:pt x="1" y="4468"/>
                      <a:pt x="1" y="4471"/>
                    </a:cubicBezTo>
                    <a:cubicBezTo>
                      <a:pt x="1" y="4473"/>
                      <a:pt x="2" y="4473"/>
                      <a:pt x="2" y="4476"/>
                    </a:cubicBezTo>
                    <a:cubicBezTo>
                      <a:pt x="2" y="4479"/>
                      <a:pt x="1" y="4479"/>
                      <a:pt x="1" y="4482"/>
                    </a:cubicBezTo>
                    <a:cubicBezTo>
                      <a:pt x="1" y="4485"/>
                      <a:pt x="0" y="4485"/>
                      <a:pt x="0" y="4488"/>
                    </a:cubicBezTo>
                    <a:cubicBezTo>
                      <a:pt x="0" y="4491"/>
                      <a:pt x="3" y="4491"/>
                      <a:pt x="3" y="4494"/>
                    </a:cubicBezTo>
                    <a:cubicBezTo>
                      <a:pt x="3" y="4497"/>
                      <a:pt x="5" y="4497"/>
                      <a:pt x="5" y="4500"/>
                    </a:cubicBezTo>
                    <a:cubicBezTo>
                      <a:pt x="5" y="4503"/>
                      <a:pt x="4" y="4503"/>
                      <a:pt x="4" y="4506"/>
                    </a:cubicBezTo>
                    <a:cubicBezTo>
                      <a:pt x="4" y="4509"/>
                      <a:pt x="1" y="4509"/>
                      <a:pt x="1" y="4512"/>
                    </a:cubicBezTo>
                    <a:cubicBezTo>
                      <a:pt x="1" y="4515"/>
                      <a:pt x="2" y="4515"/>
                      <a:pt x="2" y="4518"/>
                    </a:cubicBezTo>
                    <a:cubicBezTo>
                      <a:pt x="2" y="4521"/>
                      <a:pt x="2" y="4521"/>
                      <a:pt x="2" y="4524"/>
                    </a:cubicBezTo>
                    <a:cubicBezTo>
                      <a:pt x="2" y="4526"/>
                      <a:pt x="2" y="4526"/>
                      <a:pt x="2" y="4529"/>
                    </a:cubicBezTo>
                    <a:cubicBezTo>
                      <a:pt x="2" y="4532"/>
                      <a:pt x="1" y="4532"/>
                      <a:pt x="1" y="4535"/>
                    </a:cubicBezTo>
                    <a:cubicBezTo>
                      <a:pt x="1" y="4538"/>
                      <a:pt x="1" y="4538"/>
                      <a:pt x="1" y="4541"/>
                    </a:cubicBezTo>
                    <a:cubicBezTo>
                      <a:pt x="1" y="4544"/>
                      <a:pt x="1" y="4544"/>
                      <a:pt x="1" y="4547"/>
                    </a:cubicBezTo>
                    <a:cubicBezTo>
                      <a:pt x="1" y="4550"/>
                      <a:pt x="2" y="4550"/>
                      <a:pt x="2" y="4553"/>
                    </a:cubicBezTo>
                    <a:cubicBezTo>
                      <a:pt x="2" y="4556"/>
                      <a:pt x="2" y="4556"/>
                      <a:pt x="2" y="4559"/>
                    </a:cubicBezTo>
                    <a:cubicBezTo>
                      <a:pt x="2" y="4562"/>
                      <a:pt x="2" y="4562"/>
                      <a:pt x="2" y="4565"/>
                    </a:cubicBezTo>
                    <a:cubicBezTo>
                      <a:pt x="2" y="4568"/>
                      <a:pt x="2" y="4568"/>
                      <a:pt x="2" y="4571"/>
                    </a:cubicBezTo>
                    <a:cubicBezTo>
                      <a:pt x="2" y="4574"/>
                      <a:pt x="1" y="4574"/>
                      <a:pt x="1" y="4576"/>
                    </a:cubicBezTo>
                    <a:cubicBezTo>
                      <a:pt x="1" y="4579"/>
                      <a:pt x="1" y="4579"/>
                      <a:pt x="1" y="4582"/>
                    </a:cubicBezTo>
                    <a:cubicBezTo>
                      <a:pt x="1" y="4585"/>
                      <a:pt x="2" y="4585"/>
                      <a:pt x="2" y="4588"/>
                    </a:cubicBezTo>
                    <a:cubicBezTo>
                      <a:pt x="2" y="4591"/>
                      <a:pt x="3" y="4591"/>
                      <a:pt x="3" y="4594"/>
                    </a:cubicBezTo>
                    <a:cubicBezTo>
                      <a:pt x="3" y="4597"/>
                      <a:pt x="1" y="4597"/>
                      <a:pt x="1" y="4600"/>
                    </a:cubicBezTo>
                    <a:cubicBezTo>
                      <a:pt x="1" y="4603"/>
                      <a:pt x="1" y="4603"/>
                      <a:pt x="1" y="4606"/>
                    </a:cubicBezTo>
                    <a:cubicBezTo>
                      <a:pt x="1" y="4609"/>
                      <a:pt x="1" y="4609"/>
                      <a:pt x="1" y="4612"/>
                    </a:cubicBezTo>
                    <a:cubicBezTo>
                      <a:pt x="1" y="4615"/>
                      <a:pt x="2" y="4615"/>
                      <a:pt x="2" y="4618"/>
                    </a:cubicBezTo>
                    <a:cubicBezTo>
                      <a:pt x="2" y="4621"/>
                      <a:pt x="3" y="4621"/>
                      <a:pt x="3" y="4624"/>
                    </a:cubicBezTo>
                    <a:cubicBezTo>
                      <a:pt x="3" y="4627"/>
                      <a:pt x="2" y="4627"/>
                      <a:pt x="2" y="4630"/>
                    </a:cubicBezTo>
                    <a:cubicBezTo>
                      <a:pt x="2" y="4632"/>
                      <a:pt x="3" y="4632"/>
                      <a:pt x="3" y="4635"/>
                    </a:cubicBezTo>
                    <a:cubicBezTo>
                      <a:pt x="3" y="4638"/>
                      <a:pt x="3" y="4638"/>
                      <a:pt x="3" y="4641"/>
                    </a:cubicBezTo>
                    <a:cubicBezTo>
                      <a:pt x="3" y="4644"/>
                      <a:pt x="4" y="4644"/>
                      <a:pt x="4" y="4647"/>
                    </a:cubicBezTo>
                    <a:cubicBezTo>
                      <a:pt x="4" y="4650"/>
                      <a:pt x="5" y="4650"/>
                      <a:pt x="5" y="4653"/>
                    </a:cubicBezTo>
                    <a:cubicBezTo>
                      <a:pt x="5" y="4656"/>
                      <a:pt x="3" y="4656"/>
                      <a:pt x="3" y="4659"/>
                    </a:cubicBezTo>
                    <a:cubicBezTo>
                      <a:pt x="3" y="4662"/>
                      <a:pt x="4" y="4662"/>
                      <a:pt x="4" y="4665"/>
                    </a:cubicBezTo>
                    <a:cubicBezTo>
                      <a:pt x="4" y="4668"/>
                      <a:pt x="1" y="4668"/>
                      <a:pt x="1" y="4671"/>
                    </a:cubicBezTo>
                    <a:cubicBezTo>
                      <a:pt x="1" y="4674"/>
                      <a:pt x="1" y="4674"/>
                      <a:pt x="1" y="4677"/>
                    </a:cubicBezTo>
                    <a:cubicBezTo>
                      <a:pt x="1" y="4680"/>
                      <a:pt x="4" y="4680"/>
                      <a:pt x="4" y="4683"/>
                    </a:cubicBezTo>
                    <a:cubicBezTo>
                      <a:pt x="4" y="4686"/>
                      <a:pt x="0" y="4686"/>
                      <a:pt x="0" y="4688"/>
                    </a:cubicBezTo>
                    <a:cubicBezTo>
                      <a:pt x="0" y="4691"/>
                      <a:pt x="1" y="4691"/>
                      <a:pt x="1" y="4694"/>
                    </a:cubicBezTo>
                    <a:cubicBezTo>
                      <a:pt x="1" y="4697"/>
                      <a:pt x="5" y="4697"/>
                      <a:pt x="5" y="4700"/>
                    </a:cubicBezTo>
                    <a:cubicBezTo>
                      <a:pt x="5" y="4703"/>
                      <a:pt x="3" y="4703"/>
                      <a:pt x="3" y="4706"/>
                    </a:cubicBezTo>
                    <a:cubicBezTo>
                      <a:pt x="3" y="4709"/>
                      <a:pt x="2" y="4709"/>
                      <a:pt x="2" y="4712"/>
                    </a:cubicBezTo>
                    <a:cubicBezTo>
                      <a:pt x="2" y="4715"/>
                      <a:pt x="1" y="4715"/>
                      <a:pt x="1" y="4718"/>
                    </a:cubicBezTo>
                    <a:cubicBezTo>
                      <a:pt x="1" y="4721"/>
                      <a:pt x="4" y="4721"/>
                      <a:pt x="4" y="4724"/>
                    </a:cubicBezTo>
                    <a:cubicBezTo>
                      <a:pt x="4" y="4727"/>
                      <a:pt x="1" y="4727"/>
                      <a:pt x="1" y="4730"/>
                    </a:cubicBezTo>
                    <a:cubicBezTo>
                      <a:pt x="1" y="4733"/>
                      <a:pt x="4" y="4733"/>
                      <a:pt x="4" y="4736"/>
                    </a:cubicBezTo>
                    <a:cubicBezTo>
                      <a:pt x="4" y="4739"/>
                      <a:pt x="3" y="4739"/>
                      <a:pt x="3" y="4742"/>
                    </a:cubicBezTo>
                    <a:cubicBezTo>
                      <a:pt x="3" y="4744"/>
                      <a:pt x="3" y="4744"/>
                      <a:pt x="3" y="4747"/>
                    </a:cubicBezTo>
                    <a:cubicBezTo>
                      <a:pt x="3" y="4750"/>
                      <a:pt x="0" y="4750"/>
                      <a:pt x="0" y="4753"/>
                    </a:cubicBezTo>
                    <a:cubicBezTo>
                      <a:pt x="0" y="4756"/>
                      <a:pt x="4" y="4756"/>
                      <a:pt x="4" y="4759"/>
                    </a:cubicBezTo>
                    <a:cubicBezTo>
                      <a:pt x="4" y="4762"/>
                      <a:pt x="3" y="4762"/>
                      <a:pt x="3" y="4765"/>
                    </a:cubicBezTo>
                    <a:cubicBezTo>
                      <a:pt x="3" y="4768"/>
                      <a:pt x="3" y="4768"/>
                      <a:pt x="3" y="4771"/>
                    </a:cubicBezTo>
                    <a:cubicBezTo>
                      <a:pt x="3" y="4774"/>
                      <a:pt x="4" y="4774"/>
                      <a:pt x="4" y="4777"/>
                    </a:cubicBezTo>
                    <a:cubicBezTo>
                      <a:pt x="4" y="4780"/>
                      <a:pt x="0" y="4780"/>
                      <a:pt x="0" y="4783"/>
                    </a:cubicBezTo>
                    <a:cubicBezTo>
                      <a:pt x="0" y="4786"/>
                      <a:pt x="3" y="4786"/>
                      <a:pt x="3" y="4789"/>
                    </a:cubicBezTo>
                    <a:cubicBezTo>
                      <a:pt x="3" y="4792"/>
                      <a:pt x="1" y="4792"/>
                      <a:pt x="1" y="4795"/>
                    </a:cubicBezTo>
                    <a:cubicBezTo>
                      <a:pt x="1" y="4798"/>
                      <a:pt x="4" y="4798"/>
                      <a:pt x="4" y="4801"/>
                    </a:cubicBezTo>
                    <a:cubicBezTo>
                      <a:pt x="4" y="4803"/>
                      <a:pt x="0" y="4803"/>
                      <a:pt x="0" y="4806"/>
                    </a:cubicBezTo>
                    <a:cubicBezTo>
                      <a:pt x="0" y="4809"/>
                      <a:pt x="4" y="4809"/>
                      <a:pt x="4" y="4812"/>
                    </a:cubicBezTo>
                    <a:cubicBezTo>
                      <a:pt x="4" y="4815"/>
                      <a:pt x="3" y="4815"/>
                      <a:pt x="3" y="4818"/>
                    </a:cubicBezTo>
                    <a:cubicBezTo>
                      <a:pt x="3" y="4821"/>
                      <a:pt x="0" y="4821"/>
                      <a:pt x="0" y="4824"/>
                    </a:cubicBezTo>
                    <a:cubicBezTo>
                      <a:pt x="0" y="4827"/>
                      <a:pt x="1" y="4827"/>
                      <a:pt x="1" y="4830"/>
                    </a:cubicBezTo>
                    <a:cubicBezTo>
                      <a:pt x="1" y="4833"/>
                      <a:pt x="4" y="4833"/>
                      <a:pt x="4" y="4836"/>
                    </a:cubicBezTo>
                    <a:cubicBezTo>
                      <a:pt x="4" y="4839"/>
                      <a:pt x="2" y="4839"/>
                      <a:pt x="2" y="4842"/>
                    </a:cubicBezTo>
                    <a:cubicBezTo>
                      <a:pt x="2" y="4845"/>
                      <a:pt x="3" y="4845"/>
                      <a:pt x="3" y="4848"/>
                    </a:cubicBezTo>
                    <a:cubicBezTo>
                      <a:pt x="3" y="4851"/>
                      <a:pt x="5" y="4851"/>
                      <a:pt x="5" y="4854"/>
                    </a:cubicBezTo>
                    <a:cubicBezTo>
                      <a:pt x="5" y="4857"/>
                      <a:pt x="2" y="4857"/>
                      <a:pt x="2" y="4859"/>
                    </a:cubicBezTo>
                    <a:cubicBezTo>
                      <a:pt x="2" y="4862"/>
                      <a:pt x="1" y="4862"/>
                      <a:pt x="1" y="4865"/>
                    </a:cubicBezTo>
                    <a:cubicBezTo>
                      <a:pt x="1" y="4868"/>
                      <a:pt x="1" y="4868"/>
                      <a:pt x="1" y="4871"/>
                    </a:cubicBezTo>
                    <a:cubicBezTo>
                      <a:pt x="1" y="4874"/>
                      <a:pt x="3" y="4874"/>
                      <a:pt x="3" y="4877"/>
                    </a:cubicBezTo>
                    <a:cubicBezTo>
                      <a:pt x="3" y="4880"/>
                      <a:pt x="2" y="4880"/>
                      <a:pt x="2" y="4883"/>
                    </a:cubicBezTo>
                    <a:cubicBezTo>
                      <a:pt x="2" y="4886"/>
                      <a:pt x="4" y="4886"/>
                      <a:pt x="4" y="4889"/>
                    </a:cubicBezTo>
                    <a:cubicBezTo>
                      <a:pt x="4" y="4892"/>
                      <a:pt x="3" y="4892"/>
                      <a:pt x="3" y="4895"/>
                    </a:cubicBezTo>
                    <a:cubicBezTo>
                      <a:pt x="3" y="4898"/>
                      <a:pt x="5" y="4898"/>
                      <a:pt x="5" y="4901"/>
                    </a:cubicBezTo>
                    <a:cubicBezTo>
                      <a:pt x="5" y="4904"/>
                      <a:pt x="5" y="4904"/>
                      <a:pt x="5" y="4907"/>
                    </a:cubicBezTo>
                    <a:cubicBezTo>
                      <a:pt x="5" y="4910"/>
                      <a:pt x="3" y="4910"/>
                      <a:pt x="3" y="4913"/>
                    </a:cubicBezTo>
                    <a:cubicBezTo>
                      <a:pt x="3" y="4916"/>
                      <a:pt x="2" y="4916"/>
                      <a:pt x="2" y="4919"/>
                    </a:cubicBezTo>
                    <a:cubicBezTo>
                      <a:pt x="2" y="4921"/>
                      <a:pt x="4" y="4921"/>
                      <a:pt x="4" y="4924"/>
                    </a:cubicBezTo>
                    <a:cubicBezTo>
                      <a:pt x="4" y="4927"/>
                      <a:pt x="4" y="4927"/>
                      <a:pt x="4" y="4930"/>
                    </a:cubicBezTo>
                    <a:cubicBezTo>
                      <a:pt x="4" y="4933"/>
                      <a:pt x="1" y="4933"/>
                      <a:pt x="1" y="4936"/>
                    </a:cubicBezTo>
                    <a:cubicBezTo>
                      <a:pt x="1" y="4939"/>
                      <a:pt x="4" y="4939"/>
                      <a:pt x="4" y="4942"/>
                    </a:cubicBezTo>
                    <a:cubicBezTo>
                      <a:pt x="4" y="4945"/>
                      <a:pt x="3" y="4945"/>
                      <a:pt x="3" y="4948"/>
                    </a:cubicBezTo>
                    <a:cubicBezTo>
                      <a:pt x="3" y="4951"/>
                      <a:pt x="0" y="4951"/>
                      <a:pt x="0" y="4954"/>
                    </a:cubicBezTo>
                    <a:cubicBezTo>
                      <a:pt x="0" y="4957"/>
                      <a:pt x="2" y="4957"/>
                      <a:pt x="2" y="4960"/>
                    </a:cubicBezTo>
                    <a:cubicBezTo>
                      <a:pt x="2" y="4963"/>
                      <a:pt x="0" y="4963"/>
                      <a:pt x="0" y="4966"/>
                    </a:cubicBezTo>
                    <a:cubicBezTo>
                      <a:pt x="0" y="4969"/>
                      <a:pt x="1" y="4969"/>
                      <a:pt x="1" y="4972"/>
                    </a:cubicBezTo>
                    <a:cubicBezTo>
                      <a:pt x="1" y="4975"/>
                      <a:pt x="3" y="4975"/>
                      <a:pt x="3" y="4978"/>
                    </a:cubicBezTo>
                    <a:cubicBezTo>
                      <a:pt x="3" y="4981"/>
                      <a:pt x="2" y="4981"/>
                      <a:pt x="2" y="4984"/>
                    </a:cubicBezTo>
                    <a:cubicBezTo>
                      <a:pt x="2" y="4987"/>
                      <a:pt x="3" y="4987"/>
                      <a:pt x="3" y="4990"/>
                    </a:cubicBezTo>
                    <a:cubicBezTo>
                      <a:pt x="3" y="4993"/>
                      <a:pt x="1" y="4993"/>
                      <a:pt x="3" y="4995"/>
                    </a:cubicBezTo>
                    <a:cubicBezTo>
                      <a:pt x="5" y="4997"/>
                      <a:pt x="5" y="4997"/>
                      <a:pt x="8" y="4997"/>
                    </a:cubicBezTo>
                    <a:cubicBezTo>
                      <a:pt x="11" y="4997"/>
                      <a:pt x="11" y="4995"/>
                      <a:pt x="14" y="4995"/>
                    </a:cubicBezTo>
                    <a:cubicBezTo>
                      <a:pt x="17" y="4995"/>
                      <a:pt x="17" y="4997"/>
                      <a:pt x="20" y="4997"/>
                    </a:cubicBezTo>
                    <a:cubicBezTo>
                      <a:pt x="23" y="4997"/>
                      <a:pt x="23" y="4994"/>
                      <a:pt x="26" y="4994"/>
                    </a:cubicBezTo>
                    <a:cubicBezTo>
                      <a:pt x="29" y="4994"/>
                      <a:pt x="29" y="4995"/>
                      <a:pt x="32" y="4995"/>
                    </a:cubicBezTo>
                    <a:cubicBezTo>
                      <a:pt x="35" y="4995"/>
                      <a:pt x="35" y="4995"/>
                      <a:pt x="38" y="4995"/>
                    </a:cubicBezTo>
                    <a:cubicBezTo>
                      <a:pt x="41" y="4995"/>
                      <a:pt x="41" y="4993"/>
                      <a:pt x="43" y="4993"/>
                    </a:cubicBezTo>
                    <a:cubicBezTo>
                      <a:pt x="46" y="4993"/>
                      <a:pt x="46" y="4994"/>
                      <a:pt x="49" y="4994"/>
                    </a:cubicBezTo>
                    <a:cubicBezTo>
                      <a:pt x="52" y="4994"/>
                      <a:pt x="52" y="4996"/>
                      <a:pt x="55" y="4996"/>
                    </a:cubicBezTo>
                    <a:cubicBezTo>
                      <a:pt x="58" y="4996"/>
                      <a:pt x="58" y="4994"/>
                      <a:pt x="61" y="4994"/>
                    </a:cubicBezTo>
                    <a:cubicBezTo>
                      <a:pt x="64" y="4994"/>
                      <a:pt x="64" y="4997"/>
                      <a:pt x="67" y="4997"/>
                    </a:cubicBezTo>
                    <a:cubicBezTo>
                      <a:pt x="70" y="4997"/>
                      <a:pt x="70" y="4996"/>
                      <a:pt x="73" y="4996"/>
                    </a:cubicBezTo>
                    <a:cubicBezTo>
                      <a:pt x="76" y="4996"/>
                      <a:pt x="76" y="4994"/>
                      <a:pt x="79" y="4994"/>
                    </a:cubicBezTo>
                    <a:cubicBezTo>
                      <a:pt x="82" y="4994"/>
                      <a:pt x="82" y="4996"/>
                      <a:pt x="85" y="4996"/>
                    </a:cubicBezTo>
                    <a:cubicBezTo>
                      <a:pt x="87" y="4996"/>
                      <a:pt x="87" y="4994"/>
                      <a:pt x="90" y="4994"/>
                    </a:cubicBezTo>
                    <a:cubicBezTo>
                      <a:pt x="93" y="4994"/>
                      <a:pt x="93" y="4994"/>
                      <a:pt x="96" y="4994"/>
                    </a:cubicBezTo>
                    <a:cubicBezTo>
                      <a:pt x="99" y="4994"/>
                      <a:pt x="99" y="4994"/>
                      <a:pt x="102" y="4994"/>
                    </a:cubicBezTo>
                    <a:cubicBezTo>
                      <a:pt x="105" y="4994"/>
                      <a:pt x="105" y="4997"/>
                      <a:pt x="108" y="4997"/>
                    </a:cubicBezTo>
                    <a:cubicBezTo>
                      <a:pt x="111" y="4997"/>
                      <a:pt x="111" y="4994"/>
                      <a:pt x="114" y="4994"/>
                    </a:cubicBezTo>
                    <a:cubicBezTo>
                      <a:pt x="117" y="4994"/>
                      <a:pt x="117" y="4993"/>
                      <a:pt x="120" y="4993"/>
                    </a:cubicBezTo>
                    <a:cubicBezTo>
                      <a:pt x="123" y="4993"/>
                      <a:pt x="123" y="4997"/>
                      <a:pt x="126" y="4997"/>
                    </a:cubicBezTo>
                    <a:cubicBezTo>
                      <a:pt x="128" y="4997"/>
                      <a:pt x="128" y="4996"/>
                      <a:pt x="131" y="4996"/>
                    </a:cubicBezTo>
                    <a:cubicBezTo>
                      <a:pt x="134" y="4996"/>
                      <a:pt x="134" y="4995"/>
                      <a:pt x="137" y="4995"/>
                    </a:cubicBezTo>
                    <a:cubicBezTo>
                      <a:pt x="140" y="4995"/>
                      <a:pt x="140" y="4996"/>
                      <a:pt x="143" y="4996"/>
                    </a:cubicBezTo>
                    <a:cubicBezTo>
                      <a:pt x="146" y="4996"/>
                      <a:pt x="146" y="4994"/>
                      <a:pt x="149" y="4994"/>
                    </a:cubicBezTo>
                    <a:cubicBezTo>
                      <a:pt x="152" y="4994"/>
                      <a:pt x="152" y="4996"/>
                      <a:pt x="155" y="4996"/>
                    </a:cubicBezTo>
                    <a:cubicBezTo>
                      <a:pt x="158" y="4996"/>
                      <a:pt x="158" y="4994"/>
                      <a:pt x="161" y="4994"/>
                    </a:cubicBezTo>
                    <a:cubicBezTo>
                      <a:pt x="164" y="4994"/>
                      <a:pt x="164" y="4995"/>
                      <a:pt x="167" y="4995"/>
                    </a:cubicBezTo>
                    <a:cubicBezTo>
                      <a:pt x="170" y="4995"/>
                      <a:pt x="170" y="4995"/>
                      <a:pt x="172" y="4995"/>
                    </a:cubicBezTo>
                    <a:cubicBezTo>
                      <a:pt x="175" y="4995"/>
                      <a:pt x="175" y="4995"/>
                      <a:pt x="178" y="4995"/>
                    </a:cubicBezTo>
                    <a:cubicBezTo>
                      <a:pt x="181" y="4995"/>
                      <a:pt x="181" y="4997"/>
                      <a:pt x="184" y="4997"/>
                    </a:cubicBezTo>
                    <a:cubicBezTo>
                      <a:pt x="187" y="4997"/>
                      <a:pt x="187" y="4997"/>
                      <a:pt x="190" y="4997"/>
                    </a:cubicBezTo>
                    <a:cubicBezTo>
                      <a:pt x="193" y="4997"/>
                      <a:pt x="193" y="4997"/>
                      <a:pt x="196" y="4997"/>
                    </a:cubicBezTo>
                    <a:cubicBezTo>
                      <a:pt x="199" y="4997"/>
                      <a:pt x="199" y="4994"/>
                      <a:pt x="202" y="4994"/>
                    </a:cubicBezTo>
                    <a:cubicBezTo>
                      <a:pt x="205" y="4994"/>
                      <a:pt x="205" y="4996"/>
                      <a:pt x="208" y="4996"/>
                    </a:cubicBezTo>
                    <a:cubicBezTo>
                      <a:pt x="211" y="4996"/>
                      <a:pt x="211" y="4997"/>
                      <a:pt x="213" y="4997"/>
                    </a:cubicBezTo>
                    <a:cubicBezTo>
                      <a:pt x="216" y="4997"/>
                      <a:pt x="216" y="4995"/>
                      <a:pt x="219" y="4995"/>
                    </a:cubicBezTo>
                    <a:cubicBezTo>
                      <a:pt x="222" y="4995"/>
                      <a:pt x="222" y="4996"/>
                      <a:pt x="225" y="4996"/>
                    </a:cubicBezTo>
                    <a:cubicBezTo>
                      <a:pt x="228" y="4996"/>
                      <a:pt x="228" y="4994"/>
                      <a:pt x="231" y="4994"/>
                    </a:cubicBezTo>
                    <a:cubicBezTo>
                      <a:pt x="234" y="4994"/>
                      <a:pt x="234" y="4996"/>
                      <a:pt x="237" y="4996"/>
                    </a:cubicBezTo>
                    <a:cubicBezTo>
                      <a:pt x="240" y="4996"/>
                      <a:pt x="240" y="4994"/>
                      <a:pt x="243" y="4994"/>
                    </a:cubicBezTo>
                    <a:cubicBezTo>
                      <a:pt x="246" y="4994"/>
                      <a:pt x="246" y="4996"/>
                      <a:pt x="249" y="4996"/>
                    </a:cubicBezTo>
                    <a:cubicBezTo>
                      <a:pt x="252" y="4996"/>
                      <a:pt x="252" y="4996"/>
                      <a:pt x="254" y="4996"/>
                    </a:cubicBezTo>
                    <a:cubicBezTo>
                      <a:pt x="257" y="4996"/>
                      <a:pt x="257" y="4996"/>
                      <a:pt x="260" y="4996"/>
                    </a:cubicBezTo>
                    <a:cubicBezTo>
                      <a:pt x="263" y="4996"/>
                      <a:pt x="263" y="4995"/>
                      <a:pt x="266" y="4995"/>
                    </a:cubicBezTo>
                    <a:cubicBezTo>
                      <a:pt x="269" y="4995"/>
                      <a:pt x="269" y="4996"/>
                      <a:pt x="272" y="4996"/>
                    </a:cubicBezTo>
                    <a:cubicBezTo>
                      <a:pt x="275" y="4996"/>
                      <a:pt x="275" y="4993"/>
                      <a:pt x="278" y="4993"/>
                    </a:cubicBezTo>
                    <a:cubicBezTo>
                      <a:pt x="281" y="4993"/>
                      <a:pt x="281" y="4997"/>
                      <a:pt x="284" y="4997"/>
                    </a:cubicBezTo>
                    <a:cubicBezTo>
                      <a:pt x="287" y="4997"/>
                      <a:pt x="287" y="4997"/>
                      <a:pt x="290" y="4997"/>
                    </a:cubicBezTo>
                    <a:cubicBezTo>
                      <a:pt x="293" y="4997"/>
                      <a:pt x="293" y="4993"/>
                      <a:pt x="296" y="4993"/>
                    </a:cubicBezTo>
                    <a:cubicBezTo>
                      <a:pt x="298" y="4993"/>
                      <a:pt x="298" y="4995"/>
                      <a:pt x="301" y="4995"/>
                    </a:cubicBezTo>
                    <a:cubicBezTo>
                      <a:pt x="304" y="4995"/>
                      <a:pt x="304" y="4994"/>
                      <a:pt x="307" y="4994"/>
                    </a:cubicBezTo>
                    <a:cubicBezTo>
                      <a:pt x="310" y="4994"/>
                      <a:pt x="310" y="4997"/>
                      <a:pt x="313" y="4997"/>
                    </a:cubicBezTo>
                    <a:cubicBezTo>
                      <a:pt x="316" y="4997"/>
                      <a:pt x="316" y="4994"/>
                      <a:pt x="319" y="4994"/>
                    </a:cubicBezTo>
                    <a:cubicBezTo>
                      <a:pt x="322" y="4994"/>
                      <a:pt x="322" y="4997"/>
                      <a:pt x="325" y="4997"/>
                    </a:cubicBezTo>
                    <a:cubicBezTo>
                      <a:pt x="328" y="4997"/>
                      <a:pt x="328" y="4995"/>
                      <a:pt x="331" y="4995"/>
                    </a:cubicBezTo>
                    <a:cubicBezTo>
                      <a:pt x="334" y="4995"/>
                      <a:pt x="334" y="4997"/>
                      <a:pt x="337" y="4997"/>
                    </a:cubicBezTo>
                    <a:cubicBezTo>
                      <a:pt x="339" y="4997"/>
                      <a:pt x="339" y="4995"/>
                      <a:pt x="342" y="4995"/>
                    </a:cubicBezTo>
                    <a:cubicBezTo>
                      <a:pt x="345" y="4995"/>
                      <a:pt x="345" y="4996"/>
                      <a:pt x="348" y="4996"/>
                    </a:cubicBezTo>
                    <a:cubicBezTo>
                      <a:pt x="351" y="4996"/>
                      <a:pt x="351" y="4993"/>
                      <a:pt x="354" y="4993"/>
                    </a:cubicBezTo>
                    <a:cubicBezTo>
                      <a:pt x="357" y="4993"/>
                      <a:pt x="357" y="4998"/>
                      <a:pt x="360" y="4998"/>
                    </a:cubicBezTo>
                    <a:cubicBezTo>
                      <a:pt x="363" y="4998"/>
                      <a:pt x="363" y="4997"/>
                      <a:pt x="366" y="4997"/>
                    </a:cubicBezTo>
                    <a:cubicBezTo>
                      <a:pt x="369" y="4997"/>
                      <a:pt x="369" y="4994"/>
                      <a:pt x="372" y="4994"/>
                    </a:cubicBezTo>
                    <a:cubicBezTo>
                      <a:pt x="375" y="4994"/>
                      <a:pt x="375" y="4997"/>
                      <a:pt x="378" y="4997"/>
                    </a:cubicBezTo>
                    <a:cubicBezTo>
                      <a:pt x="381" y="4997"/>
                      <a:pt x="381" y="4995"/>
                      <a:pt x="383" y="4995"/>
                    </a:cubicBezTo>
                    <a:cubicBezTo>
                      <a:pt x="386" y="4995"/>
                      <a:pt x="386" y="4996"/>
                      <a:pt x="389" y="4996"/>
                    </a:cubicBezTo>
                    <a:cubicBezTo>
                      <a:pt x="392" y="4996"/>
                      <a:pt x="392" y="4993"/>
                      <a:pt x="395" y="4993"/>
                    </a:cubicBezTo>
                    <a:cubicBezTo>
                      <a:pt x="398" y="4993"/>
                      <a:pt x="398" y="4997"/>
                      <a:pt x="401" y="4997"/>
                    </a:cubicBezTo>
                    <a:cubicBezTo>
                      <a:pt x="404" y="4997"/>
                      <a:pt x="404" y="4993"/>
                      <a:pt x="407" y="4993"/>
                    </a:cubicBezTo>
                    <a:cubicBezTo>
                      <a:pt x="410" y="4993"/>
                      <a:pt x="410" y="4994"/>
                      <a:pt x="413" y="4994"/>
                    </a:cubicBezTo>
                    <a:cubicBezTo>
                      <a:pt x="416" y="4994"/>
                      <a:pt x="416" y="4995"/>
                      <a:pt x="419" y="4995"/>
                    </a:cubicBezTo>
                    <a:cubicBezTo>
                      <a:pt x="422" y="4995"/>
                      <a:pt x="422" y="4995"/>
                      <a:pt x="425" y="4995"/>
                    </a:cubicBezTo>
                    <a:cubicBezTo>
                      <a:pt x="427" y="4995"/>
                      <a:pt x="427" y="4994"/>
                      <a:pt x="430" y="4994"/>
                    </a:cubicBezTo>
                    <a:cubicBezTo>
                      <a:pt x="433" y="4994"/>
                      <a:pt x="433" y="4998"/>
                      <a:pt x="436" y="4998"/>
                    </a:cubicBezTo>
                    <a:cubicBezTo>
                      <a:pt x="439" y="4998"/>
                      <a:pt x="439" y="4994"/>
                      <a:pt x="442" y="4994"/>
                    </a:cubicBezTo>
                    <a:cubicBezTo>
                      <a:pt x="445" y="4994"/>
                      <a:pt x="445" y="4995"/>
                      <a:pt x="448" y="4995"/>
                    </a:cubicBezTo>
                    <a:cubicBezTo>
                      <a:pt x="451" y="4995"/>
                      <a:pt x="451" y="4997"/>
                      <a:pt x="454" y="4997"/>
                    </a:cubicBezTo>
                    <a:cubicBezTo>
                      <a:pt x="457" y="4997"/>
                      <a:pt x="457" y="4994"/>
                      <a:pt x="460" y="4994"/>
                    </a:cubicBezTo>
                    <a:cubicBezTo>
                      <a:pt x="463" y="4994"/>
                      <a:pt x="463" y="4993"/>
                      <a:pt x="466" y="4993"/>
                    </a:cubicBezTo>
                    <a:cubicBezTo>
                      <a:pt x="469" y="4993"/>
                      <a:pt x="469" y="4996"/>
                      <a:pt x="471" y="4996"/>
                    </a:cubicBezTo>
                    <a:cubicBezTo>
                      <a:pt x="474" y="4996"/>
                      <a:pt x="474" y="4994"/>
                      <a:pt x="477" y="4994"/>
                    </a:cubicBezTo>
                    <a:cubicBezTo>
                      <a:pt x="480" y="4994"/>
                      <a:pt x="480" y="4995"/>
                      <a:pt x="483" y="4995"/>
                    </a:cubicBezTo>
                    <a:cubicBezTo>
                      <a:pt x="486" y="4995"/>
                      <a:pt x="486" y="4996"/>
                      <a:pt x="489" y="4996"/>
                    </a:cubicBezTo>
                    <a:cubicBezTo>
                      <a:pt x="492" y="4996"/>
                      <a:pt x="492" y="4996"/>
                      <a:pt x="495" y="4996"/>
                    </a:cubicBezTo>
                    <a:cubicBezTo>
                      <a:pt x="498" y="4996"/>
                      <a:pt x="498" y="4995"/>
                      <a:pt x="501" y="4995"/>
                    </a:cubicBezTo>
                    <a:cubicBezTo>
                      <a:pt x="504" y="4995"/>
                      <a:pt x="504" y="4996"/>
                      <a:pt x="507" y="4996"/>
                    </a:cubicBezTo>
                    <a:cubicBezTo>
                      <a:pt x="510" y="4996"/>
                      <a:pt x="510" y="4995"/>
                      <a:pt x="513" y="4995"/>
                    </a:cubicBezTo>
                    <a:cubicBezTo>
                      <a:pt x="515" y="4995"/>
                      <a:pt x="515" y="4997"/>
                      <a:pt x="518" y="4997"/>
                    </a:cubicBezTo>
                    <a:cubicBezTo>
                      <a:pt x="521" y="4997"/>
                      <a:pt x="521" y="4996"/>
                      <a:pt x="524" y="4996"/>
                    </a:cubicBezTo>
                    <a:cubicBezTo>
                      <a:pt x="527" y="4996"/>
                      <a:pt x="527" y="4997"/>
                      <a:pt x="530" y="4997"/>
                    </a:cubicBezTo>
                    <a:cubicBezTo>
                      <a:pt x="533" y="4997"/>
                      <a:pt x="533" y="4996"/>
                      <a:pt x="536" y="4996"/>
                    </a:cubicBezTo>
                    <a:cubicBezTo>
                      <a:pt x="539" y="4996"/>
                      <a:pt x="539" y="4997"/>
                      <a:pt x="542" y="4997"/>
                    </a:cubicBezTo>
                    <a:cubicBezTo>
                      <a:pt x="545" y="4997"/>
                      <a:pt x="545" y="4996"/>
                      <a:pt x="548" y="4996"/>
                    </a:cubicBezTo>
                    <a:cubicBezTo>
                      <a:pt x="551" y="4996"/>
                      <a:pt x="551" y="4995"/>
                      <a:pt x="554" y="4995"/>
                    </a:cubicBezTo>
                    <a:cubicBezTo>
                      <a:pt x="557" y="4995"/>
                      <a:pt x="557" y="4996"/>
                      <a:pt x="559" y="4996"/>
                    </a:cubicBezTo>
                    <a:cubicBezTo>
                      <a:pt x="562" y="4996"/>
                      <a:pt x="562" y="4995"/>
                      <a:pt x="565" y="4995"/>
                    </a:cubicBezTo>
                    <a:cubicBezTo>
                      <a:pt x="568" y="4995"/>
                      <a:pt x="568" y="4997"/>
                      <a:pt x="571" y="4997"/>
                    </a:cubicBezTo>
                    <a:cubicBezTo>
                      <a:pt x="574" y="4997"/>
                      <a:pt x="574" y="4994"/>
                      <a:pt x="577" y="4994"/>
                    </a:cubicBezTo>
                    <a:cubicBezTo>
                      <a:pt x="580" y="4994"/>
                      <a:pt x="580" y="4995"/>
                      <a:pt x="583" y="4995"/>
                    </a:cubicBezTo>
                    <a:cubicBezTo>
                      <a:pt x="586" y="4995"/>
                      <a:pt x="586" y="4996"/>
                      <a:pt x="589" y="4996"/>
                    </a:cubicBezTo>
                    <a:cubicBezTo>
                      <a:pt x="592" y="4996"/>
                      <a:pt x="592" y="4995"/>
                      <a:pt x="595" y="4995"/>
                    </a:cubicBezTo>
                    <a:cubicBezTo>
                      <a:pt x="598" y="4995"/>
                      <a:pt x="598" y="4997"/>
                      <a:pt x="601" y="4997"/>
                    </a:cubicBezTo>
                    <a:cubicBezTo>
                      <a:pt x="603" y="4997"/>
                      <a:pt x="603" y="4994"/>
                      <a:pt x="606" y="4994"/>
                    </a:cubicBezTo>
                    <a:cubicBezTo>
                      <a:pt x="609" y="4994"/>
                      <a:pt x="609" y="4997"/>
                      <a:pt x="612" y="4997"/>
                    </a:cubicBezTo>
                    <a:cubicBezTo>
                      <a:pt x="615" y="4997"/>
                      <a:pt x="615" y="4997"/>
                      <a:pt x="618" y="4997"/>
                    </a:cubicBezTo>
                    <a:cubicBezTo>
                      <a:pt x="621" y="4997"/>
                      <a:pt x="621" y="4994"/>
                      <a:pt x="624" y="4994"/>
                    </a:cubicBezTo>
                    <a:cubicBezTo>
                      <a:pt x="627" y="4994"/>
                      <a:pt x="627" y="4996"/>
                      <a:pt x="630" y="4996"/>
                    </a:cubicBezTo>
                    <a:cubicBezTo>
                      <a:pt x="633" y="4996"/>
                      <a:pt x="633" y="4996"/>
                      <a:pt x="636" y="4996"/>
                    </a:cubicBezTo>
                    <a:cubicBezTo>
                      <a:pt x="639" y="4996"/>
                      <a:pt x="639" y="4997"/>
                      <a:pt x="642" y="4997"/>
                    </a:cubicBezTo>
                    <a:cubicBezTo>
                      <a:pt x="645" y="4997"/>
                      <a:pt x="645" y="4996"/>
                      <a:pt x="648" y="4996"/>
                    </a:cubicBezTo>
                    <a:cubicBezTo>
                      <a:pt x="650" y="4996"/>
                      <a:pt x="650" y="4993"/>
                      <a:pt x="653" y="4993"/>
                    </a:cubicBezTo>
                    <a:cubicBezTo>
                      <a:pt x="656" y="4993"/>
                      <a:pt x="656" y="4994"/>
                      <a:pt x="659" y="4994"/>
                    </a:cubicBezTo>
                    <a:cubicBezTo>
                      <a:pt x="662" y="4994"/>
                      <a:pt x="662" y="4996"/>
                      <a:pt x="665" y="4996"/>
                    </a:cubicBezTo>
                    <a:cubicBezTo>
                      <a:pt x="668" y="4996"/>
                      <a:pt x="668" y="4997"/>
                      <a:pt x="671" y="4997"/>
                    </a:cubicBezTo>
                    <a:cubicBezTo>
                      <a:pt x="674" y="4997"/>
                      <a:pt x="674" y="4996"/>
                      <a:pt x="677" y="4996"/>
                    </a:cubicBezTo>
                    <a:cubicBezTo>
                      <a:pt x="680" y="4996"/>
                      <a:pt x="680" y="4996"/>
                      <a:pt x="683" y="4996"/>
                    </a:cubicBezTo>
                    <a:cubicBezTo>
                      <a:pt x="686" y="4996"/>
                      <a:pt x="686" y="4996"/>
                      <a:pt x="689" y="4996"/>
                    </a:cubicBezTo>
                    <a:cubicBezTo>
                      <a:pt x="692" y="4996"/>
                      <a:pt x="692" y="4996"/>
                      <a:pt x="695" y="4996"/>
                    </a:cubicBezTo>
                    <a:cubicBezTo>
                      <a:pt x="697" y="4996"/>
                      <a:pt x="697" y="4998"/>
                      <a:pt x="700" y="4998"/>
                    </a:cubicBezTo>
                    <a:cubicBezTo>
                      <a:pt x="703" y="4998"/>
                      <a:pt x="703" y="4995"/>
                      <a:pt x="706" y="4995"/>
                    </a:cubicBezTo>
                    <a:cubicBezTo>
                      <a:pt x="709" y="4995"/>
                      <a:pt x="709" y="4997"/>
                      <a:pt x="712" y="4997"/>
                    </a:cubicBezTo>
                    <a:cubicBezTo>
                      <a:pt x="715" y="4997"/>
                      <a:pt x="715" y="4995"/>
                      <a:pt x="718" y="4995"/>
                    </a:cubicBezTo>
                    <a:cubicBezTo>
                      <a:pt x="721" y="4995"/>
                      <a:pt x="721" y="4995"/>
                      <a:pt x="724" y="4995"/>
                    </a:cubicBezTo>
                    <a:cubicBezTo>
                      <a:pt x="727" y="4995"/>
                      <a:pt x="727" y="4995"/>
                      <a:pt x="730" y="4995"/>
                    </a:cubicBezTo>
                    <a:cubicBezTo>
                      <a:pt x="733" y="4995"/>
                      <a:pt x="733" y="4997"/>
                      <a:pt x="736" y="4997"/>
                    </a:cubicBezTo>
                    <a:cubicBezTo>
                      <a:pt x="739" y="4997"/>
                      <a:pt x="739" y="4994"/>
                      <a:pt x="742" y="4994"/>
                    </a:cubicBezTo>
                    <a:cubicBezTo>
                      <a:pt x="744" y="4994"/>
                      <a:pt x="744" y="4997"/>
                      <a:pt x="747" y="4997"/>
                    </a:cubicBezTo>
                    <a:cubicBezTo>
                      <a:pt x="750" y="4997"/>
                      <a:pt x="750" y="4996"/>
                      <a:pt x="753" y="4996"/>
                    </a:cubicBezTo>
                    <a:cubicBezTo>
                      <a:pt x="756" y="4996"/>
                      <a:pt x="756" y="4995"/>
                      <a:pt x="759" y="4995"/>
                    </a:cubicBezTo>
                    <a:cubicBezTo>
                      <a:pt x="762" y="4995"/>
                      <a:pt x="762" y="4995"/>
                      <a:pt x="765" y="4995"/>
                    </a:cubicBezTo>
                    <a:cubicBezTo>
                      <a:pt x="768" y="4995"/>
                      <a:pt x="768" y="4996"/>
                      <a:pt x="771" y="4996"/>
                    </a:cubicBezTo>
                    <a:cubicBezTo>
                      <a:pt x="774" y="4996"/>
                      <a:pt x="774" y="4994"/>
                      <a:pt x="777" y="4994"/>
                    </a:cubicBezTo>
                    <a:cubicBezTo>
                      <a:pt x="780" y="4994"/>
                      <a:pt x="780" y="4994"/>
                      <a:pt x="783" y="4994"/>
                    </a:cubicBezTo>
                    <a:cubicBezTo>
                      <a:pt x="786" y="4994"/>
                      <a:pt x="786" y="4996"/>
                      <a:pt x="789" y="4996"/>
                    </a:cubicBezTo>
                    <a:cubicBezTo>
                      <a:pt x="791" y="4996"/>
                      <a:pt x="791" y="4995"/>
                      <a:pt x="794" y="4995"/>
                    </a:cubicBezTo>
                    <a:cubicBezTo>
                      <a:pt x="797" y="4995"/>
                      <a:pt x="797" y="4997"/>
                      <a:pt x="800" y="4997"/>
                    </a:cubicBezTo>
                    <a:cubicBezTo>
                      <a:pt x="803" y="4997"/>
                      <a:pt x="803" y="4996"/>
                      <a:pt x="806" y="4996"/>
                    </a:cubicBezTo>
                    <a:cubicBezTo>
                      <a:pt x="809" y="4996"/>
                      <a:pt x="809" y="4994"/>
                      <a:pt x="812" y="4994"/>
                    </a:cubicBezTo>
                    <a:cubicBezTo>
                      <a:pt x="815" y="4994"/>
                      <a:pt x="815" y="4995"/>
                      <a:pt x="818" y="4995"/>
                    </a:cubicBezTo>
                    <a:cubicBezTo>
                      <a:pt x="821" y="4995"/>
                      <a:pt x="821" y="4993"/>
                      <a:pt x="824" y="4993"/>
                    </a:cubicBezTo>
                    <a:cubicBezTo>
                      <a:pt x="827" y="4993"/>
                      <a:pt x="827" y="4994"/>
                      <a:pt x="830" y="4994"/>
                    </a:cubicBezTo>
                    <a:cubicBezTo>
                      <a:pt x="833" y="4994"/>
                      <a:pt x="833" y="4997"/>
                      <a:pt x="836" y="4997"/>
                    </a:cubicBezTo>
                    <a:cubicBezTo>
                      <a:pt x="838" y="4997"/>
                      <a:pt x="838" y="4994"/>
                      <a:pt x="841" y="4994"/>
                    </a:cubicBezTo>
                    <a:cubicBezTo>
                      <a:pt x="844" y="4994"/>
                      <a:pt x="844" y="4996"/>
                      <a:pt x="847" y="4996"/>
                    </a:cubicBezTo>
                    <a:cubicBezTo>
                      <a:pt x="850" y="4996"/>
                      <a:pt x="850" y="4994"/>
                      <a:pt x="853" y="4994"/>
                    </a:cubicBezTo>
                    <a:cubicBezTo>
                      <a:pt x="856" y="4994"/>
                      <a:pt x="856" y="4998"/>
                      <a:pt x="859" y="4998"/>
                    </a:cubicBezTo>
                    <a:cubicBezTo>
                      <a:pt x="862" y="4998"/>
                      <a:pt x="862" y="4996"/>
                      <a:pt x="865" y="4996"/>
                    </a:cubicBezTo>
                    <a:cubicBezTo>
                      <a:pt x="868" y="4996"/>
                      <a:pt x="868" y="4997"/>
                      <a:pt x="871" y="4997"/>
                    </a:cubicBezTo>
                    <a:cubicBezTo>
                      <a:pt x="874" y="4997"/>
                      <a:pt x="874" y="4998"/>
                      <a:pt x="877" y="4998"/>
                    </a:cubicBezTo>
                    <a:cubicBezTo>
                      <a:pt x="880" y="4998"/>
                      <a:pt x="880" y="4998"/>
                      <a:pt x="883" y="4998"/>
                    </a:cubicBezTo>
                    <a:cubicBezTo>
                      <a:pt x="885" y="4998"/>
                      <a:pt x="885" y="4994"/>
                      <a:pt x="888" y="4994"/>
                    </a:cubicBezTo>
                    <a:cubicBezTo>
                      <a:pt x="891" y="4994"/>
                      <a:pt x="891" y="4997"/>
                      <a:pt x="894" y="4997"/>
                    </a:cubicBezTo>
                    <a:cubicBezTo>
                      <a:pt x="897" y="4997"/>
                      <a:pt x="897" y="4995"/>
                      <a:pt x="900" y="4995"/>
                    </a:cubicBezTo>
                    <a:cubicBezTo>
                      <a:pt x="903" y="4995"/>
                      <a:pt x="903" y="4994"/>
                      <a:pt x="906" y="4994"/>
                    </a:cubicBezTo>
                    <a:cubicBezTo>
                      <a:pt x="909" y="4994"/>
                      <a:pt x="909" y="4997"/>
                      <a:pt x="912" y="4997"/>
                    </a:cubicBezTo>
                    <a:cubicBezTo>
                      <a:pt x="915" y="4997"/>
                      <a:pt x="915" y="4994"/>
                      <a:pt x="918" y="4994"/>
                    </a:cubicBezTo>
                    <a:cubicBezTo>
                      <a:pt x="921" y="4994"/>
                      <a:pt x="921" y="4994"/>
                      <a:pt x="924" y="4994"/>
                    </a:cubicBezTo>
                    <a:cubicBezTo>
                      <a:pt x="927" y="4994"/>
                      <a:pt x="927" y="4997"/>
                      <a:pt x="929" y="4997"/>
                    </a:cubicBezTo>
                    <a:cubicBezTo>
                      <a:pt x="932" y="4997"/>
                      <a:pt x="932" y="4995"/>
                      <a:pt x="935" y="4995"/>
                    </a:cubicBezTo>
                    <a:cubicBezTo>
                      <a:pt x="938" y="4995"/>
                      <a:pt x="938" y="4997"/>
                      <a:pt x="941" y="4997"/>
                    </a:cubicBezTo>
                    <a:cubicBezTo>
                      <a:pt x="944" y="4997"/>
                      <a:pt x="944" y="4995"/>
                      <a:pt x="947" y="4995"/>
                    </a:cubicBezTo>
                    <a:cubicBezTo>
                      <a:pt x="950" y="4995"/>
                      <a:pt x="950" y="4997"/>
                      <a:pt x="953" y="4997"/>
                    </a:cubicBezTo>
                    <a:cubicBezTo>
                      <a:pt x="956" y="4997"/>
                      <a:pt x="956" y="4995"/>
                      <a:pt x="959" y="4995"/>
                    </a:cubicBezTo>
                    <a:cubicBezTo>
                      <a:pt x="962" y="4995"/>
                      <a:pt x="962" y="4997"/>
                      <a:pt x="965" y="4997"/>
                    </a:cubicBezTo>
                    <a:cubicBezTo>
                      <a:pt x="968" y="4997"/>
                      <a:pt x="968" y="4996"/>
                      <a:pt x="971" y="4996"/>
                    </a:cubicBezTo>
                    <a:cubicBezTo>
                      <a:pt x="974" y="4996"/>
                      <a:pt x="974" y="4994"/>
                      <a:pt x="976" y="4994"/>
                    </a:cubicBezTo>
                    <a:cubicBezTo>
                      <a:pt x="979" y="4994"/>
                      <a:pt x="979" y="4997"/>
                      <a:pt x="982" y="4997"/>
                    </a:cubicBezTo>
                    <a:cubicBezTo>
                      <a:pt x="985" y="4997"/>
                      <a:pt x="985" y="4996"/>
                      <a:pt x="988" y="4996"/>
                    </a:cubicBezTo>
                    <a:cubicBezTo>
                      <a:pt x="991" y="4996"/>
                      <a:pt x="991" y="4997"/>
                      <a:pt x="994" y="4997"/>
                    </a:cubicBezTo>
                    <a:cubicBezTo>
                      <a:pt x="997" y="4997"/>
                      <a:pt x="997" y="4994"/>
                      <a:pt x="1000" y="4994"/>
                    </a:cubicBezTo>
                    <a:cubicBezTo>
                      <a:pt x="1003" y="4994"/>
                      <a:pt x="1003" y="4995"/>
                      <a:pt x="1006" y="4995"/>
                    </a:cubicBezTo>
                    <a:cubicBezTo>
                      <a:pt x="1009" y="4995"/>
                      <a:pt x="1009" y="4998"/>
                      <a:pt x="1012" y="4998"/>
                    </a:cubicBezTo>
                    <a:cubicBezTo>
                      <a:pt x="1015" y="4998"/>
                      <a:pt x="1015" y="4996"/>
                      <a:pt x="1018" y="4996"/>
                    </a:cubicBezTo>
                    <a:cubicBezTo>
                      <a:pt x="1020" y="4996"/>
                      <a:pt x="1020" y="4997"/>
                      <a:pt x="1023" y="4997"/>
                    </a:cubicBezTo>
                    <a:cubicBezTo>
                      <a:pt x="1026" y="4997"/>
                      <a:pt x="1026" y="4994"/>
                      <a:pt x="1029" y="4994"/>
                    </a:cubicBezTo>
                    <a:cubicBezTo>
                      <a:pt x="1032" y="4994"/>
                      <a:pt x="1032" y="4995"/>
                      <a:pt x="1035" y="4995"/>
                    </a:cubicBezTo>
                    <a:cubicBezTo>
                      <a:pt x="1038" y="4995"/>
                      <a:pt x="1038" y="4995"/>
                      <a:pt x="1041" y="4995"/>
                    </a:cubicBezTo>
                    <a:cubicBezTo>
                      <a:pt x="1044" y="4995"/>
                      <a:pt x="1044" y="4996"/>
                      <a:pt x="1047" y="4996"/>
                    </a:cubicBezTo>
                    <a:cubicBezTo>
                      <a:pt x="1050" y="4996"/>
                      <a:pt x="1050" y="4994"/>
                      <a:pt x="1053" y="4994"/>
                    </a:cubicBezTo>
                    <a:cubicBezTo>
                      <a:pt x="1056" y="4994"/>
                      <a:pt x="1056" y="4997"/>
                      <a:pt x="1059" y="4997"/>
                    </a:cubicBezTo>
                    <a:cubicBezTo>
                      <a:pt x="1062" y="4997"/>
                      <a:pt x="1062" y="4995"/>
                      <a:pt x="1064" y="4995"/>
                    </a:cubicBezTo>
                    <a:cubicBezTo>
                      <a:pt x="1067" y="4995"/>
                      <a:pt x="1067" y="4997"/>
                      <a:pt x="1070" y="4997"/>
                    </a:cubicBezTo>
                    <a:cubicBezTo>
                      <a:pt x="1073" y="4997"/>
                      <a:pt x="1073" y="4996"/>
                      <a:pt x="1076" y="4996"/>
                    </a:cubicBezTo>
                    <a:cubicBezTo>
                      <a:pt x="1079" y="4996"/>
                      <a:pt x="1079" y="4997"/>
                      <a:pt x="1082" y="4997"/>
                    </a:cubicBezTo>
                    <a:cubicBezTo>
                      <a:pt x="1085" y="4997"/>
                      <a:pt x="1085" y="4997"/>
                      <a:pt x="1088" y="4997"/>
                    </a:cubicBezTo>
                    <a:cubicBezTo>
                      <a:pt x="1091" y="4997"/>
                      <a:pt x="1091" y="4997"/>
                      <a:pt x="1094" y="4997"/>
                    </a:cubicBezTo>
                    <a:cubicBezTo>
                      <a:pt x="1097" y="4997"/>
                      <a:pt x="1097" y="4996"/>
                      <a:pt x="1100" y="4996"/>
                    </a:cubicBezTo>
                    <a:cubicBezTo>
                      <a:pt x="1103" y="4996"/>
                      <a:pt x="1103" y="4998"/>
                      <a:pt x="1106" y="4998"/>
                    </a:cubicBezTo>
                    <a:cubicBezTo>
                      <a:pt x="1108" y="4998"/>
                      <a:pt x="1108" y="4996"/>
                      <a:pt x="1111" y="4996"/>
                    </a:cubicBezTo>
                    <a:cubicBezTo>
                      <a:pt x="1114" y="4996"/>
                      <a:pt x="1114" y="4994"/>
                      <a:pt x="1117" y="4994"/>
                    </a:cubicBezTo>
                    <a:cubicBezTo>
                      <a:pt x="1120" y="4994"/>
                      <a:pt x="1120" y="4997"/>
                      <a:pt x="1123" y="4997"/>
                    </a:cubicBezTo>
                    <a:cubicBezTo>
                      <a:pt x="1126" y="4997"/>
                      <a:pt x="1126" y="4994"/>
                      <a:pt x="1129" y="4994"/>
                    </a:cubicBezTo>
                    <a:cubicBezTo>
                      <a:pt x="1132" y="4994"/>
                      <a:pt x="1132" y="4997"/>
                      <a:pt x="1135" y="4997"/>
                    </a:cubicBezTo>
                    <a:cubicBezTo>
                      <a:pt x="1138" y="4997"/>
                      <a:pt x="1138" y="4994"/>
                      <a:pt x="1141" y="4994"/>
                    </a:cubicBezTo>
                    <a:cubicBezTo>
                      <a:pt x="1144" y="4994"/>
                      <a:pt x="1144" y="4994"/>
                      <a:pt x="1147" y="4994"/>
                    </a:cubicBezTo>
                    <a:cubicBezTo>
                      <a:pt x="1150" y="4994"/>
                      <a:pt x="1150" y="4996"/>
                      <a:pt x="1152" y="4996"/>
                    </a:cubicBezTo>
                    <a:cubicBezTo>
                      <a:pt x="1155" y="4996"/>
                      <a:pt x="1155" y="4994"/>
                      <a:pt x="1158" y="4994"/>
                    </a:cubicBezTo>
                    <a:cubicBezTo>
                      <a:pt x="1161" y="4994"/>
                      <a:pt x="1161" y="4997"/>
                      <a:pt x="1164" y="4997"/>
                    </a:cubicBezTo>
                    <a:cubicBezTo>
                      <a:pt x="1167" y="4997"/>
                      <a:pt x="1167" y="4993"/>
                      <a:pt x="1170" y="4993"/>
                    </a:cubicBezTo>
                    <a:cubicBezTo>
                      <a:pt x="1173" y="4993"/>
                      <a:pt x="1173" y="4995"/>
                      <a:pt x="1176" y="4995"/>
                    </a:cubicBezTo>
                    <a:cubicBezTo>
                      <a:pt x="1179" y="4995"/>
                      <a:pt x="1179" y="4995"/>
                      <a:pt x="1182" y="4995"/>
                    </a:cubicBezTo>
                    <a:cubicBezTo>
                      <a:pt x="1185" y="4995"/>
                      <a:pt x="1185" y="4994"/>
                      <a:pt x="1188" y="4994"/>
                    </a:cubicBezTo>
                    <a:cubicBezTo>
                      <a:pt x="1191" y="4994"/>
                      <a:pt x="1191" y="4994"/>
                      <a:pt x="1193" y="4994"/>
                    </a:cubicBezTo>
                    <a:cubicBezTo>
                      <a:pt x="1196" y="4994"/>
                      <a:pt x="1196" y="4997"/>
                      <a:pt x="1199" y="4997"/>
                    </a:cubicBezTo>
                    <a:cubicBezTo>
                      <a:pt x="1202" y="4997"/>
                      <a:pt x="1202" y="4996"/>
                      <a:pt x="1205" y="4996"/>
                    </a:cubicBezTo>
                    <a:cubicBezTo>
                      <a:pt x="1208" y="4996"/>
                      <a:pt x="1208" y="4995"/>
                      <a:pt x="1211" y="4995"/>
                    </a:cubicBezTo>
                    <a:cubicBezTo>
                      <a:pt x="1214" y="4995"/>
                      <a:pt x="1214" y="4995"/>
                      <a:pt x="1217" y="4995"/>
                    </a:cubicBezTo>
                    <a:cubicBezTo>
                      <a:pt x="1220" y="4995"/>
                      <a:pt x="1220" y="4996"/>
                      <a:pt x="1223" y="4996"/>
                    </a:cubicBezTo>
                    <a:cubicBezTo>
                      <a:pt x="1226" y="4996"/>
                      <a:pt x="1226" y="4997"/>
                      <a:pt x="1229" y="4997"/>
                    </a:cubicBezTo>
                    <a:cubicBezTo>
                      <a:pt x="1232" y="4997"/>
                      <a:pt x="1232" y="4997"/>
                      <a:pt x="1235" y="4997"/>
                    </a:cubicBezTo>
                    <a:cubicBezTo>
                      <a:pt x="1237" y="4997"/>
                      <a:pt x="1237" y="4995"/>
                      <a:pt x="1240" y="4995"/>
                    </a:cubicBezTo>
                    <a:cubicBezTo>
                      <a:pt x="1243" y="4995"/>
                      <a:pt x="1243" y="4994"/>
                      <a:pt x="1246" y="4994"/>
                    </a:cubicBezTo>
                    <a:cubicBezTo>
                      <a:pt x="1249" y="4994"/>
                      <a:pt x="1249" y="4994"/>
                      <a:pt x="1252" y="4994"/>
                    </a:cubicBezTo>
                    <a:cubicBezTo>
                      <a:pt x="1255" y="4994"/>
                      <a:pt x="1255" y="4994"/>
                      <a:pt x="1258" y="4994"/>
                    </a:cubicBezTo>
                    <a:cubicBezTo>
                      <a:pt x="1261" y="4994"/>
                      <a:pt x="1261" y="4994"/>
                      <a:pt x="1264" y="4994"/>
                    </a:cubicBezTo>
                    <a:cubicBezTo>
                      <a:pt x="1267" y="4994"/>
                      <a:pt x="1267" y="4994"/>
                      <a:pt x="1270" y="4994"/>
                    </a:cubicBezTo>
                    <a:cubicBezTo>
                      <a:pt x="1273" y="4994"/>
                      <a:pt x="1273" y="4995"/>
                      <a:pt x="1276" y="4995"/>
                    </a:cubicBezTo>
                    <a:cubicBezTo>
                      <a:pt x="1279" y="4995"/>
                      <a:pt x="1279" y="4994"/>
                      <a:pt x="1281" y="4994"/>
                    </a:cubicBezTo>
                    <a:cubicBezTo>
                      <a:pt x="1284" y="4994"/>
                      <a:pt x="1284" y="4997"/>
                      <a:pt x="1287" y="4997"/>
                    </a:cubicBezTo>
                    <a:cubicBezTo>
                      <a:pt x="1290" y="4997"/>
                      <a:pt x="1290" y="4997"/>
                      <a:pt x="1293" y="4997"/>
                    </a:cubicBezTo>
                    <a:cubicBezTo>
                      <a:pt x="1296" y="4997"/>
                      <a:pt x="1296" y="4994"/>
                      <a:pt x="1299" y="4994"/>
                    </a:cubicBezTo>
                    <a:cubicBezTo>
                      <a:pt x="1302" y="4994"/>
                      <a:pt x="1302" y="4995"/>
                      <a:pt x="1305" y="4995"/>
                    </a:cubicBezTo>
                    <a:cubicBezTo>
                      <a:pt x="1308" y="4995"/>
                      <a:pt x="1308" y="4994"/>
                      <a:pt x="1311" y="4994"/>
                    </a:cubicBezTo>
                    <a:cubicBezTo>
                      <a:pt x="1314" y="4994"/>
                      <a:pt x="1314" y="4997"/>
                      <a:pt x="1317" y="4997"/>
                    </a:cubicBezTo>
                    <a:cubicBezTo>
                      <a:pt x="1320" y="4997"/>
                      <a:pt x="1320" y="4997"/>
                      <a:pt x="1323" y="4997"/>
                    </a:cubicBezTo>
                    <a:cubicBezTo>
                      <a:pt x="1325" y="4997"/>
                      <a:pt x="1325" y="4993"/>
                      <a:pt x="1328" y="4993"/>
                    </a:cubicBezTo>
                    <a:cubicBezTo>
                      <a:pt x="1331" y="4993"/>
                      <a:pt x="1331" y="4994"/>
                      <a:pt x="1334" y="4994"/>
                    </a:cubicBezTo>
                    <a:cubicBezTo>
                      <a:pt x="1337" y="4994"/>
                      <a:pt x="1337" y="4995"/>
                      <a:pt x="1340" y="4995"/>
                    </a:cubicBezTo>
                    <a:cubicBezTo>
                      <a:pt x="1343" y="4995"/>
                      <a:pt x="1343" y="4995"/>
                      <a:pt x="1346" y="4995"/>
                    </a:cubicBezTo>
                    <a:cubicBezTo>
                      <a:pt x="1349" y="4995"/>
                      <a:pt x="1349" y="4996"/>
                      <a:pt x="1352" y="4996"/>
                    </a:cubicBezTo>
                    <a:cubicBezTo>
                      <a:pt x="1355" y="4996"/>
                      <a:pt x="1355" y="4994"/>
                      <a:pt x="1358" y="4994"/>
                    </a:cubicBezTo>
                    <a:cubicBezTo>
                      <a:pt x="1361" y="4994"/>
                      <a:pt x="1361" y="4995"/>
                      <a:pt x="1364" y="4995"/>
                    </a:cubicBezTo>
                    <a:cubicBezTo>
                      <a:pt x="1367" y="4995"/>
                      <a:pt x="1367" y="4996"/>
                      <a:pt x="1369" y="4996"/>
                    </a:cubicBezTo>
                    <a:cubicBezTo>
                      <a:pt x="1372" y="4996"/>
                      <a:pt x="1372" y="4996"/>
                      <a:pt x="1375" y="4996"/>
                    </a:cubicBezTo>
                    <a:cubicBezTo>
                      <a:pt x="1378" y="4996"/>
                      <a:pt x="1378" y="4993"/>
                      <a:pt x="1381" y="4993"/>
                    </a:cubicBezTo>
                    <a:cubicBezTo>
                      <a:pt x="1384" y="4993"/>
                      <a:pt x="1384" y="4996"/>
                      <a:pt x="1387" y="4996"/>
                    </a:cubicBezTo>
                    <a:cubicBezTo>
                      <a:pt x="1390" y="4996"/>
                      <a:pt x="1390" y="4996"/>
                      <a:pt x="1393" y="4996"/>
                    </a:cubicBezTo>
                    <a:cubicBezTo>
                      <a:pt x="1396" y="4996"/>
                      <a:pt x="1396" y="4997"/>
                      <a:pt x="1399" y="4997"/>
                    </a:cubicBezTo>
                    <a:cubicBezTo>
                      <a:pt x="1402" y="4997"/>
                      <a:pt x="1402" y="4993"/>
                      <a:pt x="1405" y="4993"/>
                    </a:cubicBezTo>
                    <a:cubicBezTo>
                      <a:pt x="1408" y="4993"/>
                      <a:pt x="1408" y="4998"/>
                      <a:pt x="1411" y="4998"/>
                    </a:cubicBezTo>
                    <a:cubicBezTo>
                      <a:pt x="1414" y="4998"/>
                      <a:pt x="1414" y="4994"/>
                      <a:pt x="1416" y="4994"/>
                    </a:cubicBezTo>
                    <a:cubicBezTo>
                      <a:pt x="1419" y="4994"/>
                      <a:pt x="1419" y="4996"/>
                      <a:pt x="1422" y="4996"/>
                    </a:cubicBezTo>
                    <a:cubicBezTo>
                      <a:pt x="1425" y="4996"/>
                      <a:pt x="1425" y="4995"/>
                      <a:pt x="1428" y="4995"/>
                    </a:cubicBezTo>
                    <a:cubicBezTo>
                      <a:pt x="1431" y="4995"/>
                      <a:pt x="1431" y="4994"/>
                      <a:pt x="1434" y="4994"/>
                    </a:cubicBezTo>
                    <a:cubicBezTo>
                      <a:pt x="1437" y="4994"/>
                      <a:pt x="1437" y="4995"/>
                      <a:pt x="1440" y="4995"/>
                    </a:cubicBezTo>
                    <a:cubicBezTo>
                      <a:pt x="1443" y="4995"/>
                      <a:pt x="1443" y="4995"/>
                      <a:pt x="1446" y="4995"/>
                    </a:cubicBezTo>
                    <a:cubicBezTo>
                      <a:pt x="1449" y="4995"/>
                      <a:pt x="1449" y="4996"/>
                      <a:pt x="1452" y="4996"/>
                    </a:cubicBezTo>
                    <a:cubicBezTo>
                      <a:pt x="1455" y="4996"/>
                      <a:pt x="1455" y="4995"/>
                      <a:pt x="1458" y="4995"/>
                    </a:cubicBezTo>
                    <a:cubicBezTo>
                      <a:pt x="1460" y="4995"/>
                      <a:pt x="1460" y="4998"/>
                      <a:pt x="1463" y="4998"/>
                    </a:cubicBezTo>
                    <a:cubicBezTo>
                      <a:pt x="1466" y="4998"/>
                      <a:pt x="1466" y="4996"/>
                      <a:pt x="1469" y="4996"/>
                    </a:cubicBezTo>
                    <a:cubicBezTo>
                      <a:pt x="1472" y="4996"/>
                      <a:pt x="1472" y="4997"/>
                      <a:pt x="1475" y="4997"/>
                    </a:cubicBezTo>
                    <a:cubicBezTo>
                      <a:pt x="1478" y="4997"/>
                      <a:pt x="1478" y="4997"/>
                      <a:pt x="1481" y="4997"/>
                    </a:cubicBezTo>
                    <a:cubicBezTo>
                      <a:pt x="1484" y="4997"/>
                      <a:pt x="1484" y="4996"/>
                      <a:pt x="1487" y="4996"/>
                    </a:cubicBezTo>
                    <a:cubicBezTo>
                      <a:pt x="1490" y="4996"/>
                      <a:pt x="1490" y="4995"/>
                      <a:pt x="1493" y="4995"/>
                    </a:cubicBezTo>
                    <a:cubicBezTo>
                      <a:pt x="1496" y="4995"/>
                      <a:pt x="1496" y="4997"/>
                      <a:pt x="1499" y="4997"/>
                    </a:cubicBezTo>
                    <a:cubicBezTo>
                      <a:pt x="1502" y="4997"/>
                      <a:pt x="1502" y="4995"/>
                      <a:pt x="1505" y="4995"/>
                    </a:cubicBezTo>
                    <a:cubicBezTo>
                      <a:pt x="1507" y="4995"/>
                      <a:pt x="1507" y="4996"/>
                      <a:pt x="1510" y="4996"/>
                    </a:cubicBezTo>
                    <a:cubicBezTo>
                      <a:pt x="1513" y="4996"/>
                      <a:pt x="1513" y="4995"/>
                      <a:pt x="1516" y="4995"/>
                    </a:cubicBezTo>
                    <a:cubicBezTo>
                      <a:pt x="1519" y="4995"/>
                      <a:pt x="1519" y="4998"/>
                      <a:pt x="1522" y="4998"/>
                    </a:cubicBezTo>
                    <a:cubicBezTo>
                      <a:pt x="1525" y="4998"/>
                      <a:pt x="1525" y="4996"/>
                      <a:pt x="1528" y="4996"/>
                    </a:cubicBezTo>
                    <a:cubicBezTo>
                      <a:pt x="1531" y="4996"/>
                      <a:pt x="1531" y="4995"/>
                      <a:pt x="1534" y="4995"/>
                    </a:cubicBezTo>
                    <a:cubicBezTo>
                      <a:pt x="1537" y="4995"/>
                      <a:pt x="1537" y="4998"/>
                      <a:pt x="1540" y="4998"/>
                    </a:cubicBezTo>
                    <a:cubicBezTo>
                      <a:pt x="1543" y="4998"/>
                      <a:pt x="1543" y="4994"/>
                      <a:pt x="1546" y="4994"/>
                    </a:cubicBezTo>
                    <a:cubicBezTo>
                      <a:pt x="1549" y="4994"/>
                      <a:pt x="1549" y="4994"/>
                      <a:pt x="1552" y="4994"/>
                    </a:cubicBezTo>
                    <a:cubicBezTo>
                      <a:pt x="1554" y="4994"/>
                      <a:pt x="1554" y="4994"/>
                      <a:pt x="1557" y="4994"/>
                    </a:cubicBezTo>
                    <a:cubicBezTo>
                      <a:pt x="1560" y="4994"/>
                      <a:pt x="1560" y="4995"/>
                      <a:pt x="1563" y="4995"/>
                    </a:cubicBezTo>
                    <a:cubicBezTo>
                      <a:pt x="1566" y="4995"/>
                      <a:pt x="1566" y="4995"/>
                      <a:pt x="1569" y="4995"/>
                    </a:cubicBezTo>
                    <a:cubicBezTo>
                      <a:pt x="1572" y="4995"/>
                      <a:pt x="1572" y="4995"/>
                      <a:pt x="1575" y="4995"/>
                    </a:cubicBezTo>
                    <a:cubicBezTo>
                      <a:pt x="1578" y="4995"/>
                      <a:pt x="1578" y="4997"/>
                      <a:pt x="1581" y="4997"/>
                    </a:cubicBezTo>
                    <a:cubicBezTo>
                      <a:pt x="1584" y="4997"/>
                      <a:pt x="1584" y="4997"/>
                      <a:pt x="1587" y="4997"/>
                    </a:cubicBezTo>
                    <a:cubicBezTo>
                      <a:pt x="1590" y="4997"/>
                      <a:pt x="1590" y="4997"/>
                      <a:pt x="1593" y="4997"/>
                    </a:cubicBezTo>
                    <a:cubicBezTo>
                      <a:pt x="1596" y="4997"/>
                      <a:pt x="1596" y="4995"/>
                      <a:pt x="1599" y="4995"/>
                    </a:cubicBezTo>
                    <a:cubicBezTo>
                      <a:pt x="1601" y="4995"/>
                      <a:pt x="1601" y="4995"/>
                      <a:pt x="1604" y="4995"/>
                    </a:cubicBezTo>
                    <a:cubicBezTo>
                      <a:pt x="1607" y="4995"/>
                      <a:pt x="1607" y="4993"/>
                      <a:pt x="1610" y="4993"/>
                    </a:cubicBezTo>
                    <a:cubicBezTo>
                      <a:pt x="1613" y="4993"/>
                      <a:pt x="1613" y="4996"/>
                      <a:pt x="1616" y="4996"/>
                    </a:cubicBezTo>
                    <a:cubicBezTo>
                      <a:pt x="1619" y="4996"/>
                      <a:pt x="1619" y="4994"/>
                      <a:pt x="1622" y="4994"/>
                    </a:cubicBezTo>
                    <a:cubicBezTo>
                      <a:pt x="1625" y="4994"/>
                      <a:pt x="1625" y="4997"/>
                      <a:pt x="1628" y="4997"/>
                    </a:cubicBezTo>
                    <a:cubicBezTo>
                      <a:pt x="1631" y="4997"/>
                      <a:pt x="1631" y="4997"/>
                      <a:pt x="1634" y="4997"/>
                    </a:cubicBezTo>
                    <a:cubicBezTo>
                      <a:pt x="1637" y="4997"/>
                      <a:pt x="1637" y="4996"/>
                      <a:pt x="1640" y="4996"/>
                    </a:cubicBezTo>
                    <a:cubicBezTo>
                      <a:pt x="1643" y="4996"/>
                      <a:pt x="1643" y="4996"/>
                      <a:pt x="1646" y="4996"/>
                    </a:cubicBezTo>
                    <a:cubicBezTo>
                      <a:pt x="1648" y="4996"/>
                      <a:pt x="1648" y="4997"/>
                      <a:pt x="1651" y="4997"/>
                    </a:cubicBezTo>
                    <a:cubicBezTo>
                      <a:pt x="1654" y="4997"/>
                      <a:pt x="1654" y="4994"/>
                      <a:pt x="1657" y="4994"/>
                    </a:cubicBezTo>
                    <a:cubicBezTo>
                      <a:pt x="1660" y="4994"/>
                      <a:pt x="1660" y="4995"/>
                      <a:pt x="1663" y="4995"/>
                    </a:cubicBezTo>
                    <a:cubicBezTo>
                      <a:pt x="1666" y="4995"/>
                      <a:pt x="1666" y="4995"/>
                      <a:pt x="1669" y="4995"/>
                    </a:cubicBezTo>
                    <a:cubicBezTo>
                      <a:pt x="1672" y="4995"/>
                      <a:pt x="1672" y="4995"/>
                      <a:pt x="1675" y="4995"/>
                    </a:cubicBezTo>
                    <a:cubicBezTo>
                      <a:pt x="1678" y="4995"/>
                      <a:pt x="1678" y="4996"/>
                      <a:pt x="1681" y="4996"/>
                    </a:cubicBezTo>
                    <a:cubicBezTo>
                      <a:pt x="1684" y="4996"/>
                      <a:pt x="1684" y="4995"/>
                      <a:pt x="1687" y="4995"/>
                    </a:cubicBezTo>
                    <a:cubicBezTo>
                      <a:pt x="1690" y="4995"/>
                      <a:pt x="1690" y="4996"/>
                      <a:pt x="1693" y="4996"/>
                    </a:cubicBezTo>
                    <a:cubicBezTo>
                      <a:pt x="1696" y="4996"/>
                      <a:pt x="1696" y="4995"/>
                      <a:pt x="1698" y="4995"/>
                    </a:cubicBezTo>
                    <a:cubicBezTo>
                      <a:pt x="1701" y="4995"/>
                      <a:pt x="1701" y="4998"/>
                      <a:pt x="1704" y="4998"/>
                    </a:cubicBezTo>
                    <a:cubicBezTo>
                      <a:pt x="1707" y="4998"/>
                      <a:pt x="1707" y="4995"/>
                      <a:pt x="1710" y="4995"/>
                    </a:cubicBezTo>
                    <a:cubicBezTo>
                      <a:pt x="1713" y="4995"/>
                      <a:pt x="1713" y="4996"/>
                      <a:pt x="1716" y="4996"/>
                    </a:cubicBezTo>
                    <a:cubicBezTo>
                      <a:pt x="1719" y="4996"/>
                      <a:pt x="1719" y="4996"/>
                      <a:pt x="1722" y="4996"/>
                    </a:cubicBezTo>
                    <a:cubicBezTo>
                      <a:pt x="1725" y="4996"/>
                      <a:pt x="1725" y="4997"/>
                      <a:pt x="1728" y="4997"/>
                    </a:cubicBezTo>
                    <a:cubicBezTo>
                      <a:pt x="1731" y="4997"/>
                      <a:pt x="1731" y="4996"/>
                      <a:pt x="1734" y="4996"/>
                    </a:cubicBezTo>
                    <a:cubicBezTo>
                      <a:pt x="1737" y="4996"/>
                      <a:pt x="1737" y="4997"/>
                      <a:pt x="1740" y="4997"/>
                    </a:cubicBezTo>
                    <a:cubicBezTo>
                      <a:pt x="1743" y="4997"/>
                      <a:pt x="1743" y="4995"/>
                      <a:pt x="1745" y="4995"/>
                    </a:cubicBezTo>
                    <a:cubicBezTo>
                      <a:pt x="1748" y="4995"/>
                      <a:pt x="1748" y="4996"/>
                      <a:pt x="1751" y="4996"/>
                    </a:cubicBezTo>
                    <a:cubicBezTo>
                      <a:pt x="1754" y="4996"/>
                      <a:pt x="1754" y="4996"/>
                      <a:pt x="1757" y="4996"/>
                    </a:cubicBezTo>
                    <a:cubicBezTo>
                      <a:pt x="1760" y="4996"/>
                      <a:pt x="1760" y="4998"/>
                      <a:pt x="1763" y="4998"/>
                    </a:cubicBezTo>
                    <a:cubicBezTo>
                      <a:pt x="1766" y="4998"/>
                      <a:pt x="1766" y="4994"/>
                      <a:pt x="1769" y="4994"/>
                    </a:cubicBezTo>
                    <a:cubicBezTo>
                      <a:pt x="1772" y="4994"/>
                      <a:pt x="1772" y="4994"/>
                      <a:pt x="1775" y="4994"/>
                    </a:cubicBezTo>
                    <a:cubicBezTo>
                      <a:pt x="1778" y="4994"/>
                      <a:pt x="1778" y="4995"/>
                      <a:pt x="1781" y="4995"/>
                    </a:cubicBezTo>
                    <a:cubicBezTo>
                      <a:pt x="1784" y="4995"/>
                      <a:pt x="1784" y="4994"/>
                      <a:pt x="1787" y="4994"/>
                    </a:cubicBezTo>
                    <a:cubicBezTo>
                      <a:pt x="1789" y="4994"/>
                      <a:pt x="1789" y="4995"/>
                      <a:pt x="1792" y="4995"/>
                    </a:cubicBezTo>
                    <a:cubicBezTo>
                      <a:pt x="1795" y="4995"/>
                      <a:pt x="1795" y="4995"/>
                      <a:pt x="1798" y="4995"/>
                    </a:cubicBezTo>
                    <a:cubicBezTo>
                      <a:pt x="1801" y="4995"/>
                      <a:pt x="1801" y="4997"/>
                      <a:pt x="1804" y="4997"/>
                    </a:cubicBezTo>
                    <a:cubicBezTo>
                      <a:pt x="1807" y="4997"/>
                      <a:pt x="1807" y="4993"/>
                      <a:pt x="1810" y="4993"/>
                    </a:cubicBezTo>
                    <a:cubicBezTo>
                      <a:pt x="1813" y="4993"/>
                      <a:pt x="1813" y="4993"/>
                      <a:pt x="1816" y="4993"/>
                    </a:cubicBezTo>
                    <a:cubicBezTo>
                      <a:pt x="1819" y="4993"/>
                      <a:pt x="1819" y="4996"/>
                      <a:pt x="1822" y="4996"/>
                    </a:cubicBezTo>
                    <a:cubicBezTo>
                      <a:pt x="1825" y="4996"/>
                      <a:pt x="1825" y="4996"/>
                      <a:pt x="1828" y="4996"/>
                    </a:cubicBezTo>
                    <a:cubicBezTo>
                      <a:pt x="1831" y="4996"/>
                      <a:pt x="1831" y="4994"/>
                      <a:pt x="1834" y="4994"/>
                    </a:cubicBezTo>
                    <a:cubicBezTo>
                      <a:pt x="1836" y="4994"/>
                      <a:pt x="1836" y="4995"/>
                      <a:pt x="1839" y="4995"/>
                    </a:cubicBezTo>
                    <a:cubicBezTo>
                      <a:pt x="1842" y="4995"/>
                      <a:pt x="1842" y="4997"/>
                      <a:pt x="1845" y="4997"/>
                    </a:cubicBezTo>
                    <a:cubicBezTo>
                      <a:pt x="1848" y="4997"/>
                      <a:pt x="1848" y="4997"/>
                      <a:pt x="1851" y="4997"/>
                    </a:cubicBezTo>
                    <a:cubicBezTo>
                      <a:pt x="1854" y="4997"/>
                      <a:pt x="1854" y="4998"/>
                      <a:pt x="1857" y="4998"/>
                    </a:cubicBezTo>
                    <a:cubicBezTo>
                      <a:pt x="1860" y="4998"/>
                      <a:pt x="1860" y="4998"/>
                      <a:pt x="1863" y="4998"/>
                    </a:cubicBezTo>
                    <a:cubicBezTo>
                      <a:pt x="1866" y="4998"/>
                      <a:pt x="1866" y="4994"/>
                      <a:pt x="1869" y="4994"/>
                    </a:cubicBezTo>
                    <a:cubicBezTo>
                      <a:pt x="1872" y="4994"/>
                      <a:pt x="1872" y="4994"/>
                      <a:pt x="1875" y="4994"/>
                    </a:cubicBezTo>
                    <a:cubicBezTo>
                      <a:pt x="1878" y="4994"/>
                      <a:pt x="1878" y="4994"/>
                      <a:pt x="1880" y="4994"/>
                    </a:cubicBezTo>
                    <a:cubicBezTo>
                      <a:pt x="1883" y="4994"/>
                      <a:pt x="1883" y="4997"/>
                      <a:pt x="1886" y="4997"/>
                    </a:cubicBezTo>
                    <a:cubicBezTo>
                      <a:pt x="1889" y="4997"/>
                      <a:pt x="1889" y="4993"/>
                      <a:pt x="1892" y="4993"/>
                    </a:cubicBezTo>
                    <a:cubicBezTo>
                      <a:pt x="1895" y="4993"/>
                      <a:pt x="1895" y="4997"/>
                      <a:pt x="1898" y="4997"/>
                    </a:cubicBezTo>
                    <a:cubicBezTo>
                      <a:pt x="1901" y="4997"/>
                      <a:pt x="1901" y="4995"/>
                      <a:pt x="1904" y="4995"/>
                    </a:cubicBezTo>
                    <a:cubicBezTo>
                      <a:pt x="1907" y="4995"/>
                      <a:pt x="1907" y="4994"/>
                      <a:pt x="1910" y="4994"/>
                    </a:cubicBezTo>
                    <a:cubicBezTo>
                      <a:pt x="1913" y="4994"/>
                      <a:pt x="1913" y="4994"/>
                      <a:pt x="1916" y="4994"/>
                    </a:cubicBezTo>
                    <a:cubicBezTo>
                      <a:pt x="1919" y="4994"/>
                      <a:pt x="1919" y="4997"/>
                      <a:pt x="1922" y="4997"/>
                    </a:cubicBezTo>
                    <a:cubicBezTo>
                      <a:pt x="1925" y="4997"/>
                      <a:pt x="1925" y="4996"/>
                      <a:pt x="1927" y="4996"/>
                    </a:cubicBezTo>
                    <a:cubicBezTo>
                      <a:pt x="1930" y="4996"/>
                      <a:pt x="1930" y="4996"/>
                      <a:pt x="1933" y="4996"/>
                    </a:cubicBezTo>
                    <a:cubicBezTo>
                      <a:pt x="1936" y="4996"/>
                      <a:pt x="1936" y="4995"/>
                      <a:pt x="1939" y="4995"/>
                    </a:cubicBezTo>
                    <a:cubicBezTo>
                      <a:pt x="1942" y="4995"/>
                      <a:pt x="1942" y="4995"/>
                      <a:pt x="1945" y="4995"/>
                    </a:cubicBezTo>
                    <a:cubicBezTo>
                      <a:pt x="1948" y="4995"/>
                      <a:pt x="1948" y="4994"/>
                      <a:pt x="1951" y="4994"/>
                    </a:cubicBezTo>
                    <a:cubicBezTo>
                      <a:pt x="1954" y="4994"/>
                      <a:pt x="1954" y="4995"/>
                      <a:pt x="1957" y="4995"/>
                    </a:cubicBezTo>
                    <a:cubicBezTo>
                      <a:pt x="1960" y="4995"/>
                      <a:pt x="1960" y="4997"/>
                      <a:pt x="1963" y="4997"/>
                    </a:cubicBezTo>
                    <a:cubicBezTo>
                      <a:pt x="1966" y="4997"/>
                      <a:pt x="1966" y="4993"/>
                      <a:pt x="1969" y="4993"/>
                    </a:cubicBezTo>
                    <a:cubicBezTo>
                      <a:pt x="1971" y="4993"/>
                      <a:pt x="1971" y="4993"/>
                      <a:pt x="1974" y="4993"/>
                    </a:cubicBezTo>
                    <a:cubicBezTo>
                      <a:pt x="1977" y="4993"/>
                      <a:pt x="1977" y="4995"/>
                      <a:pt x="1980" y="4995"/>
                    </a:cubicBezTo>
                    <a:cubicBezTo>
                      <a:pt x="1983" y="4995"/>
                      <a:pt x="1983" y="4997"/>
                      <a:pt x="1986" y="4997"/>
                    </a:cubicBezTo>
                    <a:cubicBezTo>
                      <a:pt x="1989" y="4997"/>
                      <a:pt x="1989" y="4994"/>
                      <a:pt x="1992" y="4994"/>
                    </a:cubicBezTo>
                    <a:cubicBezTo>
                      <a:pt x="1995" y="4994"/>
                      <a:pt x="1995" y="4997"/>
                      <a:pt x="1998" y="4997"/>
                    </a:cubicBezTo>
                    <a:cubicBezTo>
                      <a:pt x="2001" y="4997"/>
                      <a:pt x="2001" y="4996"/>
                      <a:pt x="2004" y="4996"/>
                    </a:cubicBezTo>
                    <a:cubicBezTo>
                      <a:pt x="2007" y="4996"/>
                      <a:pt x="2007" y="4994"/>
                      <a:pt x="2010" y="4994"/>
                    </a:cubicBezTo>
                    <a:cubicBezTo>
                      <a:pt x="2013" y="4994"/>
                      <a:pt x="2013" y="4998"/>
                      <a:pt x="2015" y="4998"/>
                    </a:cubicBezTo>
                    <a:cubicBezTo>
                      <a:pt x="2018" y="4998"/>
                      <a:pt x="2018" y="4994"/>
                      <a:pt x="2021" y="4994"/>
                    </a:cubicBezTo>
                    <a:cubicBezTo>
                      <a:pt x="2024" y="4994"/>
                      <a:pt x="2024" y="4994"/>
                      <a:pt x="2027" y="4994"/>
                    </a:cubicBezTo>
                    <a:cubicBezTo>
                      <a:pt x="2030" y="4994"/>
                      <a:pt x="2030" y="4995"/>
                      <a:pt x="2033" y="4995"/>
                    </a:cubicBezTo>
                    <a:cubicBezTo>
                      <a:pt x="2036" y="4995"/>
                      <a:pt x="2036" y="4995"/>
                      <a:pt x="2039" y="4995"/>
                    </a:cubicBezTo>
                    <a:cubicBezTo>
                      <a:pt x="2042" y="4995"/>
                      <a:pt x="2042" y="4998"/>
                      <a:pt x="2045" y="4998"/>
                    </a:cubicBezTo>
                    <a:cubicBezTo>
                      <a:pt x="2048" y="4998"/>
                      <a:pt x="2048" y="4996"/>
                      <a:pt x="2051" y="4996"/>
                    </a:cubicBezTo>
                    <a:cubicBezTo>
                      <a:pt x="2054" y="4996"/>
                      <a:pt x="2054" y="4995"/>
                      <a:pt x="2057" y="4995"/>
                    </a:cubicBezTo>
                    <a:cubicBezTo>
                      <a:pt x="2060" y="4995"/>
                      <a:pt x="2060" y="4993"/>
                      <a:pt x="2062" y="4993"/>
                    </a:cubicBezTo>
                    <a:cubicBezTo>
                      <a:pt x="2065" y="4993"/>
                      <a:pt x="2065" y="4994"/>
                      <a:pt x="2068" y="4994"/>
                    </a:cubicBezTo>
                    <a:cubicBezTo>
                      <a:pt x="2071" y="4994"/>
                      <a:pt x="2071" y="4995"/>
                      <a:pt x="2074" y="4995"/>
                    </a:cubicBezTo>
                    <a:cubicBezTo>
                      <a:pt x="2077" y="4995"/>
                      <a:pt x="2077" y="4995"/>
                      <a:pt x="2080" y="4995"/>
                    </a:cubicBezTo>
                    <a:cubicBezTo>
                      <a:pt x="2083" y="4995"/>
                      <a:pt x="2083" y="4994"/>
                      <a:pt x="2086" y="4994"/>
                    </a:cubicBezTo>
                    <a:cubicBezTo>
                      <a:pt x="2089" y="4994"/>
                      <a:pt x="2089" y="4994"/>
                      <a:pt x="2092" y="4994"/>
                    </a:cubicBezTo>
                    <a:cubicBezTo>
                      <a:pt x="2095" y="4994"/>
                      <a:pt x="2095" y="4995"/>
                      <a:pt x="2098" y="4995"/>
                    </a:cubicBezTo>
                    <a:cubicBezTo>
                      <a:pt x="2101" y="4995"/>
                      <a:pt x="2101" y="4993"/>
                      <a:pt x="2104" y="4993"/>
                    </a:cubicBezTo>
                    <a:cubicBezTo>
                      <a:pt x="2106" y="4993"/>
                      <a:pt x="2106" y="4993"/>
                      <a:pt x="2109" y="4993"/>
                    </a:cubicBezTo>
                    <a:cubicBezTo>
                      <a:pt x="2112" y="4993"/>
                      <a:pt x="2112" y="4995"/>
                      <a:pt x="2115" y="4995"/>
                    </a:cubicBezTo>
                    <a:cubicBezTo>
                      <a:pt x="2118" y="4995"/>
                      <a:pt x="2118" y="4994"/>
                      <a:pt x="2121" y="4994"/>
                    </a:cubicBezTo>
                    <a:cubicBezTo>
                      <a:pt x="2124" y="4994"/>
                      <a:pt x="2124" y="4996"/>
                      <a:pt x="2127" y="4996"/>
                    </a:cubicBezTo>
                    <a:cubicBezTo>
                      <a:pt x="2130" y="4996"/>
                      <a:pt x="2130" y="4995"/>
                      <a:pt x="2133" y="4995"/>
                    </a:cubicBezTo>
                    <a:cubicBezTo>
                      <a:pt x="2136" y="4995"/>
                      <a:pt x="2136" y="4994"/>
                      <a:pt x="2139" y="4994"/>
                    </a:cubicBezTo>
                    <a:cubicBezTo>
                      <a:pt x="2142" y="4994"/>
                      <a:pt x="2142" y="4994"/>
                      <a:pt x="2145" y="4994"/>
                    </a:cubicBezTo>
                    <a:cubicBezTo>
                      <a:pt x="2148" y="4994"/>
                      <a:pt x="2148" y="4995"/>
                      <a:pt x="2151" y="4995"/>
                    </a:cubicBezTo>
                    <a:cubicBezTo>
                      <a:pt x="2153" y="4995"/>
                      <a:pt x="2153" y="4996"/>
                      <a:pt x="2156" y="4996"/>
                    </a:cubicBezTo>
                    <a:cubicBezTo>
                      <a:pt x="2159" y="4996"/>
                      <a:pt x="2159" y="4994"/>
                      <a:pt x="2162" y="4994"/>
                    </a:cubicBezTo>
                    <a:cubicBezTo>
                      <a:pt x="2165" y="4994"/>
                      <a:pt x="2165" y="4995"/>
                      <a:pt x="2168" y="4995"/>
                    </a:cubicBezTo>
                    <a:cubicBezTo>
                      <a:pt x="2171" y="4995"/>
                      <a:pt x="2171" y="4994"/>
                      <a:pt x="2174" y="4994"/>
                    </a:cubicBezTo>
                    <a:cubicBezTo>
                      <a:pt x="2177" y="4994"/>
                      <a:pt x="2177" y="4995"/>
                      <a:pt x="2180" y="4995"/>
                    </a:cubicBezTo>
                    <a:cubicBezTo>
                      <a:pt x="2183" y="4995"/>
                      <a:pt x="2183" y="4993"/>
                      <a:pt x="2186" y="4993"/>
                    </a:cubicBezTo>
                    <a:cubicBezTo>
                      <a:pt x="2189" y="4993"/>
                      <a:pt x="2189" y="4996"/>
                      <a:pt x="2192" y="4996"/>
                    </a:cubicBezTo>
                    <a:cubicBezTo>
                      <a:pt x="2195" y="4996"/>
                      <a:pt x="2195" y="4996"/>
                      <a:pt x="2198" y="4996"/>
                    </a:cubicBezTo>
                    <a:cubicBezTo>
                      <a:pt x="2200" y="4996"/>
                      <a:pt x="2200" y="4998"/>
                      <a:pt x="2203" y="4998"/>
                    </a:cubicBezTo>
                    <a:cubicBezTo>
                      <a:pt x="2206" y="4998"/>
                      <a:pt x="2206" y="4994"/>
                      <a:pt x="2209" y="4994"/>
                    </a:cubicBezTo>
                    <a:cubicBezTo>
                      <a:pt x="2212" y="4994"/>
                      <a:pt x="2212" y="4995"/>
                      <a:pt x="2215" y="4995"/>
                    </a:cubicBezTo>
                    <a:cubicBezTo>
                      <a:pt x="2218" y="4995"/>
                      <a:pt x="2218" y="4993"/>
                      <a:pt x="2221" y="4993"/>
                    </a:cubicBezTo>
                    <a:cubicBezTo>
                      <a:pt x="2224" y="4993"/>
                      <a:pt x="2224" y="4994"/>
                      <a:pt x="2227" y="4994"/>
                    </a:cubicBezTo>
                    <a:cubicBezTo>
                      <a:pt x="2230" y="4994"/>
                      <a:pt x="2230" y="4996"/>
                      <a:pt x="2233" y="4996"/>
                    </a:cubicBezTo>
                    <a:cubicBezTo>
                      <a:pt x="2236" y="4996"/>
                      <a:pt x="2236" y="4994"/>
                      <a:pt x="2239" y="4994"/>
                    </a:cubicBezTo>
                    <a:cubicBezTo>
                      <a:pt x="2242" y="4994"/>
                      <a:pt x="2242" y="4997"/>
                      <a:pt x="2245" y="4997"/>
                    </a:cubicBezTo>
                    <a:cubicBezTo>
                      <a:pt x="2247" y="4997"/>
                      <a:pt x="2247" y="4996"/>
                      <a:pt x="2250" y="4996"/>
                    </a:cubicBezTo>
                    <a:cubicBezTo>
                      <a:pt x="2253" y="4996"/>
                      <a:pt x="2253" y="4996"/>
                      <a:pt x="2256" y="4996"/>
                    </a:cubicBezTo>
                    <a:cubicBezTo>
                      <a:pt x="2259" y="4996"/>
                      <a:pt x="2259" y="4998"/>
                      <a:pt x="2262" y="4998"/>
                    </a:cubicBezTo>
                    <a:cubicBezTo>
                      <a:pt x="2265" y="4998"/>
                      <a:pt x="2265" y="4996"/>
                      <a:pt x="2268" y="4996"/>
                    </a:cubicBezTo>
                    <a:cubicBezTo>
                      <a:pt x="2271" y="4996"/>
                      <a:pt x="2271" y="4998"/>
                      <a:pt x="2274" y="4998"/>
                    </a:cubicBezTo>
                    <a:cubicBezTo>
                      <a:pt x="2277" y="4998"/>
                      <a:pt x="2277" y="4994"/>
                      <a:pt x="2280" y="4994"/>
                    </a:cubicBezTo>
                    <a:cubicBezTo>
                      <a:pt x="2283" y="4994"/>
                      <a:pt x="2283" y="4996"/>
                      <a:pt x="2286" y="4996"/>
                    </a:cubicBezTo>
                    <a:cubicBezTo>
                      <a:pt x="2289" y="4996"/>
                      <a:pt x="2289" y="4995"/>
                      <a:pt x="2292" y="4995"/>
                    </a:cubicBezTo>
                    <a:cubicBezTo>
                      <a:pt x="2294" y="4995"/>
                      <a:pt x="2294" y="4997"/>
                      <a:pt x="2297" y="4997"/>
                    </a:cubicBezTo>
                    <a:cubicBezTo>
                      <a:pt x="2300" y="4997"/>
                      <a:pt x="2300" y="4994"/>
                      <a:pt x="2303" y="4994"/>
                    </a:cubicBezTo>
                    <a:cubicBezTo>
                      <a:pt x="2306" y="4994"/>
                      <a:pt x="2306" y="4997"/>
                      <a:pt x="2309" y="4997"/>
                    </a:cubicBezTo>
                    <a:cubicBezTo>
                      <a:pt x="2312" y="4997"/>
                      <a:pt x="2312" y="4997"/>
                      <a:pt x="2315" y="4997"/>
                    </a:cubicBezTo>
                    <a:cubicBezTo>
                      <a:pt x="2318" y="4997"/>
                      <a:pt x="2318" y="4997"/>
                      <a:pt x="2321" y="4997"/>
                    </a:cubicBezTo>
                    <a:cubicBezTo>
                      <a:pt x="2324" y="4997"/>
                      <a:pt x="2324" y="4996"/>
                      <a:pt x="2327" y="4996"/>
                    </a:cubicBezTo>
                    <a:cubicBezTo>
                      <a:pt x="2330" y="4996"/>
                      <a:pt x="2330" y="4996"/>
                      <a:pt x="2333" y="4996"/>
                    </a:cubicBezTo>
                    <a:cubicBezTo>
                      <a:pt x="2336" y="4996"/>
                      <a:pt x="2336" y="4994"/>
                      <a:pt x="2339" y="4994"/>
                    </a:cubicBezTo>
                    <a:cubicBezTo>
                      <a:pt x="2342" y="4994"/>
                      <a:pt x="2342" y="4994"/>
                      <a:pt x="2344" y="4994"/>
                    </a:cubicBezTo>
                    <a:cubicBezTo>
                      <a:pt x="2347" y="4994"/>
                      <a:pt x="2347" y="4996"/>
                      <a:pt x="2350" y="4996"/>
                    </a:cubicBezTo>
                    <a:cubicBezTo>
                      <a:pt x="2353" y="4996"/>
                      <a:pt x="2353" y="4994"/>
                      <a:pt x="2356" y="4994"/>
                    </a:cubicBezTo>
                    <a:cubicBezTo>
                      <a:pt x="2359" y="4994"/>
                      <a:pt x="2359" y="4995"/>
                      <a:pt x="2362" y="4995"/>
                    </a:cubicBezTo>
                    <a:cubicBezTo>
                      <a:pt x="2365" y="4995"/>
                      <a:pt x="2365" y="4994"/>
                      <a:pt x="2368" y="4994"/>
                    </a:cubicBezTo>
                    <a:cubicBezTo>
                      <a:pt x="2371" y="4994"/>
                      <a:pt x="2371" y="4996"/>
                      <a:pt x="2374" y="4996"/>
                    </a:cubicBezTo>
                    <a:cubicBezTo>
                      <a:pt x="2377" y="4996"/>
                      <a:pt x="2377" y="4998"/>
                      <a:pt x="2380" y="4998"/>
                    </a:cubicBezTo>
                    <a:cubicBezTo>
                      <a:pt x="2383" y="4998"/>
                      <a:pt x="2383" y="4993"/>
                      <a:pt x="2386" y="4993"/>
                    </a:cubicBezTo>
                    <a:cubicBezTo>
                      <a:pt x="2389" y="4993"/>
                      <a:pt x="2389" y="4996"/>
                      <a:pt x="2391" y="4996"/>
                    </a:cubicBezTo>
                    <a:cubicBezTo>
                      <a:pt x="2394" y="4996"/>
                      <a:pt x="2394" y="4994"/>
                      <a:pt x="2397" y="4994"/>
                    </a:cubicBezTo>
                    <a:cubicBezTo>
                      <a:pt x="2400" y="4994"/>
                      <a:pt x="2400" y="4996"/>
                      <a:pt x="2403" y="4996"/>
                    </a:cubicBezTo>
                    <a:cubicBezTo>
                      <a:pt x="2406" y="4996"/>
                      <a:pt x="2406" y="4995"/>
                      <a:pt x="2409" y="4995"/>
                    </a:cubicBezTo>
                    <a:cubicBezTo>
                      <a:pt x="2412" y="4995"/>
                      <a:pt x="2412" y="4996"/>
                      <a:pt x="2415" y="4996"/>
                    </a:cubicBezTo>
                    <a:cubicBezTo>
                      <a:pt x="2418" y="4996"/>
                      <a:pt x="2418" y="4998"/>
                      <a:pt x="2421" y="4998"/>
                    </a:cubicBezTo>
                    <a:cubicBezTo>
                      <a:pt x="2424" y="4998"/>
                      <a:pt x="2424" y="4994"/>
                      <a:pt x="2427" y="4994"/>
                    </a:cubicBezTo>
                    <a:cubicBezTo>
                      <a:pt x="2430" y="4994"/>
                      <a:pt x="2430" y="4994"/>
                      <a:pt x="2433" y="4994"/>
                    </a:cubicBezTo>
                    <a:cubicBezTo>
                      <a:pt x="2436" y="4994"/>
                      <a:pt x="2436" y="4997"/>
                      <a:pt x="2438" y="4997"/>
                    </a:cubicBezTo>
                    <a:cubicBezTo>
                      <a:pt x="2441" y="4997"/>
                      <a:pt x="2441" y="4994"/>
                      <a:pt x="2444" y="4994"/>
                    </a:cubicBezTo>
                    <a:cubicBezTo>
                      <a:pt x="2447" y="4994"/>
                      <a:pt x="2447" y="4995"/>
                      <a:pt x="2450" y="4995"/>
                    </a:cubicBezTo>
                    <a:cubicBezTo>
                      <a:pt x="2453" y="4995"/>
                      <a:pt x="2453" y="4997"/>
                      <a:pt x="2456" y="4997"/>
                    </a:cubicBezTo>
                    <a:cubicBezTo>
                      <a:pt x="2459" y="4997"/>
                      <a:pt x="2459" y="4997"/>
                      <a:pt x="2462" y="4997"/>
                    </a:cubicBezTo>
                    <a:cubicBezTo>
                      <a:pt x="2465" y="4997"/>
                      <a:pt x="2465" y="4996"/>
                      <a:pt x="2468" y="4996"/>
                    </a:cubicBezTo>
                    <a:cubicBezTo>
                      <a:pt x="2471" y="4996"/>
                      <a:pt x="2471" y="4996"/>
                      <a:pt x="2474" y="4996"/>
                    </a:cubicBezTo>
                    <a:cubicBezTo>
                      <a:pt x="2477" y="4996"/>
                      <a:pt x="2477" y="4997"/>
                      <a:pt x="2480" y="4997"/>
                    </a:cubicBezTo>
                    <a:cubicBezTo>
                      <a:pt x="2483" y="4997"/>
                      <a:pt x="2483" y="4993"/>
                      <a:pt x="2485" y="4993"/>
                    </a:cubicBezTo>
                    <a:cubicBezTo>
                      <a:pt x="2488" y="4993"/>
                      <a:pt x="2488" y="4998"/>
                      <a:pt x="2491" y="4998"/>
                    </a:cubicBezTo>
                    <a:cubicBezTo>
                      <a:pt x="2494" y="4998"/>
                      <a:pt x="2494" y="4996"/>
                      <a:pt x="2497" y="4996"/>
                    </a:cubicBezTo>
                    <a:cubicBezTo>
                      <a:pt x="2500" y="4996"/>
                      <a:pt x="2500" y="4998"/>
                      <a:pt x="2503" y="4998"/>
                    </a:cubicBezTo>
                    <a:cubicBezTo>
                      <a:pt x="2506" y="4998"/>
                      <a:pt x="2506" y="4996"/>
                      <a:pt x="2509" y="4996"/>
                    </a:cubicBezTo>
                    <a:cubicBezTo>
                      <a:pt x="2512" y="4996"/>
                      <a:pt x="2512" y="4995"/>
                      <a:pt x="2515" y="4995"/>
                    </a:cubicBezTo>
                    <a:cubicBezTo>
                      <a:pt x="2518" y="4995"/>
                      <a:pt x="2518" y="4994"/>
                      <a:pt x="2521" y="4994"/>
                    </a:cubicBezTo>
                    <a:cubicBezTo>
                      <a:pt x="2524" y="4994"/>
                      <a:pt x="2524" y="4994"/>
                      <a:pt x="2527" y="4994"/>
                    </a:cubicBezTo>
                    <a:cubicBezTo>
                      <a:pt x="2530" y="4994"/>
                      <a:pt x="2530" y="4997"/>
                      <a:pt x="2532" y="4997"/>
                    </a:cubicBezTo>
                    <a:cubicBezTo>
                      <a:pt x="2535" y="4997"/>
                      <a:pt x="2535" y="4996"/>
                      <a:pt x="2538" y="4996"/>
                    </a:cubicBezTo>
                    <a:cubicBezTo>
                      <a:pt x="2541" y="4996"/>
                      <a:pt x="2541" y="4997"/>
                      <a:pt x="2544" y="4997"/>
                    </a:cubicBezTo>
                    <a:cubicBezTo>
                      <a:pt x="2547" y="4997"/>
                      <a:pt x="2547" y="4996"/>
                      <a:pt x="2550" y="4996"/>
                    </a:cubicBezTo>
                    <a:cubicBezTo>
                      <a:pt x="2553" y="4996"/>
                      <a:pt x="2553" y="4996"/>
                      <a:pt x="2556" y="4996"/>
                    </a:cubicBezTo>
                    <a:cubicBezTo>
                      <a:pt x="2559" y="4996"/>
                      <a:pt x="2559" y="4995"/>
                      <a:pt x="2562" y="4995"/>
                    </a:cubicBezTo>
                    <a:cubicBezTo>
                      <a:pt x="2565" y="4995"/>
                      <a:pt x="2565" y="4997"/>
                      <a:pt x="2568" y="4997"/>
                    </a:cubicBezTo>
                    <a:cubicBezTo>
                      <a:pt x="2571" y="4997"/>
                      <a:pt x="2571" y="4996"/>
                      <a:pt x="2574" y="4996"/>
                    </a:cubicBezTo>
                    <a:cubicBezTo>
                      <a:pt x="2576" y="4996"/>
                      <a:pt x="2576" y="4995"/>
                      <a:pt x="2579" y="4995"/>
                    </a:cubicBezTo>
                    <a:cubicBezTo>
                      <a:pt x="2582" y="4995"/>
                      <a:pt x="2582" y="4996"/>
                      <a:pt x="2585" y="4996"/>
                    </a:cubicBezTo>
                    <a:cubicBezTo>
                      <a:pt x="2588" y="4996"/>
                      <a:pt x="2588" y="4993"/>
                      <a:pt x="2591" y="4993"/>
                    </a:cubicBezTo>
                    <a:cubicBezTo>
                      <a:pt x="2594" y="4993"/>
                      <a:pt x="2594" y="4997"/>
                      <a:pt x="2597" y="4997"/>
                    </a:cubicBezTo>
                    <a:cubicBezTo>
                      <a:pt x="2600" y="4997"/>
                      <a:pt x="2600" y="4994"/>
                      <a:pt x="2603" y="4994"/>
                    </a:cubicBezTo>
                    <a:cubicBezTo>
                      <a:pt x="2606" y="4994"/>
                      <a:pt x="2606" y="4997"/>
                      <a:pt x="2609" y="4997"/>
                    </a:cubicBezTo>
                    <a:cubicBezTo>
                      <a:pt x="2612" y="4997"/>
                      <a:pt x="2612" y="4996"/>
                      <a:pt x="2615" y="4996"/>
                    </a:cubicBezTo>
                    <a:cubicBezTo>
                      <a:pt x="2618" y="4996"/>
                      <a:pt x="2618" y="4997"/>
                      <a:pt x="2621" y="4997"/>
                    </a:cubicBezTo>
                    <a:cubicBezTo>
                      <a:pt x="2623" y="4997"/>
                      <a:pt x="2623" y="4995"/>
                      <a:pt x="2626" y="4995"/>
                    </a:cubicBezTo>
                    <a:cubicBezTo>
                      <a:pt x="2629" y="4995"/>
                      <a:pt x="2629" y="4994"/>
                      <a:pt x="2632" y="4994"/>
                    </a:cubicBezTo>
                    <a:cubicBezTo>
                      <a:pt x="2635" y="4994"/>
                      <a:pt x="2635" y="4996"/>
                      <a:pt x="2638" y="4996"/>
                    </a:cubicBezTo>
                    <a:cubicBezTo>
                      <a:pt x="2641" y="4996"/>
                      <a:pt x="2641" y="4995"/>
                      <a:pt x="2644" y="4995"/>
                    </a:cubicBezTo>
                    <a:cubicBezTo>
                      <a:pt x="2647" y="4995"/>
                      <a:pt x="2647" y="4994"/>
                      <a:pt x="2650" y="4994"/>
                    </a:cubicBezTo>
                    <a:cubicBezTo>
                      <a:pt x="2653" y="4994"/>
                      <a:pt x="2653" y="4994"/>
                      <a:pt x="2656" y="4994"/>
                    </a:cubicBezTo>
                    <a:cubicBezTo>
                      <a:pt x="2659" y="4994"/>
                      <a:pt x="2659" y="4994"/>
                      <a:pt x="2662" y="4994"/>
                    </a:cubicBezTo>
                    <a:cubicBezTo>
                      <a:pt x="2665" y="4994"/>
                      <a:pt x="2665" y="4994"/>
                      <a:pt x="2668" y="4994"/>
                    </a:cubicBezTo>
                    <a:cubicBezTo>
                      <a:pt x="2670" y="4994"/>
                      <a:pt x="2670" y="4996"/>
                      <a:pt x="2673" y="4996"/>
                    </a:cubicBezTo>
                    <a:cubicBezTo>
                      <a:pt x="2676" y="4996"/>
                      <a:pt x="2676" y="4993"/>
                      <a:pt x="2679" y="4993"/>
                    </a:cubicBezTo>
                    <a:cubicBezTo>
                      <a:pt x="2682" y="4993"/>
                      <a:pt x="2682" y="4996"/>
                      <a:pt x="2685" y="4996"/>
                    </a:cubicBezTo>
                    <a:cubicBezTo>
                      <a:pt x="2688" y="4996"/>
                      <a:pt x="2688" y="4997"/>
                      <a:pt x="2691" y="4997"/>
                    </a:cubicBezTo>
                    <a:cubicBezTo>
                      <a:pt x="2694" y="4997"/>
                      <a:pt x="2694" y="4997"/>
                      <a:pt x="2697" y="4997"/>
                    </a:cubicBezTo>
                    <a:cubicBezTo>
                      <a:pt x="2700" y="4997"/>
                      <a:pt x="2700" y="4994"/>
                      <a:pt x="2703" y="4994"/>
                    </a:cubicBezTo>
                    <a:cubicBezTo>
                      <a:pt x="2706" y="4994"/>
                      <a:pt x="2706" y="4996"/>
                      <a:pt x="2709" y="4996"/>
                    </a:cubicBezTo>
                    <a:cubicBezTo>
                      <a:pt x="2712" y="4996"/>
                      <a:pt x="2712" y="4997"/>
                      <a:pt x="2715" y="4997"/>
                    </a:cubicBezTo>
                    <a:cubicBezTo>
                      <a:pt x="2717" y="4997"/>
                      <a:pt x="2717" y="4997"/>
                      <a:pt x="2720" y="4997"/>
                    </a:cubicBezTo>
                    <a:cubicBezTo>
                      <a:pt x="2723" y="4997"/>
                      <a:pt x="2723" y="4995"/>
                      <a:pt x="2726" y="4995"/>
                    </a:cubicBezTo>
                    <a:cubicBezTo>
                      <a:pt x="2729" y="4995"/>
                      <a:pt x="2729" y="4995"/>
                      <a:pt x="2732" y="4995"/>
                    </a:cubicBezTo>
                    <a:cubicBezTo>
                      <a:pt x="2735" y="4995"/>
                      <a:pt x="2735" y="4993"/>
                      <a:pt x="2738" y="4993"/>
                    </a:cubicBezTo>
                    <a:cubicBezTo>
                      <a:pt x="2741" y="4993"/>
                      <a:pt x="2741" y="4993"/>
                      <a:pt x="2744" y="4993"/>
                    </a:cubicBezTo>
                    <a:cubicBezTo>
                      <a:pt x="2747" y="4993"/>
                      <a:pt x="2747" y="4994"/>
                      <a:pt x="2750" y="4994"/>
                    </a:cubicBezTo>
                    <a:cubicBezTo>
                      <a:pt x="2753" y="4994"/>
                      <a:pt x="2753" y="4996"/>
                      <a:pt x="2756" y="4996"/>
                    </a:cubicBezTo>
                    <a:cubicBezTo>
                      <a:pt x="2759" y="4996"/>
                      <a:pt x="2759" y="4997"/>
                      <a:pt x="2762" y="4997"/>
                    </a:cubicBezTo>
                    <a:cubicBezTo>
                      <a:pt x="2764" y="4997"/>
                      <a:pt x="2764" y="4996"/>
                      <a:pt x="2767" y="4996"/>
                    </a:cubicBezTo>
                    <a:cubicBezTo>
                      <a:pt x="2770" y="4996"/>
                      <a:pt x="2770" y="4997"/>
                      <a:pt x="2773" y="4997"/>
                    </a:cubicBezTo>
                    <a:cubicBezTo>
                      <a:pt x="2776" y="4997"/>
                      <a:pt x="2776" y="4997"/>
                      <a:pt x="2779" y="4997"/>
                    </a:cubicBezTo>
                    <a:cubicBezTo>
                      <a:pt x="2782" y="4997"/>
                      <a:pt x="2782" y="4995"/>
                      <a:pt x="2785" y="4995"/>
                    </a:cubicBezTo>
                    <a:cubicBezTo>
                      <a:pt x="2788" y="4995"/>
                      <a:pt x="2788" y="4997"/>
                      <a:pt x="2791" y="4997"/>
                    </a:cubicBezTo>
                    <a:cubicBezTo>
                      <a:pt x="2794" y="4997"/>
                      <a:pt x="2794" y="4997"/>
                      <a:pt x="2797" y="4997"/>
                    </a:cubicBezTo>
                    <a:cubicBezTo>
                      <a:pt x="2800" y="4997"/>
                      <a:pt x="2800" y="4997"/>
                      <a:pt x="2803" y="4997"/>
                    </a:cubicBezTo>
                    <a:cubicBezTo>
                      <a:pt x="2806" y="4997"/>
                      <a:pt x="2806" y="4997"/>
                      <a:pt x="2809" y="4997"/>
                    </a:cubicBezTo>
                    <a:cubicBezTo>
                      <a:pt x="2811" y="4997"/>
                      <a:pt x="2811" y="4996"/>
                      <a:pt x="2814" y="4996"/>
                    </a:cubicBezTo>
                    <a:cubicBezTo>
                      <a:pt x="2817" y="4996"/>
                      <a:pt x="2817" y="4996"/>
                      <a:pt x="2820" y="4996"/>
                    </a:cubicBezTo>
                    <a:cubicBezTo>
                      <a:pt x="2823" y="4996"/>
                      <a:pt x="2823" y="4996"/>
                      <a:pt x="2826" y="4996"/>
                    </a:cubicBezTo>
                    <a:cubicBezTo>
                      <a:pt x="2829" y="4996"/>
                      <a:pt x="2829" y="4997"/>
                      <a:pt x="2832" y="4997"/>
                    </a:cubicBezTo>
                    <a:cubicBezTo>
                      <a:pt x="2835" y="4997"/>
                      <a:pt x="2835" y="4995"/>
                      <a:pt x="2838" y="4995"/>
                    </a:cubicBezTo>
                    <a:cubicBezTo>
                      <a:pt x="2841" y="4995"/>
                      <a:pt x="2841" y="4996"/>
                      <a:pt x="2844" y="4996"/>
                    </a:cubicBezTo>
                    <a:cubicBezTo>
                      <a:pt x="2847" y="4996"/>
                      <a:pt x="2847" y="4997"/>
                      <a:pt x="2850" y="4997"/>
                    </a:cubicBezTo>
                    <a:cubicBezTo>
                      <a:pt x="2853" y="4997"/>
                      <a:pt x="2853" y="4994"/>
                      <a:pt x="2856" y="4994"/>
                    </a:cubicBezTo>
                    <a:cubicBezTo>
                      <a:pt x="2859" y="4994"/>
                      <a:pt x="2859" y="4996"/>
                      <a:pt x="2861" y="4996"/>
                    </a:cubicBezTo>
                    <a:cubicBezTo>
                      <a:pt x="2864" y="4996"/>
                      <a:pt x="2864" y="4993"/>
                      <a:pt x="2867" y="4993"/>
                    </a:cubicBezTo>
                    <a:cubicBezTo>
                      <a:pt x="2870" y="4993"/>
                      <a:pt x="2870" y="4996"/>
                      <a:pt x="2873" y="4996"/>
                    </a:cubicBezTo>
                    <a:cubicBezTo>
                      <a:pt x="2876" y="4996"/>
                      <a:pt x="2876" y="4996"/>
                      <a:pt x="2879" y="4996"/>
                    </a:cubicBezTo>
                    <a:cubicBezTo>
                      <a:pt x="2882" y="4996"/>
                      <a:pt x="2882" y="4995"/>
                      <a:pt x="2885" y="4995"/>
                    </a:cubicBezTo>
                    <a:cubicBezTo>
                      <a:pt x="2888" y="4995"/>
                      <a:pt x="2888" y="4993"/>
                      <a:pt x="2891" y="4993"/>
                    </a:cubicBezTo>
                    <a:cubicBezTo>
                      <a:pt x="2894" y="4993"/>
                      <a:pt x="2894" y="4997"/>
                      <a:pt x="2897" y="4997"/>
                    </a:cubicBezTo>
                    <a:cubicBezTo>
                      <a:pt x="2900" y="4997"/>
                      <a:pt x="2900" y="4998"/>
                      <a:pt x="2903" y="4998"/>
                    </a:cubicBezTo>
                    <a:cubicBezTo>
                      <a:pt x="2906" y="4998"/>
                      <a:pt x="2906" y="4994"/>
                      <a:pt x="2908" y="4994"/>
                    </a:cubicBezTo>
                    <a:cubicBezTo>
                      <a:pt x="2911" y="4994"/>
                      <a:pt x="2911" y="4994"/>
                      <a:pt x="2914" y="4994"/>
                    </a:cubicBezTo>
                    <a:cubicBezTo>
                      <a:pt x="2917" y="4994"/>
                      <a:pt x="2917" y="4996"/>
                      <a:pt x="2920" y="4996"/>
                    </a:cubicBezTo>
                    <a:cubicBezTo>
                      <a:pt x="2923" y="4996"/>
                      <a:pt x="2923" y="4997"/>
                      <a:pt x="2926" y="4997"/>
                    </a:cubicBezTo>
                    <a:cubicBezTo>
                      <a:pt x="2929" y="4997"/>
                      <a:pt x="2929" y="4998"/>
                      <a:pt x="2932" y="4998"/>
                    </a:cubicBezTo>
                    <a:cubicBezTo>
                      <a:pt x="2935" y="4998"/>
                      <a:pt x="2935" y="4996"/>
                      <a:pt x="2938" y="4996"/>
                    </a:cubicBezTo>
                    <a:cubicBezTo>
                      <a:pt x="2941" y="4996"/>
                      <a:pt x="2941" y="4996"/>
                      <a:pt x="2944" y="4996"/>
                    </a:cubicBezTo>
                    <a:cubicBezTo>
                      <a:pt x="2947" y="4996"/>
                      <a:pt x="2947" y="4993"/>
                      <a:pt x="2950" y="4993"/>
                    </a:cubicBezTo>
                    <a:cubicBezTo>
                      <a:pt x="2953" y="4993"/>
                      <a:pt x="2953" y="4996"/>
                      <a:pt x="2956" y="4996"/>
                    </a:cubicBezTo>
                    <a:cubicBezTo>
                      <a:pt x="2958" y="4996"/>
                      <a:pt x="2958" y="4993"/>
                      <a:pt x="2961" y="4993"/>
                    </a:cubicBezTo>
                    <a:cubicBezTo>
                      <a:pt x="2964" y="4993"/>
                      <a:pt x="2964" y="4995"/>
                      <a:pt x="2967" y="4995"/>
                    </a:cubicBezTo>
                    <a:cubicBezTo>
                      <a:pt x="2970" y="4995"/>
                      <a:pt x="2970" y="4996"/>
                      <a:pt x="2973" y="4996"/>
                    </a:cubicBezTo>
                    <a:cubicBezTo>
                      <a:pt x="2976" y="4996"/>
                      <a:pt x="2976" y="4996"/>
                      <a:pt x="2979" y="4996"/>
                    </a:cubicBezTo>
                    <a:cubicBezTo>
                      <a:pt x="2982" y="4996"/>
                      <a:pt x="2982" y="4997"/>
                      <a:pt x="2985" y="4997"/>
                    </a:cubicBezTo>
                    <a:cubicBezTo>
                      <a:pt x="2988" y="4997"/>
                      <a:pt x="2988" y="4996"/>
                      <a:pt x="2991" y="4996"/>
                    </a:cubicBezTo>
                    <a:cubicBezTo>
                      <a:pt x="2994" y="4996"/>
                      <a:pt x="2994" y="4993"/>
                      <a:pt x="2997" y="4993"/>
                    </a:cubicBezTo>
                    <a:cubicBezTo>
                      <a:pt x="3000" y="4993"/>
                      <a:pt x="3000" y="4994"/>
                      <a:pt x="3003" y="4994"/>
                    </a:cubicBezTo>
                    <a:cubicBezTo>
                      <a:pt x="3005" y="4994"/>
                      <a:pt x="3005" y="4997"/>
                      <a:pt x="3008" y="4997"/>
                    </a:cubicBezTo>
                    <a:cubicBezTo>
                      <a:pt x="3011" y="4997"/>
                      <a:pt x="3011" y="4994"/>
                      <a:pt x="3014" y="4994"/>
                    </a:cubicBezTo>
                    <a:cubicBezTo>
                      <a:pt x="3017" y="4994"/>
                      <a:pt x="3017" y="4996"/>
                      <a:pt x="3020" y="4996"/>
                    </a:cubicBezTo>
                    <a:cubicBezTo>
                      <a:pt x="3023" y="4996"/>
                      <a:pt x="3023" y="4995"/>
                      <a:pt x="3026" y="4995"/>
                    </a:cubicBezTo>
                    <a:cubicBezTo>
                      <a:pt x="3029" y="4995"/>
                      <a:pt x="3029" y="4997"/>
                      <a:pt x="3032" y="4997"/>
                    </a:cubicBezTo>
                    <a:cubicBezTo>
                      <a:pt x="3035" y="4997"/>
                      <a:pt x="3035" y="4997"/>
                      <a:pt x="3038" y="4997"/>
                    </a:cubicBezTo>
                    <a:cubicBezTo>
                      <a:pt x="3041" y="4997"/>
                      <a:pt x="3041" y="4995"/>
                      <a:pt x="3044" y="4995"/>
                    </a:cubicBezTo>
                    <a:cubicBezTo>
                      <a:pt x="3047" y="4995"/>
                      <a:pt x="3047" y="4995"/>
                      <a:pt x="3050" y="4995"/>
                    </a:cubicBezTo>
                    <a:cubicBezTo>
                      <a:pt x="3052" y="4995"/>
                      <a:pt x="3052" y="4996"/>
                      <a:pt x="3055" y="4996"/>
                    </a:cubicBezTo>
                    <a:cubicBezTo>
                      <a:pt x="3058" y="4996"/>
                      <a:pt x="3058" y="4995"/>
                      <a:pt x="3061" y="4995"/>
                    </a:cubicBezTo>
                    <a:cubicBezTo>
                      <a:pt x="3064" y="4995"/>
                      <a:pt x="3064" y="4994"/>
                      <a:pt x="3067" y="4994"/>
                    </a:cubicBezTo>
                    <a:cubicBezTo>
                      <a:pt x="3070" y="4994"/>
                      <a:pt x="3070" y="4997"/>
                      <a:pt x="3073" y="4997"/>
                    </a:cubicBezTo>
                    <a:cubicBezTo>
                      <a:pt x="3076" y="4997"/>
                      <a:pt x="3076" y="4995"/>
                      <a:pt x="3079" y="4995"/>
                    </a:cubicBezTo>
                    <a:cubicBezTo>
                      <a:pt x="3082" y="4995"/>
                      <a:pt x="3082" y="4996"/>
                      <a:pt x="3085" y="4996"/>
                    </a:cubicBezTo>
                    <a:cubicBezTo>
                      <a:pt x="3088" y="4996"/>
                      <a:pt x="3088" y="4996"/>
                      <a:pt x="3091" y="4996"/>
                    </a:cubicBezTo>
                    <a:cubicBezTo>
                      <a:pt x="3094" y="4996"/>
                      <a:pt x="3094" y="4995"/>
                      <a:pt x="3097" y="4995"/>
                    </a:cubicBezTo>
                    <a:cubicBezTo>
                      <a:pt x="3099" y="4995"/>
                      <a:pt x="3099" y="4995"/>
                      <a:pt x="3102" y="4995"/>
                    </a:cubicBezTo>
                    <a:cubicBezTo>
                      <a:pt x="3105" y="4995"/>
                      <a:pt x="3105" y="4994"/>
                      <a:pt x="3108" y="4994"/>
                    </a:cubicBezTo>
                    <a:cubicBezTo>
                      <a:pt x="3111" y="4994"/>
                      <a:pt x="3111" y="4996"/>
                      <a:pt x="3114" y="4996"/>
                    </a:cubicBezTo>
                    <a:cubicBezTo>
                      <a:pt x="3117" y="4996"/>
                      <a:pt x="3117" y="4993"/>
                      <a:pt x="3120" y="4993"/>
                    </a:cubicBezTo>
                    <a:cubicBezTo>
                      <a:pt x="3123" y="4993"/>
                      <a:pt x="3123" y="4993"/>
                      <a:pt x="3126" y="4993"/>
                    </a:cubicBezTo>
                    <a:cubicBezTo>
                      <a:pt x="3129" y="4993"/>
                      <a:pt x="3129" y="4995"/>
                      <a:pt x="3132" y="4995"/>
                    </a:cubicBezTo>
                    <a:cubicBezTo>
                      <a:pt x="3135" y="4995"/>
                      <a:pt x="3135" y="4993"/>
                      <a:pt x="3138" y="4993"/>
                    </a:cubicBezTo>
                    <a:cubicBezTo>
                      <a:pt x="3141" y="4993"/>
                      <a:pt x="3141" y="4997"/>
                      <a:pt x="3144" y="4997"/>
                    </a:cubicBezTo>
                    <a:cubicBezTo>
                      <a:pt x="3146" y="4997"/>
                      <a:pt x="3146" y="4995"/>
                      <a:pt x="3149" y="4995"/>
                    </a:cubicBezTo>
                    <a:cubicBezTo>
                      <a:pt x="3152" y="4995"/>
                      <a:pt x="3152" y="4998"/>
                      <a:pt x="3155" y="4998"/>
                    </a:cubicBezTo>
                    <a:cubicBezTo>
                      <a:pt x="3158" y="4998"/>
                      <a:pt x="3158" y="4996"/>
                      <a:pt x="3161" y="4996"/>
                    </a:cubicBezTo>
                    <a:cubicBezTo>
                      <a:pt x="3164" y="4996"/>
                      <a:pt x="3164" y="4997"/>
                      <a:pt x="3167" y="4997"/>
                    </a:cubicBezTo>
                    <a:cubicBezTo>
                      <a:pt x="3170" y="4997"/>
                      <a:pt x="3170" y="4997"/>
                      <a:pt x="3173" y="4997"/>
                    </a:cubicBezTo>
                    <a:cubicBezTo>
                      <a:pt x="3176" y="4997"/>
                      <a:pt x="3176" y="4994"/>
                      <a:pt x="3179" y="4994"/>
                    </a:cubicBezTo>
                    <a:cubicBezTo>
                      <a:pt x="3182" y="4994"/>
                      <a:pt x="3182" y="4994"/>
                      <a:pt x="3185" y="4994"/>
                    </a:cubicBezTo>
                    <a:cubicBezTo>
                      <a:pt x="3188" y="4994"/>
                      <a:pt x="3188" y="4994"/>
                      <a:pt x="3191" y="4994"/>
                    </a:cubicBezTo>
                    <a:cubicBezTo>
                      <a:pt x="3193" y="4994"/>
                      <a:pt x="3193" y="4996"/>
                      <a:pt x="3196" y="4996"/>
                    </a:cubicBezTo>
                    <a:cubicBezTo>
                      <a:pt x="3199" y="4996"/>
                      <a:pt x="3199" y="4994"/>
                      <a:pt x="3202" y="4994"/>
                    </a:cubicBezTo>
                    <a:cubicBezTo>
                      <a:pt x="3205" y="4994"/>
                      <a:pt x="3205" y="4996"/>
                      <a:pt x="3208" y="4996"/>
                    </a:cubicBezTo>
                    <a:cubicBezTo>
                      <a:pt x="3211" y="4996"/>
                      <a:pt x="3211" y="4996"/>
                      <a:pt x="3214" y="4996"/>
                    </a:cubicBezTo>
                    <a:cubicBezTo>
                      <a:pt x="3217" y="4996"/>
                      <a:pt x="3217" y="4994"/>
                      <a:pt x="3220" y="4994"/>
                    </a:cubicBezTo>
                    <a:cubicBezTo>
                      <a:pt x="3223" y="4994"/>
                      <a:pt x="3223" y="4995"/>
                      <a:pt x="3226" y="4995"/>
                    </a:cubicBezTo>
                    <a:cubicBezTo>
                      <a:pt x="3229" y="4995"/>
                      <a:pt x="3229" y="4994"/>
                      <a:pt x="3232" y="4994"/>
                    </a:cubicBezTo>
                    <a:cubicBezTo>
                      <a:pt x="3235" y="4994"/>
                      <a:pt x="3235" y="4998"/>
                      <a:pt x="3238" y="4998"/>
                    </a:cubicBezTo>
                    <a:cubicBezTo>
                      <a:pt x="3240" y="4998"/>
                      <a:pt x="3240" y="4995"/>
                      <a:pt x="3243" y="4995"/>
                    </a:cubicBezTo>
                    <a:cubicBezTo>
                      <a:pt x="3246" y="4995"/>
                      <a:pt x="3246" y="4996"/>
                      <a:pt x="3249" y="4996"/>
                    </a:cubicBezTo>
                    <a:cubicBezTo>
                      <a:pt x="3252" y="4996"/>
                      <a:pt x="3252" y="4997"/>
                      <a:pt x="3255" y="4997"/>
                    </a:cubicBezTo>
                    <a:cubicBezTo>
                      <a:pt x="3258" y="4997"/>
                      <a:pt x="3258" y="4998"/>
                      <a:pt x="3261" y="4998"/>
                    </a:cubicBezTo>
                    <a:cubicBezTo>
                      <a:pt x="3264" y="4998"/>
                      <a:pt x="3264" y="4994"/>
                      <a:pt x="3267" y="4994"/>
                    </a:cubicBezTo>
                    <a:cubicBezTo>
                      <a:pt x="3270" y="4994"/>
                      <a:pt x="3270" y="4996"/>
                      <a:pt x="3273" y="4996"/>
                    </a:cubicBezTo>
                    <a:cubicBezTo>
                      <a:pt x="3276" y="4996"/>
                      <a:pt x="3276" y="4996"/>
                      <a:pt x="3279" y="4996"/>
                    </a:cubicBezTo>
                    <a:cubicBezTo>
                      <a:pt x="3282" y="4996"/>
                      <a:pt x="3282" y="4996"/>
                      <a:pt x="3285" y="4996"/>
                    </a:cubicBezTo>
                    <a:cubicBezTo>
                      <a:pt x="3287" y="4996"/>
                      <a:pt x="3287" y="4998"/>
                      <a:pt x="3290" y="4998"/>
                    </a:cubicBezTo>
                    <a:cubicBezTo>
                      <a:pt x="3293" y="4998"/>
                      <a:pt x="3293" y="4995"/>
                      <a:pt x="3296" y="4995"/>
                    </a:cubicBezTo>
                    <a:cubicBezTo>
                      <a:pt x="3299" y="4995"/>
                      <a:pt x="3299" y="4996"/>
                      <a:pt x="3302" y="4996"/>
                    </a:cubicBezTo>
                    <a:cubicBezTo>
                      <a:pt x="3305" y="4996"/>
                      <a:pt x="3305" y="4995"/>
                      <a:pt x="3308" y="4995"/>
                    </a:cubicBezTo>
                    <a:cubicBezTo>
                      <a:pt x="3311" y="4995"/>
                      <a:pt x="3311" y="4997"/>
                      <a:pt x="3314" y="4997"/>
                    </a:cubicBezTo>
                    <a:cubicBezTo>
                      <a:pt x="3317" y="4997"/>
                      <a:pt x="3317" y="4993"/>
                      <a:pt x="3320" y="4993"/>
                    </a:cubicBezTo>
                    <a:cubicBezTo>
                      <a:pt x="3323" y="4993"/>
                      <a:pt x="3323" y="4993"/>
                      <a:pt x="3326" y="4993"/>
                    </a:cubicBezTo>
                    <a:cubicBezTo>
                      <a:pt x="3329" y="4993"/>
                      <a:pt x="3329" y="4997"/>
                      <a:pt x="3332" y="4997"/>
                    </a:cubicBezTo>
                    <a:cubicBezTo>
                      <a:pt x="3334" y="4997"/>
                      <a:pt x="3334" y="4997"/>
                      <a:pt x="3337" y="4997"/>
                    </a:cubicBezTo>
                    <a:cubicBezTo>
                      <a:pt x="3340" y="4997"/>
                      <a:pt x="3340" y="4996"/>
                      <a:pt x="3343" y="4996"/>
                    </a:cubicBezTo>
                    <a:cubicBezTo>
                      <a:pt x="3346" y="4996"/>
                      <a:pt x="3346" y="4994"/>
                      <a:pt x="3349" y="4994"/>
                    </a:cubicBezTo>
                    <a:cubicBezTo>
                      <a:pt x="3352" y="4994"/>
                      <a:pt x="3352" y="4997"/>
                      <a:pt x="3355" y="4997"/>
                    </a:cubicBezTo>
                    <a:cubicBezTo>
                      <a:pt x="3358" y="4997"/>
                      <a:pt x="3358" y="4995"/>
                      <a:pt x="3361" y="4995"/>
                    </a:cubicBezTo>
                    <a:cubicBezTo>
                      <a:pt x="3364" y="4995"/>
                      <a:pt x="3364" y="4996"/>
                      <a:pt x="3367" y="4996"/>
                    </a:cubicBezTo>
                    <a:cubicBezTo>
                      <a:pt x="3370" y="4996"/>
                      <a:pt x="3370" y="4995"/>
                      <a:pt x="3373" y="4995"/>
                    </a:cubicBezTo>
                    <a:cubicBezTo>
                      <a:pt x="3376" y="4995"/>
                      <a:pt x="3376" y="4996"/>
                      <a:pt x="3379" y="4996"/>
                    </a:cubicBezTo>
                    <a:cubicBezTo>
                      <a:pt x="3381" y="4996"/>
                      <a:pt x="3381" y="4997"/>
                      <a:pt x="3384" y="4997"/>
                    </a:cubicBezTo>
                    <a:cubicBezTo>
                      <a:pt x="3387" y="4997"/>
                      <a:pt x="3387" y="4995"/>
                      <a:pt x="3390" y="4995"/>
                    </a:cubicBezTo>
                    <a:cubicBezTo>
                      <a:pt x="3393" y="4995"/>
                      <a:pt x="3393" y="4996"/>
                      <a:pt x="3396" y="4996"/>
                    </a:cubicBezTo>
                    <a:cubicBezTo>
                      <a:pt x="3399" y="4996"/>
                      <a:pt x="3399" y="4997"/>
                      <a:pt x="3402" y="4997"/>
                    </a:cubicBezTo>
                    <a:cubicBezTo>
                      <a:pt x="3405" y="4997"/>
                      <a:pt x="3405" y="4995"/>
                      <a:pt x="3408" y="4995"/>
                    </a:cubicBezTo>
                    <a:cubicBezTo>
                      <a:pt x="3411" y="4995"/>
                      <a:pt x="3411" y="4996"/>
                      <a:pt x="3414" y="4996"/>
                    </a:cubicBezTo>
                    <a:cubicBezTo>
                      <a:pt x="3417" y="4996"/>
                      <a:pt x="3417" y="4994"/>
                      <a:pt x="3420" y="4994"/>
                    </a:cubicBezTo>
                    <a:cubicBezTo>
                      <a:pt x="3423" y="4994"/>
                      <a:pt x="3423" y="4997"/>
                      <a:pt x="3425" y="4997"/>
                    </a:cubicBezTo>
                    <a:cubicBezTo>
                      <a:pt x="3428" y="4997"/>
                      <a:pt x="3428" y="4996"/>
                      <a:pt x="3431" y="4996"/>
                    </a:cubicBezTo>
                    <a:cubicBezTo>
                      <a:pt x="3434" y="4996"/>
                      <a:pt x="3434" y="4997"/>
                      <a:pt x="3437" y="4997"/>
                    </a:cubicBezTo>
                    <a:cubicBezTo>
                      <a:pt x="3440" y="4997"/>
                      <a:pt x="3440" y="4993"/>
                      <a:pt x="3443" y="4993"/>
                    </a:cubicBezTo>
                    <a:cubicBezTo>
                      <a:pt x="3446" y="4993"/>
                      <a:pt x="3446" y="4995"/>
                      <a:pt x="3449" y="4995"/>
                    </a:cubicBezTo>
                    <a:cubicBezTo>
                      <a:pt x="3452" y="4995"/>
                      <a:pt x="3452" y="4995"/>
                      <a:pt x="3455" y="4995"/>
                    </a:cubicBezTo>
                    <a:cubicBezTo>
                      <a:pt x="3458" y="4995"/>
                      <a:pt x="3458" y="4997"/>
                      <a:pt x="3461" y="4997"/>
                    </a:cubicBezTo>
                    <a:cubicBezTo>
                      <a:pt x="3464" y="4997"/>
                      <a:pt x="3464" y="4994"/>
                      <a:pt x="3467" y="4994"/>
                    </a:cubicBezTo>
                    <a:cubicBezTo>
                      <a:pt x="3469" y="4994"/>
                      <a:pt x="3469" y="4994"/>
                      <a:pt x="3472" y="4994"/>
                    </a:cubicBezTo>
                    <a:cubicBezTo>
                      <a:pt x="3475" y="4994"/>
                      <a:pt x="3475" y="4995"/>
                      <a:pt x="3478" y="4995"/>
                    </a:cubicBezTo>
                    <a:cubicBezTo>
                      <a:pt x="3481" y="4995"/>
                      <a:pt x="3481" y="4995"/>
                      <a:pt x="3484" y="4995"/>
                    </a:cubicBezTo>
                    <a:cubicBezTo>
                      <a:pt x="3487" y="4995"/>
                      <a:pt x="3487" y="4996"/>
                      <a:pt x="3490" y="4996"/>
                    </a:cubicBezTo>
                    <a:cubicBezTo>
                      <a:pt x="3493" y="4996"/>
                      <a:pt x="3493" y="4997"/>
                      <a:pt x="3496" y="4997"/>
                    </a:cubicBezTo>
                    <a:cubicBezTo>
                      <a:pt x="3499" y="4997"/>
                      <a:pt x="3499" y="4994"/>
                      <a:pt x="3502" y="4994"/>
                    </a:cubicBezTo>
                    <a:cubicBezTo>
                      <a:pt x="3505" y="4994"/>
                      <a:pt x="3505" y="4997"/>
                      <a:pt x="3508" y="4997"/>
                    </a:cubicBezTo>
                    <a:cubicBezTo>
                      <a:pt x="3510" y="4997"/>
                      <a:pt x="3510" y="4994"/>
                      <a:pt x="3513" y="4994"/>
                    </a:cubicBezTo>
                    <a:cubicBezTo>
                      <a:pt x="3516" y="4994"/>
                      <a:pt x="3516" y="4993"/>
                      <a:pt x="3519" y="4993"/>
                    </a:cubicBezTo>
                    <a:cubicBezTo>
                      <a:pt x="3522" y="4993"/>
                      <a:pt x="3522" y="4994"/>
                      <a:pt x="3525" y="4994"/>
                    </a:cubicBezTo>
                    <a:cubicBezTo>
                      <a:pt x="3528" y="4994"/>
                      <a:pt x="3528" y="4996"/>
                      <a:pt x="3531" y="4996"/>
                    </a:cubicBezTo>
                    <a:cubicBezTo>
                      <a:pt x="3534" y="4996"/>
                      <a:pt x="3534" y="4997"/>
                      <a:pt x="3537" y="4997"/>
                    </a:cubicBezTo>
                    <a:cubicBezTo>
                      <a:pt x="3540" y="4997"/>
                      <a:pt x="3540" y="4995"/>
                      <a:pt x="3543" y="4995"/>
                    </a:cubicBezTo>
                    <a:cubicBezTo>
                      <a:pt x="3546" y="4995"/>
                      <a:pt x="3546" y="4995"/>
                      <a:pt x="3549" y="4995"/>
                    </a:cubicBezTo>
                    <a:cubicBezTo>
                      <a:pt x="3551" y="4995"/>
                      <a:pt x="3551" y="4997"/>
                      <a:pt x="3554" y="4997"/>
                    </a:cubicBezTo>
                    <a:cubicBezTo>
                      <a:pt x="3557" y="4997"/>
                      <a:pt x="3557" y="4997"/>
                      <a:pt x="3560" y="4997"/>
                    </a:cubicBezTo>
                    <a:cubicBezTo>
                      <a:pt x="3563" y="4997"/>
                      <a:pt x="3563" y="4993"/>
                      <a:pt x="3566" y="4993"/>
                    </a:cubicBezTo>
                    <a:cubicBezTo>
                      <a:pt x="3569" y="4993"/>
                      <a:pt x="3569" y="4997"/>
                      <a:pt x="3572" y="4997"/>
                    </a:cubicBezTo>
                    <a:cubicBezTo>
                      <a:pt x="3575" y="4997"/>
                      <a:pt x="3575" y="4996"/>
                      <a:pt x="3578" y="4996"/>
                    </a:cubicBezTo>
                    <a:cubicBezTo>
                      <a:pt x="3581" y="4996"/>
                      <a:pt x="3581" y="4995"/>
                      <a:pt x="3584" y="4995"/>
                    </a:cubicBezTo>
                    <a:cubicBezTo>
                      <a:pt x="3587" y="4995"/>
                      <a:pt x="3587" y="4998"/>
                      <a:pt x="3590" y="4998"/>
                    </a:cubicBezTo>
                    <a:cubicBezTo>
                      <a:pt x="3593" y="4998"/>
                      <a:pt x="3593" y="4995"/>
                      <a:pt x="3595" y="4995"/>
                    </a:cubicBezTo>
                    <a:cubicBezTo>
                      <a:pt x="3598" y="4995"/>
                      <a:pt x="3598" y="4998"/>
                      <a:pt x="3601" y="4998"/>
                    </a:cubicBezTo>
                    <a:cubicBezTo>
                      <a:pt x="3604" y="4998"/>
                      <a:pt x="3604" y="4996"/>
                      <a:pt x="3607" y="4996"/>
                    </a:cubicBezTo>
                    <a:cubicBezTo>
                      <a:pt x="3610" y="4996"/>
                      <a:pt x="3610" y="4995"/>
                      <a:pt x="3613" y="4995"/>
                    </a:cubicBezTo>
                    <a:cubicBezTo>
                      <a:pt x="3616" y="4995"/>
                      <a:pt x="3616" y="4995"/>
                      <a:pt x="3619" y="4995"/>
                    </a:cubicBezTo>
                    <a:cubicBezTo>
                      <a:pt x="3622" y="4995"/>
                      <a:pt x="3622" y="4997"/>
                      <a:pt x="3625" y="4997"/>
                    </a:cubicBezTo>
                    <a:cubicBezTo>
                      <a:pt x="3628" y="4997"/>
                      <a:pt x="3628" y="4993"/>
                      <a:pt x="3631" y="4993"/>
                    </a:cubicBezTo>
                    <a:cubicBezTo>
                      <a:pt x="3634" y="4993"/>
                      <a:pt x="3634" y="4995"/>
                      <a:pt x="3636" y="4995"/>
                    </a:cubicBezTo>
                    <a:cubicBezTo>
                      <a:pt x="3639" y="4995"/>
                      <a:pt x="3639" y="4993"/>
                      <a:pt x="3642" y="4993"/>
                    </a:cubicBezTo>
                    <a:cubicBezTo>
                      <a:pt x="3645" y="4993"/>
                      <a:pt x="3645" y="4997"/>
                      <a:pt x="3648" y="4997"/>
                    </a:cubicBezTo>
                    <a:cubicBezTo>
                      <a:pt x="3651" y="4997"/>
                      <a:pt x="3651" y="4995"/>
                      <a:pt x="3654" y="4995"/>
                    </a:cubicBezTo>
                    <a:cubicBezTo>
                      <a:pt x="3657" y="4995"/>
                      <a:pt x="3657" y="4996"/>
                      <a:pt x="3660" y="4996"/>
                    </a:cubicBezTo>
                    <a:cubicBezTo>
                      <a:pt x="3663" y="4996"/>
                      <a:pt x="3663" y="4997"/>
                      <a:pt x="3666" y="4997"/>
                    </a:cubicBezTo>
                    <a:cubicBezTo>
                      <a:pt x="3669" y="4997"/>
                      <a:pt x="3669" y="4996"/>
                      <a:pt x="3672" y="4996"/>
                    </a:cubicBezTo>
                    <a:cubicBezTo>
                      <a:pt x="3675" y="4996"/>
                      <a:pt x="3675" y="4994"/>
                      <a:pt x="3677" y="4994"/>
                    </a:cubicBezTo>
                    <a:cubicBezTo>
                      <a:pt x="3680" y="4994"/>
                      <a:pt x="3680" y="4993"/>
                      <a:pt x="3683" y="4993"/>
                    </a:cubicBezTo>
                    <a:cubicBezTo>
                      <a:pt x="3686" y="4993"/>
                      <a:pt x="3686" y="4993"/>
                      <a:pt x="3689" y="4993"/>
                    </a:cubicBezTo>
                    <a:cubicBezTo>
                      <a:pt x="3692" y="4993"/>
                      <a:pt x="3692" y="4993"/>
                      <a:pt x="3695" y="4993"/>
                    </a:cubicBezTo>
                    <a:cubicBezTo>
                      <a:pt x="3698" y="4993"/>
                      <a:pt x="3698" y="4993"/>
                      <a:pt x="3701" y="4993"/>
                    </a:cubicBezTo>
                    <a:cubicBezTo>
                      <a:pt x="3704" y="4993"/>
                      <a:pt x="3704" y="4994"/>
                      <a:pt x="3707" y="4994"/>
                    </a:cubicBezTo>
                    <a:cubicBezTo>
                      <a:pt x="3710" y="4994"/>
                      <a:pt x="3710" y="4997"/>
                      <a:pt x="3713" y="4997"/>
                    </a:cubicBezTo>
                    <a:cubicBezTo>
                      <a:pt x="3716" y="4997"/>
                      <a:pt x="3716" y="4993"/>
                      <a:pt x="3719" y="4993"/>
                    </a:cubicBezTo>
                    <a:cubicBezTo>
                      <a:pt x="3721" y="4993"/>
                      <a:pt x="3721" y="4994"/>
                      <a:pt x="3724" y="4994"/>
                    </a:cubicBezTo>
                    <a:cubicBezTo>
                      <a:pt x="3727" y="4994"/>
                      <a:pt x="3727" y="4996"/>
                      <a:pt x="3730" y="4996"/>
                    </a:cubicBezTo>
                    <a:cubicBezTo>
                      <a:pt x="3733" y="4996"/>
                      <a:pt x="3733" y="4998"/>
                      <a:pt x="3736" y="4998"/>
                    </a:cubicBezTo>
                    <a:cubicBezTo>
                      <a:pt x="3739" y="4998"/>
                      <a:pt x="3739" y="4996"/>
                      <a:pt x="3742" y="4996"/>
                    </a:cubicBezTo>
                    <a:cubicBezTo>
                      <a:pt x="3745" y="4996"/>
                      <a:pt x="3745" y="4996"/>
                      <a:pt x="3748" y="4996"/>
                    </a:cubicBezTo>
                    <a:cubicBezTo>
                      <a:pt x="3751" y="4996"/>
                      <a:pt x="3751" y="4998"/>
                      <a:pt x="3754" y="4998"/>
                    </a:cubicBezTo>
                    <a:cubicBezTo>
                      <a:pt x="3757" y="4998"/>
                      <a:pt x="3757" y="4995"/>
                      <a:pt x="3760" y="4995"/>
                    </a:cubicBezTo>
                    <a:cubicBezTo>
                      <a:pt x="3763" y="4995"/>
                      <a:pt x="3763" y="4996"/>
                      <a:pt x="3765" y="4996"/>
                    </a:cubicBezTo>
                    <a:cubicBezTo>
                      <a:pt x="3768" y="4996"/>
                      <a:pt x="3768" y="4997"/>
                      <a:pt x="3771" y="4997"/>
                    </a:cubicBezTo>
                    <a:cubicBezTo>
                      <a:pt x="3774" y="4997"/>
                      <a:pt x="3774" y="4995"/>
                      <a:pt x="3777" y="4995"/>
                    </a:cubicBezTo>
                    <a:cubicBezTo>
                      <a:pt x="3780" y="4995"/>
                      <a:pt x="3780" y="4994"/>
                      <a:pt x="3783" y="4994"/>
                    </a:cubicBezTo>
                    <a:cubicBezTo>
                      <a:pt x="3786" y="4994"/>
                      <a:pt x="3786" y="4997"/>
                      <a:pt x="3789" y="4997"/>
                    </a:cubicBezTo>
                    <a:cubicBezTo>
                      <a:pt x="3792" y="4997"/>
                      <a:pt x="3792" y="4997"/>
                      <a:pt x="3795" y="4997"/>
                    </a:cubicBezTo>
                    <a:cubicBezTo>
                      <a:pt x="3798" y="4997"/>
                      <a:pt x="3798" y="4996"/>
                      <a:pt x="3801" y="4996"/>
                    </a:cubicBezTo>
                    <a:cubicBezTo>
                      <a:pt x="3804" y="4996"/>
                      <a:pt x="3804" y="4997"/>
                      <a:pt x="3807" y="4997"/>
                    </a:cubicBezTo>
                    <a:cubicBezTo>
                      <a:pt x="3810" y="4997"/>
                      <a:pt x="3810" y="4995"/>
                      <a:pt x="3812" y="4995"/>
                    </a:cubicBezTo>
                    <a:cubicBezTo>
                      <a:pt x="3815" y="4995"/>
                      <a:pt x="3815" y="4994"/>
                      <a:pt x="3818" y="4994"/>
                    </a:cubicBezTo>
                    <a:cubicBezTo>
                      <a:pt x="3821" y="4994"/>
                      <a:pt x="3821" y="4998"/>
                      <a:pt x="3824" y="4998"/>
                    </a:cubicBezTo>
                    <a:cubicBezTo>
                      <a:pt x="3827" y="4998"/>
                      <a:pt x="3827" y="4995"/>
                      <a:pt x="3830" y="4995"/>
                    </a:cubicBezTo>
                    <a:cubicBezTo>
                      <a:pt x="3833" y="4995"/>
                      <a:pt x="3833" y="4995"/>
                      <a:pt x="3836" y="4995"/>
                    </a:cubicBezTo>
                    <a:cubicBezTo>
                      <a:pt x="3839" y="4995"/>
                      <a:pt x="3839" y="4996"/>
                      <a:pt x="3842" y="4996"/>
                    </a:cubicBezTo>
                    <a:cubicBezTo>
                      <a:pt x="3845" y="4996"/>
                      <a:pt x="3845" y="4996"/>
                      <a:pt x="3848" y="4996"/>
                    </a:cubicBezTo>
                    <a:cubicBezTo>
                      <a:pt x="3851" y="4996"/>
                      <a:pt x="3851" y="4997"/>
                      <a:pt x="3854" y="4997"/>
                    </a:cubicBezTo>
                    <a:cubicBezTo>
                      <a:pt x="3857" y="4997"/>
                      <a:pt x="3857" y="4994"/>
                      <a:pt x="3859" y="4994"/>
                    </a:cubicBezTo>
                    <a:cubicBezTo>
                      <a:pt x="3862" y="4994"/>
                      <a:pt x="3862" y="4993"/>
                      <a:pt x="3865" y="4993"/>
                    </a:cubicBezTo>
                    <a:cubicBezTo>
                      <a:pt x="3868" y="4993"/>
                      <a:pt x="3868" y="4995"/>
                      <a:pt x="3871" y="4995"/>
                    </a:cubicBezTo>
                    <a:cubicBezTo>
                      <a:pt x="3874" y="4995"/>
                      <a:pt x="3874" y="4993"/>
                      <a:pt x="3877" y="4993"/>
                    </a:cubicBezTo>
                    <a:cubicBezTo>
                      <a:pt x="3880" y="4993"/>
                      <a:pt x="3880" y="4997"/>
                      <a:pt x="3883" y="4997"/>
                    </a:cubicBezTo>
                    <a:cubicBezTo>
                      <a:pt x="3886" y="4997"/>
                      <a:pt x="3886" y="4997"/>
                      <a:pt x="3889" y="4997"/>
                    </a:cubicBezTo>
                    <a:cubicBezTo>
                      <a:pt x="3892" y="4997"/>
                      <a:pt x="3892" y="4998"/>
                      <a:pt x="3895" y="4998"/>
                    </a:cubicBezTo>
                    <a:cubicBezTo>
                      <a:pt x="3898" y="4998"/>
                      <a:pt x="3898" y="4995"/>
                      <a:pt x="3901" y="4995"/>
                    </a:cubicBezTo>
                    <a:cubicBezTo>
                      <a:pt x="3904" y="4995"/>
                      <a:pt x="3904" y="4998"/>
                      <a:pt x="3907" y="4998"/>
                    </a:cubicBezTo>
                    <a:cubicBezTo>
                      <a:pt x="3910" y="4998"/>
                      <a:pt x="3910" y="4993"/>
                      <a:pt x="3912" y="4993"/>
                    </a:cubicBezTo>
                    <a:cubicBezTo>
                      <a:pt x="3915" y="4993"/>
                      <a:pt x="3915" y="4995"/>
                      <a:pt x="3918" y="4995"/>
                    </a:cubicBezTo>
                    <a:cubicBezTo>
                      <a:pt x="3921" y="4995"/>
                      <a:pt x="3921" y="4996"/>
                      <a:pt x="3924" y="4996"/>
                    </a:cubicBezTo>
                    <a:cubicBezTo>
                      <a:pt x="3927" y="4996"/>
                      <a:pt x="3927" y="4995"/>
                      <a:pt x="3930" y="4995"/>
                    </a:cubicBezTo>
                    <a:cubicBezTo>
                      <a:pt x="3933" y="4995"/>
                      <a:pt x="3933" y="4995"/>
                      <a:pt x="3936" y="4995"/>
                    </a:cubicBezTo>
                    <a:cubicBezTo>
                      <a:pt x="3939" y="4995"/>
                      <a:pt x="3939" y="4995"/>
                      <a:pt x="3942" y="4995"/>
                    </a:cubicBezTo>
                    <a:cubicBezTo>
                      <a:pt x="3945" y="4995"/>
                      <a:pt x="3945" y="4996"/>
                      <a:pt x="3948" y="4996"/>
                    </a:cubicBezTo>
                    <a:cubicBezTo>
                      <a:pt x="3951" y="4996"/>
                      <a:pt x="3951" y="4994"/>
                      <a:pt x="3954" y="4994"/>
                    </a:cubicBezTo>
                    <a:cubicBezTo>
                      <a:pt x="3957" y="4994"/>
                      <a:pt x="3957" y="4994"/>
                      <a:pt x="3959" y="4994"/>
                    </a:cubicBezTo>
                    <a:cubicBezTo>
                      <a:pt x="3962" y="4994"/>
                      <a:pt x="3962" y="4996"/>
                      <a:pt x="3965" y="4996"/>
                    </a:cubicBezTo>
                    <a:cubicBezTo>
                      <a:pt x="3968" y="4996"/>
                      <a:pt x="3968" y="4996"/>
                      <a:pt x="3971" y="4996"/>
                    </a:cubicBezTo>
                    <a:cubicBezTo>
                      <a:pt x="3974" y="4996"/>
                      <a:pt x="3974" y="4994"/>
                      <a:pt x="3977" y="4994"/>
                    </a:cubicBezTo>
                    <a:cubicBezTo>
                      <a:pt x="3980" y="4994"/>
                      <a:pt x="3980" y="4993"/>
                      <a:pt x="3983" y="4993"/>
                    </a:cubicBezTo>
                    <a:cubicBezTo>
                      <a:pt x="3986" y="4993"/>
                      <a:pt x="3986" y="4994"/>
                      <a:pt x="3989" y="4994"/>
                    </a:cubicBezTo>
                    <a:cubicBezTo>
                      <a:pt x="3992" y="4994"/>
                      <a:pt x="3992" y="4997"/>
                      <a:pt x="3995" y="4997"/>
                    </a:cubicBezTo>
                    <a:cubicBezTo>
                      <a:pt x="3998" y="4997"/>
                      <a:pt x="3998" y="4995"/>
                      <a:pt x="4001" y="4995"/>
                    </a:cubicBezTo>
                    <a:cubicBezTo>
                      <a:pt x="4004" y="4995"/>
                      <a:pt x="4004" y="4995"/>
                      <a:pt x="4006" y="4995"/>
                    </a:cubicBezTo>
                    <a:cubicBezTo>
                      <a:pt x="4009" y="4995"/>
                      <a:pt x="4009" y="4993"/>
                      <a:pt x="4012" y="4993"/>
                    </a:cubicBezTo>
                    <a:cubicBezTo>
                      <a:pt x="4015" y="4993"/>
                      <a:pt x="4015" y="4998"/>
                      <a:pt x="4018" y="4998"/>
                    </a:cubicBezTo>
                    <a:cubicBezTo>
                      <a:pt x="4021" y="4998"/>
                      <a:pt x="4021" y="4995"/>
                      <a:pt x="4024" y="4995"/>
                    </a:cubicBezTo>
                    <a:cubicBezTo>
                      <a:pt x="4027" y="4995"/>
                      <a:pt x="4027" y="4994"/>
                      <a:pt x="4030" y="4994"/>
                    </a:cubicBezTo>
                    <a:cubicBezTo>
                      <a:pt x="4033" y="4994"/>
                      <a:pt x="4033" y="4994"/>
                      <a:pt x="4036" y="4994"/>
                    </a:cubicBezTo>
                    <a:cubicBezTo>
                      <a:pt x="4039" y="4994"/>
                      <a:pt x="4039" y="4994"/>
                      <a:pt x="4042" y="4994"/>
                    </a:cubicBezTo>
                    <a:cubicBezTo>
                      <a:pt x="4045" y="4994"/>
                      <a:pt x="4045" y="4995"/>
                      <a:pt x="4048" y="4995"/>
                    </a:cubicBezTo>
                    <a:cubicBezTo>
                      <a:pt x="4051" y="4995"/>
                      <a:pt x="4051" y="4998"/>
                      <a:pt x="4053" y="4998"/>
                    </a:cubicBezTo>
                    <a:cubicBezTo>
                      <a:pt x="4056" y="4998"/>
                      <a:pt x="4056" y="4998"/>
                      <a:pt x="4059" y="4998"/>
                    </a:cubicBezTo>
                    <a:cubicBezTo>
                      <a:pt x="4062" y="4998"/>
                      <a:pt x="4062" y="4994"/>
                      <a:pt x="4065" y="4994"/>
                    </a:cubicBezTo>
                    <a:cubicBezTo>
                      <a:pt x="4068" y="4994"/>
                      <a:pt x="4068" y="4994"/>
                      <a:pt x="4071" y="4994"/>
                    </a:cubicBezTo>
                    <a:cubicBezTo>
                      <a:pt x="4074" y="4994"/>
                      <a:pt x="4074" y="4994"/>
                      <a:pt x="4077" y="4994"/>
                    </a:cubicBezTo>
                    <a:cubicBezTo>
                      <a:pt x="4080" y="4994"/>
                      <a:pt x="4080" y="4996"/>
                      <a:pt x="4083" y="4996"/>
                    </a:cubicBezTo>
                    <a:cubicBezTo>
                      <a:pt x="4086" y="4996"/>
                      <a:pt x="4086" y="4994"/>
                      <a:pt x="4089" y="4994"/>
                    </a:cubicBezTo>
                    <a:cubicBezTo>
                      <a:pt x="4092" y="4994"/>
                      <a:pt x="4092" y="4995"/>
                      <a:pt x="4095" y="4995"/>
                    </a:cubicBezTo>
                    <a:cubicBezTo>
                      <a:pt x="4097" y="4995"/>
                      <a:pt x="4097" y="4995"/>
                      <a:pt x="4100" y="4995"/>
                    </a:cubicBezTo>
                    <a:cubicBezTo>
                      <a:pt x="4103" y="4995"/>
                      <a:pt x="4103" y="4994"/>
                      <a:pt x="4106" y="4994"/>
                    </a:cubicBezTo>
                    <a:cubicBezTo>
                      <a:pt x="4109" y="4994"/>
                      <a:pt x="4109" y="4995"/>
                      <a:pt x="4112" y="4995"/>
                    </a:cubicBezTo>
                    <a:cubicBezTo>
                      <a:pt x="4115" y="4995"/>
                      <a:pt x="4115" y="4996"/>
                      <a:pt x="4118" y="4996"/>
                    </a:cubicBezTo>
                    <a:cubicBezTo>
                      <a:pt x="4121" y="4996"/>
                      <a:pt x="4121" y="4994"/>
                      <a:pt x="4124" y="4994"/>
                    </a:cubicBezTo>
                    <a:cubicBezTo>
                      <a:pt x="4127" y="4994"/>
                      <a:pt x="4127" y="4994"/>
                      <a:pt x="4130" y="4994"/>
                    </a:cubicBezTo>
                    <a:cubicBezTo>
                      <a:pt x="4133" y="4994"/>
                      <a:pt x="4133" y="4996"/>
                      <a:pt x="4136" y="4996"/>
                    </a:cubicBezTo>
                    <a:cubicBezTo>
                      <a:pt x="4139" y="4996"/>
                      <a:pt x="4139" y="4997"/>
                      <a:pt x="4141" y="4997"/>
                    </a:cubicBezTo>
                    <a:cubicBezTo>
                      <a:pt x="4144" y="4997"/>
                      <a:pt x="4144" y="4995"/>
                      <a:pt x="4147" y="4995"/>
                    </a:cubicBezTo>
                    <a:cubicBezTo>
                      <a:pt x="4150" y="4995"/>
                      <a:pt x="4150" y="4994"/>
                      <a:pt x="4153" y="4994"/>
                    </a:cubicBezTo>
                    <a:cubicBezTo>
                      <a:pt x="4156" y="4994"/>
                      <a:pt x="4156" y="4995"/>
                      <a:pt x="4159" y="4995"/>
                    </a:cubicBezTo>
                    <a:cubicBezTo>
                      <a:pt x="4162" y="4995"/>
                      <a:pt x="4162" y="4996"/>
                      <a:pt x="4165" y="4996"/>
                    </a:cubicBezTo>
                    <a:cubicBezTo>
                      <a:pt x="4168" y="4996"/>
                      <a:pt x="4168" y="4995"/>
                      <a:pt x="4171" y="4995"/>
                    </a:cubicBezTo>
                    <a:cubicBezTo>
                      <a:pt x="4174" y="4995"/>
                      <a:pt x="4174" y="4996"/>
                      <a:pt x="4177" y="4996"/>
                    </a:cubicBezTo>
                    <a:cubicBezTo>
                      <a:pt x="4180" y="4996"/>
                      <a:pt x="4180" y="4994"/>
                      <a:pt x="4183" y="4994"/>
                    </a:cubicBezTo>
                    <a:cubicBezTo>
                      <a:pt x="4186" y="4994"/>
                      <a:pt x="4186" y="4995"/>
                      <a:pt x="4188" y="4995"/>
                    </a:cubicBezTo>
                    <a:cubicBezTo>
                      <a:pt x="4191" y="4995"/>
                      <a:pt x="4191" y="4994"/>
                      <a:pt x="4194" y="4994"/>
                    </a:cubicBezTo>
                    <a:cubicBezTo>
                      <a:pt x="4197" y="4994"/>
                      <a:pt x="4197" y="4997"/>
                      <a:pt x="4200" y="4997"/>
                    </a:cubicBezTo>
                    <a:cubicBezTo>
                      <a:pt x="4203" y="4997"/>
                      <a:pt x="4203" y="4994"/>
                      <a:pt x="4206" y="4994"/>
                    </a:cubicBezTo>
                    <a:cubicBezTo>
                      <a:pt x="4209" y="4994"/>
                      <a:pt x="4209" y="4997"/>
                      <a:pt x="4212" y="4997"/>
                    </a:cubicBezTo>
                    <a:cubicBezTo>
                      <a:pt x="4215" y="4997"/>
                      <a:pt x="4215" y="4995"/>
                      <a:pt x="4218" y="4995"/>
                    </a:cubicBezTo>
                    <a:cubicBezTo>
                      <a:pt x="4221" y="4995"/>
                      <a:pt x="4221" y="4995"/>
                      <a:pt x="4224" y="4995"/>
                    </a:cubicBezTo>
                    <a:cubicBezTo>
                      <a:pt x="4227" y="4995"/>
                      <a:pt x="4227" y="4996"/>
                      <a:pt x="4230" y="4996"/>
                    </a:cubicBezTo>
                    <a:cubicBezTo>
                      <a:pt x="4233" y="4996"/>
                      <a:pt x="4233" y="4994"/>
                      <a:pt x="4235" y="4994"/>
                    </a:cubicBezTo>
                    <a:cubicBezTo>
                      <a:pt x="4238" y="4994"/>
                      <a:pt x="4238" y="4994"/>
                      <a:pt x="4241" y="4994"/>
                    </a:cubicBezTo>
                    <a:cubicBezTo>
                      <a:pt x="4244" y="4994"/>
                      <a:pt x="4244" y="4995"/>
                      <a:pt x="4247" y="4995"/>
                    </a:cubicBezTo>
                    <a:cubicBezTo>
                      <a:pt x="4250" y="4995"/>
                      <a:pt x="4250" y="4995"/>
                      <a:pt x="4253" y="4995"/>
                    </a:cubicBezTo>
                    <a:cubicBezTo>
                      <a:pt x="4256" y="4995"/>
                      <a:pt x="4256" y="4996"/>
                      <a:pt x="4259" y="4996"/>
                    </a:cubicBezTo>
                    <a:cubicBezTo>
                      <a:pt x="4262" y="4996"/>
                      <a:pt x="4262" y="4996"/>
                      <a:pt x="4265" y="4996"/>
                    </a:cubicBezTo>
                    <a:cubicBezTo>
                      <a:pt x="4268" y="4996"/>
                      <a:pt x="4268" y="4996"/>
                      <a:pt x="4271" y="4996"/>
                    </a:cubicBezTo>
                    <a:cubicBezTo>
                      <a:pt x="4274" y="4996"/>
                      <a:pt x="4274" y="4995"/>
                      <a:pt x="4277" y="4995"/>
                    </a:cubicBezTo>
                    <a:cubicBezTo>
                      <a:pt x="4280" y="4995"/>
                      <a:pt x="4280" y="4996"/>
                      <a:pt x="4283" y="4996"/>
                    </a:cubicBezTo>
                    <a:cubicBezTo>
                      <a:pt x="4285" y="4996"/>
                      <a:pt x="4285" y="4997"/>
                      <a:pt x="4288" y="4997"/>
                    </a:cubicBezTo>
                    <a:cubicBezTo>
                      <a:pt x="4291" y="4997"/>
                      <a:pt x="4291" y="4997"/>
                      <a:pt x="4294" y="4997"/>
                    </a:cubicBezTo>
                    <a:cubicBezTo>
                      <a:pt x="4297" y="4997"/>
                      <a:pt x="4297" y="4994"/>
                      <a:pt x="4300" y="4994"/>
                    </a:cubicBezTo>
                    <a:cubicBezTo>
                      <a:pt x="4303" y="4994"/>
                      <a:pt x="4303" y="4995"/>
                      <a:pt x="4306" y="4995"/>
                    </a:cubicBezTo>
                    <a:cubicBezTo>
                      <a:pt x="4309" y="4995"/>
                      <a:pt x="4309" y="4997"/>
                      <a:pt x="4312" y="4997"/>
                    </a:cubicBezTo>
                    <a:cubicBezTo>
                      <a:pt x="4315" y="4997"/>
                      <a:pt x="4315" y="4996"/>
                      <a:pt x="4318" y="4996"/>
                    </a:cubicBezTo>
                    <a:cubicBezTo>
                      <a:pt x="4321" y="4996"/>
                      <a:pt x="4321" y="4995"/>
                      <a:pt x="4324" y="4995"/>
                    </a:cubicBezTo>
                    <a:cubicBezTo>
                      <a:pt x="4327" y="4995"/>
                      <a:pt x="4327" y="4994"/>
                      <a:pt x="4330" y="4994"/>
                    </a:cubicBezTo>
                    <a:cubicBezTo>
                      <a:pt x="4333" y="4994"/>
                      <a:pt x="4333" y="4997"/>
                      <a:pt x="4336" y="4997"/>
                    </a:cubicBezTo>
                    <a:cubicBezTo>
                      <a:pt x="4338" y="4997"/>
                      <a:pt x="4338" y="4997"/>
                      <a:pt x="4341" y="4997"/>
                    </a:cubicBezTo>
                    <a:cubicBezTo>
                      <a:pt x="4344" y="4997"/>
                      <a:pt x="4344" y="4995"/>
                      <a:pt x="4347" y="4995"/>
                    </a:cubicBezTo>
                    <a:cubicBezTo>
                      <a:pt x="4350" y="4995"/>
                      <a:pt x="4350" y="4994"/>
                      <a:pt x="4353" y="4994"/>
                    </a:cubicBezTo>
                    <a:cubicBezTo>
                      <a:pt x="4356" y="4994"/>
                      <a:pt x="4356" y="4997"/>
                      <a:pt x="4359" y="4997"/>
                    </a:cubicBezTo>
                    <a:cubicBezTo>
                      <a:pt x="4362" y="4997"/>
                      <a:pt x="4362" y="4994"/>
                      <a:pt x="4365" y="4994"/>
                    </a:cubicBezTo>
                    <a:cubicBezTo>
                      <a:pt x="4368" y="4994"/>
                      <a:pt x="4368" y="4995"/>
                      <a:pt x="4371" y="4995"/>
                    </a:cubicBezTo>
                    <a:cubicBezTo>
                      <a:pt x="4374" y="4995"/>
                      <a:pt x="4374" y="4993"/>
                      <a:pt x="4377" y="4993"/>
                    </a:cubicBezTo>
                    <a:cubicBezTo>
                      <a:pt x="4380" y="4993"/>
                      <a:pt x="4380" y="4994"/>
                      <a:pt x="4383" y="4994"/>
                    </a:cubicBezTo>
                    <a:cubicBezTo>
                      <a:pt x="4386" y="4994"/>
                      <a:pt x="4386" y="4997"/>
                      <a:pt x="4388" y="4997"/>
                    </a:cubicBezTo>
                    <a:cubicBezTo>
                      <a:pt x="4391" y="4997"/>
                      <a:pt x="4391" y="4993"/>
                      <a:pt x="4394" y="4993"/>
                    </a:cubicBezTo>
                    <a:cubicBezTo>
                      <a:pt x="4397" y="4993"/>
                      <a:pt x="4397" y="4994"/>
                      <a:pt x="4400" y="4994"/>
                    </a:cubicBezTo>
                    <a:cubicBezTo>
                      <a:pt x="4403" y="4994"/>
                      <a:pt x="4403" y="4994"/>
                      <a:pt x="4406" y="4994"/>
                    </a:cubicBezTo>
                    <a:cubicBezTo>
                      <a:pt x="4409" y="4994"/>
                      <a:pt x="4409" y="4996"/>
                      <a:pt x="4412" y="4996"/>
                    </a:cubicBezTo>
                    <a:cubicBezTo>
                      <a:pt x="4415" y="4996"/>
                      <a:pt x="4415" y="4994"/>
                      <a:pt x="4418" y="4994"/>
                    </a:cubicBezTo>
                    <a:cubicBezTo>
                      <a:pt x="4421" y="4994"/>
                      <a:pt x="4421" y="4993"/>
                      <a:pt x="4424" y="4993"/>
                    </a:cubicBezTo>
                    <a:cubicBezTo>
                      <a:pt x="4427" y="4993"/>
                      <a:pt x="4427" y="4995"/>
                      <a:pt x="4430" y="4995"/>
                    </a:cubicBezTo>
                    <a:cubicBezTo>
                      <a:pt x="4433" y="4995"/>
                      <a:pt x="4433" y="4996"/>
                      <a:pt x="4435" y="4996"/>
                    </a:cubicBezTo>
                    <a:cubicBezTo>
                      <a:pt x="4438" y="4996"/>
                      <a:pt x="4438" y="4996"/>
                      <a:pt x="4441" y="4996"/>
                    </a:cubicBezTo>
                    <a:cubicBezTo>
                      <a:pt x="4444" y="4996"/>
                      <a:pt x="4444" y="4997"/>
                      <a:pt x="4447" y="4997"/>
                    </a:cubicBezTo>
                    <a:cubicBezTo>
                      <a:pt x="4450" y="4997"/>
                      <a:pt x="4450" y="4997"/>
                      <a:pt x="4453" y="4997"/>
                    </a:cubicBezTo>
                    <a:cubicBezTo>
                      <a:pt x="4456" y="4997"/>
                      <a:pt x="4456" y="4995"/>
                      <a:pt x="4459" y="4995"/>
                    </a:cubicBezTo>
                    <a:cubicBezTo>
                      <a:pt x="4462" y="4995"/>
                      <a:pt x="4462" y="4997"/>
                      <a:pt x="4465" y="4997"/>
                    </a:cubicBezTo>
                    <a:cubicBezTo>
                      <a:pt x="4468" y="4997"/>
                      <a:pt x="4468" y="4995"/>
                      <a:pt x="4471" y="4995"/>
                    </a:cubicBezTo>
                    <a:cubicBezTo>
                      <a:pt x="4474" y="4995"/>
                      <a:pt x="4474" y="4997"/>
                      <a:pt x="4477" y="4997"/>
                    </a:cubicBezTo>
                    <a:cubicBezTo>
                      <a:pt x="4480" y="4997"/>
                      <a:pt x="4480" y="4996"/>
                      <a:pt x="4482" y="4996"/>
                    </a:cubicBezTo>
                    <a:cubicBezTo>
                      <a:pt x="4485" y="4996"/>
                      <a:pt x="4485" y="4997"/>
                      <a:pt x="4488" y="4997"/>
                    </a:cubicBezTo>
                    <a:cubicBezTo>
                      <a:pt x="4491" y="4997"/>
                      <a:pt x="4491" y="4995"/>
                      <a:pt x="4494" y="4995"/>
                    </a:cubicBezTo>
                    <a:cubicBezTo>
                      <a:pt x="4497" y="4995"/>
                      <a:pt x="4497" y="4996"/>
                      <a:pt x="4500" y="4996"/>
                    </a:cubicBezTo>
                    <a:cubicBezTo>
                      <a:pt x="4503" y="4996"/>
                      <a:pt x="4503" y="4994"/>
                      <a:pt x="4506" y="4994"/>
                    </a:cubicBezTo>
                    <a:cubicBezTo>
                      <a:pt x="4509" y="4994"/>
                      <a:pt x="4509" y="4993"/>
                      <a:pt x="4512" y="4993"/>
                    </a:cubicBezTo>
                    <a:cubicBezTo>
                      <a:pt x="4515" y="4993"/>
                      <a:pt x="4515" y="4994"/>
                      <a:pt x="4518" y="4994"/>
                    </a:cubicBezTo>
                    <a:cubicBezTo>
                      <a:pt x="4521" y="4994"/>
                      <a:pt x="4521" y="4997"/>
                      <a:pt x="4524" y="4997"/>
                    </a:cubicBezTo>
                    <a:cubicBezTo>
                      <a:pt x="4527" y="4997"/>
                      <a:pt x="4527" y="4998"/>
                      <a:pt x="4529" y="4998"/>
                    </a:cubicBezTo>
                    <a:cubicBezTo>
                      <a:pt x="4532" y="4998"/>
                      <a:pt x="4532" y="4994"/>
                      <a:pt x="4535" y="4994"/>
                    </a:cubicBezTo>
                    <a:cubicBezTo>
                      <a:pt x="4538" y="4994"/>
                      <a:pt x="4538" y="4997"/>
                      <a:pt x="4541" y="4997"/>
                    </a:cubicBezTo>
                    <a:cubicBezTo>
                      <a:pt x="4544" y="4997"/>
                      <a:pt x="4544" y="4997"/>
                      <a:pt x="4547" y="4997"/>
                    </a:cubicBezTo>
                    <a:cubicBezTo>
                      <a:pt x="4550" y="4997"/>
                      <a:pt x="4550" y="4993"/>
                      <a:pt x="4553" y="4993"/>
                    </a:cubicBezTo>
                    <a:cubicBezTo>
                      <a:pt x="4556" y="4993"/>
                      <a:pt x="4556" y="4997"/>
                      <a:pt x="4559" y="4997"/>
                    </a:cubicBezTo>
                    <a:cubicBezTo>
                      <a:pt x="4562" y="4997"/>
                      <a:pt x="4562" y="4995"/>
                      <a:pt x="4565" y="4995"/>
                    </a:cubicBezTo>
                    <a:cubicBezTo>
                      <a:pt x="4568" y="4995"/>
                      <a:pt x="4568" y="4994"/>
                      <a:pt x="4571" y="4994"/>
                    </a:cubicBezTo>
                    <a:cubicBezTo>
                      <a:pt x="4574" y="4994"/>
                      <a:pt x="4574" y="4997"/>
                      <a:pt x="4577" y="4997"/>
                    </a:cubicBezTo>
                    <a:cubicBezTo>
                      <a:pt x="4579" y="4997"/>
                      <a:pt x="4579" y="4995"/>
                      <a:pt x="4582" y="4995"/>
                    </a:cubicBezTo>
                    <a:cubicBezTo>
                      <a:pt x="4585" y="4995"/>
                      <a:pt x="4585" y="4994"/>
                      <a:pt x="4588" y="4994"/>
                    </a:cubicBezTo>
                    <a:cubicBezTo>
                      <a:pt x="4591" y="4994"/>
                      <a:pt x="4591" y="4997"/>
                      <a:pt x="4594" y="4997"/>
                    </a:cubicBezTo>
                    <a:cubicBezTo>
                      <a:pt x="4597" y="4997"/>
                      <a:pt x="4597" y="4995"/>
                      <a:pt x="4600" y="4995"/>
                    </a:cubicBezTo>
                    <a:cubicBezTo>
                      <a:pt x="4603" y="4995"/>
                      <a:pt x="4603" y="4996"/>
                      <a:pt x="4606" y="4996"/>
                    </a:cubicBezTo>
                    <a:cubicBezTo>
                      <a:pt x="4609" y="4996"/>
                      <a:pt x="4609" y="4997"/>
                      <a:pt x="4612" y="4997"/>
                    </a:cubicBezTo>
                    <a:cubicBezTo>
                      <a:pt x="4615" y="4997"/>
                      <a:pt x="4615" y="4998"/>
                      <a:pt x="4618" y="4998"/>
                    </a:cubicBezTo>
                    <a:cubicBezTo>
                      <a:pt x="4621" y="4998"/>
                      <a:pt x="4621" y="4994"/>
                      <a:pt x="4624" y="4994"/>
                    </a:cubicBezTo>
                    <a:cubicBezTo>
                      <a:pt x="4627" y="4994"/>
                      <a:pt x="4627" y="4997"/>
                      <a:pt x="4630" y="4997"/>
                    </a:cubicBezTo>
                    <a:cubicBezTo>
                      <a:pt x="4632" y="4997"/>
                      <a:pt x="4632" y="4995"/>
                      <a:pt x="4635" y="4995"/>
                    </a:cubicBezTo>
                    <a:cubicBezTo>
                      <a:pt x="4638" y="4995"/>
                      <a:pt x="4638" y="4997"/>
                      <a:pt x="4641" y="4997"/>
                    </a:cubicBezTo>
                    <a:cubicBezTo>
                      <a:pt x="4644" y="4997"/>
                      <a:pt x="4644" y="4997"/>
                      <a:pt x="4647" y="4997"/>
                    </a:cubicBezTo>
                    <a:cubicBezTo>
                      <a:pt x="4650" y="4997"/>
                      <a:pt x="4650" y="4995"/>
                      <a:pt x="4653" y="4995"/>
                    </a:cubicBezTo>
                    <a:cubicBezTo>
                      <a:pt x="4656" y="4995"/>
                      <a:pt x="4656" y="4996"/>
                      <a:pt x="4659" y="4996"/>
                    </a:cubicBezTo>
                    <a:cubicBezTo>
                      <a:pt x="4662" y="4996"/>
                      <a:pt x="4662" y="4995"/>
                      <a:pt x="4665" y="4995"/>
                    </a:cubicBezTo>
                    <a:cubicBezTo>
                      <a:pt x="4668" y="4995"/>
                      <a:pt x="4668" y="4994"/>
                      <a:pt x="4671" y="4994"/>
                    </a:cubicBezTo>
                    <a:cubicBezTo>
                      <a:pt x="4674" y="4994"/>
                      <a:pt x="4674" y="4995"/>
                      <a:pt x="4677" y="4995"/>
                    </a:cubicBezTo>
                    <a:cubicBezTo>
                      <a:pt x="4680" y="4995"/>
                      <a:pt x="4680" y="4996"/>
                      <a:pt x="4683" y="4996"/>
                    </a:cubicBezTo>
                    <a:cubicBezTo>
                      <a:pt x="4685" y="4996"/>
                      <a:pt x="4685" y="4995"/>
                      <a:pt x="4688" y="4995"/>
                    </a:cubicBezTo>
                    <a:cubicBezTo>
                      <a:pt x="4691" y="4995"/>
                      <a:pt x="4691" y="4997"/>
                      <a:pt x="4694" y="4997"/>
                    </a:cubicBezTo>
                    <a:cubicBezTo>
                      <a:pt x="4697" y="4997"/>
                      <a:pt x="4697" y="4996"/>
                      <a:pt x="4700" y="4996"/>
                    </a:cubicBezTo>
                    <a:cubicBezTo>
                      <a:pt x="4703" y="4996"/>
                      <a:pt x="4703" y="4993"/>
                      <a:pt x="4706" y="4993"/>
                    </a:cubicBezTo>
                    <a:cubicBezTo>
                      <a:pt x="4709" y="4993"/>
                      <a:pt x="4709" y="4996"/>
                      <a:pt x="4712" y="4996"/>
                    </a:cubicBezTo>
                    <a:cubicBezTo>
                      <a:pt x="4715" y="4996"/>
                      <a:pt x="4715" y="4997"/>
                      <a:pt x="4718" y="4997"/>
                    </a:cubicBezTo>
                    <a:cubicBezTo>
                      <a:pt x="4721" y="4997"/>
                      <a:pt x="4721" y="4994"/>
                      <a:pt x="4724" y="4994"/>
                    </a:cubicBezTo>
                    <a:cubicBezTo>
                      <a:pt x="4727" y="4994"/>
                      <a:pt x="4727" y="4994"/>
                      <a:pt x="4730" y="4994"/>
                    </a:cubicBezTo>
                    <a:cubicBezTo>
                      <a:pt x="4732" y="4994"/>
                      <a:pt x="4732" y="4996"/>
                      <a:pt x="4735" y="4996"/>
                    </a:cubicBezTo>
                    <a:cubicBezTo>
                      <a:pt x="4738" y="4996"/>
                      <a:pt x="4738" y="4994"/>
                      <a:pt x="4741" y="4994"/>
                    </a:cubicBezTo>
                    <a:cubicBezTo>
                      <a:pt x="4744" y="4994"/>
                      <a:pt x="4744" y="4997"/>
                      <a:pt x="4747" y="4997"/>
                    </a:cubicBezTo>
                    <a:cubicBezTo>
                      <a:pt x="4750" y="4997"/>
                      <a:pt x="4750" y="4995"/>
                      <a:pt x="4753" y="4995"/>
                    </a:cubicBezTo>
                    <a:cubicBezTo>
                      <a:pt x="4756" y="4995"/>
                      <a:pt x="4756" y="4996"/>
                      <a:pt x="4759" y="4996"/>
                    </a:cubicBezTo>
                    <a:cubicBezTo>
                      <a:pt x="4762" y="4996"/>
                      <a:pt x="4762" y="4994"/>
                      <a:pt x="4765" y="4994"/>
                    </a:cubicBezTo>
                    <a:cubicBezTo>
                      <a:pt x="4768" y="4994"/>
                      <a:pt x="4768" y="4996"/>
                      <a:pt x="4771" y="4996"/>
                    </a:cubicBezTo>
                    <a:cubicBezTo>
                      <a:pt x="4774" y="4996"/>
                      <a:pt x="4774" y="4993"/>
                      <a:pt x="4777" y="4993"/>
                    </a:cubicBezTo>
                    <a:cubicBezTo>
                      <a:pt x="4780" y="4993"/>
                      <a:pt x="4780" y="4995"/>
                      <a:pt x="4782" y="4995"/>
                    </a:cubicBezTo>
                    <a:cubicBezTo>
                      <a:pt x="4785" y="4995"/>
                      <a:pt x="4785" y="4996"/>
                      <a:pt x="4788" y="4996"/>
                    </a:cubicBezTo>
                    <a:cubicBezTo>
                      <a:pt x="4791" y="4996"/>
                      <a:pt x="4791" y="4996"/>
                      <a:pt x="4794" y="4996"/>
                    </a:cubicBezTo>
                    <a:cubicBezTo>
                      <a:pt x="4797" y="4996"/>
                      <a:pt x="4797" y="4996"/>
                      <a:pt x="4800" y="4996"/>
                    </a:cubicBezTo>
                    <a:cubicBezTo>
                      <a:pt x="4803" y="4996"/>
                      <a:pt x="4803" y="4993"/>
                      <a:pt x="4806" y="4993"/>
                    </a:cubicBezTo>
                    <a:cubicBezTo>
                      <a:pt x="4809" y="4993"/>
                      <a:pt x="4809" y="4996"/>
                      <a:pt x="4812" y="4996"/>
                    </a:cubicBezTo>
                    <a:cubicBezTo>
                      <a:pt x="4815" y="4996"/>
                      <a:pt x="4815" y="4994"/>
                      <a:pt x="4818" y="4994"/>
                    </a:cubicBezTo>
                    <a:cubicBezTo>
                      <a:pt x="4821" y="4994"/>
                      <a:pt x="4821" y="4997"/>
                      <a:pt x="4824" y="4997"/>
                    </a:cubicBezTo>
                    <a:cubicBezTo>
                      <a:pt x="4827" y="4997"/>
                      <a:pt x="4827" y="4994"/>
                      <a:pt x="4830" y="4994"/>
                    </a:cubicBezTo>
                    <a:cubicBezTo>
                      <a:pt x="4833" y="4994"/>
                      <a:pt x="4833" y="4996"/>
                      <a:pt x="4835" y="4996"/>
                    </a:cubicBezTo>
                    <a:cubicBezTo>
                      <a:pt x="4838" y="4996"/>
                      <a:pt x="4838" y="4996"/>
                      <a:pt x="4841" y="4996"/>
                    </a:cubicBezTo>
                    <a:cubicBezTo>
                      <a:pt x="4844" y="4996"/>
                      <a:pt x="4844" y="4995"/>
                      <a:pt x="4847" y="4995"/>
                    </a:cubicBezTo>
                    <a:cubicBezTo>
                      <a:pt x="4850" y="4995"/>
                      <a:pt x="4850" y="4997"/>
                      <a:pt x="4853" y="4997"/>
                    </a:cubicBezTo>
                    <a:cubicBezTo>
                      <a:pt x="4856" y="4997"/>
                      <a:pt x="4856" y="4994"/>
                      <a:pt x="4859" y="4994"/>
                    </a:cubicBezTo>
                    <a:cubicBezTo>
                      <a:pt x="4862" y="4994"/>
                      <a:pt x="4862" y="4996"/>
                      <a:pt x="4865" y="4996"/>
                    </a:cubicBezTo>
                    <a:cubicBezTo>
                      <a:pt x="4868" y="4996"/>
                      <a:pt x="4868" y="4996"/>
                      <a:pt x="4871" y="4996"/>
                    </a:cubicBezTo>
                    <a:cubicBezTo>
                      <a:pt x="4874" y="4996"/>
                      <a:pt x="4874" y="4993"/>
                      <a:pt x="4877" y="4993"/>
                    </a:cubicBezTo>
                    <a:cubicBezTo>
                      <a:pt x="4880" y="4993"/>
                      <a:pt x="4880" y="4994"/>
                      <a:pt x="4883" y="4994"/>
                    </a:cubicBezTo>
                    <a:cubicBezTo>
                      <a:pt x="4886" y="4994"/>
                      <a:pt x="4886" y="4995"/>
                      <a:pt x="4888" y="4995"/>
                    </a:cubicBezTo>
                    <a:cubicBezTo>
                      <a:pt x="4891" y="4995"/>
                      <a:pt x="4891" y="4995"/>
                      <a:pt x="4894" y="4995"/>
                    </a:cubicBezTo>
                    <a:cubicBezTo>
                      <a:pt x="4897" y="4995"/>
                      <a:pt x="4897" y="4998"/>
                      <a:pt x="4900" y="4998"/>
                    </a:cubicBezTo>
                    <a:cubicBezTo>
                      <a:pt x="4903" y="4998"/>
                      <a:pt x="4903" y="4997"/>
                      <a:pt x="4906" y="4997"/>
                    </a:cubicBezTo>
                    <a:cubicBezTo>
                      <a:pt x="4909" y="4997"/>
                      <a:pt x="4909" y="4994"/>
                      <a:pt x="4912" y="4994"/>
                    </a:cubicBezTo>
                    <a:cubicBezTo>
                      <a:pt x="4915" y="4994"/>
                      <a:pt x="4915" y="4998"/>
                      <a:pt x="4918" y="4998"/>
                    </a:cubicBezTo>
                    <a:cubicBezTo>
                      <a:pt x="4921" y="4998"/>
                      <a:pt x="4921" y="4997"/>
                      <a:pt x="4924" y="4997"/>
                    </a:cubicBezTo>
                    <a:cubicBezTo>
                      <a:pt x="4927" y="4997"/>
                      <a:pt x="4927" y="4996"/>
                      <a:pt x="4930" y="4996"/>
                    </a:cubicBezTo>
                    <a:cubicBezTo>
                      <a:pt x="4933" y="4996"/>
                      <a:pt x="4933" y="4995"/>
                      <a:pt x="4936" y="4995"/>
                    </a:cubicBezTo>
                    <a:cubicBezTo>
                      <a:pt x="4939" y="4995"/>
                      <a:pt x="4939" y="4994"/>
                      <a:pt x="4941" y="4994"/>
                    </a:cubicBezTo>
                    <a:cubicBezTo>
                      <a:pt x="4944" y="4994"/>
                      <a:pt x="4944" y="4998"/>
                      <a:pt x="4947" y="4998"/>
                    </a:cubicBezTo>
                    <a:cubicBezTo>
                      <a:pt x="4950" y="4998"/>
                      <a:pt x="4950" y="4997"/>
                      <a:pt x="4953" y="4997"/>
                    </a:cubicBezTo>
                    <a:cubicBezTo>
                      <a:pt x="4956" y="4997"/>
                      <a:pt x="4956" y="4997"/>
                      <a:pt x="4959" y="4997"/>
                    </a:cubicBezTo>
                    <a:cubicBezTo>
                      <a:pt x="4962" y="4997"/>
                      <a:pt x="4962" y="4997"/>
                      <a:pt x="4965" y="4997"/>
                    </a:cubicBezTo>
                    <a:cubicBezTo>
                      <a:pt x="4968" y="4997"/>
                      <a:pt x="4968" y="4995"/>
                      <a:pt x="4971" y="4995"/>
                    </a:cubicBezTo>
                    <a:cubicBezTo>
                      <a:pt x="4974" y="4995"/>
                      <a:pt x="4974" y="4995"/>
                      <a:pt x="4977" y="4995"/>
                    </a:cubicBezTo>
                    <a:cubicBezTo>
                      <a:pt x="4980" y="4995"/>
                      <a:pt x="4980" y="4994"/>
                      <a:pt x="4983" y="4994"/>
                    </a:cubicBezTo>
                    <a:cubicBezTo>
                      <a:pt x="4986" y="4994"/>
                      <a:pt x="4986" y="4995"/>
                      <a:pt x="4989" y="4995"/>
                    </a:cubicBezTo>
                    <a:cubicBezTo>
                      <a:pt x="4991" y="4995"/>
                      <a:pt x="4991" y="4998"/>
                      <a:pt x="4994" y="4998"/>
                    </a:cubicBezTo>
                    <a:cubicBezTo>
                      <a:pt x="4997" y="4998"/>
                      <a:pt x="4997" y="4994"/>
                      <a:pt x="5000" y="4994"/>
                    </a:cubicBezTo>
                    <a:cubicBezTo>
                      <a:pt x="5003" y="4994"/>
                      <a:pt x="5003" y="4994"/>
                      <a:pt x="5006" y="4994"/>
                    </a:cubicBezTo>
                    <a:cubicBezTo>
                      <a:pt x="5009" y="4994"/>
                      <a:pt x="5009" y="4995"/>
                      <a:pt x="5012" y="4995"/>
                    </a:cubicBezTo>
                    <a:cubicBezTo>
                      <a:pt x="5015" y="4995"/>
                      <a:pt x="5015" y="4993"/>
                      <a:pt x="5018" y="4993"/>
                    </a:cubicBezTo>
                    <a:cubicBezTo>
                      <a:pt x="5021" y="4993"/>
                      <a:pt x="5021" y="4995"/>
                      <a:pt x="5024" y="4995"/>
                    </a:cubicBezTo>
                    <a:cubicBezTo>
                      <a:pt x="5027" y="4995"/>
                      <a:pt x="5027" y="4995"/>
                      <a:pt x="5030" y="4995"/>
                    </a:cubicBezTo>
                    <a:cubicBezTo>
                      <a:pt x="5033" y="4995"/>
                      <a:pt x="5033" y="4997"/>
                      <a:pt x="5036" y="4997"/>
                    </a:cubicBezTo>
                    <a:cubicBezTo>
                      <a:pt x="5039" y="4997"/>
                      <a:pt x="5039" y="4995"/>
                      <a:pt x="5042" y="4995"/>
                    </a:cubicBezTo>
                    <a:cubicBezTo>
                      <a:pt x="5045" y="4995"/>
                      <a:pt x="5045" y="4995"/>
                      <a:pt x="5047" y="4995"/>
                    </a:cubicBezTo>
                    <a:cubicBezTo>
                      <a:pt x="5050" y="4995"/>
                      <a:pt x="5050" y="4995"/>
                      <a:pt x="5053" y="4995"/>
                    </a:cubicBezTo>
                    <a:cubicBezTo>
                      <a:pt x="5056" y="4995"/>
                      <a:pt x="5056" y="4995"/>
                      <a:pt x="5059" y="4995"/>
                    </a:cubicBezTo>
                    <a:cubicBezTo>
                      <a:pt x="5062" y="4995"/>
                      <a:pt x="5062" y="4995"/>
                      <a:pt x="5065" y="4995"/>
                    </a:cubicBezTo>
                    <a:cubicBezTo>
                      <a:pt x="5068" y="4995"/>
                      <a:pt x="5068" y="4995"/>
                      <a:pt x="5071" y="4995"/>
                    </a:cubicBezTo>
                    <a:cubicBezTo>
                      <a:pt x="5074" y="4995"/>
                      <a:pt x="5074" y="4998"/>
                      <a:pt x="5077" y="4998"/>
                    </a:cubicBezTo>
                    <a:cubicBezTo>
                      <a:pt x="5080" y="4998"/>
                      <a:pt x="5080" y="4994"/>
                      <a:pt x="5083" y="4994"/>
                    </a:cubicBezTo>
                    <a:cubicBezTo>
                      <a:pt x="5086" y="4994"/>
                      <a:pt x="5086" y="4995"/>
                      <a:pt x="5089" y="4995"/>
                    </a:cubicBezTo>
                    <a:cubicBezTo>
                      <a:pt x="5092" y="4995"/>
                      <a:pt x="5092" y="4997"/>
                      <a:pt x="5095" y="4997"/>
                    </a:cubicBezTo>
                    <a:cubicBezTo>
                      <a:pt x="5097" y="4997"/>
                      <a:pt x="5097" y="4996"/>
                      <a:pt x="5100" y="4996"/>
                    </a:cubicBezTo>
                    <a:cubicBezTo>
                      <a:pt x="5103" y="4996"/>
                      <a:pt x="5103" y="4998"/>
                      <a:pt x="5106" y="4998"/>
                    </a:cubicBezTo>
                    <a:cubicBezTo>
                      <a:pt x="5109" y="4998"/>
                      <a:pt x="5109" y="4996"/>
                      <a:pt x="5112" y="4996"/>
                    </a:cubicBezTo>
                    <a:cubicBezTo>
                      <a:pt x="5115" y="4996"/>
                      <a:pt x="5115" y="4993"/>
                      <a:pt x="5118" y="4993"/>
                    </a:cubicBezTo>
                    <a:cubicBezTo>
                      <a:pt x="5121" y="4993"/>
                      <a:pt x="5121" y="4995"/>
                      <a:pt x="5124" y="4995"/>
                    </a:cubicBezTo>
                    <a:cubicBezTo>
                      <a:pt x="5127" y="4995"/>
                      <a:pt x="5127" y="4995"/>
                      <a:pt x="5130" y="4995"/>
                    </a:cubicBezTo>
                    <a:cubicBezTo>
                      <a:pt x="5133" y="4995"/>
                      <a:pt x="5133" y="4997"/>
                      <a:pt x="5136" y="4997"/>
                    </a:cubicBezTo>
                    <a:cubicBezTo>
                      <a:pt x="5139" y="4997"/>
                      <a:pt x="5139" y="4994"/>
                      <a:pt x="5142" y="4994"/>
                    </a:cubicBezTo>
                    <a:cubicBezTo>
                      <a:pt x="5145" y="4994"/>
                      <a:pt x="5145" y="4996"/>
                      <a:pt x="5148" y="4996"/>
                    </a:cubicBezTo>
                    <a:cubicBezTo>
                      <a:pt x="5151" y="4996"/>
                      <a:pt x="5151" y="4994"/>
                      <a:pt x="5153" y="4994"/>
                    </a:cubicBezTo>
                    <a:cubicBezTo>
                      <a:pt x="5156" y="4994"/>
                      <a:pt x="5156" y="4998"/>
                      <a:pt x="5159" y="4998"/>
                    </a:cubicBezTo>
                    <a:cubicBezTo>
                      <a:pt x="5162" y="4998"/>
                      <a:pt x="5162" y="4998"/>
                      <a:pt x="5165" y="4998"/>
                    </a:cubicBezTo>
                    <a:cubicBezTo>
                      <a:pt x="5168" y="4998"/>
                      <a:pt x="5168" y="4994"/>
                      <a:pt x="5171" y="4994"/>
                    </a:cubicBezTo>
                    <a:cubicBezTo>
                      <a:pt x="5174" y="4994"/>
                      <a:pt x="5174" y="4995"/>
                      <a:pt x="5177" y="4995"/>
                    </a:cubicBezTo>
                    <a:cubicBezTo>
                      <a:pt x="5180" y="4995"/>
                      <a:pt x="5180" y="4993"/>
                      <a:pt x="5183" y="4993"/>
                    </a:cubicBezTo>
                    <a:cubicBezTo>
                      <a:pt x="5186" y="4993"/>
                      <a:pt x="5186" y="4995"/>
                      <a:pt x="5189" y="4995"/>
                    </a:cubicBezTo>
                    <a:cubicBezTo>
                      <a:pt x="5192" y="4995"/>
                      <a:pt x="5192" y="4997"/>
                      <a:pt x="5195" y="4997"/>
                    </a:cubicBezTo>
                    <a:cubicBezTo>
                      <a:pt x="5198" y="4997"/>
                      <a:pt x="5198" y="4997"/>
                      <a:pt x="5201" y="4997"/>
                    </a:cubicBezTo>
                    <a:cubicBezTo>
                      <a:pt x="5204" y="4997"/>
                      <a:pt x="5204" y="4996"/>
                      <a:pt x="5206" y="4996"/>
                    </a:cubicBezTo>
                    <a:cubicBezTo>
                      <a:pt x="5209" y="4996"/>
                      <a:pt x="5209" y="4994"/>
                      <a:pt x="5212" y="4994"/>
                    </a:cubicBezTo>
                    <a:cubicBezTo>
                      <a:pt x="5215" y="4994"/>
                      <a:pt x="5215" y="4997"/>
                      <a:pt x="5218" y="4997"/>
                    </a:cubicBezTo>
                    <a:cubicBezTo>
                      <a:pt x="5221" y="4997"/>
                      <a:pt x="5221" y="4995"/>
                      <a:pt x="5224" y="4995"/>
                    </a:cubicBezTo>
                    <a:cubicBezTo>
                      <a:pt x="5227" y="4995"/>
                      <a:pt x="5227" y="4995"/>
                      <a:pt x="5230" y="4995"/>
                    </a:cubicBezTo>
                    <a:cubicBezTo>
                      <a:pt x="5233" y="4995"/>
                      <a:pt x="5233" y="4995"/>
                      <a:pt x="5236" y="4995"/>
                    </a:cubicBezTo>
                    <a:cubicBezTo>
                      <a:pt x="5239" y="4995"/>
                      <a:pt x="5239" y="4996"/>
                      <a:pt x="5242" y="4996"/>
                    </a:cubicBezTo>
                    <a:cubicBezTo>
                      <a:pt x="5245" y="4996"/>
                      <a:pt x="5245" y="4995"/>
                      <a:pt x="5248" y="4995"/>
                    </a:cubicBezTo>
                    <a:cubicBezTo>
                      <a:pt x="5251" y="4995"/>
                      <a:pt x="5251" y="4995"/>
                      <a:pt x="5254" y="4995"/>
                    </a:cubicBezTo>
                    <a:cubicBezTo>
                      <a:pt x="5257" y="4995"/>
                      <a:pt x="5257" y="4994"/>
                      <a:pt x="5259" y="4994"/>
                    </a:cubicBezTo>
                    <a:cubicBezTo>
                      <a:pt x="5262" y="4994"/>
                      <a:pt x="5262" y="4994"/>
                      <a:pt x="5265" y="4994"/>
                    </a:cubicBezTo>
                    <a:cubicBezTo>
                      <a:pt x="5268" y="4994"/>
                      <a:pt x="5268" y="4994"/>
                      <a:pt x="5271" y="4994"/>
                    </a:cubicBezTo>
                    <a:cubicBezTo>
                      <a:pt x="5274" y="4994"/>
                      <a:pt x="5274" y="4996"/>
                      <a:pt x="5277" y="4996"/>
                    </a:cubicBezTo>
                    <a:cubicBezTo>
                      <a:pt x="5280" y="4996"/>
                      <a:pt x="5280" y="4998"/>
                      <a:pt x="5283" y="4998"/>
                    </a:cubicBezTo>
                    <a:cubicBezTo>
                      <a:pt x="5286" y="4998"/>
                      <a:pt x="5286" y="4995"/>
                      <a:pt x="5289" y="4995"/>
                    </a:cubicBezTo>
                    <a:cubicBezTo>
                      <a:pt x="5292" y="4995"/>
                      <a:pt x="5292" y="4994"/>
                      <a:pt x="5295" y="4994"/>
                    </a:cubicBezTo>
                    <a:cubicBezTo>
                      <a:pt x="5298" y="4994"/>
                      <a:pt x="5298" y="4997"/>
                      <a:pt x="5301" y="4997"/>
                    </a:cubicBezTo>
                    <a:cubicBezTo>
                      <a:pt x="5304" y="4997"/>
                      <a:pt x="5304" y="4995"/>
                      <a:pt x="5307" y="4995"/>
                    </a:cubicBezTo>
                    <a:cubicBezTo>
                      <a:pt x="5309" y="4995"/>
                      <a:pt x="5309" y="4996"/>
                      <a:pt x="5312" y="4996"/>
                    </a:cubicBezTo>
                    <a:cubicBezTo>
                      <a:pt x="5315" y="4996"/>
                      <a:pt x="5315" y="4997"/>
                      <a:pt x="5318" y="4997"/>
                    </a:cubicBezTo>
                    <a:cubicBezTo>
                      <a:pt x="5321" y="4997"/>
                      <a:pt x="5321" y="4998"/>
                      <a:pt x="5324" y="4998"/>
                    </a:cubicBezTo>
                    <a:cubicBezTo>
                      <a:pt x="5327" y="4998"/>
                      <a:pt x="5327" y="4996"/>
                      <a:pt x="5330" y="4996"/>
                    </a:cubicBezTo>
                    <a:cubicBezTo>
                      <a:pt x="5333" y="4996"/>
                      <a:pt x="5333" y="4996"/>
                      <a:pt x="5336" y="4996"/>
                    </a:cubicBezTo>
                    <a:cubicBezTo>
                      <a:pt x="5339" y="4996"/>
                      <a:pt x="5339" y="4996"/>
                      <a:pt x="5342" y="4996"/>
                    </a:cubicBezTo>
                    <a:cubicBezTo>
                      <a:pt x="5345" y="4996"/>
                      <a:pt x="5345" y="4994"/>
                      <a:pt x="5348" y="4994"/>
                    </a:cubicBezTo>
                    <a:cubicBezTo>
                      <a:pt x="5351" y="4994"/>
                      <a:pt x="5351" y="4996"/>
                      <a:pt x="5354" y="4996"/>
                    </a:cubicBezTo>
                    <a:cubicBezTo>
                      <a:pt x="5356" y="4996"/>
                      <a:pt x="5356" y="4995"/>
                      <a:pt x="5359" y="4995"/>
                    </a:cubicBezTo>
                    <a:cubicBezTo>
                      <a:pt x="5362" y="4995"/>
                      <a:pt x="5362" y="4995"/>
                      <a:pt x="5365" y="4995"/>
                    </a:cubicBezTo>
                    <a:cubicBezTo>
                      <a:pt x="5368" y="4995"/>
                      <a:pt x="5368" y="4998"/>
                      <a:pt x="5371" y="4998"/>
                    </a:cubicBezTo>
                    <a:cubicBezTo>
                      <a:pt x="5374" y="4998"/>
                      <a:pt x="5374" y="4995"/>
                      <a:pt x="5377" y="4995"/>
                    </a:cubicBezTo>
                    <a:cubicBezTo>
                      <a:pt x="5380" y="4995"/>
                      <a:pt x="5380" y="4996"/>
                      <a:pt x="5383" y="4996"/>
                    </a:cubicBezTo>
                    <a:cubicBezTo>
                      <a:pt x="5386" y="4996"/>
                      <a:pt x="5386" y="4995"/>
                      <a:pt x="5389" y="4995"/>
                    </a:cubicBezTo>
                    <a:cubicBezTo>
                      <a:pt x="5392" y="4995"/>
                      <a:pt x="5392" y="4997"/>
                      <a:pt x="5395" y="4997"/>
                    </a:cubicBezTo>
                    <a:cubicBezTo>
                      <a:pt x="5398" y="4997"/>
                      <a:pt x="5398" y="4993"/>
                      <a:pt x="5401" y="4993"/>
                    </a:cubicBezTo>
                    <a:cubicBezTo>
                      <a:pt x="5404" y="4993"/>
                      <a:pt x="5404" y="4993"/>
                      <a:pt x="5407" y="4993"/>
                    </a:cubicBezTo>
                    <a:cubicBezTo>
                      <a:pt x="5409" y="4993"/>
                      <a:pt x="5409" y="4994"/>
                      <a:pt x="5412" y="4994"/>
                    </a:cubicBezTo>
                    <a:cubicBezTo>
                      <a:pt x="5415" y="4994"/>
                      <a:pt x="5415" y="4996"/>
                      <a:pt x="5418" y="4996"/>
                    </a:cubicBezTo>
                    <a:cubicBezTo>
                      <a:pt x="5421" y="4996"/>
                      <a:pt x="5421" y="4994"/>
                      <a:pt x="5424" y="4994"/>
                    </a:cubicBezTo>
                    <a:cubicBezTo>
                      <a:pt x="5427" y="4994"/>
                      <a:pt x="5427" y="4996"/>
                      <a:pt x="5430" y="4996"/>
                    </a:cubicBezTo>
                    <a:cubicBezTo>
                      <a:pt x="5433" y="4996"/>
                      <a:pt x="5433" y="4996"/>
                      <a:pt x="5436" y="4996"/>
                    </a:cubicBezTo>
                    <a:cubicBezTo>
                      <a:pt x="5439" y="4996"/>
                      <a:pt x="5439" y="4998"/>
                      <a:pt x="5442" y="4998"/>
                    </a:cubicBezTo>
                    <a:cubicBezTo>
                      <a:pt x="5445" y="4998"/>
                      <a:pt x="5445" y="4996"/>
                      <a:pt x="5448" y="4996"/>
                    </a:cubicBezTo>
                    <a:cubicBezTo>
                      <a:pt x="5451" y="4996"/>
                      <a:pt x="5451" y="4995"/>
                      <a:pt x="5454" y="4995"/>
                    </a:cubicBezTo>
                    <a:cubicBezTo>
                      <a:pt x="5457" y="4995"/>
                      <a:pt x="5457" y="4995"/>
                      <a:pt x="5460" y="4995"/>
                    </a:cubicBezTo>
                    <a:cubicBezTo>
                      <a:pt x="5462" y="4995"/>
                      <a:pt x="5462" y="4995"/>
                      <a:pt x="5465" y="4995"/>
                    </a:cubicBezTo>
                    <a:cubicBezTo>
                      <a:pt x="5468" y="4995"/>
                      <a:pt x="5468" y="4994"/>
                      <a:pt x="5471" y="4994"/>
                    </a:cubicBezTo>
                    <a:cubicBezTo>
                      <a:pt x="5474" y="4994"/>
                      <a:pt x="5474" y="4994"/>
                      <a:pt x="5477" y="4994"/>
                    </a:cubicBezTo>
                    <a:cubicBezTo>
                      <a:pt x="5480" y="4994"/>
                      <a:pt x="5480" y="4997"/>
                      <a:pt x="5483" y="4997"/>
                    </a:cubicBezTo>
                    <a:cubicBezTo>
                      <a:pt x="5486" y="4997"/>
                      <a:pt x="5486" y="4994"/>
                      <a:pt x="5489" y="4994"/>
                    </a:cubicBezTo>
                    <a:cubicBezTo>
                      <a:pt x="5492" y="4994"/>
                      <a:pt x="5492" y="4994"/>
                      <a:pt x="5495" y="4994"/>
                    </a:cubicBezTo>
                    <a:cubicBezTo>
                      <a:pt x="5498" y="4994"/>
                      <a:pt x="5498" y="4997"/>
                      <a:pt x="5501" y="4997"/>
                    </a:cubicBezTo>
                    <a:cubicBezTo>
                      <a:pt x="5504" y="4997"/>
                      <a:pt x="5504" y="4996"/>
                      <a:pt x="5507" y="4996"/>
                    </a:cubicBezTo>
                    <a:cubicBezTo>
                      <a:pt x="5510" y="4996"/>
                      <a:pt x="5510" y="4994"/>
                      <a:pt x="5513" y="4994"/>
                    </a:cubicBezTo>
                    <a:cubicBezTo>
                      <a:pt x="5515" y="4994"/>
                      <a:pt x="5515" y="4994"/>
                      <a:pt x="5518" y="4994"/>
                    </a:cubicBezTo>
                    <a:cubicBezTo>
                      <a:pt x="5521" y="4994"/>
                      <a:pt x="5521" y="4997"/>
                      <a:pt x="5524" y="4997"/>
                    </a:cubicBezTo>
                    <a:cubicBezTo>
                      <a:pt x="5527" y="4997"/>
                      <a:pt x="5527" y="4996"/>
                      <a:pt x="5530" y="4996"/>
                    </a:cubicBezTo>
                    <a:cubicBezTo>
                      <a:pt x="5533" y="4996"/>
                      <a:pt x="5533" y="4997"/>
                      <a:pt x="5536" y="4997"/>
                    </a:cubicBezTo>
                    <a:cubicBezTo>
                      <a:pt x="5539" y="4997"/>
                      <a:pt x="5539" y="4995"/>
                      <a:pt x="5542" y="4995"/>
                    </a:cubicBezTo>
                    <a:cubicBezTo>
                      <a:pt x="5545" y="4995"/>
                      <a:pt x="5545" y="4997"/>
                      <a:pt x="5548" y="4997"/>
                    </a:cubicBezTo>
                    <a:cubicBezTo>
                      <a:pt x="5551" y="4997"/>
                      <a:pt x="5551" y="4995"/>
                      <a:pt x="5554" y="4995"/>
                    </a:cubicBezTo>
                    <a:cubicBezTo>
                      <a:pt x="5557" y="4995"/>
                      <a:pt x="5557" y="4994"/>
                      <a:pt x="5560" y="4994"/>
                    </a:cubicBezTo>
                    <a:cubicBezTo>
                      <a:pt x="5563" y="4994"/>
                      <a:pt x="5563" y="4993"/>
                      <a:pt x="5566" y="4993"/>
                    </a:cubicBezTo>
                    <a:cubicBezTo>
                      <a:pt x="5569" y="4993"/>
                      <a:pt x="5569" y="4994"/>
                      <a:pt x="5571" y="4994"/>
                    </a:cubicBezTo>
                    <a:cubicBezTo>
                      <a:pt x="5574" y="4994"/>
                      <a:pt x="5574" y="4997"/>
                      <a:pt x="5577" y="4997"/>
                    </a:cubicBezTo>
                    <a:cubicBezTo>
                      <a:pt x="5580" y="4997"/>
                      <a:pt x="5580" y="4994"/>
                      <a:pt x="5583" y="4994"/>
                    </a:cubicBezTo>
                    <a:cubicBezTo>
                      <a:pt x="5586" y="4994"/>
                      <a:pt x="5586" y="4995"/>
                      <a:pt x="5589" y="4995"/>
                    </a:cubicBezTo>
                    <a:cubicBezTo>
                      <a:pt x="5592" y="4995"/>
                      <a:pt x="5592" y="4994"/>
                      <a:pt x="5595" y="4994"/>
                    </a:cubicBezTo>
                    <a:cubicBezTo>
                      <a:pt x="5598" y="4994"/>
                      <a:pt x="5598" y="4997"/>
                      <a:pt x="5601" y="4997"/>
                    </a:cubicBezTo>
                    <a:cubicBezTo>
                      <a:pt x="5604" y="4997"/>
                      <a:pt x="5604" y="4997"/>
                      <a:pt x="5607" y="4997"/>
                    </a:cubicBezTo>
                    <a:cubicBezTo>
                      <a:pt x="5610" y="4997"/>
                      <a:pt x="5610" y="4997"/>
                      <a:pt x="5613" y="4997"/>
                    </a:cubicBezTo>
                    <a:cubicBezTo>
                      <a:pt x="5616" y="4997"/>
                      <a:pt x="5616" y="4997"/>
                      <a:pt x="5619" y="4997"/>
                    </a:cubicBezTo>
                    <a:cubicBezTo>
                      <a:pt x="5622" y="4997"/>
                      <a:pt x="5622" y="4995"/>
                      <a:pt x="5625" y="4995"/>
                    </a:cubicBezTo>
                    <a:cubicBezTo>
                      <a:pt x="5628" y="4995"/>
                      <a:pt x="5628" y="4996"/>
                      <a:pt x="5630" y="4996"/>
                    </a:cubicBezTo>
                    <a:cubicBezTo>
                      <a:pt x="5633" y="4996"/>
                      <a:pt x="5633" y="4997"/>
                      <a:pt x="5636" y="4997"/>
                    </a:cubicBezTo>
                    <a:cubicBezTo>
                      <a:pt x="5639" y="4997"/>
                      <a:pt x="5639" y="4995"/>
                      <a:pt x="5642" y="4995"/>
                    </a:cubicBezTo>
                    <a:cubicBezTo>
                      <a:pt x="5645" y="4995"/>
                      <a:pt x="5645" y="4994"/>
                      <a:pt x="5648" y="4994"/>
                    </a:cubicBezTo>
                    <a:cubicBezTo>
                      <a:pt x="5651" y="4994"/>
                      <a:pt x="5651" y="4997"/>
                      <a:pt x="5654" y="4997"/>
                    </a:cubicBezTo>
                    <a:cubicBezTo>
                      <a:pt x="5657" y="4997"/>
                      <a:pt x="5657" y="4994"/>
                      <a:pt x="5660" y="4994"/>
                    </a:cubicBezTo>
                    <a:cubicBezTo>
                      <a:pt x="5663" y="4994"/>
                      <a:pt x="5663" y="4994"/>
                      <a:pt x="5666" y="4994"/>
                    </a:cubicBezTo>
                    <a:cubicBezTo>
                      <a:pt x="5669" y="4994"/>
                      <a:pt x="5669" y="4997"/>
                      <a:pt x="5672" y="4997"/>
                    </a:cubicBezTo>
                    <a:cubicBezTo>
                      <a:pt x="5675" y="4997"/>
                      <a:pt x="5675" y="4996"/>
                      <a:pt x="5678" y="4996"/>
                    </a:cubicBezTo>
                    <a:cubicBezTo>
                      <a:pt x="5681" y="4996"/>
                      <a:pt x="5681" y="4996"/>
                      <a:pt x="5684" y="4996"/>
                    </a:cubicBezTo>
                    <a:cubicBezTo>
                      <a:pt x="5687" y="4996"/>
                      <a:pt x="5687" y="4996"/>
                      <a:pt x="5689" y="4996"/>
                    </a:cubicBezTo>
                    <a:cubicBezTo>
                      <a:pt x="5692" y="4996"/>
                      <a:pt x="5692" y="4995"/>
                      <a:pt x="5695" y="4995"/>
                    </a:cubicBezTo>
                    <a:cubicBezTo>
                      <a:pt x="5698" y="4995"/>
                      <a:pt x="5698" y="4996"/>
                      <a:pt x="5701" y="4996"/>
                    </a:cubicBezTo>
                    <a:cubicBezTo>
                      <a:pt x="5704" y="4996"/>
                      <a:pt x="5704" y="4995"/>
                      <a:pt x="5707" y="4995"/>
                    </a:cubicBezTo>
                    <a:cubicBezTo>
                      <a:pt x="5710" y="4995"/>
                      <a:pt x="5710" y="4994"/>
                      <a:pt x="5713" y="4994"/>
                    </a:cubicBezTo>
                    <a:cubicBezTo>
                      <a:pt x="5716" y="4994"/>
                      <a:pt x="5716" y="4994"/>
                      <a:pt x="5719" y="4994"/>
                    </a:cubicBezTo>
                    <a:cubicBezTo>
                      <a:pt x="5722" y="4994"/>
                      <a:pt x="5722" y="4996"/>
                      <a:pt x="5725" y="4996"/>
                    </a:cubicBezTo>
                    <a:cubicBezTo>
                      <a:pt x="5728" y="4996"/>
                      <a:pt x="5728" y="4997"/>
                      <a:pt x="5731" y="4997"/>
                    </a:cubicBezTo>
                    <a:cubicBezTo>
                      <a:pt x="5734" y="4997"/>
                      <a:pt x="5734" y="4994"/>
                      <a:pt x="5737" y="4994"/>
                    </a:cubicBezTo>
                    <a:cubicBezTo>
                      <a:pt x="5740" y="4994"/>
                      <a:pt x="5740" y="4995"/>
                      <a:pt x="5743" y="4995"/>
                    </a:cubicBezTo>
                    <a:cubicBezTo>
                      <a:pt x="5746" y="4995"/>
                      <a:pt x="5746" y="4996"/>
                      <a:pt x="5748" y="4996"/>
                    </a:cubicBezTo>
                    <a:cubicBezTo>
                      <a:pt x="5751" y="4996"/>
                      <a:pt x="5751" y="4996"/>
                      <a:pt x="5754" y="4996"/>
                    </a:cubicBezTo>
                    <a:cubicBezTo>
                      <a:pt x="5757" y="4996"/>
                      <a:pt x="5757" y="4996"/>
                      <a:pt x="5760" y="4996"/>
                    </a:cubicBezTo>
                    <a:cubicBezTo>
                      <a:pt x="5763" y="4996"/>
                      <a:pt x="5763" y="4994"/>
                      <a:pt x="5766" y="4994"/>
                    </a:cubicBezTo>
                    <a:cubicBezTo>
                      <a:pt x="5769" y="4994"/>
                      <a:pt x="5769" y="4997"/>
                      <a:pt x="5772" y="4997"/>
                    </a:cubicBezTo>
                    <a:cubicBezTo>
                      <a:pt x="5775" y="4997"/>
                      <a:pt x="5775" y="4997"/>
                      <a:pt x="5778" y="4997"/>
                    </a:cubicBezTo>
                    <a:cubicBezTo>
                      <a:pt x="5781" y="4997"/>
                      <a:pt x="5781" y="4994"/>
                      <a:pt x="5784" y="4994"/>
                    </a:cubicBezTo>
                    <a:cubicBezTo>
                      <a:pt x="5787" y="4994"/>
                      <a:pt x="5787" y="4995"/>
                      <a:pt x="5790" y="4995"/>
                    </a:cubicBezTo>
                    <a:cubicBezTo>
                      <a:pt x="5793" y="4995"/>
                      <a:pt x="5793" y="4994"/>
                      <a:pt x="5796" y="4994"/>
                    </a:cubicBezTo>
                    <a:cubicBezTo>
                      <a:pt x="5799" y="4994"/>
                      <a:pt x="5799" y="4996"/>
                      <a:pt x="5802" y="4996"/>
                    </a:cubicBezTo>
                    <a:cubicBezTo>
                      <a:pt x="5805" y="4996"/>
                      <a:pt x="5805" y="4995"/>
                      <a:pt x="5807" y="4995"/>
                    </a:cubicBezTo>
                    <a:cubicBezTo>
                      <a:pt x="5810" y="4995"/>
                      <a:pt x="5810" y="4996"/>
                      <a:pt x="5813" y="4996"/>
                    </a:cubicBezTo>
                    <a:cubicBezTo>
                      <a:pt x="5816" y="4996"/>
                      <a:pt x="5816" y="4995"/>
                      <a:pt x="5819" y="4995"/>
                    </a:cubicBezTo>
                    <a:cubicBezTo>
                      <a:pt x="5822" y="4995"/>
                      <a:pt x="5822" y="4997"/>
                      <a:pt x="5825" y="4997"/>
                    </a:cubicBezTo>
                    <a:cubicBezTo>
                      <a:pt x="5828" y="4997"/>
                      <a:pt x="5828" y="4997"/>
                      <a:pt x="5831" y="4997"/>
                    </a:cubicBezTo>
                    <a:cubicBezTo>
                      <a:pt x="5834" y="4997"/>
                      <a:pt x="5834" y="4997"/>
                      <a:pt x="5837" y="4997"/>
                    </a:cubicBezTo>
                    <a:cubicBezTo>
                      <a:pt x="5840" y="4997"/>
                      <a:pt x="5840" y="4996"/>
                      <a:pt x="5843" y="4996"/>
                    </a:cubicBezTo>
                    <a:cubicBezTo>
                      <a:pt x="5846" y="4996"/>
                      <a:pt x="5846" y="4994"/>
                      <a:pt x="5849" y="4994"/>
                    </a:cubicBezTo>
                    <a:cubicBezTo>
                      <a:pt x="5852" y="4994"/>
                      <a:pt x="5852" y="4996"/>
                      <a:pt x="5855" y="4996"/>
                    </a:cubicBezTo>
                    <a:cubicBezTo>
                      <a:pt x="5858" y="4996"/>
                      <a:pt x="5858" y="4996"/>
                      <a:pt x="5861" y="4996"/>
                    </a:cubicBezTo>
                    <a:cubicBezTo>
                      <a:pt x="5864" y="4996"/>
                      <a:pt x="5864" y="4997"/>
                      <a:pt x="5867" y="4997"/>
                    </a:cubicBezTo>
                    <a:cubicBezTo>
                      <a:pt x="5870" y="4997"/>
                      <a:pt x="5870" y="4995"/>
                      <a:pt x="5873" y="4995"/>
                    </a:cubicBezTo>
                    <a:cubicBezTo>
                      <a:pt x="5875" y="4995"/>
                      <a:pt x="5875" y="4993"/>
                      <a:pt x="5878" y="4993"/>
                    </a:cubicBezTo>
                    <a:cubicBezTo>
                      <a:pt x="5881" y="4993"/>
                      <a:pt x="5881" y="4997"/>
                      <a:pt x="5884" y="4997"/>
                    </a:cubicBezTo>
                    <a:cubicBezTo>
                      <a:pt x="5887" y="4997"/>
                      <a:pt x="5887" y="4997"/>
                      <a:pt x="5890" y="4997"/>
                    </a:cubicBezTo>
                    <a:cubicBezTo>
                      <a:pt x="5893" y="4997"/>
                      <a:pt x="5893" y="4994"/>
                      <a:pt x="5896" y="4994"/>
                    </a:cubicBezTo>
                    <a:cubicBezTo>
                      <a:pt x="5899" y="4994"/>
                      <a:pt x="5899" y="4997"/>
                      <a:pt x="5902" y="4997"/>
                    </a:cubicBezTo>
                    <a:cubicBezTo>
                      <a:pt x="5905" y="4997"/>
                      <a:pt x="5905" y="4994"/>
                      <a:pt x="5908" y="4994"/>
                    </a:cubicBezTo>
                    <a:cubicBezTo>
                      <a:pt x="5911" y="4994"/>
                      <a:pt x="5911" y="4996"/>
                      <a:pt x="5914" y="4996"/>
                    </a:cubicBezTo>
                    <a:cubicBezTo>
                      <a:pt x="5917" y="4996"/>
                      <a:pt x="5917" y="4994"/>
                      <a:pt x="5920" y="4994"/>
                    </a:cubicBezTo>
                    <a:cubicBezTo>
                      <a:pt x="5923" y="4994"/>
                      <a:pt x="5923" y="4995"/>
                      <a:pt x="5926" y="4995"/>
                    </a:cubicBezTo>
                    <a:cubicBezTo>
                      <a:pt x="5929" y="4995"/>
                      <a:pt x="5929" y="4997"/>
                      <a:pt x="5931" y="4995"/>
                    </a:cubicBezTo>
                    <a:cubicBezTo>
                      <a:pt x="5933" y="4993"/>
                      <a:pt x="5932" y="4993"/>
                      <a:pt x="5932" y="4990"/>
                    </a:cubicBezTo>
                    <a:cubicBezTo>
                      <a:pt x="5932" y="4987"/>
                      <a:pt x="5933" y="4987"/>
                      <a:pt x="5933" y="4984"/>
                    </a:cubicBezTo>
                    <a:cubicBezTo>
                      <a:pt x="5933" y="4981"/>
                      <a:pt x="5934" y="4981"/>
                      <a:pt x="5934" y="4978"/>
                    </a:cubicBezTo>
                    <a:cubicBezTo>
                      <a:pt x="5934" y="4975"/>
                      <a:pt x="5930" y="4975"/>
                      <a:pt x="5930" y="4972"/>
                    </a:cubicBezTo>
                    <a:cubicBezTo>
                      <a:pt x="5930" y="4969"/>
                      <a:pt x="5931" y="4969"/>
                      <a:pt x="5931" y="4966"/>
                    </a:cubicBezTo>
                    <a:cubicBezTo>
                      <a:pt x="5931" y="4963"/>
                      <a:pt x="5931" y="4963"/>
                      <a:pt x="5931" y="4960"/>
                    </a:cubicBezTo>
                    <a:cubicBezTo>
                      <a:pt x="5931" y="4957"/>
                      <a:pt x="5933" y="4957"/>
                      <a:pt x="5933" y="4954"/>
                    </a:cubicBezTo>
                    <a:cubicBezTo>
                      <a:pt x="5933" y="4951"/>
                      <a:pt x="5931" y="4951"/>
                      <a:pt x="5931" y="4949"/>
                    </a:cubicBezTo>
                    <a:cubicBezTo>
                      <a:pt x="5931" y="4946"/>
                      <a:pt x="5934" y="4946"/>
                      <a:pt x="5934" y="4943"/>
                    </a:cubicBezTo>
                    <a:cubicBezTo>
                      <a:pt x="5934" y="4940"/>
                      <a:pt x="5930" y="4940"/>
                      <a:pt x="5930" y="4937"/>
                    </a:cubicBezTo>
                    <a:cubicBezTo>
                      <a:pt x="5930" y="4934"/>
                      <a:pt x="5933" y="4934"/>
                      <a:pt x="5933" y="4931"/>
                    </a:cubicBezTo>
                    <a:cubicBezTo>
                      <a:pt x="5933" y="4928"/>
                      <a:pt x="5933" y="4928"/>
                      <a:pt x="5933" y="4925"/>
                    </a:cubicBezTo>
                    <a:cubicBezTo>
                      <a:pt x="5933" y="4922"/>
                      <a:pt x="5932" y="4922"/>
                      <a:pt x="5932" y="4919"/>
                    </a:cubicBezTo>
                    <a:cubicBezTo>
                      <a:pt x="5932" y="4916"/>
                      <a:pt x="5933" y="4916"/>
                      <a:pt x="5933" y="4913"/>
                    </a:cubicBezTo>
                    <a:cubicBezTo>
                      <a:pt x="5933" y="4910"/>
                      <a:pt x="5931" y="4910"/>
                      <a:pt x="5931" y="4907"/>
                    </a:cubicBezTo>
                    <a:cubicBezTo>
                      <a:pt x="5931" y="4904"/>
                      <a:pt x="5932" y="4904"/>
                      <a:pt x="5932" y="4902"/>
                    </a:cubicBezTo>
                    <a:cubicBezTo>
                      <a:pt x="5932" y="4899"/>
                      <a:pt x="5934" y="4899"/>
                      <a:pt x="5934" y="4896"/>
                    </a:cubicBezTo>
                    <a:cubicBezTo>
                      <a:pt x="5934" y="4893"/>
                      <a:pt x="5932" y="4893"/>
                      <a:pt x="5932" y="4890"/>
                    </a:cubicBezTo>
                    <a:cubicBezTo>
                      <a:pt x="5932" y="4887"/>
                      <a:pt x="5934" y="4887"/>
                      <a:pt x="5934" y="4884"/>
                    </a:cubicBezTo>
                    <a:cubicBezTo>
                      <a:pt x="5934" y="4881"/>
                      <a:pt x="5930" y="4881"/>
                      <a:pt x="5930" y="4878"/>
                    </a:cubicBezTo>
                    <a:cubicBezTo>
                      <a:pt x="5930" y="4875"/>
                      <a:pt x="5934" y="4875"/>
                      <a:pt x="5934" y="4872"/>
                    </a:cubicBezTo>
                    <a:cubicBezTo>
                      <a:pt x="5934" y="4869"/>
                      <a:pt x="5932" y="4869"/>
                      <a:pt x="5932" y="4866"/>
                    </a:cubicBezTo>
                    <a:cubicBezTo>
                      <a:pt x="5932" y="4863"/>
                      <a:pt x="5931" y="4863"/>
                      <a:pt x="5931" y="4860"/>
                    </a:cubicBezTo>
                    <a:cubicBezTo>
                      <a:pt x="5931" y="4858"/>
                      <a:pt x="5934" y="4858"/>
                      <a:pt x="5934" y="4855"/>
                    </a:cubicBezTo>
                    <a:cubicBezTo>
                      <a:pt x="5934" y="4852"/>
                      <a:pt x="5931" y="4852"/>
                      <a:pt x="5931" y="4849"/>
                    </a:cubicBezTo>
                    <a:cubicBezTo>
                      <a:pt x="5931" y="4846"/>
                      <a:pt x="5934" y="4846"/>
                      <a:pt x="5934" y="4843"/>
                    </a:cubicBezTo>
                    <a:cubicBezTo>
                      <a:pt x="5934" y="4840"/>
                      <a:pt x="5931" y="4840"/>
                      <a:pt x="5931" y="4837"/>
                    </a:cubicBezTo>
                    <a:cubicBezTo>
                      <a:pt x="5931" y="4834"/>
                      <a:pt x="5932" y="4834"/>
                      <a:pt x="5932" y="4831"/>
                    </a:cubicBezTo>
                    <a:cubicBezTo>
                      <a:pt x="5932" y="4828"/>
                      <a:pt x="5930" y="4828"/>
                      <a:pt x="5930" y="4825"/>
                    </a:cubicBezTo>
                    <a:cubicBezTo>
                      <a:pt x="5930" y="4822"/>
                      <a:pt x="5933" y="4822"/>
                      <a:pt x="5933" y="4819"/>
                    </a:cubicBezTo>
                    <a:cubicBezTo>
                      <a:pt x="5933" y="4816"/>
                      <a:pt x="5932" y="4816"/>
                      <a:pt x="5932" y="4813"/>
                    </a:cubicBezTo>
                    <a:cubicBezTo>
                      <a:pt x="5932" y="4811"/>
                      <a:pt x="5933" y="4811"/>
                      <a:pt x="5933" y="4808"/>
                    </a:cubicBezTo>
                    <a:cubicBezTo>
                      <a:pt x="5933" y="4805"/>
                      <a:pt x="5932" y="4805"/>
                      <a:pt x="5932" y="4802"/>
                    </a:cubicBezTo>
                    <a:cubicBezTo>
                      <a:pt x="5932" y="4799"/>
                      <a:pt x="5930" y="4799"/>
                      <a:pt x="5930" y="4796"/>
                    </a:cubicBezTo>
                    <a:cubicBezTo>
                      <a:pt x="5930" y="4793"/>
                      <a:pt x="5930" y="4793"/>
                      <a:pt x="5930" y="4790"/>
                    </a:cubicBezTo>
                    <a:cubicBezTo>
                      <a:pt x="5930" y="4787"/>
                      <a:pt x="5932" y="4787"/>
                      <a:pt x="5932" y="4784"/>
                    </a:cubicBezTo>
                    <a:cubicBezTo>
                      <a:pt x="5932" y="4781"/>
                      <a:pt x="5931" y="4781"/>
                      <a:pt x="5931" y="4778"/>
                    </a:cubicBezTo>
                    <a:cubicBezTo>
                      <a:pt x="5931" y="4775"/>
                      <a:pt x="5931" y="4775"/>
                      <a:pt x="5931" y="4772"/>
                    </a:cubicBezTo>
                    <a:cubicBezTo>
                      <a:pt x="5931" y="4769"/>
                      <a:pt x="5932" y="4769"/>
                      <a:pt x="5932" y="4766"/>
                    </a:cubicBezTo>
                    <a:cubicBezTo>
                      <a:pt x="5932" y="4763"/>
                      <a:pt x="5932" y="4763"/>
                      <a:pt x="5932" y="4761"/>
                    </a:cubicBezTo>
                    <a:cubicBezTo>
                      <a:pt x="5932" y="4758"/>
                      <a:pt x="5933" y="4758"/>
                      <a:pt x="5933" y="4755"/>
                    </a:cubicBezTo>
                    <a:cubicBezTo>
                      <a:pt x="5933" y="4752"/>
                      <a:pt x="5931" y="4752"/>
                      <a:pt x="5931" y="4749"/>
                    </a:cubicBezTo>
                    <a:cubicBezTo>
                      <a:pt x="5931" y="4746"/>
                      <a:pt x="5930" y="4746"/>
                      <a:pt x="5930" y="4743"/>
                    </a:cubicBezTo>
                    <a:cubicBezTo>
                      <a:pt x="5930" y="4740"/>
                      <a:pt x="5931" y="4740"/>
                      <a:pt x="5931" y="4737"/>
                    </a:cubicBezTo>
                    <a:cubicBezTo>
                      <a:pt x="5931" y="4734"/>
                      <a:pt x="5933" y="4734"/>
                      <a:pt x="5933" y="4731"/>
                    </a:cubicBezTo>
                    <a:cubicBezTo>
                      <a:pt x="5933" y="4728"/>
                      <a:pt x="5930" y="4728"/>
                      <a:pt x="5930" y="4725"/>
                    </a:cubicBezTo>
                    <a:cubicBezTo>
                      <a:pt x="5930" y="4722"/>
                      <a:pt x="5932" y="4722"/>
                      <a:pt x="5932" y="4719"/>
                    </a:cubicBezTo>
                    <a:cubicBezTo>
                      <a:pt x="5932" y="4716"/>
                      <a:pt x="5930" y="4716"/>
                      <a:pt x="5930" y="4714"/>
                    </a:cubicBezTo>
                    <a:cubicBezTo>
                      <a:pt x="5930" y="4711"/>
                      <a:pt x="5930" y="4711"/>
                      <a:pt x="5930" y="4708"/>
                    </a:cubicBezTo>
                    <a:cubicBezTo>
                      <a:pt x="5930" y="4705"/>
                      <a:pt x="5933" y="4705"/>
                      <a:pt x="5933" y="4702"/>
                    </a:cubicBezTo>
                    <a:cubicBezTo>
                      <a:pt x="5933" y="4699"/>
                      <a:pt x="5933" y="4699"/>
                      <a:pt x="5933" y="4696"/>
                    </a:cubicBezTo>
                    <a:cubicBezTo>
                      <a:pt x="5933" y="4693"/>
                      <a:pt x="5931" y="4693"/>
                      <a:pt x="5931" y="4690"/>
                    </a:cubicBezTo>
                    <a:cubicBezTo>
                      <a:pt x="5931" y="4687"/>
                      <a:pt x="5934" y="4687"/>
                      <a:pt x="5934" y="4684"/>
                    </a:cubicBezTo>
                    <a:cubicBezTo>
                      <a:pt x="5934" y="4681"/>
                      <a:pt x="5931" y="4681"/>
                      <a:pt x="5931" y="4678"/>
                    </a:cubicBezTo>
                    <a:cubicBezTo>
                      <a:pt x="5931" y="4675"/>
                      <a:pt x="5932" y="4675"/>
                      <a:pt x="5932" y="4672"/>
                    </a:cubicBezTo>
                    <a:cubicBezTo>
                      <a:pt x="5932" y="4670"/>
                      <a:pt x="5930" y="4670"/>
                      <a:pt x="5930" y="4667"/>
                    </a:cubicBezTo>
                    <a:cubicBezTo>
                      <a:pt x="5930" y="4664"/>
                      <a:pt x="5930" y="4664"/>
                      <a:pt x="5930" y="4661"/>
                    </a:cubicBezTo>
                    <a:cubicBezTo>
                      <a:pt x="5930" y="4658"/>
                      <a:pt x="5931" y="4658"/>
                      <a:pt x="5931" y="4655"/>
                    </a:cubicBezTo>
                    <a:cubicBezTo>
                      <a:pt x="5931" y="4652"/>
                      <a:pt x="5932" y="4652"/>
                      <a:pt x="5932" y="4649"/>
                    </a:cubicBezTo>
                    <a:cubicBezTo>
                      <a:pt x="5932" y="4646"/>
                      <a:pt x="5934" y="4646"/>
                      <a:pt x="5934" y="4643"/>
                    </a:cubicBezTo>
                    <a:cubicBezTo>
                      <a:pt x="5934" y="4640"/>
                      <a:pt x="5932" y="4640"/>
                      <a:pt x="5932" y="4637"/>
                    </a:cubicBezTo>
                    <a:cubicBezTo>
                      <a:pt x="5932" y="4634"/>
                      <a:pt x="5931" y="4634"/>
                      <a:pt x="5931" y="4631"/>
                    </a:cubicBezTo>
                    <a:cubicBezTo>
                      <a:pt x="5931" y="4628"/>
                      <a:pt x="5931" y="4628"/>
                      <a:pt x="5931" y="4625"/>
                    </a:cubicBezTo>
                    <a:cubicBezTo>
                      <a:pt x="5931" y="4623"/>
                      <a:pt x="5933" y="4623"/>
                      <a:pt x="5933" y="4620"/>
                    </a:cubicBezTo>
                    <a:cubicBezTo>
                      <a:pt x="5933" y="4617"/>
                      <a:pt x="5934" y="4617"/>
                      <a:pt x="5934" y="4614"/>
                    </a:cubicBezTo>
                    <a:cubicBezTo>
                      <a:pt x="5934" y="4611"/>
                      <a:pt x="5931" y="4611"/>
                      <a:pt x="5931" y="4608"/>
                    </a:cubicBezTo>
                    <a:cubicBezTo>
                      <a:pt x="5931" y="4605"/>
                      <a:pt x="5934" y="4605"/>
                      <a:pt x="5934" y="4602"/>
                    </a:cubicBezTo>
                    <a:cubicBezTo>
                      <a:pt x="5934" y="4599"/>
                      <a:pt x="5934" y="4599"/>
                      <a:pt x="5934" y="4596"/>
                    </a:cubicBezTo>
                    <a:cubicBezTo>
                      <a:pt x="5934" y="4593"/>
                      <a:pt x="5931" y="4593"/>
                      <a:pt x="5931" y="4590"/>
                    </a:cubicBezTo>
                    <a:cubicBezTo>
                      <a:pt x="5931" y="4587"/>
                      <a:pt x="5934" y="4587"/>
                      <a:pt x="5934" y="4584"/>
                    </a:cubicBezTo>
                    <a:cubicBezTo>
                      <a:pt x="5934" y="4581"/>
                      <a:pt x="5934" y="4581"/>
                      <a:pt x="5934" y="4579"/>
                    </a:cubicBezTo>
                    <a:cubicBezTo>
                      <a:pt x="5934" y="4576"/>
                      <a:pt x="5933" y="4576"/>
                      <a:pt x="5933" y="4573"/>
                    </a:cubicBezTo>
                    <a:cubicBezTo>
                      <a:pt x="5933" y="4570"/>
                      <a:pt x="5934" y="4570"/>
                      <a:pt x="5934" y="4567"/>
                    </a:cubicBezTo>
                    <a:cubicBezTo>
                      <a:pt x="5934" y="4564"/>
                      <a:pt x="5933" y="4564"/>
                      <a:pt x="5933" y="4561"/>
                    </a:cubicBezTo>
                    <a:cubicBezTo>
                      <a:pt x="5933" y="4558"/>
                      <a:pt x="5934" y="4558"/>
                      <a:pt x="5934" y="4555"/>
                    </a:cubicBezTo>
                    <a:cubicBezTo>
                      <a:pt x="5934" y="4552"/>
                      <a:pt x="5934" y="4552"/>
                      <a:pt x="5934" y="4549"/>
                    </a:cubicBezTo>
                    <a:cubicBezTo>
                      <a:pt x="5934" y="4546"/>
                      <a:pt x="5932" y="4546"/>
                      <a:pt x="5932" y="4543"/>
                    </a:cubicBezTo>
                    <a:cubicBezTo>
                      <a:pt x="5932" y="4540"/>
                      <a:pt x="5932" y="4540"/>
                      <a:pt x="5932" y="4537"/>
                    </a:cubicBezTo>
                    <a:cubicBezTo>
                      <a:pt x="5932" y="4535"/>
                      <a:pt x="5930" y="4535"/>
                      <a:pt x="5930" y="4532"/>
                    </a:cubicBezTo>
                    <a:cubicBezTo>
                      <a:pt x="5930" y="4529"/>
                      <a:pt x="5931" y="4529"/>
                      <a:pt x="5931" y="4526"/>
                    </a:cubicBezTo>
                    <a:cubicBezTo>
                      <a:pt x="5931" y="4523"/>
                      <a:pt x="5931" y="4523"/>
                      <a:pt x="5931" y="4520"/>
                    </a:cubicBezTo>
                    <a:cubicBezTo>
                      <a:pt x="5931" y="4517"/>
                      <a:pt x="5933" y="4517"/>
                      <a:pt x="5933" y="4514"/>
                    </a:cubicBezTo>
                    <a:cubicBezTo>
                      <a:pt x="5933" y="4511"/>
                      <a:pt x="5934" y="4511"/>
                      <a:pt x="5934" y="4508"/>
                    </a:cubicBezTo>
                    <a:cubicBezTo>
                      <a:pt x="5934" y="4505"/>
                      <a:pt x="5931" y="4505"/>
                      <a:pt x="5931" y="4502"/>
                    </a:cubicBezTo>
                    <a:cubicBezTo>
                      <a:pt x="5931" y="4499"/>
                      <a:pt x="5930" y="4499"/>
                      <a:pt x="5930" y="4496"/>
                    </a:cubicBezTo>
                    <a:cubicBezTo>
                      <a:pt x="5930" y="4493"/>
                      <a:pt x="5934" y="4493"/>
                      <a:pt x="5934" y="4490"/>
                    </a:cubicBezTo>
                    <a:cubicBezTo>
                      <a:pt x="5934" y="4488"/>
                      <a:pt x="5931" y="4488"/>
                      <a:pt x="5931" y="4485"/>
                    </a:cubicBezTo>
                    <a:cubicBezTo>
                      <a:pt x="5931" y="4482"/>
                      <a:pt x="5930" y="4482"/>
                      <a:pt x="5930" y="4479"/>
                    </a:cubicBezTo>
                    <a:cubicBezTo>
                      <a:pt x="5930" y="4476"/>
                      <a:pt x="5933" y="4476"/>
                      <a:pt x="5933" y="4473"/>
                    </a:cubicBezTo>
                    <a:cubicBezTo>
                      <a:pt x="5933" y="4470"/>
                      <a:pt x="5932" y="4470"/>
                      <a:pt x="5932" y="4467"/>
                    </a:cubicBezTo>
                    <a:cubicBezTo>
                      <a:pt x="5932" y="4464"/>
                      <a:pt x="5931" y="4464"/>
                      <a:pt x="5931" y="4461"/>
                    </a:cubicBezTo>
                    <a:cubicBezTo>
                      <a:pt x="5931" y="4458"/>
                      <a:pt x="5931" y="4458"/>
                      <a:pt x="5931" y="4455"/>
                    </a:cubicBezTo>
                    <a:cubicBezTo>
                      <a:pt x="5931" y="4452"/>
                      <a:pt x="5934" y="4452"/>
                      <a:pt x="5934" y="4449"/>
                    </a:cubicBezTo>
                    <a:cubicBezTo>
                      <a:pt x="5934" y="4446"/>
                      <a:pt x="5932" y="4446"/>
                      <a:pt x="5932" y="4444"/>
                    </a:cubicBezTo>
                    <a:cubicBezTo>
                      <a:pt x="5932" y="4441"/>
                      <a:pt x="5933" y="4441"/>
                      <a:pt x="5933" y="4438"/>
                    </a:cubicBezTo>
                    <a:cubicBezTo>
                      <a:pt x="5933" y="4435"/>
                      <a:pt x="5930" y="4435"/>
                      <a:pt x="5930" y="4432"/>
                    </a:cubicBezTo>
                    <a:cubicBezTo>
                      <a:pt x="5930" y="4429"/>
                      <a:pt x="5931" y="4429"/>
                      <a:pt x="5931" y="4426"/>
                    </a:cubicBezTo>
                    <a:cubicBezTo>
                      <a:pt x="5931" y="4423"/>
                      <a:pt x="5930" y="4423"/>
                      <a:pt x="5930" y="4420"/>
                    </a:cubicBezTo>
                    <a:cubicBezTo>
                      <a:pt x="5930" y="4417"/>
                      <a:pt x="5930" y="4417"/>
                      <a:pt x="5930" y="4414"/>
                    </a:cubicBezTo>
                    <a:cubicBezTo>
                      <a:pt x="5930" y="4411"/>
                      <a:pt x="5932" y="4411"/>
                      <a:pt x="5932" y="4408"/>
                    </a:cubicBezTo>
                    <a:cubicBezTo>
                      <a:pt x="5932" y="4405"/>
                      <a:pt x="5930" y="4405"/>
                      <a:pt x="5930" y="4402"/>
                    </a:cubicBezTo>
                    <a:cubicBezTo>
                      <a:pt x="5930" y="4399"/>
                      <a:pt x="5933" y="4399"/>
                      <a:pt x="5933" y="4397"/>
                    </a:cubicBezTo>
                    <a:cubicBezTo>
                      <a:pt x="5933" y="4394"/>
                      <a:pt x="5930" y="4394"/>
                      <a:pt x="5930" y="4391"/>
                    </a:cubicBezTo>
                    <a:cubicBezTo>
                      <a:pt x="5930" y="4388"/>
                      <a:pt x="5932" y="4388"/>
                      <a:pt x="5932" y="4385"/>
                    </a:cubicBezTo>
                    <a:cubicBezTo>
                      <a:pt x="5932" y="4382"/>
                      <a:pt x="5931" y="4382"/>
                      <a:pt x="5931" y="4379"/>
                    </a:cubicBezTo>
                    <a:cubicBezTo>
                      <a:pt x="5931" y="4376"/>
                      <a:pt x="5930" y="4376"/>
                      <a:pt x="5930" y="4373"/>
                    </a:cubicBezTo>
                    <a:cubicBezTo>
                      <a:pt x="5930" y="4370"/>
                      <a:pt x="5931" y="4370"/>
                      <a:pt x="5931" y="4367"/>
                    </a:cubicBezTo>
                    <a:cubicBezTo>
                      <a:pt x="5931" y="4364"/>
                      <a:pt x="5930" y="4364"/>
                      <a:pt x="5930" y="4361"/>
                    </a:cubicBezTo>
                    <a:cubicBezTo>
                      <a:pt x="5930" y="4358"/>
                      <a:pt x="5931" y="4358"/>
                      <a:pt x="5931" y="4355"/>
                    </a:cubicBezTo>
                    <a:cubicBezTo>
                      <a:pt x="5931" y="4353"/>
                      <a:pt x="5930" y="4353"/>
                      <a:pt x="5930" y="4350"/>
                    </a:cubicBezTo>
                    <a:cubicBezTo>
                      <a:pt x="5930" y="4347"/>
                      <a:pt x="5933" y="4347"/>
                      <a:pt x="5933" y="4344"/>
                    </a:cubicBezTo>
                    <a:cubicBezTo>
                      <a:pt x="5933" y="4341"/>
                      <a:pt x="5933" y="4341"/>
                      <a:pt x="5933" y="4338"/>
                    </a:cubicBezTo>
                    <a:cubicBezTo>
                      <a:pt x="5933" y="4335"/>
                      <a:pt x="5933" y="4335"/>
                      <a:pt x="5933" y="4332"/>
                    </a:cubicBezTo>
                    <a:cubicBezTo>
                      <a:pt x="5933" y="4329"/>
                      <a:pt x="5933" y="4329"/>
                      <a:pt x="5933" y="4326"/>
                    </a:cubicBezTo>
                    <a:cubicBezTo>
                      <a:pt x="5933" y="4323"/>
                      <a:pt x="5931" y="4323"/>
                      <a:pt x="5931" y="4320"/>
                    </a:cubicBezTo>
                    <a:cubicBezTo>
                      <a:pt x="5931" y="4317"/>
                      <a:pt x="5931" y="4317"/>
                      <a:pt x="5931" y="4314"/>
                    </a:cubicBezTo>
                    <a:cubicBezTo>
                      <a:pt x="5931" y="4311"/>
                      <a:pt x="5933" y="4311"/>
                      <a:pt x="5933" y="4308"/>
                    </a:cubicBezTo>
                    <a:cubicBezTo>
                      <a:pt x="5933" y="4306"/>
                      <a:pt x="5930" y="4306"/>
                      <a:pt x="5930" y="4303"/>
                    </a:cubicBezTo>
                    <a:cubicBezTo>
                      <a:pt x="5930" y="4300"/>
                      <a:pt x="5932" y="4300"/>
                      <a:pt x="5932" y="4297"/>
                    </a:cubicBezTo>
                    <a:cubicBezTo>
                      <a:pt x="5932" y="4294"/>
                      <a:pt x="5933" y="4294"/>
                      <a:pt x="5933" y="4291"/>
                    </a:cubicBezTo>
                    <a:cubicBezTo>
                      <a:pt x="5933" y="4288"/>
                      <a:pt x="5930" y="4288"/>
                      <a:pt x="5930" y="4285"/>
                    </a:cubicBezTo>
                    <a:cubicBezTo>
                      <a:pt x="5930" y="4282"/>
                      <a:pt x="5934" y="4282"/>
                      <a:pt x="5934" y="4279"/>
                    </a:cubicBezTo>
                    <a:cubicBezTo>
                      <a:pt x="5934" y="4276"/>
                      <a:pt x="5932" y="4276"/>
                      <a:pt x="5932" y="4273"/>
                    </a:cubicBezTo>
                    <a:cubicBezTo>
                      <a:pt x="5932" y="4270"/>
                      <a:pt x="5934" y="4270"/>
                      <a:pt x="5934" y="4267"/>
                    </a:cubicBezTo>
                    <a:cubicBezTo>
                      <a:pt x="5934" y="4264"/>
                      <a:pt x="5932" y="4264"/>
                      <a:pt x="5932" y="4261"/>
                    </a:cubicBezTo>
                    <a:cubicBezTo>
                      <a:pt x="5932" y="4259"/>
                      <a:pt x="5931" y="4259"/>
                      <a:pt x="5931" y="4256"/>
                    </a:cubicBezTo>
                    <a:cubicBezTo>
                      <a:pt x="5931" y="4253"/>
                      <a:pt x="5930" y="4253"/>
                      <a:pt x="5930" y="4250"/>
                    </a:cubicBezTo>
                    <a:cubicBezTo>
                      <a:pt x="5930" y="4247"/>
                      <a:pt x="5931" y="4247"/>
                      <a:pt x="5931" y="4244"/>
                    </a:cubicBezTo>
                    <a:cubicBezTo>
                      <a:pt x="5931" y="4241"/>
                      <a:pt x="5931" y="4241"/>
                      <a:pt x="5931" y="4238"/>
                    </a:cubicBezTo>
                    <a:cubicBezTo>
                      <a:pt x="5931" y="4235"/>
                      <a:pt x="5932" y="4235"/>
                      <a:pt x="5932" y="4232"/>
                    </a:cubicBezTo>
                    <a:cubicBezTo>
                      <a:pt x="5932" y="4229"/>
                      <a:pt x="5930" y="4229"/>
                      <a:pt x="5930" y="4226"/>
                    </a:cubicBezTo>
                    <a:cubicBezTo>
                      <a:pt x="5930" y="4223"/>
                      <a:pt x="5934" y="4223"/>
                      <a:pt x="5934" y="4220"/>
                    </a:cubicBezTo>
                    <a:cubicBezTo>
                      <a:pt x="5934" y="4217"/>
                      <a:pt x="5931" y="4217"/>
                      <a:pt x="5931" y="4214"/>
                    </a:cubicBezTo>
                    <a:cubicBezTo>
                      <a:pt x="5931" y="4211"/>
                      <a:pt x="5931" y="4211"/>
                      <a:pt x="5931" y="4209"/>
                    </a:cubicBezTo>
                    <a:cubicBezTo>
                      <a:pt x="5931" y="4206"/>
                      <a:pt x="5930" y="4206"/>
                      <a:pt x="5930" y="4203"/>
                    </a:cubicBezTo>
                    <a:cubicBezTo>
                      <a:pt x="5930" y="4200"/>
                      <a:pt x="5932" y="4200"/>
                      <a:pt x="5932" y="4197"/>
                    </a:cubicBezTo>
                    <a:cubicBezTo>
                      <a:pt x="5932" y="4194"/>
                      <a:pt x="5930" y="4194"/>
                      <a:pt x="5930" y="4191"/>
                    </a:cubicBezTo>
                    <a:cubicBezTo>
                      <a:pt x="5930" y="4188"/>
                      <a:pt x="5932" y="4188"/>
                      <a:pt x="5932" y="4185"/>
                    </a:cubicBezTo>
                    <a:cubicBezTo>
                      <a:pt x="5932" y="4182"/>
                      <a:pt x="5929" y="4182"/>
                      <a:pt x="5929" y="4179"/>
                    </a:cubicBezTo>
                    <a:cubicBezTo>
                      <a:pt x="5929" y="4176"/>
                      <a:pt x="5930" y="4176"/>
                      <a:pt x="5930" y="4173"/>
                    </a:cubicBezTo>
                    <a:cubicBezTo>
                      <a:pt x="5930" y="4170"/>
                      <a:pt x="5934" y="4170"/>
                      <a:pt x="5934" y="4167"/>
                    </a:cubicBezTo>
                    <a:cubicBezTo>
                      <a:pt x="5934" y="4164"/>
                      <a:pt x="5933" y="4164"/>
                      <a:pt x="5933" y="4162"/>
                    </a:cubicBezTo>
                    <a:cubicBezTo>
                      <a:pt x="5933" y="4159"/>
                      <a:pt x="5930" y="4159"/>
                      <a:pt x="5930" y="4156"/>
                    </a:cubicBezTo>
                    <a:cubicBezTo>
                      <a:pt x="5930" y="4153"/>
                      <a:pt x="5933" y="4153"/>
                      <a:pt x="5933" y="4150"/>
                    </a:cubicBezTo>
                    <a:cubicBezTo>
                      <a:pt x="5933" y="4147"/>
                      <a:pt x="5930" y="4147"/>
                      <a:pt x="5930" y="4144"/>
                    </a:cubicBezTo>
                    <a:cubicBezTo>
                      <a:pt x="5930" y="4141"/>
                      <a:pt x="5931" y="4141"/>
                      <a:pt x="5931" y="4138"/>
                    </a:cubicBezTo>
                    <a:cubicBezTo>
                      <a:pt x="5931" y="4135"/>
                      <a:pt x="5931" y="4135"/>
                      <a:pt x="5931" y="4132"/>
                    </a:cubicBezTo>
                    <a:cubicBezTo>
                      <a:pt x="5931" y="4129"/>
                      <a:pt x="5934" y="4129"/>
                      <a:pt x="5934" y="4126"/>
                    </a:cubicBezTo>
                    <a:cubicBezTo>
                      <a:pt x="5934" y="4123"/>
                      <a:pt x="5930" y="4123"/>
                      <a:pt x="5930" y="4120"/>
                    </a:cubicBezTo>
                    <a:cubicBezTo>
                      <a:pt x="5930" y="4118"/>
                      <a:pt x="5931" y="4118"/>
                      <a:pt x="5931" y="4115"/>
                    </a:cubicBezTo>
                    <a:cubicBezTo>
                      <a:pt x="5931" y="4112"/>
                      <a:pt x="5933" y="4112"/>
                      <a:pt x="5933" y="4109"/>
                    </a:cubicBezTo>
                    <a:cubicBezTo>
                      <a:pt x="5933" y="4106"/>
                      <a:pt x="5932" y="4106"/>
                      <a:pt x="5932" y="4103"/>
                    </a:cubicBezTo>
                    <a:cubicBezTo>
                      <a:pt x="5932" y="4100"/>
                      <a:pt x="5931" y="4100"/>
                      <a:pt x="5931" y="4097"/>
                    </a:cubicBezTo>
                    <a:cubicBezTo>
                      <a:pt x="5931" y="4094"/>
                      <a:pt x="5932" y="4094"/>
                      <a:pt x="5932" y="4091"/>
                    </a:cubicBezTo>
                    <a:cubicBezTo>
                      <a:pt x="5932" y="4088"/>
                      <a:pt x="5933" y="4088"/>
                      <a:pt x="5933" y="4085"/>
                    </a:cubicBezTo>
                    <a:cubicBezTo>
                      <a:pt x="5933" y="4082"/>
                      <a:pt x="5930" y="4082"/>
                      <a:pt x="5930" y="4079"/>
                    </a:cubicBezTo>
                    <a:cubicBezTo>
                      <a:pt x="5930" y="4076"/>
                      <a:pt x="5931" y="4076"/>
                      <a:pt x="5931" y="4073"/>
                    </a:cubicBezTo>
                    <a:cubicBezTo>
                      <a:pt x="5931" y="4071"/>
                      <a:pt x="5930" y="4071"/>
                      <a:pt x="5930" y="4068"/>
                    </a:cubicBezTo>
                    <a:cubicBezTo>
                      <a:pt x="5930" y="4065"/>
                      <a:pt x="5932" y="4065"/>
                      <a:pt x="5932" y="4062"/>
                    </a:cubicBezTo>
                    <a:cubicBezTo>
                      <a:pt x="5932" y="4059"/>
                      <a:pt x="5932" y="4059"/>
                      <a:pt x="5932" y="4056"/>
                    </a:cubicBezTo>
                    <a:cubicBezTo>
                      <a:pt x="5932" y="4053"/>
                      <a:pt x="5933" y="4053"/>
                      <a:pt x="5933" y="4050"/>
                    </a:cubicBezTo>
                    <a:cubicBezTo>
                      <a:pt x="5933" y="4047"/>
                      <a:pt x="5930" y="4047"/>
                      <a:pt x="5930" y="4044"/>
                    </a:cubicBezTo>
                    <a:cubicBezTo>
                      <a:pt x="5930" y="4041"/>
                      <a:pt x="5934" y="4041"/>
                      <a:pt x="5934" y="4038"/>
                    </a:cubicBezTo>
                    <a:cubicBezTo>
                      <a:pt x="5934" y="4035"/>
                      <a:pt x="5933" y="4035"/>
                      <a:pt x="5933" y="4032"/>
                    </a:cubicBezTo>
                    <a:cubicBezTo>
                      <a:pt x="5933" y="4029"/>
                      <a:pt x="5931" y="4029"/>
                      <a:pt x="5931" y="4026"/>
                    </a:cubicBezTo>
                    <a:cubicBezTo>
                      <a:pt x="5931" y="4024"/>
                      <a:pt x="5933" y="4024"/>
                      <a:pt x="5933" y="4021"/>
                    </a:cubicBezTo>
                    <a:cubicBezTo>
                      <a:pt x="5933" y="4018"/>
                      <a:pt x="5930" y="4018"/>
                      <a:pt x="5930" y="4015"/>
                    </a:cubicBezTo>
                    <a:cubicBezTo>
                      <a:pt x="5930" y="4012"/>
                      <a:pt x="5930" y="4012"/>
                      <a:pt x="5930" y="4009"/>
                    </a:cubicBezTo>
                    <a:cubicBezTo>
                      <a:pt x="5930" y="4006"/>
                      <a:pt x="5933" y="4006"/>
                      <a:pt x="5933" y="4003"/>
                    </a:cubicBezTo>
                    <a:cubicBezTo>
                      <a:pt x="5933" y="4000"/>
                      <a:pt x="5933" y="4000"/>
                      <a:pt x="5933" y="3997"/>
                    </a:cubicBezTo>
                    <a:cubicBezTo>
                      <a:pt x="5933" y="3994"/>
                      <a:pt x="5929" y="3994"/>
                      <a:pt x="5929" y="3991"/>
                    </a:cubicBezTo>
                    <a:cubicBezTo>
                      <a:pt x="5929" y="3988"/>
                      <a:pt x="5933" y="3988"/>
                      <a:pt x="5933" y="3985"/>
                    </a:cubicBezTo>
                    <a:cubicBezTo>
                      <a:pt x="5933" y="3982"/>
                      <a:pt x="5931" y="3982"/>
                      <a:pt x="5931" y="3980"/>
                    </a:cubicBezTo>
                    <a:cubicBezTo>
                      <a:pt x="5931" y="3977"/>
                      <a:pt x="5932" y="3977"/>
                      <a:pt x="5932" y="3974"/>
                    </a:cubicBezTo>
                    <a:cubicBezTo>
                      <a:pt x="5932" y="3971"/>
                      <a:pt x="5930" y="3971"/>
                      <a:pt x="5930" y="3968"/>
                    </a:cubicBezTo>
                    <a:cubicBezTo>
                      <a:pt x="5930" y="3965"/>
                      <a:pt x="5931" y="3965"/>
                      <a:pt x="5931" y="3962"/>
                    </a:cubicBezTo>
                    <a:cubicBezTo>
                      <a:pt x="5931" y="3959"/>
                      <a:pt x="5934" y="3959"/>
                      <a:pt x="5934" y="3956"/>
                    </a:cubicBezTo>
                    <a:cubicBezTo>
                      <a:pt x="5934" y="3953"/>
                      <a:pt x="5933" y="3953"/>
                      <a:pt x="5933" y="3950"/>
                    </a:cubicBezTo>
                    <a:cubicBezTo>
                      <a:pt x="5933" y="3947"/>
                      <a:pt x="5932" y="3947"/>
                      <a:pt x="5932" y="3944"/>
                    </a:cubicBezTo>
                    <a:cubicBezTo>
                      <a:pt x="5932" y="3941"/>
                      <a:pt x="5931" y="3941"/>
                      <a:pt x="5931" y="3938"/>
                    </a:cubicBezTo>
                    <a:cubicBezTo>
                      <a:pt x="5931" y="3935"/>
                      <a:pt x="5933" y="3935"/>
                      <a:pt x="5933" y="3933"/>
                    </a:cubicBezTo>
                    <a:cubicBezTo>
                      <a:pt x="5933" y="3930"/>
                      <a:pt x="5933" y="3930"/>
                      <a:pt x="5933" y="3927"/>
                    </a:cubicBezTo>
                    <a:cubicBezTo>
                      <a:pt x="5933" y="3924"/>
                      <a:pt x="5931" y="3924"/>
                      <a:pt x="5931" y="3921"/>
                    </a:cubicBezTo>
                    <a:cubicBezTo>
                      <a:pt x="5931" y="3918"/>
                      <a:pt x="5934" y="3918"/>
                      <a:pt x="5934" y="3915"/>
                    </a:cubicBezTo>
                    <a:cubicBezTo>
                      <a:pt x="5934" y="3912"/>
                      <a:pt x="5932" y="3912"/>
                      <a:pt x="5932" y="3909"/>
                    </a:cubicBezTo>
                    <a:cubicBezTo>
                      <a:pt x="5932" y="3906"/>
                      <a:pt x="5931" y="3906"/>
                      <a:pt x="5931" y="3903"/>
                    </a:cubicBezTo>
                    <a:cubicBezTo>
                      <a:pt x="5931" y="3900"/>
                      <a:pt x="5931" y="3900"/>
                      <a:pt x="5931" y="3897"/>
                    </a:cubicBezTo>
                    <a:cubicBezTo>
                      <a:pt x="5931" y="3894"/>
                      <a:pt x="5934" y="3894"/>
                      <a:pt x="5934" y="3891"/>
                    </a:cubicBezTo>
                    <a:cubicBezTo>
                      <a:pt x="5934" y="3889"/>
                      <a:pt x="5930" y="3889"/>
                      <a:pt x="5930" y="3886"/>
                    </a:cubicBezTo>
                    <a:cubicBezTo>
                      <a:pt x="5930" y="3883"/>
                      <a:pt x="5930" y="3883"/>
                      <a:pt x="5930" y="3880"/>
                    </a:cubicBezTo>
                    <a:cubicBezTo>
                      <a:pt x="5930" y="3877"/>
                      <a:pt x="5933" y="3877"/>
                      <a:pt x="5933" y="3874"/>
                    </a:cubicBezTo>
                    <a:cubicBezTo>
                      <a:pt x="5933" y="3871"/>
                      <a:pt x="5930" y="3871"/>
                      <a:pt x="5930" y="3868"/>
                    </a:cubicBezTo>
                    <a:cubicBezTo>
                      <a:pt x="5930" y="3865"/>
                      <a:pt x="5932" y="3865"/>
                      <a:pt x="5932" y="3862"/>
                    </a:cubicBezTo>
                    <a:cubicBezTo>
                      <a:pt x="5932" y="3859"/>
                      <a:pt x="5933" y="3859"/>
                      <a:pt x="5933" y="3856"/>
                    </a:cubicBezTo>
                    <a:cubicBezTo>
                      <a:pt x="5933" y="3853"/>
                      <a:pt x="5931" y="3853"/>
                      <a:pt x="5931" y="3850"/>
                    </a:cubicBezTo>
                    <a:cubicBezTo>
                      <a:pt x="5931" y="3847"/>
                      <a:pt x="5932" y="3847"/>
                      <a:pt x="5932" y="3844"/>
                    </a:cubicBezTo>
                    <a:cubicBezTo>
                      <a:pt x="5932" y="3842"/>
                      <a:pt x="5933" y="3842"/>
                      <a:pt x="5933" y="3839"/>
                    </a:cubicBezTo>
                    <a:cubicBezTo>
                      <a:pt x="5933" y="3836"/>
                      <a:pt x="5933" y="3836"/>
                      <a:pt x="5933" y="3833"/>
                    </a:cubicBezTo>
                    <a:cubicBezTo>
                      <a:pt x="5933" y="3830"/>
                      <a:pt x="5934" y="3830"/>
                      <a:pt x="5934" y="3827"/>
                    </a:cubicBezTo>
                    <a:cubicBezTo>
                      <a:pt x="5934" y="3824"/>
                      <a:pt x="5931" y="3824"/>
                      <a:pt x="5931" y="3821"/>
                    </a:cubicBezTo>
                    <a:cubicBezTo>
                      <a:pt x="5931" y="3818"/>
                      <a:pt x="5931" y="3818"/>
                      <a:pt x="5931" y="3815"/>
                    </a:cubicBezTo>
                    <a:cubicBezTo>
                      <a:pt x="5931" y="3812"/>
                      <a:pt x="5933" y="3812"/>
                      <a:pt x="5933" y="3809"/>
                    </a:cubicBezTo>
                    <a:cubicBezTo>
                      <a:pt x="5933" y="3806"/>
                      <a:pt x="5933" y="3806"/>
                      <a:pt x="5933" y="3803"/>
                    </a:cubicBezTo>
                    <a:cubicBezTo>
                      <a:pt x="5933" y="3800"/>
                      <a:pt x="5930" y="3800"/>
                      <a:pt x="5930" y="3797"/>
                    </a:cubicBezTo>
                    <a:cubicBezTo>
                      <a:pt x="5930" y="3795"/>
                      <a:pt x="5931" y="3795"/>
                      <a:pt x="5931" y="3792"/>
                    </a:cubicBezTo>
                    <a:cubicBezTo>
                      <a:pt x="5931" y="3789"/>
                      <a:pt x="5932" y="3789"/>
                      <a:pt x="5932" y="3786"/>
                    </a:cubicBezTo>
                    <a:cubicBezTo>
                      <a:pt x="5932" y="3783"/>
                      <a:pt x="5931" y="3783"/>
                      <a:pt x="5931" y="3780"/>
                    </a:cubicBezTo>
                    <a:cubicBezTo>
                      <a:pt x="5931" y="3777"/>
                      <a:pt x="5933" y="3777"/>
                      <a:pt x="5933" y="3774"/>
                    </a:cubicBezTo>
                    <a:cubicBezTo>
                      <a:pt x="5933" y="3771"/>
                      <a:pt x="5933" y="3771"/>
                      <a:pt x="5933" y="3768"/>
                    </a:cubicBezTo>
                    <a:cubicBezTo>
                      <a:pt x="5933" y="3765"/>
                      <a:pt x="5934" y="3765"/>
                      <a:pt x="5934" y="3762"/>
                    </a:cubicBezTo>
                    <a:cubicBezTo>
                      <a:pt x="5934" y="3759"/>
                      <a:pt x="5932" y="3759"/>
                      <a:pt x="5932" y="3756"/>
                    </a:cubicBezTo>
                    <a:cubicBezTo>
                      <a:pt x="5932" y="3753"/>
                      <a:pt x="5931" y="3753"/>
                      <a:pt x="5931" y="3750"/>
                    </a:cubicBezTo>
                    <a:cubicBezTo>
                      <a:pt x="5931" y="3748"/>
                      <a:pt x="5931" y="3748"/>
                      <a:pt x="5931" y="3745"/>
                    </a:cubicBezTo>
                    <a:cubicBezTo>
                      <a:pt x="5931" y="3742"/>
                      <a:pt x="5933" y="3742"/>
                      <a:pt x="5933" y="3739"/>
                    </a:cubicBezTo>
                    <a:cubicBezTo>
                      <a:pt x="5933" y="3736"/>
                      <a:pt x="5931" y="3736"/>
                      <a:pt x="5931" y="3733"/>
                    </a:cubicBezTo>
                    <a:cubicBezTo>
                      <a:pt x="5931" y="3730"/>
                      <a:pt x="5932" y="3730"/>
                      <a:pt x="5932" y="3727"/>
                    </a:cubicBezTo>
                    <a:cubicBezTo>
                      <a:pt x="5932" y="3724"/>
                      <a:pt x="5932" y="3724"/>
                      <a:pt x="5932" y="3721"/>
                    </a:cubicBezTo>
                    <a:cubicBezTo>
                      <a:pt x="5932" y="3718"/>
                      <a:pt x="5931" y="3718"/>
                      <a:pt x="5931" y="3715"/>
                    </a:cubicBezTo>
                    <a:cubicBezTo>
                      <a:pt x="5931" y="3712"/>
                      <a:pt x="5934" y="3712"/>
                      <a:pt x="5934" y="3709"/>
                    </a:cubicBezTo>
                    <a:cubicBezTo>
                      <a:pt x="5934" y="3706"/>
                      <a:pt x="5932" y="3706"/>
                      <a:pt x="5932" y="3704"/>
                    </a:cubicBezTo>
                    <a:cubicBezTo>
                      <a:pt x="5932" y="3701"/>
                      <a:pt x="5934" y="3701"/>
                      <a:pt x="5934" y="3698"/>
                    </a:cubicBezTo>
                    <a:cubicBezTo>
                      <a:pt x="5934" y="3695"/>
                      <a:pt x="5930" y="3695"/>
                      <a:pt x="5930" y="3692"/>
                    </a:cubicBezTo>
                    <a:cubicBezTo>
                      <a:pt x="5930" y="3689"/>
                      <a:pt x="5932" y="3689"/>
                      <a:pt x="5932" y="3686"/>
                    </a:cubicBezTo>
                    <a:cubicBezTo>
                      <a:pt x="5932" y="3683"/>
                      <a:pt x="5933" y="3683"/>
                      <a:pt x="5933" y="3680"/>
                    </a:cubicBezTo>
                    <a:cubicBezTo>
                      <a:pt x="5933" y="3677"/>
                      <a:pt x="5932" y="3677"/>
                      <a:pt x="5932" y="3674"/>
                    </a:cubicBezTo>
                    <a:cubicBezTo>
                      <a:pt x="5932" y="3671"/>
                      <a:pt x="5932" y="3671"/>
                      <a:pt x="5932" y="3668"/>
                    </a:cubicBezTo>
                    <a:cubicBezTo>
                      <a:pt x="5932" y="3665"/>
                      <a:pt x="5933" y="3665"/>
                      <a:pt x="5933" y="3662"/>
                    </a:cubicBezTo>
                    <a:cubicBezTo>
                      <a:pt x="5933" y="3660"/>
                      <a:pt x="5930" y="3660"/>
                      <a:pt x="5930" y="3657"/>
                    </a:cubicBezTo>
                    <a:cubicBezTo>
                      <a:pt x="5930" y="3654"/>
                      <a:pt x="5934" y="3654"/>
                      <a:pt x="5934" y="3651"/>
                    </a:cubicBezTo>
                    <a:cubicBezTo>
                      <a:pt x="5934" y="3648"/>
                      <a:pt x="5930" y="3648"/>
                      <a:pt x="5930" y="3645"/>
                    </a:cubicBezTo>
                    <a:cubicBezTo>
                      <a:pt x="5930" y="3642"/>
                      <a:pt x="5934" y="3642"/>
                      <a:pt x="5934" y="3639"/>
                    </a:cubicBezTo>
                    <a:cubicBezTo>
                      <a:pt x="5934" y="3636"/>
                      <a:pt x="5931" y="3636"/>
                      <a:pt x="5931" y="3633"/>
                    </a:cubicBezTo>
                    <a:cubicBezTo>
                      <a:pt x="5931" y="3630"/>
                      <a:pt x="5932" y="3630"/>
                      <a:pt x="5932" y="3627"/>
                    </a:cubicBezTo>
                    <a:cubicBezTo>
                      <a:pt x="5932" y="3624"/>
                      <a:pt x="5931" y="3624"/>
                      <a:pt x="5931" y="3621"/>
                    </a:cubicBezTo>
                    <a:cubicBezTo>
                      <a:pt x="5931" y="3619"/>
                      <a:pt x="5933" y="3619"/>
                      <a:pt x="5933" y="3616"/>
                    </a:cubicBezTo>
                    <a:cubicBezTo>
                      <a:pt x="5933" y="3613"/>
                      <a:pt x="5932" y="3613"/>
                      <a:pt x="5932" y="3610"/>
                    </a:cubicBezTo>
                    <a:cubicBezTo>
                      <a:pt x="5932" y="3607"/>
                      <a:pt x="5934" y="3607"/>
                      <a:pt x="5934" y="3604"/>
                    </a:cubicBezTo>
                    <a:cubicBezTo>
                      <a:pt x="5934" y="3601"/>
                      <a:pt x="5931" y="3601"/>
                      <a:pt x="5931" y="3598"/>
                    </a:cubicBezTo>
                    <a:cubicBezTo>
                      <a:pt x="5931" y="3595"/>
                      <a:pt x="5931" y="3595"/>
                      <a:pt x="5931" y="3592"/>
                    </a:cubicBezTo>
                    <a:cubicBezTo>
                      <a:pt x="5931" y="3589"/>
                      <a:pt x="5934" y="3589"/>
                      <a:pt x="5934" y="3586"/>
                    </a:cubicBezTo>
                    <a:cubicBezTo>
                      <a:pt x="5934" y="3583"/>
                      <a:pt x="5931" y="3583"/>
                      <a:pt x="5931" y="3580"/>
                    </a:cubicBezTo>
                    <a:cubicBezTo>
                      <a:pt x="5931" y="3578"/>
                      <a:pt x="5931" y="3578"/>
                      <a:pt x="5931" y="3575"/>
                    </a:cubicBezTo>
                    <a:cubicBezTo>
                      <a:pt x="5931" y="3572"/>
                      <a:pt x="5930" y="3572"/>
                      <a:pt x="5930" y="3569"/>
                    </a:cubicBezTo>
                    <a:cubicBezTo>
                      <a:pt x="5930" y="3566"/>
                      <a:pt x="5933" y="3566"/>
                      <a:pt x="5933" y="3563"/>
                    </a:cubicBezTo>
                    <a:cubicBezTo>
                      <a:pt x="5933" y="3560"/>
                      <a:pt x="5932" y="3560"/>
                      <a:pt x="5932" y="3557"/>
                    </a:cubicBezTo>
                    <a:cubicBezTo>
                      <a:pt x="5932" y="3554"/>
                      <a:pt x="5933" y="3554"/>
                      <a:pt x="5933" y="3551"/>
                    </a:cubicBezTo>
                    <a:cubicBezTo>
                      <a:pt x="5933" y="3548"/>
                      <a:pt x="5930" y="3548"/>
                      <a:pt x="5930" y="3545"/>
                    </a:cubicBezTo>
                    <a:cubicBezTo>
                      <a:pt x="5930" y="3542"/>
                      <a:pt x="5930" y="3542"/>
                      <a:pt x="5930" y="3539"/>
                    </a:cubicBezTo>
                    <a:cubicBezTo>
                      <a:pt x="5930" y="3537"/>
                      <a:pt x="5933" y="3537"/>
                      <a:pt x="5933" y="3534"/>
                    </a:cubicBezTo>
                    <a:cubicBezTo>
                      <a:pt x="5933" y="3531"/>
                      <a:pt x="5931" y="3531"/>
                      <a:pt x="5931" y="3528"/>
                    </a:cubicBezTo>
                    <a:cubicBezTo>
                      <a:pt x="5931" y="3525"/>
                      <a:pt x="5930" y="3525"/>
                      <a:pt x="5930" y="3522"/>
                    </a:cubicBezTo>
                    <a:cubicBezTo>
                      <a:pt x="5930" y="3519"/>
                      <a:pt x="5931" y="3519"/>
                      <a:pt x="5931" y="3516"/>
                    </a:cubicBezTo>
                    <a:cubicBezTo>
                      <a:pt x="5931" y="3513"/>
                      <a:pt x="5933" y="3513"/>
                      <a:pt x="5933" y="3510"/>
                    </a:cubicBezTo>
                    <a:cubicBezTo>
                      <a:pt x="5933" y="3507"/>
                      <a:pt x="5933" y="3507"/>
                      <a:pt x="5933" y="3504"/>
                    </a:cubicBezTo>
                    <a:cubicBezTo>
                      <a:pt x="5933" y="3501"/>
                      <a:pt x="5933" y="3501"/>
                      <a:pt x="5933" y="3498"/>
                    </a:cubicBezTo>
                    <a:cubicBezTo>
                      <a:pt x="5933" y="3496"/>
                      <a:pt x="5931" y="3496"/>
                      <a:pt x="5931" y="3493"/>
                    </a:cubicBezTo>
                    <a:cubicBezTo>
                      <a:pt x="5931" y="3490"/>
                      <a:pt x="5933" y="3490"/>
                      <a:pt x="5933" y="3487"/>
                    </a:cubicBezTo>
                    <a:cubicBezTo>
                      <a:pt x="5933" y="3484"/>
                      <a:pt x="5932" y="3484"/>
                      <a:pt x="5932" y="3481"/>
                    </a:cubicBezTo>
                    <a:cubicBezTo>
                      <a:pt x="5932" y="3478"/>
                      <a:pt x="5932" y="3478"/>
                      <a:pt x="5932" y="3475"/>
                    </a:cubicBezTo>
                    <a:cubicBezTo>
                      <a:pt x="5932" y="3472"/>
                      <a:pt x="5933" y="3472"/>
                      <a:pt x="5933" y="3469"/>
                    </a:cubicBezTo>
                    <a:cubicBezTo>
                      <a:pt x="5933" y="3466"/>
                      <a:pt x="5934" y="3466"/>
                      <a:pt x="5934" y="3463"/>
                    </a:cubicBezTo>
                    <a:cubicBezTo>
                      <a:pt x="5934" y="3460"/>
                      <a:pt x="5934" y="3460"/>
                      <a:pt x="5934" y="3457"/>
                    </a:cubicBezTo>
                    <a:cubicBezTo>
                      <a:pt x="5934" y="3455"/>
                      <a:pt x="5933" y="3455"/>
                      <a:pt x="5933" y="3452"/>
                    </a:cubicBezTo>
                    <a:cubicBezTo>
                      <a:pt x="5933" y="3449"/>
                      <a:pt x="5932" y="3449"/>
                      <a:pt x="5932" y="3446"/>
                    </a:cubicBezTo>
                    <a:cubicBezTo>
                      <a:pt x="5932" y="3443"/>
                      <a:pt x="5930" y="3443"/>
                      <a:pt x="5930" y="3440"/>
                    </a:cubicBezTo>
                    <a:cubicBezTo>
                      <a:pt x="5930" y="3437"/>
                      <a:pt x="5934" y="3437"/>
                      <a:pt x="5934" y="3434"/>
                    </a:cubicBezTo>
                    <a:cubicBezTo>
                      <a:pt x="5934" y="3431"/>
                      <a:pt x="5931" y="3431"/>
                      <a:pt x="5931" y="3428"/>
                    </a:cubicBezTo>
                    <a:cubicBezTo>
                      <a:pt x="5931" y="3425"/>
                      <a:pt x="5932" y="3425"/>
                      <a:pt x="5932" y="3422"/>
                    </a:cubicBezTo>
                    <a:cubicBezTo>
                      <a:pt x="5932" y="3419"/>
                      <a:pt x="5931" y="3419"/>
                      <a:pt x="5931" y="3416"/>
                    </a:cubicBezTo>
                    <a:cubicBezTo>
                      <a:pt x="5931" y="3414"/>
                      <a:pt x="5933" y="3414"/>
                      <a:pt x="5933" y="3411"/>
                    </a:cubicBezTo>
                    <a:cubicBezTo>
                      <a:pt x="5933" y="3408"/>
                      <a:pt x="5930" y="3408"/>
                      <a:pt x="5930" y="3405"/>
                    </a:cubicBezTo>
                    <a:cubicBezTo>
                      <a:pt x="5930" y="3402"/>
                      <a:pt x="5931" y="3402"/>
                      <a:pt x="5931" y="3399"/>
                    </a:cubicBezTo>
                    <a:cubicBezTo>
                      <a:pt x="5931" y="3396"/>
                      <a:pt x="5933" y="3396"/>
                      <a:pt x="5933" y="3393"/>
                    </a:cubicBezTo>
                    <a:cubicBezTo>
                      <a:pt x="5933" y="3390"/>
                      <a:pt x="5933" y="3390"/>
                      <a:pt x="5933" y="3387"/>
                    </a:cubicBezTo>
                    <a:cubicBezTo>
                      <a:pt x="5933" y="3384"/>
                      <a:pt x="5932" y="3384"/>
                      <a:pt x="5932" y="3381"/>
                    </a:cubicBezTo>
                    <a:cubicBezTo>
                      <a:pt x="5932" y="3378"/>
                      <a:pt x="5931" y="3378"/>
                      <a:pt x="5931" y="3375"/>
                    </a:cubicBezTo>
                    <a:cubicBezTo>
                      <a:pt x="5931" y="3372"/>
                      <a:pt x="5933" y="3372"/>
                      <a:pt x="5933" y="3370"/>
                    </a:cubicBezTo>
                    <a:cubicBezTo>
                      <a:pt x="5933" y="3367"/>
                      <a:pt x="5930" y="3367"/>
                      <a:pt x="5930" y="3364"/>
                    </a:cubicBezTo>
                    <a:cubicBezTo>
                      <a:pt x="5930" y="3361"/>
                      <a:pt x="5931" y="3361"/>
                      <a:pt x="5931" y="3358"/>
                    </a:cubicBezTo>
                    <a:cubicBezTo>
                      <a:pt x="5931" y="3355"/>
                      <a:pt x="5933" y="3355"/>
                      <a:pt x="5933" y="3352"/>
                    </a:cubicBezTo>
                    <a:cubicBezTo>
                      <a:pt x="5933" y="3349"/>
                      <a:pt x="5933" y="3349"/>
                      <a:pt x="5933" y="3346"/>
                    </a:cubicBezTo>
                    <a:cubicBezTo>
                      <a:pt x="5933" y="3343"/>
                      <a:pt x="5932" y="3343"/>
                      <a:pt x="5932" y="3340"/>
                    </a:cubicBezTo>
                    <a:cubicBezTo>
                      <a:pt x="5932" y="3337"/>
                      <a:pt x="5932" y="3337"/>
                      <a:pt x="5932" y="3334"/>
                    </a:cubicBezTo>
                    <a:cubicBezTo>
                      <a:pt x="5932" y="3331"/>
                      <a:pt x="5933" y="3331"/>
                      <a:pt x="5933" y="3329"/>
                    </a:cubicBezTo>
                    <a:cubicBezTo>
                      <a:pt x="5933" y="3326"/>
                      <a:pt x="5932" y="3326"/>
                      <a:pt x="5932" y="3323"/>
                    </a:cubicBezTo>
                    <a:cubicBezTo>
                      <a:pt x="5932" y="3320"/>
                      <a:pt x="5932" y="3320"/>
                      <a:pt x="5932" y="3317"/>
                    </a:cubicBezTo>
                    <a:cubicBezTo>
                      <a:pt x="5932" y="3314"/>
                      <a:pt x="5931" y="3314"/>
                      <a:pt x="5931" y="3311"/>
                    </a:cubicBezTo>
                    <a:cubicBezTo>
                      <a:pt x="5931" y="3308"/>
                      <a:pt x="5931" y="3308"/>
                      <a:pt x="5931" y="3305"/>
                    </a:cubicBezTo>
                    <a:cubicBezTo>
                      <a:pt x="5931" y="3302"/>
                      <a:pt x="5931" y="3302"/>
                      <a:pt x="5931" y="3299"/>
                    </a:cubicBezTo>
                    <a:cubicBezTo>
                      <a:pt x="5931" y="3296"/>
                      <a:pt x="5932" y="3296"/>
                      <a:pt x="5932" y="3293"/>
                    </a:cubicBezTo>
                    <a:cubicBezTo>
                      <a:pt x="5932" y="3290"/>
                      <a:pt x="5934" y="3290"/>
                      <a:pt x="5934" y="3287"/>
                    </a:cubicBezTo>
                    <a:cubicBezTo>
                      <a:pt x="5934" y="3284"/>
                      <a:pt x="5932" y="3284"/>
                      <a:pt x="5932" y="3282"/>
                    </a:cubicBezTo>
                    <a:cubicBezTo>
                      <a:pt x="5932" y="3279"/>
                      <a:pt x="5930" y="3279"/>
                      <a:pt x="5930" y="3276"/>
                    </a:cubicBezTo>
                    <a:cubicBezTo>
                      <a:pt x="5930" y="3273"/>
                      <a:pt x="5932" y="3273"/>
                      <a:pt x="5932" y="3270"/>
                    </a:cubicBezTo>
                    <a:cubicBezTo>
                      <a:pt x="5932" y="3267"/>
                      <a:pt x="5933" y="3267"/>
                      <a:pt x="5933" y="3264"/>
                    </a:cubicBezTo>
                    <a:cubicBezTo>
                      <a:pt x="5933" y="3261"/>
                      <a:pt x="5933" y="3261"/>
                      <a:pt x="5933" y="3258"/>
                    </a:cubicBezTo>
                    <a:cubicBezTo>
                      <a:pt x="5933" y="3255"/>
                      <a:pt x="5931" y="3255"/>
                      <a:pt x="5931" y="3252"/>
                    </a:cubicBezTo>
                    <a:cubicBezTo>
                      <a:pt x="5931" y="3249"/>
                      <a:pt x="5931" y="3249"/>
                      <a:pt x="5931" y="3246"/>
                    </a:cubicBezTo>
                    <a:cubicBezTo>
                      <a:pt x="5931" y="3243"/>
                      <a:pt x="5933" y="3243"/>
                      <a:pt x="5933" y="3240"/>
                    </a:cubicBezTo>
                    <a:cubicBezTo>
                      <a:pt x="5933" y="3237"/>
                      <a:pt x="5932" y="3237"/>
                      <a:pt x="5932" y="3235"/>
                    </a:cubicBezTo>
                    <a:cubicBezTo>
                      <a:pt x="5932" y="3232"/>
                      <a:pt x="5932" y="3232"/>
                      <a:pt x="5932" y="3229"/>
                    </a:cubicBezTo>
                    <a:cubicBezTo>
                      <a:pt x="5932" y="3226"/>
                      <a:pt x="5931" y="3226"/>
                      <a:pt x="5931" y="3223"/>
                    </a:cubicBezTo>
                    <a:cubicBezTo>
                      <a:pt x="5931" y="3220"/>
                      <a:pt x="5931" y="3220"/>
                      <a:pt x="5931" y="3217"/>
                    </a:cubicBezTo>
                    <a:cubicBezTo>
                      <a:pt x="5931" y="3214"/>
                      <a:pt x="5934" y="3214"/>
                      <a:pt x="5934" y="3211"/>
                    </a:cubicBezTo>
                    <a:cubicBezTo>
                      <a:pt x="5934" y="3208"/>
                      <a:pt x="5932" y="3208"/>
                      <a:pt x="5932" y="3205"/>
                    </a:cubicBezTo>
                    <a:cubicBezTo>
                      <a:pt x="5932" y="3202"/>
                      <a:pt x="5933" y="3202"/>
                      <a:pt x="5933" y="3199"/>
                    </a:cubicBezTo>
                    <a:cubicBezTo>
                      <a:pt x="5933" y="3196"/>
                      <a:pt x="5933" y="3196"/>
                      <a:pt x="5933" y="3193"/>
                    </a:cubicBezTo>
                    <a:cubicBezTo>
                      <a:pt x="5933" y="3190"/>
                      <a:pt x="5930" y="3190"/>
                      <a:pt x="5930" y="3187"/>
                    </a:cubicBezTo>
                    <a:cubicBezTo>
                      <a:pt x="5930" y="3185"/>
                      <a:pt x="5931" y="3185"/>
                      <a:pt x="5931" y="3182"/>
                    </a:cubicBezTo>
                    <a:cubicBezTo>
                      <a:pt x="5931" y="3179"/>
                      <a:pt x="5930" y="3179"/>
                      <a:pt x="5930" y="3176"/>
                    </a:cubicBezTo>
                    <a:cubicBezTo>
                      <a:pt x="5930" y="3173"/>
                      <a:pt x="5933" y="3173"/>
                      <a:pt x="5933" y="3170"/>
                    </a:cubicBezTo>
                    <a:cubicBezTo>
                      <a:pt x="5933" y="3167"/>
                      <a:pt x="5931" y="3167"/>
                      <a:pt x="5931" y="3164"/>
                    </a:cubicBezTo>
                    <a:cubicBezTo>
                      <a:pt x="5931" y="3161"/>
                      <a:pt x="5934" y="3161"/>
                      <a:pt x="5934" y="3158"/>
                    </a:cubicBezTo>
                    <a:cubicBezTo>
                      <a:pt x="5934" y="3155"/>
                      <a:pt x="5931" y="3155"/>
                      <a:pt x="5931" y="3152"/>
                    </a:cubicBezTo>
                    <a:cubicBezTo>
                      <a:pt x="5931" y="3149"/>
                      <a:pt x="5931" y="3149"/>
                      <a:pt x="5931" y="3146"/>
                    </a:cubicBezTo>
                    <a:cubicBezTo>
                      <a:pt x="5931" y="3143"/>
                      <a:pt x="5932" y="3143"/>
                      <a:pt x="5932" y="3140"/>
                    </a:cubicBezTo>
                    <a:cubicBezTo>
                      <a:pt x="5932" y="3138"/>
                      <a:pt x="5930" y="3138"/>
                      <a:pt x="5930" y="3135"/>
                    </a:cubicBezTo>
                    <a:cubicBezTo>
                      <a:pt x="5930" y="3132"/>
                      <a:pt x="5932" y="3132"/>
                      <a:pt x="5932" y="3129"/>
                    </a:cubicBezTo>
                    <a:cubicBezTo>
                      <a:pt x="5932" y="3126"/>
                      <a:pt x="5933" y="3126"/>
                      <a:pt x="5933" y="3123"/>
                    </a:cubicBezTo>
                    <a:cubicBezTo>
                      <a:pt x="5933" y="3120"/>
                      <a:pt x="5930" y="3120"/>
                      <a:pt x="5930" y="3117"/>
                    </a:cubicBezTo>
                    <a:cubicBezTo>
                      <a:pt x="5930" y="3114"/>
                      <a:pt x="5933" y="3114"/>
                      <a:pt x="5933" y="3111"/>
                    </a:cubicBezTo>
                    <a:cubicBezTo>
                      <a:pt x="5933" y="3108"/>
                      <a:pt x="5933" y="3108"/>
                      <a:pt x="5933" y="3105"/>
                    </a:cubicBezTo>
                    <a:cubicBezTo>
                      <a:pt x="5933" y="3102"/>
                      <a:pt x="5933" y="3102"/>
                      <a:pt x="5933" y="3099"/>
                    </a:cubicBezTo>
                    <a:cubicBezTo>
                      <a:pt x="5933" y="3096"/>
                      <a:pt x="5933" y="3096"/>
                      <a:pt x="5933" y="3093"/>
                    </a:cubicBezTo>
                    <a:cubicBezTo>
                      <a:pt x="5933" y="3091"/>
                      <a:pt x="5933" y="3091"/>
                      <a:pt x="5933" y="3088"/>
                    </a:cubicBezTo>
                    <a:cubicBezTo>
                      <a:pt x="5933" y="3085"/>
                      <a:pt x="5932" y="3085"/>
                      <a:pt x="5932" y="3082"/>
                    </a:cubicBezTo>
                    <a:cubicBezTo>
                      <a:pt x="5932" y="3079"/>
                      <a:pt x="5930" y="3079"/>
                      <a:pt x="5930" y="3076"/>
                    </a:cubicBezTo>
                    <a:cubicBezTo>
                      <a:pt x="5930" y="3073"/>
                      <a:pt x="5931" y="3073"/>
                      <a:pt x="5931" y="3070"/>
                    </a:cubicBezTo>
                    <a:cubicBezTo>
                      <a:pt x="5931" y="3067"/>
                      <a:pt x="5930" y="3067"/>
                      <a:pt x="5930" y="3064"/>
                    </a:cubicBezTo>
                    <a:cubicBezTo>
                      <a:pt x="5930" y="3061"/>
                      <a:pt x="5933" y="3061"/>
                      <a:pt x="5933" y="3058"/>
                    </a:cubicBezTo>
                    <a:cubicBezTo>
                      <a:pt x="5933" y="3055"/>
                      <a:pt x="5933" y="3055"/>
                      <a:pt x="5933" y="3052"/>
                    </a:cubicBezTo>
                    <a:cubicBezTo>
                      <a:pt x="5933" y="3049"/>
                      <a:pt x="5932" y="3049"/>
                      <a:pt x="5932" y="3047"/>
                    </a:cubicBezTo>
                    <a:cubicBezTo>
                      <a:pt x="5932" y="3044"/>
                      <a:pt x="5934" y="3044"/>
                      <a:pt x="5934" y="3041"/>
                    </a:cubicBezTo>
                    <a:cubicBezTo>
                      <a:pt x="5934" y="3038"/>
                      <a:pt x="5930" y="3038"/>
                      <a:pt x="5930" y="3035"/>
                    </a:cubicBezTo>
                    <a:cubicBezTo>
                      <a:pt x="5930" y="3032"/>
                      <a:pt x="5931" y="3032"/>
                      <a:pt x="5931" y="3029"/>
                    </a:cubicBezTo>
                    <a:cubicBezTo>
                      <a:pt x="5931" y="3026"/>
                      <a:pt x="5933" y="3026"/>
                      <a:pt x="5933" y="3023"/>
                    </a:cubicBezTo>
                    <a:cubicBezTo>
                      <a:pt x="5933" y="3020"/>
                      <a:pt x="5934" y="3020"/>
                      <a:pt x="5934" y="3017"/>
                    </a:cubicBezTo>
                    <a:cubicBezTo>
                      <a:pt x="5934" y="3014"/>
                      <a:pt x="5932" y="3014"/>
                      <a:pt x="5932" y="3011"/>
                    </a:cubicBezTo>
                    <a:cubicBezTo>
                      <a:pt x="5932" y="3008"/>
                      <a:pt x="5930" y="3008"/>
                      <a:pt x="5930" y="3005"/>
                    </a:cubicBezTo>
                    <a:cubicBezTo>
                      <a:pt x="5930" y="3003"/>
                      <a:pt x="5933" y="3003"/>
                      <a:pt x="5933" y="3000"/>
                    </a:cubicBezTo>
                    <a:cubicBezTo>
                      <a:pt x="5933" y="2997"/>
                      <a:pt x="5933" y="2997"/>
                      <a:pt x="5933" y="2994"/>
                    </a:cubicBezTo>
                    <a:cubicBezTo>
                      <a:pt x="5933" y="2991"/>
                      <a:pt x="5933" y="2991"/>
                      <a:pt x="5933" y="2988"/>
                    </a:cubicBezTo>
                    <a:cubicBezTo>
                      <a:pt x="5933" y="2985"/>
                      <a:pt x="5930" y="2985"/>
                      <a:pt x="5930" y="2982"/>
                    </a:cubicBezTo>
                    <a:cubicBezTo>
                      <a:pt x="5930" y="2979"/>
                      <a:pt x="5933" y="2979"/>
                      <a:pt x="5933" y="2976"/>
                    </a:cubicBezTo>
                    <a:cubicBezTo>
                      <a:pt x="5933" y="2973"/>
                      <a:pt x="5932" y="2973"/>
                      <a:pt x="5932" y="2970"/>
                    </a:cubicBezTo>
                    <a:cubicBezTo>
                      <a:pt x="5932" y="2967"/>
                      <a:pt x="5931" y="2967"/>
                      <a:pt x="5931" y="2964"/>
                    </a:cubicBezTo>
                    <a:cubicBezTo>
                      <a:pt x="5931" y="2961"/>
                      <a:pt x="5933" y="2961"/>
                      <a:pt x="5933" y="2959"/>
                    </a:cubicBezTo>
                    <a:cubicBezTo>
                      <a:pt x="5933" y="2956"/>
                      <a:pt x="5930" y="2956"/>
                      <a:pt x="5930" y="2953"/>
                    </a:cubicBezTo>
                    <a:cubicBezTo>
                      <a:pt x="5930" y="2950"/>
                      <a:pt x="5930" y="2950"/>
                      <a:pt x="5930" y="2947"/>
                    </a:cubicBezTo>
                    <a:cubicBezTo>
                      <a:pt x="5930" y="2944"/>
                      <a:pt x="5932" y="2944"/>
                      <a:pt x="5932" y="2941"/>
                    </a:cubicBezTo>
                    <a:cubicBezTo>
                      <a:pt x="5932" y="2938"/>
                      <a:pt x="5931" y="2938"/>
                      <a:pt x="5931" y="2935"/>
                    </a:cubicBezTo>
                    <a:cubicBezTo>
                      <a:pt x="5931" y="2932"/>
                      <a:pt x="5931" y="2932"/>
                      <a:pt x="5931" y="2929"/>
                    </a:cubicBezTo>
                    <a:cubicBezTo>
                      <a:pt x="5931" y="2926"/>
                      <a:pt x="5933" y="2926"/>
                      <a:pt x="5933" y="2923"/>
                    </a:cubicBezTo>
                    <a:cubicBezTo>
                      <a:pt x="5933" y="2920"/>
                      <a:pt x="5933" y="2920"/>
                      <a:pt x="5933" y="2917"/>
                    </a:cubicBezTo>
                    <a:cubicBezTo>
                      <a:pt x="5933" y="2915"/>
                      <a:pt x="5931" y="2915"/>
                      <a:pt x="5931" y="2912"/>
                    </a:cubicBezTo>
                    <a:cubicBezTo>
                      <a:pt x="5931" y="2909"/>
                      <a:pt x="5933" y="2909"/>
                      <a:pt x="5933" y="2906"/>
                    </a:cubicBezTo>
                    <a:cubicBezTo>
                      <a:pt x="5933" y="2903"/>
                      <a:pt x="5932" y="2903"/>
                      <a:pt x="5932" y="2900"/>
                    </a:cubicBezTo>
                    <a:cubicBezTo>
                      <a:pt x="5932" y="2897"/>
                      <a:pt x="5931" y="2897"/>
                      <a:pt x="5931" y="2894"/>
                    </a:cubicBezTo>
                    <a:cubicBezTo>
                      <a:pt x="5931" y="2891"/>
                      <a:pt x="5933" y="2891"/>
                      <a:pt x="5933" y="2888"/>
                    </a:cubicBezTo>
                    <a:cubicBezTo>
                      <a:pt x="5933" y="2885"/>
                      <a:pt x="5933" y="2885"/>
                      <a:pt x="5933" y="2882"/>
                    </a:cubicBezTo>
                    <a:cubicBezTo>
                      <a:pt x="5933" y="2879"/>
                      <a:pt x="5930" y="2879"/>
                      <a:pt x="5930" y="2876"/>
                    </a:cubicBezTo>
                    <a:cubicBezTo>
                      <a:pt x="5930" y="2873"/>
                      <a:pt x="5933" y="2873"/>
                      <a:pt x="5933" y="2870"/>
                    </a:cubicBezTo>
                    <a:cubicBezTo>
                      <a:pt x="5933" y="2868"/>
                      <a:pt x="5932" y="2868"/>
                      <a:pt x="5932" y="2865"/>
                    </a:cubicBezTo>
                    <a:cubicBezTo>
                      <a:pt x="5932" y="2862"/>
                      <a:pt x="5934" y="2862"/>
                      <a:pt x="5934" y="2859"/>
                    </a:cubicBezTo>
                    <a:cubicBezTo>
                      <a:pt x="5934" y="2856"/>
                      <a:pt x="5930" y="2856"/>
                      <a:pt x="5930" y="2853"/>
                    </a:cubicBezTo>
                    <a:cubicBezTo>
                      <a:pt x="5930" y="2850"/>
                      <a:pt x="5934" y="2850"/>
                      <a:pt x="5934" y="2847"/>
                    </a:cubicBezTo>
                    <a:cubicBezTo>
                      <a:pt x="5934" y="2844"/>
                      <a:pt x="5933" y="2844"/>
                      <a:pt x="5933" y="2841"/>
                    </a:cubicBezTo>
                    <a:cubicBezTo>
                      <a:pt x="5933" y="2838"/>
                      <a:pt x="5933" y="2838"/>
                      <a:pt x="5933" y="2835"/>
                    </a:cubicBezTo>
                    <a:cubicBezTo>
                      <a:pt x="5933" y="2832"/>
                      <a:pt x="5934" y="2832"/>
                      <a:pt x="5934" y="2829"/>
                    </a:cubicBezTo>
                    <a:cubicBezTo>
                      <a:pt x="5934" y="2826"/>
                      <a:pt x="5931" y="2826"/>
                      <a:pt x="5931" y="2823"/>
                    </a:cubicBezTo>
                    <a:cubicBezTo>
                      <a:pt x="5931" y="2821"/>
                      <a:pt x="5932" y="2821"/>
                      <a:pt x="5932" y="2818"/>
                    </a:cubicBezTo>
                    <a:cubicBezTo>
                      <a:pt x="5932" y="2815"/>
                      <a:pt x="5929" y="2815"/>
                      <a:pt x="5929" y="2812"/>
                    </a:cubicBezTo>
                    <a:cubicBezTo>
                      <a:pt x="5929" y="2809"/>
                      <a:pt x="5931" y="2809"/>
                      <a:pt x="5931" y="2806"/>
                    </a:cubicBezTo>
                    <a:cubicBezTo>
                      <a:pt x="5931" y="2803"/>
                      <a:pt x="5930" y="2803"/>
                      <a:pt x="5930" y="2800"/>
                    </a:cubicBezTo>
                    <a:cubicBezTo>
                      <a:pt x="5930" y="2797"/>
                      <a:pt x="5932" y="2797"/>
                      <a:pt x="5932" y="2794"/>
                    </a:cubicBezTo>
                    <a:cubicBezTo>
                      <a:pt x="5932" y="2791"/>
                      <a:pt x="5934" y="2791"/>
                      <a:pt x="5934" y="2788"/>
                    </a:cubicBezTo>
                    <a:cubicBezTo>
                      <a:pt x="5934" y="2785"/>
                      <a:pt x="5933" y="2785"/>
                      <a:pt x="5933" y="2782"/>
                    </a:cubicBezTo>
                    <a:cubicBezTo>
                      <a:pt x="5933" y="2779"/>
                      <a:pt x="5931" y="2779"/>
                      <a:pt x="5931" y="2776"/>
                    </a:cubicBezTo>
                    <a:cubicBezTo>
                      <a:pt x="5931" y="2773"/>
                      <a:pt x="5933" y="2773"/>
                      <a:pt x="5933" y="2771"/>
                    </a:cubicBezTo>
                    <a:cubicBezTo>
                      <a:pt x="5933" y="2768"/>
                      <a:pt x="5934" y="2768"/>
                      <a:pt x="5934" y="2765"/>
                    </a:cubicBezTo>
                    <a:cubicBezTo>
                      <a:pt x="5934" y="2762"/>
                      <a:pt x="5932" y="2762"/>
                      <a:pt x="5932" y="2759"/>
                    </a:cubicBezTo>
                    <a:cubicBezTo>
                      <a:pt x="5932" y="2756"/>
                      <a:pt x="5933" y="2756"/>
                      <a:pt x="5933" y="2753"/>
                    </a:cubicBezTo>
                    <a:cubicBezTo>
                      <a:pt x="5933" y="2750"/>
                      <a:pt x="5931" y="2750"/>
                      <a:pt x="5931" y="2747"/>
                    </a:cubicBezTo>
                    <a:cubicBezTo>
                      <a:pt x="5931" y="2744"/>
                      <a:pt x="5933" y="2744"/>
                      <a:pt x="5933" y="2741"/>
                    </a:cubicBezTo>
                    <a:cubicBezTo>
                      <a:pt x="5933" y="2738"/>
                      <a:pt x="5931" y="2738"/>
                      <a:pt x="5931" y="2735"/>
                    </a:cubicBezTo>
                    <a:cubicBezTo>
                      <a:pt x="5931" y="2732"/>
                      <a:pt x="5930" y="2732"/>
                      <a:pt x="5930" y="2729"/>
                    </a:cubicBezTo>
                    <a:cubicBezTo>
                      <a:pt x="5930" y="2726"/>
                      <a:pt x="5933" y="2726"/>
                      <a:pt x="5933" y="2723"/>
                    </a:cubicBezTo>
                    <a:cubicBezTo>
                      <a:pt x="5933" y="2721"/>
                      <a:pt x="5930" y="2721"/>
                      <a:pt x="5930" y="2718"/>
                    </a:cubicBezTo>
                    <a:cubicBezTo>
                      <a:pt x="5930" y="2715"/>
                      <a:pt x="5929" y="2715"/>
                      <a:pt x="5929" y="2712"/>
                    </a:cubicBezTo>
                    <a:cubicBezTo>
                      <a:pt x="5929" y="2709"/>
                      <a:pt x="5930" y="2709"/>
                      <a:pt x="5930" y="2706"/>
                    </a:cubicBezTo>
                    <a:cubicBezTo>
                      <a:pt x="5930" y="2703"/>
                      <a:pt x="5932" y="2703"/>
                      <a:pt x="5932" y="2700"/>
                    </a:cubicBezTo>
                    <a:cubicBezTo>
                      <a:pt x="5932" y="2697"/>
                      <a:pt x="5930" y="2697"/>
                      <a:pt x="5930" y="2694"/>
                    </a:cubicBezTo>
                    <a:cubicBezTo>
                      <a:pt x="5930" y="2691"/>
                      <a:pt x="5932" y="2691"/>
                      <a:pt x="5932" y="2688"/>
                    </a:cubicBezTo>
                    <a:cubicBezTo>
                      <a:pt x="5932" y="2685"/>
                      <a:pt x="5934" y="2685"/>
                      <a:pt x="5934" y="2682"/>
                    </a:cubicBezTo>
                    <a:cubicBezTo>
                      <a:pt x="5934" y="2679"/>
                      <a:pt x="5932" y="2679"/>
                      <a:pt x="5932" y="2676"/>
                    </a:cubicBezTo>
                    <a:cubicBezTo>
                      <a:pt x="5932" y="2674"/>
                      <a:pt x="5933" y="2674"/>
                      <a:pt x="5933" y="2671"/>
                    </a:cubicBezTo>
                    <a:cubicBezTo>
                      <a:pt x="5933" y="2668"/>
                      <a:pt x="5930" y="2668"/>
                      <a:pt x="5930" y="2665"/>
                    </a:cubicBezTo>
                    <a:cubicBezTo>
                      <a:pt x="5930" y="2662"/>
                      <a:pt x="5932" y="2662"/>
                      <a:pt x="5932" y="2659"/>
                    </a:cubicBezTo>
                    <a:cubicBezTo>
                      <a:pt x="5932" y="2656"/>
                      <a:pt x="5933" y="2656"/>
                      <a:pt x="5933" y="2653"/>
                    </a:cubicBezTo>
                    <a:cubicBezTo>
                      <a:pt x="5933" y="2650"/>
                      <a:pt x="5930" y="2650"/>
                      <a:pt x="5930" y="2647"/>
                    </a:cubicBezTo>
                    <a:cubicBezTo>
                      <a:pt x="5930" y="2644"/>
                      <a:pt x="5930" y="2644"/>
                      <a:pt x="5930" y="2641"/>
                    </a:cubicBezTo>
                    <a:cubicBezTo>
                      <a:pt x="5930" y="2638"/>
                      <a:pt x="5932" y="2638"/>
                      <a:pt x="5932" y="2635"/>
                    </a:cubicBezTo>
                    <a:cubicBezTo>
                      <a:pt x="5932" y="2632"/>
                      <a:pt x="5930" y="2632"/>
                      <a:pt x="5930" y="2629"/>
                    </a:cubicBezTo>
                    <a:cubicBezTo>
                      <a:pt x="5930" y="2627"/>
                      <a:pt x="5932" y="2627"/>
                      <a:pt x="5932" y="2624"/>
                    </a:cubicBezTo>
                    <a:cubicBezTo>
                      <a:pt x="5932" y="2621"/>
                      <a:pt x="5930" y="2621"/>
                      <a:pt x="5930" y="2618"/>
                    </a:cubicBezTo>
                    <a:cubicBezTo>
                      <a:pt x="5930" y="2615"/>
                      <a:pt x="5930" y="2615"/>
                      <a:pt x="5930" y="2612"/>
                    </a:cubicBezTo>
                    <a:cubicBezTo>
                      <a:pt x="5930" y="2609"/>
                      <a:pt x="5933" y="2609"/>
                      <a:pt x="5933" y="2606"/>
                    </a:cubicBezTo>
                    <a:cubicBezTo>
                      <a:pt x="5933" y="2603"/>
                      <a:pt x="5934" y="2603"/>
                      <a:pt x="5934" y="2600"/>
                    </a:cubicBezTo>
                    <a:cubicBezTo>
                      <a:pt x="5934" y="2597"/>
                      <a:pt x="5933" y="2597"/>
                      <a:pt x="5933" y="2594"/>
                    </a:cubicBezTo>
                    <a:cubicBezTo>
                      <a:pt x="5933" y="2591"/>
                      <a:pt x="5932" y="2591"/>
                      <a:pt x="5932" y="2588"/>
                    </a:cubicBezTo>
                    <a:cubicBezTo>
                      <a:pt x="5932" y="2585"/>
                      <a:pt x="5931" y="2585"/>
                      <a:pt x="5931" y="2582"/>
                    </a:cubicBezTo>
                    <a:cubicBezTo>
                      <a:pt x="5931" y="2580"/>
                      <a:pt x="5932" y="2580"/>
                      <a:pt x="5932" y="2577"/>
                    </a:cubicBezTo>
                    <a:cubicBezTo>
                      <a:pt x="5932" y="2574"/>
                      <a:pt x="5932" y="2574"/>
                      <a:pt x="5932" y="2571"/>
                    </a:cubicBezTo>
                    <a:cubicBezTo>
                      <a:pt x="5932" y="2568"/>
                      <a:pt x="5933" y="2568"/>
                      <a:pt x="5933" y="2565"/>
                    </a:cubicBezTo>
                    <a:cubicBezTo>
                      <a:pt x="5933" y="2562"/>
                      <a:pt x="5930" y="2562"/>
                      <a:pt x="5930" y="2559"/>
                    </a:cubicBezTo>
                    <a:cubicBezTo>
                      <a:pt x="5930" y="2556"/>
                      <a:pt x="5932" y="2556"/>
                      <a:pt x="5932" y="2553"/>
                    </a:cubicBezTo>
                    <a:cubicBezTo>
                      <a:pt x="5932" y="2550"/>
                      <a:pt x="5933" y="2550"/>
                      <a:pt x="5933" y="2547"/>
                    </a:cubicBezTo>
                    <a:cubicBezTo>
                      <a:pt x="5933" y="2544"/>
                      <a:pt x="5931" y="2544"/>
                      <a:pt x="5931" y="2541"/>
                    </a:cubicBezTo>
                    <a:cubicBezTo>
                      <a:pt x="5931" y="2538"/>
                      <a:pt x="5930" y="2538"/>
                      <a:pt x="5930" y="2535"/>
                    </a:cubicBezTo>
                    <a:cubicBezTo>
                      <a:pt x="5930" y="2533"/>
                      <a:pt x="5932" y="2533"/>
                      <a:pt x="5932" y="2530"/>
                    </a:cubicBezTo>
                    <a:cubicBezTo>
                      <a:pt x="5932" y="2527"/>
                      <a:pt x="5933" y="2527"/>
                      <a:pt x="5933" y="2524"/>
                    </a:cubicBezTo>
                    <a:cubicBezTo>
                      <a:pt x="5933" y="2521"/>
                      <a:pt x="5933" y="2521"/>
                      <a:pt x="5933" y="2518"/>
                    </a:cubicBezTo>
                    <a:cubicBezTo>
                      <a:pt x="5933" y="2515"/>
                      <a:pt x="5931" y="2515"/>
                      <a:pt x="5931" y="2512"/>
                    </a:cubicBezTo>
                    <a:cubicBezTo>
                      <a:pt x="5931" y="2509"/>
                      <a:pt x="5933" y="2509"/>
                      <a:pt x="5933" y="2506"/>
                    </a:cubicBezTo>
                    <a:cubicBezTo>
                      <a:pt x="5933" y="2503"/>
                      <a:pt x="5931" y="2503"/>
                      <a:pt x="5931" y="2500"/>
                    </a:cubicBezTo>
                    <a:cubicBezTo>
                      <a:pt x="5931" y="2497"/>
                      <a:pt x="5930" y="2497"/>
                      <a:pt x="5930" y="2494"/>
                    </a:cubicBezTo>
                    <a:cubicBezTo>
                      <a:pt x="5930" y="2491"/>
                      <a:pt x="5931" y="2491"/>
                      <a:pt x="5931" y="2488"/>
                    </a:cubicBezTo>
                    <a:cubicBezTo>
                      <a:pt x="5931" y="2485"/>
                      <a:pt x="5933" y="2485"/>
                      <a:pt x="5933" y="2483"/>
                    </a:cubicBezTo>
                    <a:cubicBezTo>
                      <a:pt x="5933" y="2480"/>
                      <a:pt x="5934" y="2480"/>
                      <a:pt x="5934" y="2477"/>
                    </a:cubicBezTo>
                    <a:cubicBezTo>
                      <a:pt x="5934" y="2474"/>
                      <a:pt x="5931" y="2474"/>
                      <a:pt x="5931" y="2471"/>
                    </a:cubicBezTo>
                    <a:cubicBezTo>
                      <a:pt x="5931" y="2468"/>
                      <a:pt x="5930" y="2468"/>
                      <a:pt x="5930" y="2465"/>
                    </a:cubicBezTo>
                    <a:cubicBezTo>
                      <a:pt x="5930" y="2462"/>
                      <a:pt x="5932" y="2462"/>
                      <a:pt x="5932" y="2459"/>
                    </a:cubicBezTo>
                    <a:cubicBezTo>
                      <a:pt x="5932" y="2456"/>
                      <a:pt x="5930" y="2456"/>
                      <a:pt x="5930" y="2453"/>
                    </a:cubicBezTo>
                    <a:cubicBezTo>
                      <a:pt x="5930" y="2450"/>
                      <a:pt x="5934" y="2450"/>
                      <a:pt x="5934" y="2447"/>
                    </a:cubicBezTo>
                    <a:cubicBezTo>
                      <a:pt x="5934" y="2444"/>
                      <a:pt x="5932" y="2444"/>
                      <a:pt x="5932" y="2441"/>
                    </a:cubicBezTo>
                    <a:cubicBezTo>
                      <a:pt x="5932" y="2438"/>
                      <a:pt x="5930" y="2438"/>
                      <a:pt x="5930" y="2435"/>
                    </a:cubicBezTo>
                    <a:cubicBezTo>
                      <a:pt x="5930" y="2432"/>
                      <a:pt x="5930" y="2432"/>
                      <a:pt x="5930" y="2430"/>
                    </a:cubicBezTo>
                    <a:cubicBezTo>
                      <a:pt x="5930" y="2427"/>
                      <a:pt x="5930" y="2427"/>
                      <a:pt x="5930" y="2424"/>
                    </a:cubicBezTo>
                    <a:cubicBezTo>
                      <a:pt x="5930" y="2421"/>
                      <a:pt x="5932" y="2421"/>
                      <a:pt x="5932" y="2418"/>
                    </a:cubicBezTo>
                    <a:cubicBezTo>
                      <a:pt x="5932" y="2415"/>
                      <a:pt x="5930" y="2415"/>
                      <a:pt x="5930" y="2412"/>
                    </a:cubicBezTo>
                    <a:cubicBezTo>
                      <a:pt x="5930" y="2409"/>
                      <a:pt x="5932" y="2409"/>
                      <a:pt x="5932" y="2406"/>
                    </a:cubicBezTo>
                    <a:cubicBezTo>
                      <a:pt x="5932" y="2403"/>
                      <a:pt x="5934" y="2403"/>
                      <a:pt x="5934" y="2400"/>
                    </a:cubicBezTo>
                    <a:cubicBezTo>
                      <a:pt x="5934" y="2397"/>
                      <a:pt x="5930" y="2397"/>
                      <a:pt x="5930" y="2394"/>
                    </a:cubicBezTo>
                    <a:cubicBezTo>
                      <a:pt x="5930" y="2391"/>
                      <a:pt x="5931" y="2391"/>
                      <a:pt x="5931" y="2388"/>
                    </a:cubicBezTo>
                    <a:cubicBezTo>
                      <a:pt x="5931" y="2385"/>
                      <a:pt x="5930" y="2385"/>
                      <a:pt x="5930" y="2383"/>
                    </a:cubicBezTo>
                    <a:cubicBezTo>
                      <a:pt x="5930" y="2380"/>
                      <a:pt x="5931" y="2380"/>
                      <a:pt x="5931" y="2377"/>
                    </a:cubicBezTo>
                    <a:cubicBezTo>
                      <a:pt x="5931" y="2374"/>
                      <a:pt x="5932" y="2374"/>
                      <a:pt x="5932" y="2371"/>
                    </a:cubicBezTo>
                    <a:cubicBezTo>
                      <a:pt x="5932" y="2368"/>
                      <a:pt x="5931" y="2368"/>
                      <a:pt x="5931" y="2365"/>
                    </a:cubicBezTo>
                    <a:cubicBezTo>
                      <a:pt x="5931" y="2362"/>
                      <a:pt x="5932" y="2362"/>
                      <a:pt x="5932" y="2359"/>
                    </a:cubicBezTo>
                    <a:cubicBezTo>
                      <a:pt x="5932" y="2356"/>
                      <a:pt x="5934" y="2356"/>
                      <a:pt x="5934" y="2353"/>
                    </a:cubicBezTo>
                    <a:cubicBezTo>
                      <a:pt x="5934" y="2350"/>
                      <a:pt x="5932" y="2350"/>
                      <a:pt x="5932" y="2347"/>
                    </a:cubicBezTo>
                    <a:cubicBezTo>
                      <a:pt x="5932" y="2344"/>
                      <a:pt x="5934" y="2344"/>
                      <a:pt x="5934" y="2341"/>
                    </a:cubicBezTo>
                    <a:cubicBezTo>
                      <a:pt x="5934" y="2338"/>
                      <a:pt x="5932" y="2338"/>
                      <a:pt x="5932" y="2336"/>
                    </a:cubicBezTo>
                    <a:cubicBezTo>
                      <a:pt x="5932" y="2333"/>
                      <a:pt x="5930" y="2333"/>
                      <a:pt x="5930" y="2330"/>
                    </a:cubicBezTo>
                    <a:cubicBezTo>
                      <a:pt x="5930" y="2327"/>
                      <a:pt x="5932" y="2327"/>
                      <a:pt x="5932" y="2324"/>
                    </a:cubicBezTo>
                    <a:cubicBezTo>
                      <a:pt x="5932" y="2321"/>
                      <a:pt x="5931" y="2321"/>
                      <a:pt x="5931" y="2318"/>
                    </a:cubicBezTo>
                    <a:cubicBezTo>
                      <a:pt x="5931" y="2315"/>
                      <a:pt x="5933" y="2315"/>
                      <a:pt x="5933" y="2312"/>
                    </a:cubicBezTo>
                    <a:cubicBezTo>
                      <a:pt x="5933" y="2309"/>
                      <a:pt x="5933" y="2309"/>
                      <a:pt x="5933" y="2306"/>
                    </a:cubicBezTo>
                    <a:cubicBezTo>
                      <a:pt x="5933" y="2303"/>
                      <a:pt x="5931" y="2303"/>
                      <a:pt x="5931" y="2300"/>
                    </a:cubicBezTo>
                    <a:cubicBezTo>
                      <a:pt x="5931" y="2297"/>
                      <a:pt x="5931" y="2297"/>
                      <a:pt x="5931" y="2294"/>
                    </a:cubicBezTo>
                    <a:cubicBezTo>
                      <a:pt x="5931" y="2291"/>
                      <a:pt x="5934" y="2291"/>
                      <a:pt x="5934" y="2288"/>
                    </a:cubicBezTo>
                    <a:cubicBezTo>
                      <a:pt x="5934" y="2286"/>
                      <a:pt x="5931" y="2286"/>
                      <a:pt x="5931" y="2283"/>
                    </a:cubicBezTo>
                    <a:cubicBezTo>
                      <a:pt x="5931" y="2280"/>
                      <a:pt x="5930" y="2280"/>
                      <a:pt x="5930" y="2277"/>
                    </a:cubicBezTo>
                    <a:cubicBezTo>
                      <a:pt x="5930" y="2274"/>
                      <a:pt x="5930" y="2274"/>
                      <a:pt x="5930" y="2271"/>
                    </a:cubicBezTo>
                    <a:cubicBezTo>
                      <a:pt x="5930" y="2268"/>
                      <a:pt x="5934" y="2268"/>
                      <a:pt x="5934" y="2265"/>
                    </a:cubicBezTo>
                    <a:cubicBezTo>
                      <a:pt x="5934" y="2262"/>
                      <a:pt x="5932" y="2262"/>
                      <a:pt x="5932" y="2259"/>
                    </a:cubicBezTo>
                    <a:cubicBezTo>
                      <a:pt x="5932" y="2256"/>
                      <a:pt x="5931" y="2256"/>
                      <a:pt x="5931" y="2253"/>
                    </a:cubicBezTo>
                    <a:cubicBezTo>
                      <a:pt x="5931" y="2250"/>
                      <a:pt x="5930" y="2250"/>
                      <a:pt x="5930" y="2247"/>
                    </a:cubicBezTo>
                    <a:cubicBezTo>
                      <a:pt x="5930" y="2244"/>
                      <a:pt x="5930" y="2244"/>
                      <a:pt x="5930" y="2241"/>
                    </a:cubicBezTo>
                    <a:cubicBezTo>
                      <a:pt x="5930" y="2238"/>
                      <a:pt x="5931" y="2238"/>
                      <a:pt x="5931" y="2235"/>
                    </a:cubicBezTo>
                    <a:cubicBezTo>
                      <a:pt x="5931" y="2233"/>
                      <a:pt x="5930" y="2233"/>
                      <a:pt x="5930" y="2230"/>
                    </a:cubicBezTo>
                    <a:cubicBezTo>
                      <a:pt x="5930" y="2227"/>
                      <a:pt x="5934" y="2227"/>
                      <a:pt x="5934" y="2224"/>
                    </a:cubicBezTo>
                    <a:cubicBezTo>
                      <a:pt x="5934" y="2221"/>
                      <a:pt x="5930" y="2221"/>
                      <a:pt x="5930" y="2218"/>
                    </a:cubicBezTo>
                    <a:cubicBezTo>
                      <a:pt x="5930" y="2215"/>
                      <a:pt x="5931" y="2215"/>
                      <a:pt x="5931" y="2212"/>
                    </a:cubicBezTo>
                    <a:cubicBezTo>
                      <a:pt x="5931" y="2209"/>
                      <a:pt x="5932" y="2209"/>
                      <a:pt x="5932" y="2206"/>
                    </a:cubicBezTo>
                    <a:cubicBezTo>
                      <a:pt x="5932" y="2203"/>
                      <a:pt x="5933" y="2203"/>
                      <a:pt x="5933" y="2200"/>
                    </a:cubicBezTo>
                    <a:cubicBezTo>
                      <a:pt x="5933" y="2197"/>
                      <a:pt x="5932" y="2197"/>
                      <a:pt x="5932" y="2194"/>
                    </a:cubicBezTo>
                    <a:cubicBezTo>
                      <a:pt x="5932" y="2191"/>
                      <a:pt x="5930" y="2191"/>
                      <a:pt x="5930" y="2188"/>
                    </a:cubicBezTo>
                    <a:cubicBezTo>
                      <a:pt x="5930" y="2185"/>
                      <a:pt x="5931" y="2185"/>
                      <a:pt x="5931" y="2183"/>
                    </a:cubicBezTo>
                    <a:cubicBezTo>
                      <a:pt x="5931" y="2180"/>
                      <a:pt x="5931" y="2180"/>
                      <a:pt x="5931" y="2177"/>
                    </a:cubicBezTo>
                    <a:cubicBezTo>
                      <a:pt x="5931" y="2174"/>
                      <a:pt x="5932" y="2174"/>
                      <a:pt x="5932" y="2171"/>
                    </a:cubicBezTo>
                    <a:cubicBezTo>
                      <a:pt x="5932" y="2168"/>
                      <a:pt x="5933" y="2168"/>
                      <a:pt x="5933" y="2165"/>
                    </a:cubicBezTo>
                    <a:cubicBezTo>
                      <a:pt x="5933" y="2162"/>
                      <a:pt x="5932" y="2162"/>
                      <a:pt x="5932" y="2159"/>
                    </a:cubicBezTo>
                    <a:cubicBezTo>
                      <a:pt x="5932" y="2156"/>
                      <a:pt x="5930" y="2156"/>
                      <a:pt x="5930" y="2153"/>
                    </a:cubicBezTo>
                    <a:cubicBezTo>
                      <a:pt x="5930" y="2150"/>
                      <a:pt x="5931" y="2150"/>
                      <a:pt x="5931" y="2147"/>
                    </a:cubicBezTo>
                    <a:cubicBezTo>
                      <a:pt x="5931" y="2144"/>
                      <a:pt x="5931" y="2144"/>
                      <a:pt x="5931" y="2141"/>
                    </a:cubicBezTo>
                    <a:cubicBezTo>
                      <a:pt x="5931" y="2138"/>
                      <a:pt x="5933" y="2138"/>
                      <a:pt x="5933" y="2135"/>
                    </a:cubicBezTo>
                    <a:cubicBezTo>
                      <a:pt x="5933" y="2133"/>
                      <a:pt x="5934" y="2133"/>
                      <a:pt x="5934" y="2130"/>
                    </a:cubicBezTo>
                    <a:cubicBezTo>
                      <a:pt x="5934" y="2127"/>
                      <a:pt x="5933" y="2127"/>
                      <a:pt x="5933" y="2124"/>
                    </a:cubicBezTo>
                    <a:cubicBezTo>
                      <a:pt x="5933" y="2121"/>
                      <a:pt x="5933" y="2121"/>
                      <a:pt x="5933" y="2118"/>
                    </a:cubicBezTo>
                    <a:cubicBezTo>
                      <a:pt x="5933" y="2115"/>
                      <a:pt x="5933" y="2115"/>
                      <a:pt x="5933" y="2112"/>
                    </a:cubicBezTo>
                    <a:cubicBezTo>
                      <a:pt x="5933" y="2109"/>
                      <a:pt x="5930" y="2109"/>
                      <a:pt x="5930" y="2106"/>
                    </a:cubicBezTo>
                    <a:cubicBezTo>
                      <a:pt x="5930" y="2103"/>
                      <a:pt x="5930" y="2103"/>
                      <a:pt x="5930" y="2100"/>
                    </a:cubicBezTo>
                    <a:cubicBezTo>
                      <a:pt x="5930" y="2097"/>
                      <a:pt x="5934" y="2097"/>
                      <a:pt x="5934" y="2094"/>
                    </a:cubicBezTo>
                    <a:cubicBezTo>
                      <a:pt x="5934" y="2091"/>
                      <a:pt x="5934" y="2091"/>
                      <a:pt x="5934" y="2088"/>
                    </a:cubicBezTo>
                    <a:cubicBezTo>
                      <a:pt x="5934" y="2085"/>
                      <a:pt x="5933" y="2085"/>
                      <a:pt x="5933" y="2082"/>
                    </a:cubicBezTo>
                    <a:cubicBezTo>
                      <a:pt x="5933" y="2080"/>
                      <a:pt x="5933" y="2080"/>
                      <a:pt x="5933" y="2077"/>
                    </a:cubicBezTo>
                    <a:cubicBezTo>
                      <a:pt x="5933" y="2074"/>
                      <a:pt x="5931" y="2074"/>
                      <a:pt x="5931" y="2071"/>
                    </a:cubicBezTo>
                    <a:cubicBezTo>
                      <a:pt x="5931" y="2068"/>
                      <a:pt x="5933" y="2068"/>
                      <a:pt x="5933" y="2065"/>
                    </a:cubicBezTo>
                    <a:cubicBezTo>
                      <a:pt x="5933" y="2062"/>
                      <a:pt x="5932" y="2062"/>
                      <a:pt x="5932" y="2059"/>
                    </a:cubicBezTo>
                    <a:cubicBezTo>
                      <a:pt x="5932" y="2056"/>
                      <a:pt x="5930" y="2056"/>
                      <a:pt x="5930" y="2053"/>
                    </a:cubicBezTo>
                    <a:cubicBezTo>
                      <a:pt x="5930" y="2050"/>
                      <a:pt x="5930" y="2050"/>
                      <a:pt x="5930" y="2047"/>
                    </a:cubicBezTo>
                    <a:cubicBezTo>
                      <a:pt x="5930" y="2044"/>
                      <a:pt x="5930" y="2044"/>
                      <a:pt x="5930" y="2041"/>
                    </a:cubicBezTo>
                    <a:cubicBezTo>
                      <a:pt x="5930" y="2038"/>
                      <a:pt x="5932" y="2038"/>
                      <a:pt x="5932" y="2035"/>
                    </a:cubicBezTo>
                    <a:cubicBezTo>
                      <a:pt x="5932" y="2032"/>
                      <a:pt x="5933" y="2032"/>
                      <a:pt x="5933" y="2029"/>
                    </a:cubicBezTo>
                    <a:cubicBezTo>
                      <a:pt x="5933" y="2027"/>
                      <a:pt x="5934" y="2027"/>
                      <a:pt x="5934" y="2024"/>
                    </a:cubicBezTo>
                    <a:cubicBezTo>
                      <a:pt x="5934" y="2021"/>
                      <a:pt x="5930" y="2021"/>
                      <a:pt x="5930" y="2018"/>
                    </a:cubicBezTo>
                    <a:cubicBezTo>
                      <a:pt x="5930" y="2015"/>
                      <a:pt x="5934" y="2015"/>
                      <a:pt x="5934" y="2012"/>
                    </a:cubicBezTo>
                    <a:cubicBezTo>
                      <a:pt x="5934" y="2009"/>
                      <a:pt x="5933" y="2009"/>
                      <a:pt x="5933" y="2006"/>
                    </a:cubicBezTo>
                    <a:cubicBezTo>
                      <a:pt x="5933" y="2003"/>
                      <a:pt x="5932" y="2003"/>
                      <a:pt x="5932" y="2000"/>
                    </a:cubicBezTo>
                    <a:cubicBezTo>
                      <a:pt x="5932" y="1997"/>
                      <a:pt x="5930" y="1997"/>
                      <a:pt x="5930" y="1994"/>
                    </a:cubicBezTo>
                    <a:cubicBezTo>
                      <a:pt x="5930" y="1991"/>
                      <a:pt x="5930" y="1991"/>
                      <a:pt x="5930" y="1988"/>
                    </a:cubicBezTo>
                    <a:cubicBezTo>
                      <a:pt x="5930" y="1985"/>
                      <a:pt x="5932" y="1985"/>
                      <a:pt x="5932" y="1982"/>
                    </a:cubicBezTo>
                    <a:cubicBezTo>
                      <a:pt x="5932" y="1979"/>
                      <a:pt x="5933" y="1979"/>
                      <a:pt x="5933" y="1977"/>
                    </a:cubicBezTo>
                    <a:cubicBezTo>
                      <a:pt x="5933" y="1974"/>
                      <a:pt x="5929" y="1974"/>
                      <a:pt x="5929" y="1971"/>
                    </a:cubicBezTo>
                    <a:cubicBezTo>
                      <a:pt x="5929" y="1968"/>
                      <a:pt x="5930" y="1968"/>
                      <a:pt x="5930" y="1965"/>
                    </a:cubicBezTo>
                    <a:cubicBezTo>
                      <a:pt x="5930" y="1962"/>
                      <a:pt x="5933" y="1962"/>
                      <a:pt x="5933" y="1959"/>
                    </a:cubicBezTo>
                    <a:cubicBezTo>
                      <a:pt x="5933" y="1956"/>
                      <a:pt x="5931" y="1956"/>
                      <a:pt x="5931" y="1953"/>
                    </a:cubicBezTo>
                    <a:cubicBezTo>
                      <a:pt x="5931" y="1950"/>
                      <a:pt x="5933" y="1950"/>
                      <a:pt x="5933" y="1947"/>
                    </a:cubicBezTo>
                    <a:cubicBezTo>
                      <a:pt x="5933" y="1944"/>
                      <a:pt x="5933" y="1944"/>
                      <a:pt x="5933" y="1941"/>
                    </a:cubicBezTo>
                    <a:cubicBezTo>
                      <a:pt x="5933" y="1938"/>
                      <a:pt x="5933" y="1938"/>
                      <a:pt x="5933" y="1935"/>
                    </a:cubicBezTo>
                    <a:cubicBezTo>
                      <a:pt x="5933" y="1932"/>
                      <a:pt x="5934" y="1932"/>
                      <a:pt x="5934" y="1929"/>
                    </a:cubicBezTo>
                    <a:cubicBezTo>
                      <a:pt x="5934" y="1926"/>
                      <a:pt x="5931" y="1926"/>
                      <a:pt x="5931" y="1924"/>
                    </a:cubicBezTo>
                    <a:cubicBezTo>
                      <a:pt x="5931" y="1921"/>
                      <a:pt x="5933" y="1921"/>
                      <a:pt x="5933" y="1918"/>
                    </a:cubicBezTo>
                    <a:cubicBezTo>
                      <a:pt x="5933" y="1915"/>
                      <a:pt x="5930" y="1915"/>
                      <a:pt x="5930" y="1912"/>
                    </a:cubicBezTo>
                    <a:cubicBezTo>
                      <a:pt x="5930" y="1909"/>
                      <a:pt x="5931" y="1909"/>
                      <a:pt x="5931" y="1906"/>
                    </a:cubicBezTo>
                    <a:cubicBezTo>
                      <a:pt x="5931" y="1903"/>
                      <a:pt x="5933" y="1903"/>
                      <a:pt x="5933" y="1900"/>
                    </a:cubicBezTo>
                    <a:cubicBezTo>
                      <a:pt x="5933" y="1897"/>
                      <a:pt x="5931" y="1897"/>
                      <a:pt x="5931" y="1894"/>
                    </a:cubicBezTo>
                    <a:cubicBezTo>
                      <a:pt x="5931" y="1891"/>
                      <a:pt x="5931" y="1891"/>
                      <a:pt x="5931" y="1888"/>
                    </a:cubicBezTo>
                    <a:cubicBezTo>
                      <a:pt x="5931" y="1885"/>
                      <a:pt x="5933" y="1885"/>
                      <a:pt x="5933" y="1882"/>
                    </a:cubicBezTo>
                    <a:cubicBezTo>
                      <a:pt x="5933" y="1879"/>
                      <a:pt x="5931" y="1879"/>
                      <a:pt x="5931" y="1876"/>
                    </a:cubicBezTo>
                    <a:cubicBezTo>
                      <a:pt x="5931" y="1874"/>
                      <a:pt x="5933" y="1874"/>
                      <a:pt x="5933" y="1871"/>
                    </a:cubicBezTo>
                    <a:cubicBezTo>
                      <a:pt x="5933" y="1868"/>
                      <a:pt x="5934" y="1868"/>
                      <a:pt x="5934" y="1865"/>
                    </a:cubicBezTo>
                    <a:cubicBezTo>
                      <a:pt x="5934" y="1862"/>
                      <a:pt x="5932" y="1862"/>
                      <a:pt x="5932" y="1859"/>
                    </a:cubicBezTo>
                    <a:cubicBezTo>
                      <a:pt x="5932" y="1856"/>
                      <a:pt x="5930" y="1856"/>
                      <a:pt x="5930" y="1853"/>
                    </a:cubicBezTo>
                    <a:cubicBezTo>
                      <a:pt x="5930" y="1850"/>
                      <a:pt x="5930" y="1850"/>
                      <a:pt x="5930" y="1847"/>
                    </a:cubicBezTo>
                    <a:cubicBezTo>
                      <a:pt x="5930" y="1844"/>
                      <a:pt x="5934" y="1844"/>
                      <a:pt x="5934" y="1841"/>
                    </a:cubicBezTo>
                    <a:cubicBezTo>
                      <a:pt x="5934" y="1838"/>
                      <a:pt x="5930" y="1838"/>
                      <a:pt x="5930" y="1835"/>
                    </a:cubicBezTo>
                    <a:cubicBezTo>
                      <a:pt x="5930" y="1832"/>
                      <a:pt x="5934" y="1832"/>
                      <a:pt x="5934" y="1829"/>
                    </a:cubicBezTo>
                    <a:cubicBezTo>
                      <a:pt x="5934" y="1826"/>
                      <a:pt x="5931" y="1826"/>
                      <a:pt x="5931" y="1823"/>
                    </a:cubicBezTo>
                    <a:cubicBezTo>
                      <a:pt x="5931" y="1821"/>
                      <a:pt x="5934" y="1821"/>
                      <a:pt x="5934" y="1818"/>
                    </a:cubicBezTo>
                    <a:cubicBezTo>
                      <a:pt x="5934" y="1815"/>
                      <a:pt x="5932" y="1815"/>
                      <a:pt x="5932" y="1812"/>
                    </a:cubicBezTo>
                    <a:cubicBezTo>
                      <a:pt x="5932" y="1809"/>
                      <a:pt x="5932" y="1809"/>
                      <a:pt x="5932" y="1806"/>
                    </a:cubicBezTo>
                    <a:cubicBezTo>
                      <a:pt x="5932" y="1803"/>
                      <a:pt x="5934" y="1803"/>
                      <a:pt x="5934" y="1800"/>
                    </a:cubicBezTo>
                    <a:cubicBezTo>
                      <a:pt x="5934" y="1797"/>
                      <a:pt x="5930" y="1797"/>
                      <a:pt x="5930" y="1794"/>
                    </a:cubicBezTo>
                    <a:cubicBezTo>
                      <a:pt x="5930" y="1791"/>
                      <a:pt x="5931" y="1791"/>
                      <a:pt x="5931" y="1788"/>
                    </a:cubicBezTo>
                    <a:cubicBezTo>
                      <a:pt x="5931" y="1785"/>
                      <a:pt x="5934" y="1785"/>
                      <a:pt x="5934" y="1782"/>
                    </a:cubicBezTo>
                    <a:cubicBezTo>
                      <a:pt x="5934" y="1779"/>
                      <a:pt x="5933" y="1779"/>
                      <a:pt x="5933" y="1776"/>
                    </a:cubicBezTo>
                    <a:cubicBezTo>
                      <a:pt x="5933" y="1774"/>
                      <a:pt x="5931" y="1774"/>
                      <a:pt x="5931" y="1771"/>
                    </a:cubicBezTo>
                    <a:cubicBezTo>
                      <a:pt x="5931" y="1768"/>
                      <a:pt x="5930" y="1768"/>
                      <a:pt x="5930" y="1765"/>
                    </a:cubicBezTo>
                    <a:cubicBezTo>
                      <a:pt x="5930" y="1762"/>
                      <a:pt x="5930" y="1762"/>
                      <a:pt x="5930" y="1759"/>
                    </a:cubicBezTo>
                    <a:cubicBezTo>
                      <a:pt x="5930" y="1756"/>
                      <a:pt x="5930" y="1756"/>
                      <a:pt x="5930" y="1753"/>
                    </a:cubicBezTo>
                    <a:cubicBezTo>
                      <a:pt x="5930" y="1750"/>
                      <a:pt x="5930" y="1750"/>
                      <a:pt x="5930" y="1747"/>
                    </a:cubicBezTo>
                    <a:cubicBezTo>
                      <a:pt x="5930" y="1744"/>
                      <a:pt x="5934" y="1744"/>
                      <a:pt x="5934" y="1741"/>
                    </a:cubicBezTo>
                    <a:cubicBezTo>
                      <a:pt x="5934" y="1738"/>
                      <a:pt x="5932" y="1738"/>
                      <a:pt x="5932" y="1735"/>
                    </a:cubicBezTo>
                    <a:cubicBezTo>
                      <a:pt x="5932" y="1732"/>
                      <a:pt x="5934" y="1732"/>
                      <a:pt x="5934" y="1729"/>
                    </a:cubicBezTo>
                    <a:cubicBezTo>
                      <a:pt x="5934" y="1727"/>
                      <a:pt x="5930" y="1727"/>
                      <a:pt x="5930" y="1724"/>
                    </a:cubicBezTo>
                    <a:cubicBezTo>
                      <a:pt x="5930" y="1721"/>
                      <a:pt x="5934" y="1721"/>
                      <a:pt x="5934" y="1718"/>
                    </a:cubicBezTo>
                    <a:cubicBezTo>
                      <a:pt x="5934" y="1715"/>
                      <a:pt x="5932" y="1715"/>
                      <a:pt x="5932" y="1712"/>
                    </a:cubicBezTo>
                    <a:cubicBezTo>
                      <a:pt x="5932" y="1709"/>
                      <a:pt x="5933" y="1709"/>
                      <a:pt x="5933" y="1706"/>
                    </a:cubicBezTo>
                    <a:cubicBezTo>
                      <a:pt x="5933" y="1703"/>
                      <a:pt x="5931" y="1703"/>
                      <a:pt x="5931" y="1700"/>
                    </a:cubicBezTo>
                    <a:cubicBezTo>
                      <a:pt x="5931" y="1697"/>
                      <a:pt x="5931" y="1697"/>
                      <a:pt x="5931" y="1694"/>
                    </a:cubicBezTo>
                    <a:cubicBezTo>
                      <a:pt x="5931" y="1691"/>
                      <a:pt x="5930" y="1691"/>
                      <a:pt x="5930" y="1688"/>
                    </a:cubicBezTo>
                    <a:cubicBezTo>
                      <a:pt x="5930" y="1685"/>
                      <a:pt x="5931" y="1685"/>
                      <a:pt x="5931" y="1682"/>
                    </a:cubicBezTo>
                    <a:cubicBezTo>
                      <a:pt x="5931" y="1679"/>
                      <a:pt x="5934" y="1679"/>
                      <a:pt x="5934" y="1676"/>
                    </a:cubicBezTo>
                    <a:cubicBezTo>
                      <a:pt x="5934" y="1674"/>
                      <a:pt x="5932" y="1674"/>
                      <a:pt x="5932" y="1671"/>
                    </a:cubicBezTo>
                    <a:cubicBezTo>
                      <a:pt x="5932" y="1668"/>
                      <a:pt x="5934" y="1668"/>
                      <a:pt x="5934" y="1665"/>
                    </a:cubicBezTo>
                    <a:cubicBezTo>
                      <a:pt x="5934" y="1662"/>
                      <a:pt x="5933" y="1662"/>
                      <a:pt x="5933" y="1659"/>
                    </a:cubicBezTo>
                    <a:cubicBezTo>
                      <a:pt x="5933" y="1656"/>
                      <a:pt x="5931" y="1656"/>
                      <a:pt x="5931" y="1653"/>
                    </a:cubicBezTo>
                    <a:cubicBezTo>
                      <a:pt x="5931" y="1650"/>
                      <a:pt x="5933" y="1650"/>
                      <a:pt x="5933" y="1647"/>
                    </a:cubicBezTo>
                    <a:cubicBezTo>
                      <a:pt x="5933" y="1644"/>
                      <a:pt x="5931" y="1644"/>
                      <a:pt x="5931" y="1641"/>
                    </a:cubicBezTo>
                    <a:cubicBezTo>
                      <a:pt x="5931" y="1638"/>
                      <a:pt x="5931" y="1638"/>
                      <a:pt x="5931" y="1635"/>
                    </a:cubicBezTo>
                    <a:cubicBezTo>
                      <a:pt x="5931" y="1632"/>
                      <a:pt x="5933" y="1632"/>
                      <a:pt x="5933" y="1629"/>
                    </a:cubicBezTo>
                    <a:cubicBezTo>
                      <a:pt x="5933" y="1626"/>
                      <a:pt x="5931" y="1626"/>
                      <a:pt x="5931" y="1624"/>
                    </a:cubicBezTo>
                    <a:cubicBezTo>
                      <a:pt x="5931" y="1621"/>
                      <a:pt x="5934" y="1621"/>
                      <a:pt x="5934" y="1618"/>
                    </a:cubicBezTo>
                    <a:cubicBezTo>
                      <a:pt x="5934" y="1615"/>
                      <a:pt x="5930" y="1615"/>
                      <a:pt x="5930" y="1612"/>
                    </a:cubicBezTo>
                    <a:cubicBezTo>
                      <a:pt x="5930" y="1609"/>
                      <a:pt x="5933" y="1609"/>
                      <a:pt x="5933" y="1606"/>
                    </a:cubicBezTo>
                    <a:cubicBezTo>
                      <a:pt x="5933" y="1603"/>
                      <a:pt x="5933" y="1603"/>
                      <a:pt x="5933" y="1600"/>
                    </a:cubicBezTo>
                    <a:cubicBezTo>
                      <a:pt x="5933" y="1597"/>
                      <a:pt x="5930" y="1597"/>
                      <a:pt x="5930" y="1594"/>
                    </a:cubicBezTo>
                    <a:cubicBezTo>
                      <a:pt x="5930" y="1591"/>
                      <a:pt x="5932" y="1591"/>
                      <a:pt x="5932" y="1588"/>
                    </a:cubicBezTo>
                    <a:cubicBezTo>
                      <a:pt x="5932" y="1585"/>
                      <a:pt x="5930" y="1585"/>
                      <a:pt x="5930" y="1582"/>
                    </a:cubicBezTo>
                    <a:cubicBezTo>
                      <a:pt x="5930" y="1579"/>
                      <a:pt x="5930" y="1579"/>
                      <a:pt x="5930" y="1576"/>
                    </a:cubicBezTo>
                    <a:cubicBezTo>
                      <a:pt x="5930" y="1573"/>
                      <a:pt x="5932" y="1573"/>
                      <a:pt x="5932" y="1570"/>
                    </a:cubicBezTo>
                    <a:cubicBezTo>
                      <a:pt x="5932" y="1568"/>
                      <a:pt x="5931" y="1568"/>
                      <a:pt x="5931" y="1565"/>
                    </a:cubicBezTo>
                    <a:cubicBezTo>
                      <a:pt x="5931" y="1562"/>
                      <a:pt x="5932" y="1562"/>
                      <a:pt x="5932" y="1559"/>
                    </a:cubicBezTo>
                    <a:cubicBezTo>
                      <a:pt x="5932" y="1556"/>
                      <a:pt x="5934" y="1556"/>
                      <a:pt x="5934" y="1553"/>
                    </a:cubicBezTo>
                    <a:cubicBezTo>
                      <a:pt x="5934" y="1550"/>
                      <a:pt x="5933" y="1550"/>
                      <a:pt x="5933" y="1547"/>
                    </a:cubicBezTo>
                    <a:cubicBezTo>
                      <a:pt x="5933" y="1544"/>
                      <a:pt x="5930" y="1544"/>
                      <a:pt x="5930" y="1541"/>
                    </a:cubicBezTo>
                    <a:cubicBezTo>
                      <a:pt x="5930" y="1538"/>
                      <a:pt x="5934" y="1538"/>
                      <a:pt x="5934" y="1535"/>
                    </a:cubicBezTo>
                    <a:cubicBezTo>
                      <a:pt x="5934" y="1532"/>
                      <a:pt x="5931" y="1532"/>
                      <a:pt x="5931" y="1529"/>
                    </a:cubicBezTo>
                    <a:cubicBezTo>
                      <a:pt x="5931" y="1526"/>
                      <a:pt x="5932" y="1526"/>
                      <a:pt x="5932" y="1523"/>
                    </a:cubicBezTo>
                    <a:cubicBezTo>
                      <a:pt x="5932" y="1520"/>
                      <a:pt x="5932" y="1520"/>
                      <a:pt x="5932" y="1517"/>
                    </a:cubicBezTo>
                    <a:cubicBezTo>
                      <a:pt x="5932" y="1515"/>
                      <a:pt x="5931" y="1515"/>
                      <a:pt x="5931" y="1512"/>
                    </a:cubicBezTo>
                    <a:cubicBezTo>
                      <a:pt x="5931" y="1509"/>
                      <a:pt x="5930" y="1509"/>
                      <a:pt x="5930" y="1506"/>
                    </a:cubicBezTo>
                    <a:cubicBezTo>
                      <a:pt x="5930" y="1503"/>
                      <a:pt x="5930" y="1503"/>
                      <a:pt x="5930" y="1500"/>
                    </a:cubicBezTo>
                    <a:cubicBezTo>
                      <a:pt x="5930" y="1497"/>
                      <a:pt x="5933" y="1497"/>
                      <a:pt x="5933" y="1494"/>
                    </a:cubicBezTo>
                    <a:cubicBezTo>
                      <a:pt x="5933" y="1491"/>
                      <a:pt x="5933" y="1491"/>
                      <a:pt x="5933" y="1488"/>
                    </a:cubicBezTo>
                    <a:cubicBezTo>
                      <a:pt x="5933" y="1485"/>
                      <a:pt x="5933" y="1485"/>
                      <a:pt x="5933" y="1482"/>
                    </a:cubicBezTo>
                    <a:cubicBezTo>
                      <a:pt x="5933" y="1479"/>
                      <a:pt x="5933" y="1479"/>
                      <a:pt x="5933" y="1476"/>
                    </a:cubicBezTo>
                    <a:cubicBezTo>
                      <a:pt x="5933" y="1473"/>
                      <a:pt x="5934" y="1473"/>
                      <a:pt x="5934" y="1470"/>
                    </a:cubicBezTo>
                    <a:cubicBezTo>
                      <a:pt x="5934" y="1467"/>
                      <a:pt x="5930" y="1467"/>
                      <a:pt x="5930" y="1464"/>
                    </a:cubicBezTo>
                    <a:cubicBezTo>
                      <a:pt x="5930" y="1461"/>
                      <a:pt x="5932" y="1461"/>
                      <a:pt x="5932" y="1459"/>
                    </a:cubicBezTo>
                    <a:cubicBezTo>
                      <a:pt x="5932" y="1456"/>
                      <a:pt x="5930" y="1456"/>
                      <a:pt x="5930" y="1453"/>
                    </a:cubicBezTo>
                    <a:cubicBezTo>
                      <a:pt x="5930" y="1450"/>
                      <a:pt x="5931" y="1450"/>
                      <a:pt x="5931" y="1447"/>
                    </a:cubicBezTo>
                    <a:cubicBezTo>
                      <a:pt x="5931" y="1444"/>
                      <a:pt x="5932" y="1444"/>
                      <a:pt x="5932" y="1441"/>
                    </a:cubicBezTo>
                    <a:cubicBezTo>
                      <a:pt x="5932" y="1438"/>
                      <a:pt x="5930" y="1438"/>
                      <a:pt x="5930" y="1435"/>
                    </a:cubicBezTo>
                    <a:cubicBezTo>
                      <a:pt x="5930" y="1432"/>
                      <a:pt x="5931" y="1432"/>
                      <a:pt x="5931" y="1429"/>
                    </a:cubicBezTo>
                    <a:cubicBezTo>
                      <a:pt x="5931" y="1426"/>
                      <a:pt x="5930" y="1426"/>
                      <a:pt x="5930" y="1423"/>
                    </a:cubicBezTo>
                    <a:cubicBezTo>
                      <a:pt x="5930" y="1420"/>
                      <a:pt x="5930" y="1420"/>
                      <a:pt x="5930" y="1417"/>
                    </a:cubicBezTo>
                    <a:cubicBezTo>
                      <a:pt x="5930" y="1414"/>
                      <a:pt x="5933" y="1414"/>
                      <a:pt x="5933" y="1411"/>
                    </a:cubicBezTo>
                    <a:cubicBezTo>
                      <a:pt x="5933" y="1408"/>
                      <a:pt x="5930" y="1408"/>
                      <a:pt x="5930" y="1405"/>
                    </a:cubicBezTo>
                    <a:cubicBezTo>
                      <a:pt x="5930" y="1402"/>
                      <a:pt x="5932" y="1402"/>
                      <a:pt x="5932" y="1400"/>
                    </a:cubicBezTo>
                    <a:cubicBezTo>
                      <a:pt x="5932" y="1397"/>
                      <a:pt x="5930" y="1397"/>
                      <a:pt x="5930" y="1394"/>
                    </a:cubicBezTo>
                    <a:cubicBezTo>
                      <a:pt x="5930" y="1391"/>
                      <a:pt x="5933" y="1391"/>
                      <a:pt x="5933" y="1388"/>
                    </a:cubicBezTo>
                    <a:cubicBezTo>
                      <a:pt x="5933" y="1385"/>
                      <a:pt x="5933" y="1385"/>
                      <a:pt x="5933" y="1382"/>
                    </a:cubicBezTo>
                    <a:cubicBezTo>
                      <a:pt x="5933" y="1379"/>
                      <a:pt x="5930" y="1379"/>
                      <a:pt x="5930" y="1376"/>
                    </a:cubicBezTo>
                    <a:cubicBezTo>
                      <a:pt x="5930" y="1373"/>
                      <a:pt x="5931" y="1373"/>
                      <a:pt x="5931" y="1370"/>
                    </a:cubicBezTo>
                    <a:cubicBezTo>
                      <a:pt x="5931" y="1367"/>
                      <a:pt x="5933" y="1367"/>
                      <a:pt x="5933" y="1364"/>
                    </a:cubicBezTo>
                    <a:cubicBezTo>
                      <a:pt x="5933" y="1361"/>
                      <a:pt x="5933" y="1361"/>
                      <a:pt x="5933" y="1358"/>
                    </a:cubicBezTo>
                    <a:cubicBezTo>
                      <a:pt x="5933" y="1355"/>
                      <a:pt x="5933" y="1355"/>
                      <a:pt x="5933" y="1352"/>
                    </a:cubicBezTo>
                    <a:cubicBezTo>
                      <a:pt x="5933" y="1349"/>
                      <a:pt x="5934" y="1349"/>
                      <a:pt x="5934" y="1346"/>
                    </a:cubicBezTo>
                    <a:cubicBezTo>
                      <a:pt x="5934" y="1344"/>
                      <a:pt x="5933" y="1344"/>
                      <a:pt x="5933" y="1341"/>
                    </a:cubicBezTo>
                    <a:cubicBezTo>
                      <a:pt x="5933" y="1338"/>
                      <a:pt x="5931" y="1338"/>
                      <a:pt x="5931" y="1335"/>
                    </a:cubicBezTo>
                    <a:cubicBezTo>
                      <a:pt x="5931" y="1332"/>
                      <a:pt x="5933" y="1332"/>
                      <a:pt x="5933" y="1329"/>
                    </a:cubicBezTo>
                    <a:cubicBezTo>
                      <a:pt x="5933" y="1326"/>
                      <a:pt x="5931" y="1326"/>
                      <a:pt x="5931" y="1323"/>
                    </a:cubicBezTo>
                    <a:cubicBezTo>
                      <a:pt x="5931" y="1320"/>
                      <a:pt x="5932" y="1320"/>
                      <a:pt x="5932" y="1317"/>
                    </a:cubicBezTo>
                    <a:cubicBezTo>
                      <a:pt x="5932" y="1314"/>
                      <a:pt x="5934" y="1314"/>
                      <a:pt x="5934" y="1311"/>
                    </a:cubicBezTo>
                    <a:cubicBezTo>
                      <a:pt x="5934" y="1308"/>
                      <a:pt x="5933" y="1308"/>
                      <a:pt x="5933" y="1305"/>
                    </a:cubicBezTo>
                    <a:cubicBezTo>
                      <a:pt x="5933" y="1302"/>
                      <a:pt x="5932" y="1302"/>
                      <a:pt x="5932" y="1299"/>
                    </a:cubicBezTo>
                    <a:cubicBezTo>
                      <a:pt x="5932" y="1296"/>
                      <a:pt x="5931" y="1296"/>
                      <a:pt x="5931" y="1293"/>
                    </a:cubicBezTo>
                    <a:cubicBezTo>
                      <a:pt x="5931" y="1290"/>
                      <a:pt x="5932" y="1290"/>
                      <a:pt x="5932" y="1287"/>
                    </a:cubicBezTo>
                    <a:cubicBezTo>
                      <a:pt x="5932" y="1285"/>
                      <a:pt x="5933" y="1285"/>
                      <a:pt x="5933" y="1282"/>
                    </a:cubicBezTo>
                    <a:cubicBezTo>
                      <a:pt x="5933" y="1279"/>
                      <a:pt x="5933" y="1279"/>
                      <a:pt x="5933" y="1276"/>
                    </a:cubicBezTo>
                    <a:cubicBezTo>
                      <a:pt x="5933" y="1273"/>
                      <a:pt x="5932" y="1273"/>
                      <a:pt x="5932" y="1270"/>
                    </a:cubicBezTo>
                    <a:cubicBezTo>
                      <a:pt x="5932" y="1267"/>
                      <a:pt x="5934" y="1267"/>
                      <a:pt x="5934" y="1264"/>
                    </a:cubicBezTo>
                    <a:cubicBezTo>
                      <a:pt x="5934" y="1261"/>
                      <a:pt x="5930" y="1261"/>
                      <a:pt x="5930" y="1258"/>
                    </a:cubicBezTo>
                    <a:cubicBezTo>
                      <a:pt x="5930" y="1255"/>
                      <a:pt x="5931" y="1255"/>
                      <a:pt x="5931" y="1252"/>
                    </a:cubicBezTo>
                    <a:cubicBezTo>
                      <a:pt x="5931" y="1249"/>
                      <a:pt x="5930" y="1249"/>
                      <a:pt x="5930" y="1246"/>
                    </a:cubicBezTo>
                    <a:cubicBezTo>
                      <a:pt x="5930" y="1243"/>
                      <a:pt x="5933" y="1243"/>
                      <a:pt x="5933" y="1240"/>
                    </a:cubicBezTo>
                    <a:cubicBezTo>
                      <a:pt x="5933" y="1237"/>
                      <a:pt x="5930" y="1237"/>
                      <a:pt x="5930" y="1234"/>
                    </a:cubicBezTo>
                    <a:cubicBezTo>
                      <a:pt x="5930" y="1231"/>
                      <a:pt x="5932" y="1231"/>
                      <a:pt x="5932" y="1228"/>
                    </a:cubicBezTo>
                    <a:cubicBezTo>
                      <a:pt x="5932" y="1225"/>
                      <a:pt x="5930" y="1225"/>
                      <a:pt x="5930" y="1222"/>
                    </a:cubicBezTo>
                    <a:cubicBezTo>
                      <a:pt x="5930" y="1220"/>
                      <a:pt x="5932" y="1220"/>
                      <a:pt x="5932" y="1217"/>
                    </a:cubicBezTo>
                    <a:cubicBezTo>
                      <a:pt x="5932" y="1214"/>
                      <a:pt x="5931" y="1214"/>
                      <a:pt x="5931" y="1211"/>
                    </a:cubicBezTo>
                    <a:cubicBezTo>
                      <a:pt x="5931" y="1208"/>
                      <a:pt x="5933" y="1208"/>
                      <a:pt x="5933" y="1205"/>
                    </a:cubicBezTo>
                    <a:cubicBezTo>
                      <a:pt x="5933" y="1202"/>
                      <a:pt x="5932" y="1202"/>
                      <a:pt x="5932" y="1199"/>
                    </a:cubicBezTo>
                    <a:cubicBezTo>
                      <a:pt x="5932" y="1196"/>
                      <a:pt x="5931" y="1196"/>
                      <a:pt x="5931" y="1193"/>
                    </a:cubicBezTo>
                    <a:cubicBezTo>
                      <a:pt x="5931" y="1190"/>
                      <a:pt x="5930" y="1190"/>
                      <a:pt x="5930" y="1187"/>
                    </a:cubicBezTo>
                    <a:cubicBezTo>
                      <a:pt x="5930" y="1184"/>
                      <a:pt x="5931" y="1184"/>
                      <a:pt x="5931" y="1181"/>
                    </a:cubicBezTo>
                    <a:cubicBezTo>
                      <a:pt x="5931" y="1178"/>
                      <a:pt x="5932" y="1178"/>
                      <a:pt x="5932" y="1175"/>
                    </a:cubicBezTo>
                    <a:cubicBezTo>
                      <a:pt x="5932" y="1172"/>
                      <a:pt x="5934" y="1171"/>
                      <a:pt x="5932" y="1169"/>
                    </a:cubicBezTo>
                    <a:cubicBezTo>
                      <a:pt x="5930" y="1167"/>
                      <a:pt x="5929" y="1170"/>
                      <a:pt x="5926" y="1170"/>
                    </a:cubicBezTo>
                    <a:cubicBezTo>
                      <a:pt x="5923" y="1170"/>
                      <a:pt x="5923" y="1171"/>
                      <a:pt x="5920" y="1171"/>
                    </a:cubicBezTo>
                    <a:cubicBezTo>
                      <a:pt x="5917" y="1171"/>
                      <a:pt x="5917" y="1167"/>
                      <a:pt x="5914" y="1167"/>
                    </a:cubicBezTo>
                    <a:cubicBezTo>
                      <a:pt x="5911" y="1167"/>
                      <a:pt x="5911" y="1170"/>
                      <a:pt x="5908" y="1170"/>
                    </a:cubicBezTo>
                    <a:cubicBezTo>
                      <a:pt x="5905" y="1170"/>
                      <a:pt x="5905" y="1171"/>
                      <a:pt x="5902" y="1171"/>
                    </a:cubicBezTo>
                    <a:cubicBezTo>
                      <a:pt x="5899" y="1171"/>
                      <a:pt x="5899" y="1170"/>
                      <a:pt x="5897" y="1170"/>
                    </a:cubicBezTo>
                    <a:cubicBezTo>
                      <a:pt x="5894" y="1170"/>
                      <a:pt x="5894" y="1169"/>
                      <a:pt x="5891" y="1169"/>
                    </a:cubicBezTo>
                    <a:cubicBezTo>
                      <a:pt x="5888" y="1169"/>
                      <a:pt x="5888" y="1169"/>
                      <a:pt x="5885" y="1169"/>
                    </a:cubicBezTo>
                    <a:cubicBezTo>
                      <a:pt x="5882" y="1169"/>
                      <a:pt x="5882" y="1170"/>
                      <a:pt x="5879" y="1170"/>
                    </a:cubicBezTo>
                    <a:cubicBezTo>
                      <a:pt x="5876" y="1170"/>
                      <a:pt x="5876" y="1168"/>
                      <a:pt x="5873" y="1168"/>
                    </a:cubicBezTo>
                    <a:cubicBezTo>
                      <a:pt x="5870" y="1168"/>
                      <a:pt x="5870" y="1169"/>
                      <a:pt x="5867" y="1169"/>
                    </a:cubicBezTo>
                    <a:cubicBezTo>
                      <a:pt x="5864" y="1169"/>
                      <a:pt x="5864" y="1168"/>
                      <a:pt x="5861" y="1168"/>
                    </a:cubicBezTo>
                    <a:cubicBezTo>
                      <a:pt x="5858" y="1168"/>
                      <a:pt x="5858" y="1171"/>
                      <a:pt x="5855" y="1171"/>
                    </a:cubicBezTo>
                    <a:cubicBezTo>
                      <a:pt x="5853" y="1171"/>
                      <a:pt x="5853" y="1169"/>
                      <a:pt x="5850" y="1169"/>
                    </a:cubicBezTo>
                    <a:cubicBezTo>
                      <a:pt x="5847" y="1169"/>
                      <a:pt x="5847" y="1168"/>
                      <a:pt x="5844" y="1168"/>
                    </a:cubicBezTo>
                    <a:cubicBezTo>
                      <a:pt x="5841" y="1168"/>
                      <a:pt x="5841" y="1170"/>
                      <a:pt x="5838" y="1170"/>
                    </a:cubicBezTo>
                    <a:cubicBezTo>
                      <a:pt x="5835" y="1170"/>
                      <a:pt x="5835" y="1171"/>
                      <a:pt x="5832" y="1171"/>
                    </a:cubicBezTo>
                    <a:cubicBezTo>
                      <a:pt x="5829" y="1171"/>
                      <a:pt x="5829" y="1170"/>
                      <a:pt x="5826" y="1170"/>
                    </a:cubicBezTo>
                    <a:cubicBezTo>
                      <a:pt x="5823" y="1170"/>
                      <a:pt x="5823" y="1169"/>
                      <a:pt x="5820" y="1169"/>
                    </a:cubicBezTo>
                    <a:cubicBezTo>
                      <a:pt x="5817" y="1169"/>
                      <a:pt x="5817" y="1170"/>
                      <a:pt x="5814" y="1170"/>
                    </a:cubicBezTo>
                    <a:cubicBezTo>
                      <a:pt x="5811" y="1170"/>
                      <a:pt x="5811" y="1171"/>
                      <a:pt x="5809" y="1171"/>
                    </a:cubicBezTo>
                    <a:cubicBezTo>
                      <a:pt x="5806" y="1171"/>
                      <a:pt x="5806" y="1170"/>
                      <a:pt x="5803" y="1170"/>
                    </a:cubicBezTo>
                    <a:cubicBezTo>
                      <a:pt x="5800" y="1170"/>
                      <a:pt x="5800" y="1167"/>
                      <a:pt x="5797" y="1167"/>
                    </a:cubicBezTo>
                    <a:cubicBezTo>
                      <a:pt x="5794" y="1167"/>
                      <a:pt x="5794" y="1168"/>
                      <a:pt x="5791" y="1168"/>
                    </a:cubicBezTo>
                    <a:cubicBezTo>
                      <a:pt x="5788" y="1168"/>
                      <a:pt x="5788" y="1169"/>
                      <a:pt x="5785" y="1169"/>
                    </a:cubicBezTo>
                    <a:cubicBezTo>
                      <a:pt x="5782" y="1169"/>
                      <a:pt x="5782" y="1170"/>
                      <a:pt x="5779" y="1170"/>
                    </a:cubicBezTo>
                    <a:cubicBezTo>
                      <a:pt x="5776" y="1170"/>
                      <a:pt x="5776" y="1170"/>
                      <a:pt x="5773" y="1170"/>
                    </a:cubicBezTo>
                    <a:cubicBezTo>
                      <a:pt x="5770" y="1170"/>
                      <a:pt x="5770" y="1171"/>
                      <a:pt x="5768" y="1171"/>
                    </a:cubicBezTo>
                    <a:cubicBezTo>
                      <a:pt x="5765" y="1171"/>
                      <a:pt x="5765" y="1171"/>
                      <a:pt x="5762" y="1171"/>
                    </a:cubicBezTo>
                    <a:cubicBezTo>
                      <a:pt x="5759" y="1171"/>
                      <a:pt x="5759" y="1170"/>
                      <a:pt x="5756" y="1170"/>
                    </a:cubicBezTo>
                    <a:cubicBezTo>
                      <a:pt x="5753" y="1170"/>
                      <a:pt x="5753" y="1171"/>
                      <a:pt x="5750" y="1171"/>
                    </a:cubicBezTo>
                    <a:cubicBezTo>
                      <a:pt x="5747" y="1171"/>
                      <a:pt x="5747" y="1171"/>
                      <a:pt x="5744" y="1171"/>
                    </a:cubicBezTo>
                    <a:cubicBezTo>
                      <a:pt x="5741" y="1171"/>
                      <a:pt x="5741" y="1170"/>
                      <a:pt x="5738" y="1170"/>
                    </a:cubicBezTo>
                    <a:cubicBezTo>
                      <a:pt x="5735" y="1170"/>
                      <a:pt x="5735" y="1167"/>
                      <a:pt x="5732" y="1167"/>
                    </a:cubicBezTo>
                    <a:cubicBezTo>
                      <a:pt x="5729" y="1167"/>
                      <a:pt x="5729" y="1169"/>
                      <a:pt x="5727" y="1169"/>
                    </a:cubicBezTo>
                    <a:cubicBezTo>
                      <a:pt x="5724" y="1169"/>
                      <a:pt x="5724" y="1168"/>
                      <a:pt x="5721" y="1168"/>
                    </a:cubicBezTo>
                    <a:cubicBezTo>
                      <a:pt x="5718" y="1168"/>
                      <a:pt x="5718" y="1171"/>
                      <a:pt x="5715" y="1171"/>
                    </a:cubicBezTo>
                    <a:cubicBezTo>
                      <a:pt x="5712" y="1171"/>
                      <a:pt x="5712" y="1170"/>
                      <a:pt x="5709" y="1170"/>
                    </a:cubicBezTo>
                    <a:cubicBezTo>
                      <a:pt x="5706" y="1170"/>
                      <a:pt x="5706" y="1167"/>
                      <a:pt x="5703" y="1167"/>
                    </a:cubicBezTo>
                    <a:cubicBezTo>
                      <a:pt x="5700" y="1167"/>
                      <a:pt x="5700" y="1171"/>
                      <a:pt x="5697" y="1171"/>
                    </a:cubicBezTo>
                    <a:cubicBezTo>
                      <a:pt x="5694" y="1171"/>
                      <a:pt x="5694" y="1169"/>
                      <a:pt x="5691" y="1169"/>
                    </a:cubicBezTo>
                    <a:cubicBezTo>
                      <a:pt x="5688" y="1169"/>
                      <a:pt x="5688" y="1169"/>
                      <a:pt x="5686" y="1169"/>
                    </a:cubicBezTo>
                    <a:cubicBezTo>
                      <a:pt x="5683" y="1169"/>
                      <a:pt x="5683" y="1167"/>
                      <a:pt x="5680" y="1167"/>
                    </a:cubicBezTo>
                    <a:cubicBezTo>
                      <a:pt x="5677" y="1167"/>
                      <a:pt x="5677" y="1167"/>
                      <a:pt x="5674" y="1167"/>
                    </a:cubicBezTo>
                    <a:cubicBezTo>
                      <a:pt x="5671" y="1167"/>
                      <a:pt x="5671" y="1170"/>
                      <a:pt x="5668" y="1170"/>
                    </a:cubicBezTo>
                    <a:cubicBezTo>
                      <a:pt x="5665" y="1170"/>
                      <a:pt x="5665" y="1171"/>
                      <a:pt x="5662" y="1171"/>
                    </a:cubicBezTo>
                    <a:cubicBezTo>
                      <a:pt x="5659" y="1171"/>
                      <a:pt x="5659" y="1170"/>
                      <a:pt x="5656" y="1170"/>
                    </a:cubicBezTo>
                    <a:cubicBezTo>
                      <a:pt x="5653" y="1170"/>
                      <a:pt x="5653" y="1171"/>
                      <a:pt x="5650" y="1171"/>
                    </a:cubicBezTo>
                    <a:cubicBezTo>
                      <a:pt x="5648" y="1171"/>
                      <a:pt x="5648" y="1169"/>
                      <a:pt x="5645" y="1169"/>
                    </a:cubicBezTo>
                    <a:cubicBezTo>
                      <a:pt x="5642" y="1169"/>
                      <a:pt x="5642" y="1171"/>
                      <a:pt x="5639" y="1171"/>
                    </a:cubicBezTo>
                    <a:cubicBezTo>
                      <a:pt x="5636" y="1171"/>
                      <a:pt x="5636" y="1167"/>
                      <a:pt x="5633" y="1167"/>
                    </a:cubicBezTo>
                    <a:cubicBezTo>
                      <a:pt x="5630" y="1167"/>
                      <a:pt x="5630" y="1170"/>
                      <a:pt x="5627" y="1170"/>
                    </a:cubicBezTo>
                    <a:cubicBezTo>
                      <a:pt x="5624" y="1170"/>
                      <a:pt x="5624" y="1169"/>
                      <a:pt x="5621" y="1169"/>
                    </a:cubicBezTo>
                    <a:cubicBezTo>
                      <a:pt x="5618" y="1169"/>
                      <a:pt x="5618" y="1169"/>
                      <a:pt x="5615" y="1169"/>
                    </a:cubicBezTo>
                    <a:cubicBezTo>
                      <a:pt x="5612" y="1169"/>
                      <a:pt x="5612" y="1169"/>
                      <a:pt x="5609" y="1169"/>
                    </a:cubicBezTo>
                    <a:cubicBezTo>
                      <a:pt x="5607" y="1169"/>
                      <a:pt x="5607" y="1169"/>
                      <a:pt x="5604" y="1169"/>
                    </a:cubicBezTo>
                    <a:cubicBezTo>
                      <a:pt x="5601" y="1169"/>
                      <a:pt x="5601" y="1171"/>
                      <a:pt x="5598" y="1171"/>
                    </a:cubicBezTo>
                    <a:cubicBezTo>
                      <a:pt x="5595" y="1171"/>
                      <a:pt x="5595" y="1168"/>
                      <a:pt x="5592" y="1168"/>
                    </a:cubicBezTo>
                    <a:cubicBezTo>
                      <a:pt x="5589" y="1168"/>
                      <a:pt x="5589" y="1169"/>
                      <a:pt x="5586" y="1169"/>
                    </a:cubicBezTo>
                    <a:cubicBezTo>
                      <a:pt x="5583" y="1169"/>
                      <a:pt x="5583" y="1168"/>
                      <a:pt x="5580" y="1168"/>
                    </a:cubicBezTo>
                    <a:cubicBezTo>
                      <a:pt x="5577" y="1168"/>
                      <a:pt x="5577" y="1171"/>
                      <a:pt x="5574" y="1171"/>
                    </a:cubicBezTo>
                    <a:cubicBezTo>
                      <a:pt x="5571" y="1171"/>
                      <a:pt x="5571" y="1171"/>
                      <a:pt x="5568" y="1171"/>
                    </a:cubicBezTo>
                    <a:cubicBezTo>
                      <a:pt x="5566" y="1171"/>
                      <a:pt x="5566" y="1168"/>
                      <a:pt x="5563" y="1168"/>
                    </a:cubicBezTo>
                    <a:cubicBezTo>
                      <a:pt x="5560" y="1168"/>
                      <a:pt x="5560" y="1171"/>
                      <a:pt x="5557" y="1171"/>
                    </a:cubicBezTo>
                    <a:cubicBezTo>
                      <a:pt x="5554" y="1171"/>
                      <a:pt x="5554" y="1171"/>
                      <a:pt x="5551" y="1171"/>
                    </a:cubicBezTo>
                    <a:cubicBezTo>
                      <a:pt x="5548" y="1171"/>
                      <a:pt x="5548" y="1168"/>
                      <a:pt x="5545" y="1168"/>
                    </a:cubicBezTo>
                    <a:cubicBezTo>
                      <a:pt x="5542" y="1168"/>
                      <a:pt x="5542" y="1169"/>
                      <a:pt x="5539" y="1169"/>
                    </a:cubicBezTo>
                    <a:cubicBezTo>
                      <a:pt x="5536" y="1169"/>
                      <a:pt x="5536" y="1167"/>
                      <a:pt x="5533" y="1167"/>
                    </a:cubicBezTo>
                    <a:cubicBezTo>
                      <a:pt x="5530" y="1167"/>
                      <a:pt x="5530" y="1169"/>
                      <a:pt x="5527" y="1169"/>
                    </a:cubicBezTo>
                    <a:cubicBezTo>
                      <a:pt x="5524" y="1169"/>
                      <a:pt x="5524" y="1169"/>
                      <a:pt x="5522" y="1169"/>
                    </a:cubicBezTo>
                    <a:cubicBezTo>
                      <a:pt x="5519" y="1169"/>
                      <a:pt x="5519" y="1168"/>
                      <a:pt x="5516" y="1168"/>
                    </a:cubicBezTo>
                    <a:cubicBezTo>
                      <a:pt x="5513" y="1168"/>
                      <a:pt x="5513" y="1171"/>
                      <a:pt x="5510" y="1171"/>
                    </a:cubicBezTo>
                    <a:cubicBezTo>
                      <a:pt x="5507" y="1171"/>
                      <a:pt x="5507" y="1171"/>
                      <a:pt x="5504" y="1171"/>
                    </a:cubicBezTo>
                    <a:cubicBezTo>
                      <a:pt x="5501" y="1171"/>
                      <a:pt x="5501" y="1171"/>
                      <a:pt x="5498" y="1171"/>
                    </a:cubicBezTo>
                    <a:cubicBezTo>
                      <a:pt x="5495" y="1171"/>
                      <a:pt x="5495" y="1170"/>
                      <a:pt x="5492" y="1170"/>
                    </a:cubicBezTo>
                    <a:cubicBezTo>
                      <a:pt x="5489" y="1170"/>
                      <a:pt x="5489" y="1167"/>
                      <a:pt x="5486" y="1167"/>
                    </a:cubicBezTo>
                    <a:cubicBezTo>
                      <a:pt x="5483" y="1167"/>
                      <a:pt x="5483" y="1171"/>
                      <a:pt x="5480" y="1171"/>
                    </a:cubicBezTo>
                    <a:cubicBezTo>
                      <a:pt x="5478" y="1171"/>
                      <a:pt x="5478" y="1171"/>
                      <a:pt x="5475" y="1171"/>
                    </a:cubicBezTo>
                    <a:cubicBezTo>
                      <a:pt x="5472" y="1171"/>
                      <a:pt x="5472" y="1170"/>
                      <a:pt x="5469" y="1170"/>
                    </a:cubicBezTo>
                    <a:cubicBezTo>
                      <a:pt x="5466" y="1170"/>
                      <a:pt x="5466" y="1170"/>
                      <a:pt x="5463" y="1170"/>
                    </a:cubicBezTo>
                    <a:cubicBezTo>
                      <a:pt x="5460" y="1170"/>
                      <a:pt x="5460" y="1169"/>
                      <a:pt x="5457" y="1169"/>
                    </a:cubicBezTo>
                    <a:cubicBezTo>
                      <a:pt x="5454" y="1169"/>
                      <a:pt x="5454" y="1167"/>
                      <a:pt x="5451" y="1167"/>
                    </a:cubicBezTo>
                    <a:cubicBezTo>
                      <a:pt x="5448" y="1167"/>
                      <a:pt x="5448" y="1169"/>
                      <a:pt x="5445" y="1169"/>
                    </a:cubicBezTo>
                    <a:cubicBezTo>
                      <a:pt x="5442" y="1169"/>
                      <a:pt x="5442" y="1168"/>
                      <a:pt x="5439" y="1168"/>
                    </a:cubicBezTo>
                    <a:cubicBezTo>
                      <a:pt x="5436" y="1168"/>
                      <a:pt x="5436" y="1169"/>
                      <a:pt x="5433" y="1169"/>
                    </a:cubicBezTo>
                    <a:cubicBezTo>
                      <a:pt x="5431" y="1169"/>
                      <a:pt x="5431" y="1167"/>
                      <a:pt x="5428" y="1167"/>
                    </a:cubicBezTo>
                    <a:cubicBezTo>
                      <a:pt x="5425" y="1167"/>
                      <a:pt x="5425" y="1169"/>
                      <a:pt x="5422" y="1169"/>
                    </a:cubicBezTo>
                    <a:cubicBezTo>
                      <a:pt x="5419" y="1169"/>
                      <a:pt x="5419" y="1170"/>
                      <a:pt x="5416" y="1170"/>
                    </a:cubicBezTo>
                    <a:cubicBezTo>
                      <a:pt x="5413" y="1170"/>
                      <a:pt x="5413" y="1170"/>
                      <a:pt x="5410" y="1170"/>
                    </a:cubicBezTo>
                    <a:cubicBezTo>
                      <a:pt x="5407" y="1170"/>
                      <a:pt x="5407" y="1170"/>
                      <a:pt x="5404" y="1170"/>
                    </a:cubicBezTo>
                    <a:cubicBezTo>
                      <a:pt x="5401" y="1170"/>
                      <a:pt x="5401" y="1170"/>
                      <a:pt x="5398" y="1170"/>
                    </a:cubicBezTo>
                    <a:cubicBezTo>
                      <a:pt x="5395" y="1170"/>
                      <a:pt x="5395" y="1167"/>
                      <a:pt x="5392" y="1167"/>
                    </a:cubicBezTo>
                    <a:cubicBezTo>
                      <a:pt x="5389" y="1167"/>
                      <a:pt x="5389" y="1169"/>
                      <a:pt x="5387" y="1169"/>
                    </a:cubicBezTo>
                    <a:cubicBezTo>
                      <a:pt x="5384" y="1169"/>
                      <a:pt x="5384" y="1168"/>
                      <a:pt x="5381" y="1168"/>
                    </a:cubicBezTo>
                    <a:cubicBezTo>
                      <a:pt x="5378" y="1168"/>
                      <a:pt x="5378" y="1169"/>
                      <a:pt x="5375" y="1169"/>
                    </a:cubicBezTo>
                    <a:cubicBezTo>
                      <a:pt x="5372" y="1169"/>
                      <a:pt x="5372" y="1169"/>
                      <a:pt x="5369" y="1169"/>
                    </a:cubicBezTo>
                    <a:cubicBezTo>
                      <a:pt x="5366" y="1169"/>
                      <a:pt x="5366" y="1167"/>
                      <a:pt x="5363" y="1167"/>
                    </a:cubicBezTo>
                    <a:cubicBezTo>
                      <a:pt x="5360" y="1167"/>
                      <a:pt x="5360" y="1171"/>
                      <a:pt x="5357" y="1171"/>
                    </a:cubicBezTo>
                    <a:cubicBezTo>
                      <a:pt x="5354" y="1171"/>
                      <a:pt x="5354" y="1169"/>
                      <a:pt x="5351" y="1169"/>
                    </a:cubicBezTo>
                    <a:cubicBezTo>
                      <a:pt x="5348" y="1169"/>
                      <a:pt x="5348" y="1170"/>
                      <a:pt x="5346" y="1170"/>
                    </a:cubicBezTo>
                    <a:cubicBezTo>
                      <a:pt x="5343" y="1170"/>
                      <a:pt x="5343" y="1171"/>
                      <a:pt x="5340" y="1171"/>
                    </a:cubicBezTo>
                    <a:cubicBezTo>
                      <a:pt x="5337" y="1171"/>
                      <a:pt x="5337" y="1171"/>
                      <a:pt x="5334" y="1171"/>
                    </a:cubicBezTo>
                    <a:cubicBezTo>
                      <a:pt x="5331" y="1171"/>
                      <a:pt x="5331" y="1167"/>
                      <a:pt x="5328" y="1167"/>
                    </a:cubicBezTo>
                    <a:cubicBezTo>
                      <a:pt x="5325" y="1167"/>
                      <a:pt x="5325" y="1169"/>
                      <a:pt x="5322" y="1169"/>
                    </a:cubicBezTo>
                    <a:cubicBezTo>
                      <a:pt x="5319" y="1169"/>
                      <a:pt x="5319" y="1168"/>
                      <a:pt x="5316" y="1168"/>
                    </a:cubicBezTo>
                    <a:cubicBezTo>
                      <a:pt x="5313" y="1168"/>
                      <a:pt x="5313" y="1170"/>
                      <a:pt x="5310" y="1170"/>
                    </a:cubicBezTo>
                    <a:cubicBezTo>
                      <a:pt x="5307" y="1170"/>
                      <a:pt x="5307" y="1170"/>
                      <a:pt x="5304" y="1170"/>
                    </a:cubicBezTo>
                    <a:cubicBezTo>
                      <a:pt x="5302" y="1170"/>
                      <a:pt x="5302" y="1170"/>
                      <a:pt x="5299" y="1170"/>
                    </a:cubicBezTo>
                    <a:cubicBezTo>
                      <a:pt x="5296" y="1170"/>
                      <a:pt x="5296" y="1167"/>
                      <a:pt x="5293" y="1167"/>
                    </a:cubicBezTo>
                    <a:cubicBezTo>
                      <a:pt x="5290" y="1167"/>
                      <a:pt x="5290" y="1168"/>
                      <a:pt x="5287" y="1168"/>
                    </a:cubicBezTo>
                    <a:cubicBezTo>
                      <a:pt x="5284" y="1168"/>
                      <a:pt x="5284" y="1170"/>
                      <a:pt x="5281" y="1170"/>
                    </a:cubicBezTo>
                    <a:cubicBezTo>
                      <a:pt x="5278" y="1170"/>
                      <a:pt x="5278" y="1171"/>
                      <a:pt x="5275" y="1171"/>
                    </a:cubicBezTo>
                    <a:cubicBezTo>
                      <a:pt x="5272" y="1171"/>
                      <a:pt x="5272" y="1171"/>
                      <a:pt x="5269" y="1171"/>
                    </a:cubicBezTo>
                    <a:cubicBezTo>
                      <a:pt x="5266" y="1171"/>
                      <a:pt x="5266" y="1169"/>
                      <a:pt x="5263" y="1169"/>
                    </a:cubicBezTo>
                    <a:cubicBezTo>
                      <a:pt x="5261" y="1169"/>
                      <a:pt x="5261" y="1171"/>
                      <a:pt x="5258" y="1171"/>
                    </a:cubicBezTo>
                    <a:cubicBezTo>
                      <a:pt x="5255" y="1171"/>
                      <a:pt x="5255" y="1168"/>
                      <a:pt x="5252" y="1168"/>
                    </a:cubicBezTo>
                    <a:cubicBezTo>
                      <a:pt x="5249" y="1168"/>
                      <a:pt x="5249" y="1170"/>
                      <a:pt x="5246" y="1170"/>
                    </a:cubicBezTo>
                    <a:cubicBezTo>
                      <a:pt x="5243" y="1170"/>
                      <a:pt x="5243" y="1171"/>
                      <a:pt x="5240" y="1171"/>
                    </a:cubicBezTo>
                    <a:cubicBezTo>
                      <a:pt x="5237" y="1171"/>
                      <a:pt x="5237" y="1169"/>
                      <a:pt x="5234" y="1169"/>
                    </a:cubicBezTo>
                    <a:cubicBezTo>
                      <a:pt x="5231" y="1169"/>
                      <a:pt x="5231" y="1168"/>
                      <a:pt x="5228" y="1168"/>
                    </a:cubicBezTo>
                    <a:cubicBezTo>
                      <a:pt x="5225" y="1168"/>
                      <a:pt x="5225" y="1171"/>
                      <a:pt x="5222" y="1171"/>
                    </a:cubicBezTo>
                    <a:cubicBezTo>
                      <a:pt x="5219" y="1171"/>
                      <a:pt x="5219" y="1169"/>
                      <a:pt x="5217" y="1169"/>
                    </a:cubicBezTo>
                    <a:cubicBezTo>
                      <a:pt x="5214" y="1169"/>
                      <a:pt x="5214" y="1170"/>
                      <a:pt x="5211" y="1170"/>
                    </a:cubicBezTo>
                    <a:cubicBezTo>
                      <a:pt x="5208" y="1170"/>
                      <a:pt x="5208" y="1169"/>
                      <a:pt x="5205" y="1169"/>
                    </a:cubicBezTo>
                    <a:cubicBezTo>
                      <a:pt x="5202" y="1169"/>
                      <a:pt x="5202" y="1167"/>
                      <a:pt x="5199" y="1167"/>
                    </a:cubicBezTo>
                    <a:cubicBezTo>
                      <a:pt x="5196" y="1167"/>
                      <a:pt x="5196" y="1170"/>
                      <a:pt x="5193" y="1170"/>
                    </a:cubicBezTo>
                    <a:cubicBezTo>
                      <a:pt x="5190" y="1170"/>
                      <a:pt x="5190" y="1167"/>
                      <a:pt x="5187" y="1167"/>
                    </a:cubicBezTo>
                    <a:cubicBezTo>
                      <a:pt x="5184" y="1167"/>
                      <a:pt x="5184" y="1171"/>
                      <a:pt x="5181" y="1171"/>
                    </a:cubicBezTo>
                    <a:cubicBezTo>
                      <a:pt x="5178" y="1171"/>
                      <a:pt x="5178" y="1170"/>
                      <a:pt x="5175" y="1170"/>
                    </a:cubicBezTo>
                    <a:cubicBezTo>
                      <a:pt x="5172" y="1170"/>
                      <a:pt x="5172" y="1169"/>
                      <a:pt x="5170" y="1169"/>
                    </a:cubicBezTo>
                    <a:cubicBezTo>
                      <a:pt x="5167" y="1169"/>
                      <a:pt x="5167" y="1168"/>
                      <a:pt x="5164" y="1168"/>
                    </a:cubicBezTo>
                    <a:cubicBezTo>
                      <a:pt x="5161" y="1168"/>
                      <a:pt x="5161" y="1169"/>
                      <a:pt x="5158" y="1169"/>
                    </a:cubicBezTo>
                    <a:cubicBezTo>
                      <a:pt x="5155" y="1169"/>
                      <a:pt x="5155" y="1169"/>
                      <a:pt x="5152" y="1169"/>
                    </a:cubicBezTo>
                    <a:cubicBezTo>
                      <a:pt x="5149" y="1169"/>
                      <a:pt x="5149" y="1170"/>
                      <a:pt x="5146" y="1170"/>
                    </a:cubicBezTo>
                    <a:cubicBezTo>
                      <a:pt x="5143" y="1170"/>
                      <a:pt x="5143" y="1169"/>
                      <a:pt x="5140" y="1169"/>
                    </a:cubicBezTo>
                    <a:cubicBezTo>
                      <a:pt x="5137" y="1169"/>
                      <a:pt x="5137" y="1168"/>
                      <a:pt x="5134" y="1168"/>
                    </a:cubicBezTo>
                    <a:cubicBezTo>
                      <a:pt x="5131" y="1168"/>
                      <a:pt x="5131" y="1167"/>
                      <a:pt x="5128" y="1167"/>
                    </a:cubicBezTo>
                    <a:cubicBezTo>
                      <a:pt x="5126" y="1167"/>
                      <a:pt x="5126" y="1168"/>
                      <a:pt x="5123" y="1168"/>
                    </a:cubicBezTo>
                    <a:cubicBezTo>
                      <a:pt x="5120" y="1168"/>
                      <a:pt x="5120" y="1169"/>
                      <a:pt x="5117" y="1169"/>
                    </a:cubicBezTo>
                    <a:cubicBezTo>
                      <a:pt x="5114" y="1169"/>
                      <a:pt x="5114" y="1170"/>
                      <a:pt x="5111" y="1170"/>
                    </a:cubicBezTo>
                    <a:cubicBezTo>
                      <a:pt x="5108" y="1170"/>
                      <a:pt x="5108" y="1170"/>
                      <a:pt x="5105" y="1170"/>
                    </a:cubicBezTo>
                    <a:cubicBezTo>
                      <a:pt x="5102" y="1170"/>
                      <a:pt x="5102" y="1171"/>
                      <a:pt x="5099" y="1171"/>
                    </a:cubicBezTo>
                    <a:cubicBezTo>
                      <a:pt x="5096" y="1171"/>
                      <a:pt x="5096" y="1167"/>
                      <a:pt x="5093" y="1167"/>
                    </a:cubicBezTo>
                    <a:cubicBezTo>
                      <a:pt x="5090" y="1167"/>
                      <a:pt x="5090" y="1170"/>
                      <a:pt x="5087" y="1170"/>
                    </a:cubicBezTo>
                    <a:cubicBezTo>
                      <a:pt x="5084" y="1170"/>
                      <a:pt x="5084" y="1169"/>
                      <a:pt x="5082" y="1169"/>
                    </a:cubicBezTo>
                    <a:cubicBezTo>
                      <a:pt x="5079" y="1169"/>
                      <a:pt x="5079" y="1170"/>
                      <a:pt x="5076" y="1170"/>
                    </a:cubicBezTo>
                    <a:cubicBezTo>
                      <a:pt x="5073" y="1170"/>
                      <a:pt x="5073" y="1169"/>
                      <a:pt x="5070" y="1169"/>
                    </a:cubicBezTo>
                    <a:cubicBezTo>
                      <a:pt x="5067" y="1169"/>
                      <a:pt x="5067" y="1168"/>
                      <a:pt x="5064" y="1168"/>
                    </a:cubicBezTo>
                    <a:cubicBezTo>
                      <a:pt x="5061" y="1168"/>
                      <a:pt x="5061" y="1168"/>
                      <a:pt x="5058" y="1168"/>
                    </a:cubicBezTo>
                    <a:cubicBezTo>
                      <a:pt x="5055" y="1168"/>
                      <a:pt x="5055" y="1170"/>
                      <a:pt x="5052" y="1170"/>
                    </a:cubicBezTo>
                    <a:cubicBezTo>
                      <a:pt x="5049" y="1170"/>
                      <a:pt x="5049" y="1168"/>
                      <a:pt x="5046" y="1168"/>
                    </a:cubicBezTo>
                    <a:cubicBezTo>
                      <a:pt x="5043" y="1168"/>
                      <a:pt x="5043" y="1169"/>
                      <a:pt x="5040" y="1169"/>
                    </a:cubicBezTo>
                    <a:cubicBezTo>
                      <a:pt x="5038" y="1169"/>
                      <a:pt x="5038" y="1169"/>
                      <a:pt x="5035" y="1169"/>
                    </a:cubicBezTo>
                    <a:cubicBezTo>
                      <a:pt x="5032" y="1169"/>
                      <a:pt x="5032" y="1168"/>
                      <a:pt x="5029" y="1168"/>
                    </a:cubicBezTo>
                    <a:cubicBezTo>
                      <a:pt x="5026" y="1168"/>
                      <a:pt x="5026" y="1171"/>
                      <a:pt x="5023" y="1171"/>
                    </a:cubicBezTo>
                    <a:cubicBezTo>
                      <a:pt x="5020" y="1171"/>
                      <a:pt x="5020" y="1171"/>
                      <a:pt x="5017" y="1171"/>
                    </a:cubicBezTo>
                    <a:cubicBezTo>
                      <a:pt x="5014" y="1171"/>
                      <a:pt x="5014" y="1169"/>
                      <a:pt x="5011" y="1169"/>
                    </a:cubicBezTo>
                    <a:cubicBezTo>
                      <a:pt x="5008" y="1169"/>
                      <a:pt x="5008" y="1168"/>
                      <a:pt x="5005" y="1168"/>
                    </a:cubicBezTo>
                    <a:cubicBezTo>
                      <a:pt x="5002" y="1168"/>
                      <a:pt x="5002" y="1171"/>
                      <a:pt x="4999" y="1171"/>
                    </a:cubicBezTo>
                    <a:cubicBezTo>
                      <a:pt x="4996" y="1171"/>
                      <a:pt x="4996" y="1168"/>
                      <a:pt x="4994" y="1168"/>
                    </a:cubicBezTo>
                    <a:cubicBezTo>
                      <a:pt x="4991" y="1168"/>
                      <a:pt x="4991" y="1169"/>
                      <a:pt x="4988" y="1169"/>
                    </a:cubicBezTo>
                    <a:cubicBezTo>
                      <a:pt x="4985" y="1169"/>
                      <a:pt x="4985" y="1167"/>
                      <a:pt x="4982" y="1167"/>
                    </a:cubicBezTo>
                    <a:cubicBezTo>
                      <a:pt x="4979" y="1167"/>
                      <a:pt x="4979" y="1171"/>
                      <a:pt x="4976" y="1171"/>
                    </a:cubicBezTo>
                    <a:cubicBezTo>
                      <a:pt x="4973" y="1171"/>
                      <a:pt x="4973" y="1169"/>
                      <a:pt x="4970" y="1169"/>
                    </a:cubicBezTo>
                    <a:cubicBezTo>
                      <a:pt x="4967" y="1169"/>
                      <a:pt x="4967" y="1171"/>
                      <a:pt x="4964" y="1171"/>
                    </a:cubicBezTo>
                    <a:cubicBezTo>
                      <a:pt x="4961" y="1171"/>
                      <a:pt x="4961" y="1168"/>
                      <a:pt x="4958" y="1168"/>
                    </a:cubicBezTo>
                    <a:cubicBezTo>
                      <a:pt x="4955" y="1168"/>
                      <a:pt x="4955" y="1169"/>
                      <a:pt x="4952" y="1169"/>
                    </a:cubicBezTo>
                    <a:cubicBezTo>
                      <a:pt x="4949" y="1169"/>
                      <a:pt x="4949" y="1169"/>
                      <a:pt x="4947" y="1169"/>
                    </a:cubicBezTo>
                    <a:cubicBezTo>
                      <a:pt x="4944" y="1169"/>
                      <a:pt x="4944" y="1168"/>
                      <a:pt x="4941" y="1168"/>
                    </a:cubicBezTo>
                    <a:cubicBezTo>
                      <a:pt x="4938" y="1168"/>
                      <a:pt x="4938" y="1169"/>
                      <a:pt x="4935" y="1169"/>
                    </a:cubicBezTo>
                    <a:cubicBezTo>
                      <a:pt x="4932" y="1169"/>
                      <a:pt x="4932" y="1170"/>
                      <a:pt x="4929" y="1170"/>
                    </a:cubicBezTo>
                    <a:cubicBezTo>
                      <a:pt x="4926" y="1170"/>
                      <a:pt x="4926" y="1169"/>
                      <a:pt x="4923" y="1169"/>
                    </a:cubicBezTo>
                    <a:cubicBezTo>
                      <a:pt x="4920" y="1169"/>
                      <a:pt x="4920" y="1169"/>
                      <a:pt x="4917" y="1169"/>
                    </a:cubicBezTo>
                    <a:cubicBezTo>
                      <a:pt x="4914" y="1169"/>
                      <a:pt x="4914" y="1168"/>
                      <a:pt x="4911" y="1168"/>
                    </a:cubicBezTo>
                    <a:cubicBezTo>
                      <a:pt x="4908" y="1168"/>
                      <a:pt x="4908" y="1168"/>
                      <a:pt x="4905" y="1168"/>
                    </a:cubicBezTo>
                    <a:cubicBezTo>
                      <a:pt x="4902" y="1168"/>
                      <a:pt x="4902" y="1171"/>
                      <a:pt x="4900" y="1171"/>
                    </a:cubicBezTo>
                    <a:cubicBezTo>
                      <a:pt x="4897" y="1171"/>
                      <a:pt x="4897" y="1169"/>
                      <a:pt x="4894" y="1169"/>
                    </a:cubicBezTo>
                    <a:cubicBezTo>
                      <a:pt x="4891" y="1169"/>
                      <a:pt x="4891" y="1170"/>
                      <a:pt x="4888" y="1170"/>
                    </a:cubicBezTo>
                    <a:cubicBezTo>
                      <a:pt x="4885" y="1170"/>
                      <a:pt x="4885" y="1170"/>
                      <a:pt x="4882" y="1170"/>
                    </a:cubicBezTo>
                    <a:cubicBezTo>
                      <a:pt x="4879" y="1170"/>
                      <a:pt x="4879" y="1169"/>
                      <a:pt x="4876" y="1169"/>
                    </a:cubicBezTo>
                    <a:cubicBezTo>
                      <a:pt x="4873" y="1169"/>
                      <a:pt x="4873" y="1171"/>
                      <a:pt x="4870" y="1171"/>
                    </a:cubicBezTo>
                    <a:cubicBezTo>
                      <a:pt x="4867" y="1171"/>
                      <a:pt x="4867" y="1169"/>
                      <a:pt x="4864" y="1169"/>
                    </a:cubicBezTo>
                    <a:cubicBezTo>
                      <a:pt x="4861" y="1169"/>
                      <a:pt x="4861" y="1167"/>
                      <a:pt x="4858" y="1167"/>
                    </a:cubicBezTo>
                    <a:cubicBezTo>
                      <a:pt x="4856" y="1167"/>
                      <a:pt x="4856" y="1171"/>
                      <a:pt x="4853" y="1171"/>
                    </a:cubicBezTo>
                    <a:cubicBezTo>
                      <a:pt x="4850" y="1171"/>
                      <a:pt x="4850" y="1168"/>
                      <a:pt x="4847" y="1168"/>
                    </a:cubicBezTo>
                    <a:cubicBezTo>
                      <a:pt x="4844" y="1168"/>
                      <a:pt x="4844" y="1169"/>
                      <a:pt x="4841" y="1169"/>
                    </a:cubicBezTo>
                    <a:cubicBezTo>
                      <a:pt x="4838" y="1169"/>
                      <a:pt x="4838" y="1167"/>
                      <a:pt x="4835" y="1167"/>
                    </a:cubicBezTo>
                    <a:cubicBezTo>
                      <a:pt x="4832" y="1167"/>
                      <a:pt x="4832" y="1169"/>
                      <a:pt x="4829" y="1169"/>
                    </a:cubicBezTo>
                    <a:cubicBezTo>
                      <a:pt x="4826" y="1169"/>
                      <a:pt x="4826" y="1171"/>
                      <a:pt x="4823" y="1171"/>
                    </a:cubicBezTo>
                    <a:cubicBezTo>
                      <a:pt x="4820" y="1171"/>
                      <a:pt x="4820" y="1169"/>
                      <a:pt x="4817" y="1169"/>
                    </a:cubicBezTo>
                    <a:cubicBezTo>
                      <a:pt x="4814" y="1169"/>
                      <a:pt x="4814" y="1171"/>
                      <a:pt x="4811" y="1171"/>
                    </a:cubicBezTo>
                    <a:cubicBezTo>
                      <a:pt x="4809" y="1171"/>
                      <a:pt x="4809" y="1167"/>
                      <a:pt x="4806" y="1167"/>
                    </a:cubicBezTo>
                    <a:cubicBezTo>
                      <a:pt x="4803" y="1167"/>
                      <a:pt x="4803" y="1168"/>
                      <a:pt x="4800" y="1168"/>
                    </a:cubicBezTo>
                    <a:cubicBezTo>
                      <a:pt x="4797" y="1168"/>
                      <a:pt x="4797" y="1167"/>
                      <a:pt x="4794" y="1167"/>
                    </a:cubicBezTo>
                    <a:cubicBezTo>
                      <a:pt x="4791" y="1167"/>
                      <a:pt x="4791" y="1170"/>
                      <a:pt x="4788" y="1170"/>
                    </a:cubicBezTo>
                    <a:cubicBezTo>
                      <a:pt x="4785" y="1170"/>
                      <a:pt x="4785" y="1170"/>
                      <a:pt x="4782" y="1170"/>
                    </a:cubicBezTo>
                    <a:cubicBezTo>
                      <a:pt x="4779" y="1170"/>
                      <a:pt x="4779" y="1168"/>
                      <a:pt x="4776" y="1168"/>
                    </a:cubicBezTo>
                    <a:cubicBezTo>
                      <a:pt x="4773" y="1168"/>
                      <a:pt x="4773" y="1167"/>
                      <a:pt x="4770" y="1167"/>
                    </a:cubicBezTo>
                    <a:cubicBezTo>
                      <a:pt x="4767" y="1167"/>
                      <a:pt x="4767" y="1171"/>
                      <a:pt x="4764" y="1171"/>
                    </a:cubicBezTo>
                    <a:cubicBezTo>
                      <a:pt x="4762" y="1171"/>
                      <a:pt x="4762" y="1170"/>
                      <a:pt x="4759" y="1170"/>
                    </a:cubicBezTo>
                    <a:cubicBezTo>
                      <a:pt x="4756" y="1170"/>
                      <a:pt x="4756" y="1170"/>
                      <a:pt x="4753" y="1170"/>
                    </a:cubicBezTo>
                    <a:cubicBezTo>
                      <a:pt x="4750" y="1170"/>
                      <a:pt x="4750" y="1171"/>
                      <a:pt x="4747" y="1171"/>
                    </a:cubicBezTo>
                    <a:cubicBezTo>
                      <a:pt x="4744" y="1171"/>
                      <a:pt x="4744" y="1168"/>
                      <a:pt x="4741" y="1168"/>
                    </a:cubicBezTo>
                    <a:cubicBezTo>
                      <a:pt x="4738" y="1168"/>
                      <a:pt x="4738" y="1168"/>
                      <a:pt x="4735" y="1168"/>
                    </a:cubicBezTo>
                    <a:cubicBezTo>
                      <a:pt x="4732" y="1168"/>
                      <a:pt x="4732" y="1169"/>
                      <a:pt x="4729" y="1169"/>
                    </a:cubicBezTo>
                    <a:cubicBezTo>
                      <a:pt x="4726" y="1169"/>
                      <a:pt x="4726" y="1169"/>
                      <a:pt x="4723" y="1169"/>
                    </a:cubicBezTo>
                    <a:cubicBezTo>
                      <a:pt x="4720" y="1169"/>
                      <a:pt x="4720" y="1169"/>
                      <a:pt x="4717" y="1169"/>
                    </a:cubicBezTo>
                    <a:cubicBezTo>
                      <a:pt x="4715" y="1169"/>
                      <a:pt x="4715" y="1167"/>
                      <a:pt x="4712" y="1167"/>
                    </a:cubicBezTo>
                    <a:cubicBezTo>
                      <a:pt x="4709" y="1167"/>
                      <a:pt x="4709" y="1169"/>
                      <a:pt x="4706" y="1169"/>
                    </a:cubicBezTo>
                    <a:cubicBezTo>
                      <a:pt x="4703" y="1169"/>
                      <a:pt x="4703" y="1170"/>
                      <a:pt x="4700" y="1170"/>
                    </a:cubicBezTo>
                    <a:cubicBezTo>
                      <a:pt x="4697" y="1170"/>
                      <a:pt x="4697" y="1171"/>
                      <a:pt x="4694" y="1171"/>
                    </a:cubicBezTo>
                    <a:cubicBezTo>
                      <a:pt x="4691" y="1171"/>
                      <a:pt x="4691" y="1170"/>
                      <a:pt x="4688" y="1170"/>
                    </a:cubicBezTo>
                    <a:cubicBezTo>
                      <a:pt x="4685" y="1170"/>
                      <a:pt x="4685" y="1170"/>
                      <a:pt x="4682" y="1170"/>
                    </a:cubicBezTo>
                    <a:cubicBezTo>
                      <a:pt x="4679" y="1170"/>
                      <a:pt x="4679" y="1169"/>
                      <a:pt x="4676" y="1169"/>
                    </a:cubicBezTo>
                    <a:cubicBezTo>
                      <a:pt x="4673" y="1169"/>
                      <a:pt x="4673" y="1171"/>
                      <a:pt x="4670" y="1171"/>
                    </a:cubicBezTo>
                    <a:cubicBezTo>
                      <a:pt x="4668" y="1171"/>
                      <a:pt x="4668" y="1170"/>
                      <a:pt x="4665" y="1170"/>
                    </a:cubicBezTo>
                    <a:cubicBezTo>
                      <a:pt x="4662" y="1170"/>
                      <a:pt x="4662" y="1167"/>
                      <a:pt x="4659" y="1167"/>
                    </a:cubicBezTo>
                    <a:cubicBezTo>
                      <a:pt x="4656" y="1167"/>
                      <a:pt x="4656" y="1168"/>
                      <a:pt x="4653" y="1168"/>
                    </a:cubicBezTo>
                    <a:cubicBezTo>
                      <a:pt x="4650" y="1168"/>
                      <a:pt x="4650" y="1167"/>
                      <a:pt x="4647" y="1167"/>
                    </a:cubicBezTo>
                    <a:cubicBezTo>
                      <a:pt x="4644" y="1167"/>
                      <a:pt x="4644" y="1170"/>
                      <a:pt x="4641" y="1170"/>
                    </a:cubicBezTo>
                    <a:cubicBezTo>
                      <a:pt x="4638" y="1170"/>
                      <a:pt x="4638" y="1168"/>
                      <a:pt x="4635" y="1168"/>
                    </a:cubicBezTo>
                    <a:cubicBezTo>
                      <a:pt x="4632" y="1168"/>
                      <a:pt x="4632" y="1167"/>
                      <a:pt x="4629" y="1167"/>
                    </a:cubicBezTo>
                    <a:cubicBezTo>
                      <a:pt x="4626" y="1167"/>
                      <a:pt x="4626" y="1169"/>
                      <a:pt x="4623" y="1169"/>
                    </a:cubicBezTo>
                    <a:cubicBezTo>
                      <a:pt x="4621" y="1169"/>
                      <a:pt x="4621" y="1168"/>
                      <a:pt x="4618" y="1168"/>
                    </a:cubicBezTo>
                    <a:cubicBezTo>
                      <a:pt x="4615" y="1168"/>
                      <a:pt x="4615" y="1170"/>
                      <a:pt x="4612" y="1170"/>
                    </a:cubicBezTo>
                    <a:cubicBezTo>
                      <a:pt x="4609" y="1170"/>
                      <a:pt x="4609" y="1170"/>
                      <a:pt x="4606" y="1170"/>
                    </a:cubicBezTo>
                    <a:cubicBezTo>
                      <a:pt x="4603" y="1170"/>
                      <a:pt x="4603" y="1169"/>
                      <a:pt x="4600" y="1169"/>
                    </a:cubicBezTo>
                    <a:cubicBezTo>
                      <a:pt x="4597" y="1169"/>
                      <a:pt x="4597" y="1168"/>
                      <a:pt x="4594" y="1168"/>
                    </a:cubicBezTo>
                    <a:cubicBezTo>
                      <a:pt x="4591" y="1168"/>
                      <a:pt x="4591" y="1169"/>
                      <a:pt x="4588" y="1169"/>
                    </a:cubicBezTo>
                    <a:cubicBezTo>
                      <a:pt x="4585" y="1169"/>
                      <a:pt x="4585" y="1170"/>
                      <a:pt x="4582" y="1170"/>
                    </a:cubicBezTo>
                    <a:cubicBezTo>
                      <a:pt x="4579" y="1170"/>
                      <a:pt x="4579" y="1170"/>
                      <a:pt x="4576" y="1170"/>
                    </a:cubicBezTo>
                    <a:cubicBezTo>
                      <a:pt x="4574" y="1170"/>
                      <a:pt x="4574" y="1167"/>
                      <a:pt x="4571" y="1167"/>
                    </a:cubicBezTo>
                    <a:cubicBezTo>
                      <a:pt x="4568" y="1167"/>
                      <a:pt x="4568" y="1170"/>
                      <a:pt x="4565" y="1170"/>
                    </a:cubicBezTo>
                    <a:cubicBezTo>
                      <a:pt x="4562" y="1170"/>
                      <a:pt x="4562" y="1167"/>
                      <a:pt x="4559" y="1167"/>
                    </a:cubicBezTo>
                    <a:cubicBezTo>
                      <a:pt x="4556" y="1167"/>
                      <a:pt x="4556" y="1170"/>
                      <a:pt x="4553" y="1170"/>
                    </a:cubicBezTo>
                    <a:cubicBezTo>
                      <a:pt x="4550" y="1170"/>
                      <a:pt x="4550" y="1171"/>
                      <a:pt x="4547" y="1171"/>
                    </a:cubicBezTo>
                    <a:cubicBezTo>
                      <a:pt x="4544" y="1171"/>
                      <a:pt x="4544" y="1171"/>
                      <a:pt x="4541" y="1171"/>
                    </a:cubicBezTo>
                    <a:cubicBezTo>
                      <a:pt x="4538" y="1171"/>
                      <a:pt x="4538" y="1169"/>
                      <a:pt x="4535" y="1169"/>
                    </a:cubicBezTo>
                    <a:cubicBezTo>
                      <a:pt x="4532" y="1169"/>
                      <a:pt x="4532" y="1167"/>
                      <a:pt x="4530" y="1167"/>
                    </a:cubicBezTo>
                    <a:cubicBezTo>
                      <a:pt x="4527" y="1167"/>
                      <a:pt x="4527" y="1170"/>
                      <a:pt x="4524" y="1170"/>
                    </a:cubicBezTo>
                    <a:cubicBezTo>
                      <a:pt x="4521" y="1170"/>
                      <a:pt x="4521" y="1171"/>
                      <a:pt x="4518" y="1171"/>
                    </a:cubicBezTo>
                    <a:cubicBezTo>
                      <a:pt x="4515" y="1171"/>
                      <a:pt x="4515" y="1171"/>
                      <a:pt x="4512" y="1171"/>
                    </a:cubicBezTo>
                    <a:cubicBezTo>
                      <a:pt x="4509" y="1171"/>
                      <a:pt x="4509" y="1170"/>
                      <a:pt x="4506" y="1170"/>
                    </a:cubicBezTo>
                    <a:cubicBezTo>
                      <a:pt x="4503" y="1170"/>
                      <a:pt x="4503" y="1168"/>
                      <a:pt x="4500" y="1168"/>
                    </a:cubicBezTo>
                    <a:cubicBezTo>
                      <a:pt x="4497" y="1168"/>
                      <a:pt x="4497" y="1170"/>
                      <a:pt x="4494" y="1170"/>
                    </a:cubicBezTo>
                    <a:cubicBezTo>
                      <a:pt x="4491" y="1170"/>
                      <a:pt x="4491" y="1170"/>
                      <a:pt x="4488" y="1170"/>
                    </a:cubicBezTo>
                    <a:cubicBezTo>
                      <a:pt x="4485" y="1170"/>
                      <a:pt x="4485" y="1170"/>
                      <a:pt x="4483" y="1170"/>
                    </a:cubicBezTo>
                    <a:cubicBezTo>
                      <a:pt x="4480" y="1170"/>
                      <a:pt x="4480" y="1168"/>
                      <a:pt x="4477" y="1168"/>
                    </a:cubicBezTo>
                    <a:cubicBezTo>
                      <a:pt x="4474" y="1168"/>
                      <a:pt x="4474" y="1169"/>
                      <a:pt x="4471" y="1169"/>
                    </a:cubicBezTo>
                    <a:cubicBezTo>
                      <a:pt x="4468" y="1169"/>
                      <a:pt x="4468" y="1168"/>
                      <a:pt x="4465" y="1168"/>
                    </a:cubicBezTo>
                    <a:cubicBezTo>
                      <a:pt x="4462" y="1168"/>
                      <a:pt x="4462" y="1170"/>
                      <a:pt x="4459" y="1170"/>
                    </a:cubicBezTo>
                    <a:cubicBezTo>
                      <a:pt x="4456" y="1170"/>
                      <a:pt x="4456" y="1167"/>
                      <a:pt x="4453" y="1167"/>
                    </a:cubicBezTo>
                    <a:cubicBezTo>
                      <a:pt x="4450" y="1167"/>
                      <a:pt x="4450" y="1170"/>
                      <a:pt x="4447" y="1170"/>
                    </a:cubicBezTo>
                    <a:cubicBezTo>
                      <a:pt x="4444" y="1170"/>
                      <a:pt x="4444" y="1169"/>
                      <a:pt x="4442" y="1169"/>
                    </a:cubicBezTo>
                    <a:cubicBezTo>
                      <a:pt x="4439" y="1169"/>
                      <a:pt x="4439" y="1167"/>
                      <a:pt x="4436" y="1167"/>
                    </a:cubicBezTo>
                    <a:cubicBezTo>
                      <a:pt x="4433" y="1167"/>
                      <a:pt x="4433" y="1169"/>
                      <a:pt x="4430" y="1169"/>
                    </a:cubicBezTo>
                    <a:cubicBezTo>
                      <a:pt x="4427" y="1169"/>
                      <a:pt x="4427" y="1169"/>
                      <a:pt x="4424" y="1169"/>
                    </a:cubicBezTo>
                    <a:cubicBezTo>
                      <a:pt x="4421" y="1169"/>
                      <a:pt x="4421" y="1170"/>
                      <a:pt x="4418" y="1170"/>
                    </a:cubicBezTo>
                    <a:cubicBezTo>
                      <a:pt x="4415" y="1170"/>
                      <a:pt x="4415" y="1170"/>
                      <a:pt x="4412" y="1170"/>
                    </a:cubicBezTo>
                    <a:cubicBezTo>
                      <a:pt x="4409" y="1170"/>
                      <a:pt x="4409" y="1169"/>
                      <a:pt x="4406" y="1169"/>
                    </a:cubicBezTo>
                    <a:cubicBezTo>
                      <a:pt x="4403" y="1169"/>
                      <a:pt x="4403" y="1169"/>
                      <a:pt x="4400" y="1169"/>
                    </a:cubicBezTo>
                    <a:cubicBezTo>
                      <a:pt x="4398" y="1169"/>
                      <a:pt x="4398" y="1168"/>
                      <a:pt x="4395" y="1168"/>
                    </a:cubicBezTo>
                    <a:cubicBezTo>
                      <a:pt x="4392" y="1168"/>
                      <a:pt x="4392" y="1168"/>
                      <a:pt x="4389" y="1168"/>
                    </a:cubicBezTo>
                    <a:cubicBezTo>
                      <a:pt x="4386" y="1168"/>
                      <a:pt x="4386" y="1168"/>
                      <a:pt x="4383" y="1168"/>
                    </a:cubicBezTo>
                    <a:cubicBezTo>
                      <a:pt x="4380" y="1168"/>
                      <a:pt x="4380" y="1169"/>
                      <a:pt x="4377" y="1169"/>
                    </a:cubicBezTo>
                    <a:cubicBezTo>
                      <a:pt x="4374" y="1169"/>
                      <a:pt x="4374" y="1167"/>
                      <a:pt x="4371" y="1167"/>
                    </a:cubicBezTo>
                    <a:cubicBezTo>
                      <a:pt x="4368" y="1167"/>
                      <a:pt x="4368" y="1169"/>
                      <a:pt x="4365" y="1169"/>
                    </a:cubicBezTo>
                    <a:cubicBezTo>
                      <a:pt x="4362" y="1169"/>
                      <a:pt x="4362" y="1170"/>
                      <a:pt x="4359" y="1170"/>
                    </a:cubicBezTo>
                    <a:cubicBezTo>
                      <a:pt x="4356" y="1170"/>
                      <a:pt x="4356" y="1167"/>
                      <a:pt x="4353" y="1167"/>
                    </a:cubicBezTo>
                    <a:cubicBezTo>
                      <a:pt x="4351" y="1167"/>
                      <a:pt x="4351" y="1167"/>
                      <a:pt x="4348" y="1167"/>
                    </a:cubicBezTo>
                    <a:cubicBezTo>
                      <a:pt x="4345" y="1167"/>
                      <a:pt x="4345" y="1167"/>
                      <a:pt x="4342" y="1167"/>
                    </a:cubicBezTo>
                    <a:cubicBezTo>
                      <a:pt x="4339" y="1167"/>
                      <a:pt x="4339" y="1169"/>
                      <a:pt x="4336" y="1169"/>
                    </a:cubicBezTo>
                    <a:cubicBezTo>
                      <a:pt x="4333" y="1169"/>
                      <a:pt x="4333" y="1169"/>
                      <a:pt x="4330" y="1169"/>
                    </a:cubicBezTo>
                    <a:cubicBezTo>
                      <a:pt x="4327" y="1169"/>
                      <a:pt x="4327" y="1168"/>
                      <a:pt x="4324" y="1168"/>
                    </a:cubicBezTo>
                    <a:cubicBezTo>
                      <a:pt x="4321" y="1168"/>
                      <a:pt x="4321" y="1170"/>
                      <a:pt x="4318" y="1170"/>
                    </a:cubicBezTo>
                    <a:cubicBezTo>
                      <a:pt x="4315" y="1170"/>
                      <a:pt x="4315" y="1170"/>
                      <a:pt x="4312" y="1170"/>
                    </a:cubicBezTo>
                    <a:cubicBezTo>
                      <a:pt x="4309" y="1170"/>
                      <a:pt x="4309" y="1170"/>
                      <a:pt x="4306" y="1170"/>
                    </a:cubicBezTo>
                    <a:cubicBezTo>
                      <a:pt x="4304" y="1170"/>
                      <a:pt x="4304" y="1168"/>
                      <a:pt x="4301" y="1168"/>
                    </a:cubicBezTo>
                    <a:cubicBezTo>
                      <a:pt x="4298" y="1168"/>
                      <a:pt x="4298" y="1168"/>
                      <a:pt x="4295" y="1168"/>
                    </a:cubicBezTo>
                    <a:cubicBezTo>
                      <a:pt x="4292" y="1168"/>
                      <a:pt x="4292" y="1168"/>
                      <a:pt x="4289" y="1168"/>
                    </a:cubicBezTo>
                    <a:cubicBezTo>
                      <a:pt x="4286" y="1168"/>
                      <a:pt x="4286" y="1171"/>
                      <a:pt x="4283" y="1171"/>
                    </a:cubicBezTo>
                    <a:cubicBezTo>
                      <a:pt x="4280" y="1171"/>
                      <a:pt x="4280" y="1168"/>
                      <a:pt x="4277" y="1168"/>
                    </a:cubicBezTo>
                    <a:cubicBezTo>
                      <a:pt x="4274" y="1168"/>
                      <a:pt x="4274" y="1171"/>
                      <a:pt x="4271" y="1171"/>
                    </a:cubicBezTo>
                    <a:cubicBezTo>
                      <a:pt x="4268" y="1171"/>
                      <a:pt x="4268" y="1170"/>
                      <a:pt x="4265" y="1170"/>
                    </a:cubicBezTo>
                    <a:cubicBezTo>
                      <a:pt x="4262" y="1170"/>
                      <a:pt x="4262" y="1168"/>
                      <a:pt x="4259" y="1168"/>
                    </a:cubicBezTo>
                    <a:cubicBezTo>
                      <a:pt x="4256" y="1168"/>
                      <a:pt x="4256" y="1169"/>
                      <a:pt x="4254" y="1169"/>
                    </a:cubicBezTo>
                    <a:cubicBezTo>
                      <a:pt x="4251" y="1169"/>
                      <a:pt x="4251" y="1170"/>
                      <a:pt x="4248" y="1170"/>
                    </a:cubicBezTo>
                    <a:cubicBezTo>
                      <a:pt x="4245" y="1170"/>
                      <a:pt x="4245" y="1169"/>
                      <a:pt x="4242" y="1169"/>
                    </a:cubicBezTo>
                    <a:cubicBezTo>
                      <a:pt x="4239" y="1169"/>
                      <a:pt x="4239" y="1170"/>
                      <a:pt x="4236" y="1170"/>
                    </a:cubicBezTo>
                    <a:cubicBezTo>
                      <a:pt x="4233" y="1170"/>
                      <a:pt x="4233" y="1168"/>
                      <a:pt x="4230" y="1168"/>
                    </a:cubicBezTo>
                    <a:cubicBezTo>
                      <a:pt x="4227" y="1168"/>
                      <a:pt x="4227" y="1167"/>
                      <a:pt x="4224" y="1167"/>
                    </a:cubicBezTo>
                    <a:cubicBezTo>
                      <a:pt x="4221" y="1167"/>
                      <a:pt x="4221" y="1170"/>
                      <a:pt x="4218" y="1170"/>
                    </a:cubicBezTo>
                    <a:cubicBezTo>
                      <a:pt x="4215" y="1170"/>
                      <a:pt x="4215" y="1168"/>
                      <a:pt x="4212" y="1168"/>
                    </a:cubicBezTo>
                    <a:cubicBezTo>
                      <a:pt x="4209" y="1168"/>
                      <a:pt x="4209" y="1167"/>
                      <a:pt x="4207" y="1167"/>
                    </a:cubicBezTo>
                    <a:cubicBezTo>
                      <a:pt x="4204" y="1167"/>
                      <a:pt x="4204" y="1170"/>
                      <a:pt x="4201" y="1170"/>
                    </a:cubicBezTo>
                    <a:cubicBezTo>
                      <a:pt x="4198" y="1170"/>
                      <a:pt x="4198" y="1168"/>
                      <a:pt x="4195" y="1168"/>
                    </a:cubicBezTo>
                    <a:cubicBezTo>
                      <a:pt x="4192" y="1168"/>
                      <a:pt x="4192" y="1169"/>
                      <a:pt x="4189" y="1169"/>
                    </a:cubicBezTo>
                    <a:cubicBezTo>
                      <a:pt x="4186" y="1169"/>
                      <a:pt x="4186" y="1169"/>
                      <a:pt x="4183" y="1169"/>
                    </a:cubicBezTo>
                    <a:cubicBezTo>
                      <a:pt x="4180" y="1169"/>
                      <a:pt x="4180" y="1171"/>
                      <a:pt x="4177" y="1171"/>
                    </a:cubicBezTo>
                    <a:cubicBezTo>
                      <a:pt x="4174" y="1171"/>
                      <a:pt x="4174" y="1168"/>
                      <a:pt x="4171" y="1168"/>
                    </a:cubicBezTo>
                    <a:cubicBezTo>
                      <a:pt x="4168" y="1168"/>
                      <a:pt x="4168" y="1171"/>
                      <a:pt x="4165" y="1171"/>
                    </a:cubicBezTo>
                    <a:cubicBezTo>
                      <a:pt x="4162" y="1171"/>
                      <a:pt x="4162" y="1170"/>
                      <a:pt x="4159" y="1170"/>
                    </a:cubicBezTo>
                    <a:cubicBezTo>
                      <a:pt x="4157" y="1170"/>
                      <a:pt x="4157" y="1171"/>
                      <a:pt x="4154" y="1171"/>
                    </a:cubicBezTo>
                    <a:cubicBezTo>
                      <a:pt x="4151" y="1171"/>
                      <a:pt x="4151" y="1171"/>
                      <a:pt x="4148" y="1171"/>
                    </a:cubicBezTo>
                    <a:cubicBezTo>
                      <a:pt x="4145" y="1171"/>
                      <a:pt x="4145" y="1170"/>
                      <a:pt x="4142" y="1170"/>
                    </a:cubicBezTo>
                    <a:cubicBezTo>
                      <a:pt x="4139" y="1170"/>
                      <a:pt x="4139" y="1169"/>
                      <a:pt x="4136" y="1169"/>
                    </a:cubicBezTo>
                    <a:cubicBezTo>
                      <a:pt x="4133" y="1169"/>
                      <a:pt x="4133" y="1168"/>
                      <a:pt x="4130" y="1168"/>
                    </a:cubicBezTo>
                    <a:cubicBezTo>
                      <a:pt x="4127" y="1168"/>
                      <a:pt x="4127" y="1168"/>
                      <a:pt x="4124" y="1168"/>
                    </a:cubicBezTo>
                    <a:cubicBezTo>
                      <a:pt x="4121" y="1168"/>
                      <a:pt x="4121" y="1170"/>
                      <a:pt x="4118" y="1170"/>
                    </a:cubicBezTo>
                    <a:cubicBezTo>
                      <a:pt x="4115" y="1170"/>
                      <a:pt x="4115" y="1167"/>
                      <a:pt x="4112" y="1167"/>
                    </a:cubicBezTo>
                    <a:cubicBezTo>
                      <a:pt x="4109" y="1167"/>
                      <a:pt x="4109" y="1170"/>
                      <a:pt x="4106" y="1170"/>
                    </a:cubicBezTo>
                    <a:cubicBezTo>
                      <a:pt x="4104" y="1170"/>
                      <a:pt x="4104" y="1170"/>
                      <a:pt x="4101" y="1170"/>
                    </a:cubicBezTo>
                    <a:cubicBezTo>
                      <a:pt x="4098" y="1170"/>
                      <a:pt x="4098" y="1167"/>
                      <a:pt x="4095" y="1167"/>
                    </a:cubicBezTo>
                    <a:cubicBezTo>
                      <a:pt x="4092" y="1167"/>
                      <a:pt x="4092" y="1168"/>
                      <a:pt x="4089" y="1168"/>
                    </a:cubicBezTo>
                    <a:cubicBezTo>
                      <a:pt x="4086" y="1168"/>
                      <a:pt x="4086" y="1171"/>
                      <a:pt x="4083" y="1171"/>
                    </a:cubicBezTo>
                    <a:cubicBezTo>
                      <a:pt x="4080" y="1171"/>
                      <a:pt x="4080" y="1168"/>
                      <a:pt x="4077" y="1168"/>
                    </a:cubicBezTo>
                    <a:cubicBezTo>
                      <a:pt x="4074" y="1168"/>
                      <a:pt x="4074" y="1169"/>
                      <a:pt x="4071" y="1169"/>
                    </a:cubicBezTo>
                    <a:cubicBezTo>
                      <a:pt x="4068" y="1169"/>
                      <a:pt x="4068" y="1168"/>
                      <a:pt x="4065" y="1168"/>
                    </a:cubicBezTo>
                    <a:cubicBezTo>
                      <a:pt x="4062" y="1168"/>
                      <a:pt x="4062" y="1167"/>
                      <a:pt x="4059" y="1167"/>
                    </a:cubicBezTo>
                    <a:cubicBezTo>
                      <a:pt x="4056" y="1167"/>
                      <a:pt x="4056" y="1171"/>
                      <a:pt x="4054" y="1171"/>
                    </a:cubicBezTo>
                    <a:cubicBezTo>
                      <a:pt x="4051" y="1171"/>
                      <a:pt x="4051" y="1170"/>
                      <a:pt x="4048" y="1170"/>
                    </a:cubicBezTo>
                    <a:cubicBezTo>
                      <a:pt x="4045" y="1170"/>
                      <a:pt x="4045" y="1171"/>
                      <a:pt x="4042" y="1171"/>
                    </a:cubicBezTo>
                    <a:cubicBezTo>
                      <a:pt x="4039" y="1171"/>
                      <a:pt x="4039" y="1169"/>
                      <a:pt x="4036" y="1169"/>
                    </a:cubicBezTo>
                    <a:cubicBezTo>
                      <a:pt x="4033" y="1169"/>
                      <a:pt x="4033" y="1170"/>
                      <a:pt x="4030" y="1170"/>
                    </a:cubicBezTo>
                    <a:cubicBezTo>
                      <a:pt x="4027" y="1170"/>
                      <a:pt x="4027" y="1169"/>
                      <a:pt x="4024" y="1169"/>
                    </a:cubicBezTo>
                    <a:cubicBezTo>
                      <a:pt x="4021" y="1169"/>
                      <a:pt x="4021" y="1167"/>
                      <a:pt x="4018" y="1167"/>
                    </a:cubicBezTo>
                    <a:cubicBezTo>
                      <a:pt x="4015" y="1167"/>
                      <a:pt x="4015" y="1169"/>
                      <a:pt x="4012" y="1169"/>
                    </a:cubicBezTo>
                    <a:cubicBezTo>
                      <a:pt x="4009" y="1169"/>
                      <a:pt x="4009" y="1170"/>
                      <a:pt x="4006" y="1170"/>
                    </a:cubicBezTo>
                    <a:cubicBezTo>
                      <a:pt x="4004" y="1170"/>
                      <a:pt x="4004" y="1171"/>
                      <a:pt x="4001" y="1171"/>
                    </a:cubicBezTo>
                    <a:cubicBezTo>
                      <a:pt x="3998" y="1171"/>
                      <a:pt x="3998" y="1168"/>
                      <a:pt x="3995" y="1168"/>
                    </a:cubicBezTo>
                    <a:cubicBezTo>
                      <a:pt x="3992" y="1168"/>
                      <a:pt x="3992" y="1171"/>
                      <a:pt x="3989" y="1171"/>
                    </a:cubicBezTo>
                    <a:cubicBezTo>
                      <a:pt x="3986" y="1171"/>
                      <a:pt x="3986" y="1170"/>
                      <a:pt x="3983" y="1170"/>
                    </a:cubicBezTo>
                    <a:cubicBezTo>
                      <a:pt x="3980" y="1170"/>
                      <a:pt x="3980" y="1170"/>
                      <a:pt x="3977" y="1170"/>
                    </a:cubicBezTo>
                    <a:cubicBezTo>
                      <a:pt x="3974" y="1170"/>
                      <a:pt x="3974" y="1168"/>
                      <a:pt x="3971" y="1168"/>
                    </a:cubicBezTo>
                    <a:cubicBezTo>
                      <a:pt x="3968" y="1168"/>
                      <a:pt x="3968" y="1170"/>
                      <a:pt x="3965" y="1170"/>
                    </a:cubicBezTo>
                    <a:cubicBezTo>
                      <a:pt x="3962" y="1170"/>
                      <a:pt x="3962" y="1168"/>
                      <a:pt x="3959" y="1168"/>
                    </a:cubicBezTo>
                    <a:cubicBezTo>
                      <a:pt x="3956" y="1168"/>
                      <a:pt x="3956" y="1167"/>
                      <a:pt x="3953" y="1167"/>
                    </a:cubicBezTo>
                    <a:cubicBezTo>
                      <a:pt x="3951" y="1167"/>
                      <a:pt x="3951" y="1169"/>
                      <a:pt x="3948" y="1169"/>
                    </a:cubicBezTo>
                    <a:cubicBezTo>
                      <a:pt x="3945" y="1169"/>
                      <a:pt x="3945" y="1168"/>
                      <a:pt x="3942" y="1168"/>
                    </a:cubicBezTo>
                    <a:cubicBezTo>
                      <a:pt x="3939" y="1168"/>
                      <a:pt x="3939" y="1170"/>
                      <a:pt x="3936" y="1170"/>
                    </a:cubicBezTo>
                    <a:cubicBezTo>
                      <a:pt x="3933" y="1170"/>
                      <a:pt x="3933" y="1168"/>
                      <a:pt x="3930" y="1168"/>
                    </a:cubicBezTo>
                    <a:cubicBezTo>
                      <a:pt x="3927" y="1168"/>
                      <a:pt x="3927" y="1171"/>
                      <a:pt x="3924" y="1171"/>
                    </a:cubicBezTo>
                    <a:cubicBezTo>
                      <a:pt x="3921" y="1171"/>
                      <a:pt x="3921" y="1170"/>
                      <a:pt x="3918" y="1170"/>
                    </a:cubicBezTo>
                    <a:cubicBezTo>
                      <a:pt x="3915" y="1170"/>
                      <a:pt x="3915" y="1170"/>
                      <a:pt x="3912" y="1170"/>
                    </a:cubicBezTo>
                    <a:cubicBezTo>
                      <a:pt x="3909" y="1170"/>
                      <a:pt x="3909" y="1169"/>
                      <a:pt x="3906" y="1169"/>
                    </a:cubicBezTo>
                    <a:cubicBezTo>
                      <a:pt x="3903" y="1169"/>
                      <a:pt x="3903" y="1171"/>
                      <a:pt x="3900" y="1171"/>
                    </a:cubicBezTo>
                    <a:cubicBezTo>
                      <a:pt x="3897" y="1171"/>
                      <a:pt x="3897" y="1171"/>
                      <a:pt x="3894" y="1171"/>
                    </a:cubicBezTo>
                    <a:cubicBezTo>
                      <a:pt x="3892" y="1171"/>
                      <a:pt x="3892" y="1171"/>
                      <a:pt x="3889" y="1171"/>
                    </a:cubicBezTo>
                    <a:cubicBezTo>
                      <a:pt x="3886" y="1171"/>
                      <a:pt x="3886" y="1169"/>
                      <a:pt x="3883" y="1169"/>
                    </a:cubicBezTo>
                    <a:cubicBezTo>
                      <a:pt x="3880" y="1169"/>
                      <a:pt x="3880" y="1171"/>
                      <a:pt x="3877" y="1171"/>
                    </a:cubicBezTo>
                    <a:cubicBezTo>
                      <a:pt x="3874" y="1171"/>
                      <a:pt x="3874" y="1167"/>
                      <a:pt x="3871" y="1167"/>
                    </a:cubicBezTo>
                    <a:cubicBezTo>
                      <a:pt x="3868" y="1167"/>
                      <a:pt x="3868" y="1169"/>
                      <a:pt x="3865" y="1169"/>
                    </a:cubicBezTo>
                    <a:cubicBezTo>
                      <a:pt x="3862" y="1169"/>
                      <a:pt x="3861" y="1166"/>
                      <a:pt x="3858" y="1167"/>
                    </a:cubicBezTo>
                    <a:cubicBezTo>
                      <a:pt x="3855" y="1168"/>
                      <a:pt x="3854" y="1172"/>
                      <a:pt x="3852" y="1170"/>
                    </a:cubicBezTo>
                    <a:close/>
                  </a:path>
                </a:pathLst>
              </a:custGeom>
              <a:solidFill>
                <a:schemeClr val="bg1"/>
              </a:solidFill>
              <a:ln w="31750" cap="flat">
                <a:solidFill>
                  <a:schemeClr val="tx1"/>
                </a:solidFill>
                <a:prstDash val="solid"/>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54" name="Freeform 31">
                <a:extLst>
                  <a:ext uri="{FF2B5EF4-FFF2-40B4-BE49-F238E27FC236}">
                    <a16:creationId xmlns:a16="http://schemas.microsoft.com/office/drawing/2014/main" id="{D1BC5832-2E9A-683A-930F-2D53308CD7DD}"/>
                  </a:ext>
                </a:extLst>
              </p:cNvPr>
              <p:cNvSpPr>
                <a:spLocks/>
              </p:cNvSpPr>
              <p:nvPr/>
            </p:nvSpPr>
            <p:spPr bwMode="gray">
              <a:xfrm>
                <a:off x="-3552826" y="5692775"/>
                <a:ext cx="309563" cy="282575"/>
              </a:xfrm>
              <a:custGeom>
                <a:avLst/>
                <a:gdLst>
                  <a:gd name="T0" fmla="*/ 557 w 594"/>
                  <a:gd name="T1" fmla="*/ 541 h 544"/>
                  <a:gd name="T2" fmla="*/ 516 w 594"/>
                  <a:gd name="T3" fmla="*/ 542 h 544"/>
                  <a:gd name="T4" fmla="*/ 475 w 594"/>
                  <a:gd name="T5" fmla="*/ 540 h 544"/>
                  <a:gd name="T6" fmla="*/ 433 w 594"/>
                  <a:gd name="T7" fmla="*/ 541 h 544"/>
                  <a:gd name="T8" fmla="*/ 392 w 594"/>
                  <a:gd name="T9" fmla="*/ 541 h 544"/>
                  <a:gd name="T10" fmla="*/ 351 w 594"/>
                  <a:gd name="T11" fmla="*/ 543 h 544"/>
                  <a:gd name="T12" fmla="*/ 310 w 594"/>
                  <a:gd name="T13" fmla="*/ 541 h 544"/>
                  <a:gd name="T14" fmla="*/ 269 w 594"/>
                  <a:gd name="T15" fmla="*/ 541 h 544"/>
                  <a:gd name="T16" fmla="*/ 227 w 594"/>
                  <a:gd name="T17" fmla="*/ 544 h 544"/>
                  <a:gd name="T18" fmla="*/ 186 w 594"/>
                  <a:gd name="T19" fmla="*/ 544 h 544"/>
                  <a:gd name="T20" fmla="*/ 145 w 594"/>
                  <a:gd name="T21" fmla="*/ 544 h 544"/>
                  <a:gd name="T22" fmla="*/ 104 w 594"/>
                  <a:gd name="T23" fmla="*/ 543 h 544"/>
                  <a:gd name="T24" fmla="*/ 62 w 594"/>
                  <a:gd name="T25" fmla="*/ 542 h 544"/>
                  <a:gd name="T26" fmla="*/ 21 w 594"/>
                  <a:gd name="T27" fmla="*/ 544 h 544"/>
                  <a:gd name="T28" fmla="*/ 2 w 594"/>
                  <a:gd name="T29" fmla="*/ 519 h 544"/>
                  <a:gd name="T30" fmla="*/ 4 w 594"/>
                  <a:gd name="T31" fmla="*/ 478 h 544"/>
                  <a:gd name="T32" fmla="*/ 2 w 594"/>
                  <a:gd name="T33" fmla="*/ 437 h 544"/>
                  <a:gd name="T34" fmla="*/ 4 w 594"/>
                  <a:gd name="T35" fmla="*/ 396 h 544"/>
                  <a:gd name="T36" fmla="*/ 5 w 594"/>
                  <a:gd name="T37" fmla="*/ 355 h 544"/>
                  <a:gd name="T38" fmla="*/ 5 w 594"/>
                  <a:gd name="T39" fmla="*/ 314 h 544"/>
                  <a:gd name="T40" fmla="*/ 5 w 594"/>
                  <a:gd name="T41" fmla="*/ 273 h 544"/>
                  <a:gd name="T42" fmla="*/ 1 w 594"/>
                  <a:gd name="T43" fmla="*/ 232 h 544"/>
                  <a:gd name="T44" fmla="*/ 5 w 594"/>
                  <a:gd name="T45" fmla="*/ 191 h 544"/>
                  <a:gd name="T46" fmla="*/ 5 w 594"/>
                  <a:gd name="T47" fmla="*/ 150 h 544"/>
                  <a:gd name="T48" fmla="*/ 3 w 594"/>
                  <a:gd name="T49" fmla="*/ 109 h 544"/>
                  <a:gd name="T50" fmla="*/ 4 w 594"/>
                  <a:gd name="T51" fmla="*/ 68 h 544"/>
                  <a:gd name="T52" fmla="*/ 1 w 594"/>
                  <a:gd name="T53" fmla="*/ 27 h 544"/>
                  <a:gd name="T54" fmla="*/ 21 w 594"/>
                  <a:gd name="T55" fmla="*/ 5 h 544"/>
                  <a:gd name="T56" fmla="*/ 62 w 594"/>
                  <a:gd name="T57" fmla="*/ 5 h 544"/>
                  <a:gd name="T58" fmla="*/ 103 w 594"/>
                  <a:gd name="T59" fmla="*/ 3 h 544"/>
                  <a:gd name="T60" fmla="*/ 144 w 594"/>
                  <a:gd name="T61" fmla="*/ 4 h 544"/>
                  <a:gd name="T62" fmla="*/ 185 w 594"/>
                  <a:gd name="T63" fmla="*/ 5 h 544"/>
                  <a:gd name="T64" fmla="*/ 227 w 594"/>
                  <a:gd name="T65" fmla="*/ 4 h 544"/>
                  <a:gd name="T66" fmla="*/ 268 w 594"/>
                  <a:gd name="T67" fmla="*/ 2 h 544"/>
                  <a:gd name="T68" fmla="*/ 309 w 594"/>
                  <a:gd name="T69" fmla="*/ 3 h 544"/>
                  <a:gd name="T70" fmla="*/ 350 w 594"/>
                  <a:gd name="T71" fmla="*/ 3 h 544"/>
                  <a:gd name="T72" fmla="*/ 392 w 594"/>
                  <a:gd name="T73" fmla="*/ 5 h 544"/>
                  <a:gd name="T74" fmla="*/ 433 w 594"/>
                  <a:gd name="T75" fmla="*/ 3 h 544"/>
                  <a:gd name="T76" fmla="*/ 474 w 594"/>
                  <a:gd name="T77" fmla="*/ 4 h 544"/>
                  <a:gd name="T78" fmla="*/ 515 w 594"/>
                  <a:gd name="T79" fmla="*/ 2 h 544"/>
                  <a:gd name="T80" fmla="*/ 557 w 594"/>
                  <a:gd name="T81" fmla="*/ 4 h 544"/>
                  <a:gd name="T82" fmla="*/ 593 w 594"/>
                  <a:gd name="T83" fmla="*/ 9 h 544"/>
                  <a:gd name="T84" fmla="*/ 591 w 594"/>
                  <a:gd name="T85" fmla="*/ 50 h 544"/>
                  <a:gd name="T86" fmla="*/ 590 w 594"/>
                  <a:gd name="T87" fmla="*/ 91 h 544"/>
                  <a:gd name="T88" fmla="*/ 592 w 594"/>
                  <a:gd name="T89" fmla="*/ 132 h 544"/>
                  <a:gd name="T90" fmla="*/ 592 w 594"/>
                  <a:gd name="T91" fmla="*/ 173 h 544"/>
                  <a:gd name="T92" fmla="*/ 592 w 594"/>
                  <a:gd name="T93" fmla="*/ 214 h 544"/>
                  <a:gd name="T94" fmla="*/ 592 w 594"/>
                  <a:gd name="T95" fmla="*/ 255 h 544"/>
                  <a:gd name="T96" fmla="*/ 592 w 594"/>
                  <a:gd name="T97" fmla="*/ 296 h 544"/>
                  <a:gd name="T98" fmla="*/ 590 w 594"/>
                  <a:gd name="T99" fmla="*/ 337 h 544"/>
                  <a:gd name="T100" fmla="*/ 592 w 594"/>
                  <a:gd name="T101" fmla="*/ 378 h 544"/>
                  <a:gd name="T102" fmla="*/ 590 w 594"/>
                  <a:gd name="T103" fmla="*/ 419 h 544"/>
                  <a:gd name="T104" fmla="*/ 590 w 594"/>
                  <a:gd name="T105" fmla="*/ 460 h 544"/>
                  <a:gd name="T106" fmla="*/ 591 w 594"/>
                  <a:gd name="T107" fmla="*/ 501 h 544"/>
                  <a:gd name="T108" fmla="*/ 592 w 594"/>
                  <a:gd name="T109" fmla="*/ 542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94" h="544">
                    <a:moveTo>
                      <a:pt x="592" y="542"/>
                    </a:moveTo>
                    <a:cubicBezTo>
                      <a:pt x="590" y="544"/>
                      <a:pt x="589" y="540"/>
                      <a:pt x="586" y="540"/>
                    </a:cubicBezTo>
                    <a:cubicBezTo>
                      <a:pt x="583" y="540"/>
                      <a:pt x="583" y="542"/>
                      <a:pt x="580" y="542"/>
                    </a:cubicBezTo>
                    <a:cubicBezTo>
                      <a:pt x="578" y="542"/>
                      <a:pt x="578" y="543"/>
                      <a:pt x="575" y="543"/>
                    </a:cubicBezTo>
                    <a:cubicBezTo>
                      <a:pt x="572" y="543"/>
                      <a:pt x="572" y="542"/>
                      <a:pt x="569" y="542"/>
                    </a:cubicBezTo>
                    <a:cubicBezTo>
                      <a:pt x="566" y="542"/>
                      <a:pt x="566" y="541"/>
                      <a:pt x="563" y="541"/>
                    </a:cubicBezTo>
                    <a:cubicBezTo>
                      <a:pt x="560" y="541"/>
                      <a:pt x="560" y="541"/>
                      <a:pt x="557" y="541"/>
                    </a:cubicBezTo>
                    <a:cubicBezTo>
                      <a:pt x="554" y="541"/>
                      <a:pt x="554" y="542"/>
                      <a:pt x="551" y="542"/>
                    </a:cubicBezTo>
                    <a:cubicBezTo>
                      <a:pt x="548" y="542"/>
                      <a:pt x="548" y="542"/>
                      <a:pt x="545" y="542"/>
                    </a:cubicBezTo>
                    <a:cubicBezTo>
                      <a:pt x="542" y="542"/>
                      <a:pt x="542" y="541"/>
                      <a:pt x="539" y="541"/>
                    </a:cubicBezTo>
                    <a:cubicBezTo>
                      <a:pt x="536" y="541"/>
                      <a:pt x="536" y="543"/>
                      <a:pt x="533" y="543"/>
                    </a:cubicBezTo>
                    <a:cubicBezTo>
                      <a:pt x="531" y="543"/>
                      <a:pt x="531" y="542"/>
                      <a:pt x="528" y="542"/>
                    </a:cubicBezTo>
                    <a:cubicBezTo>
                      <a:pt x="525" y="542"/>
                      <a:pt x="525" y="544"/>
                      <a:pt x="522" y="544"/>
                    </a:cubicBezTo>
                    <a:cubicBezTo>
                      <a:pt x="519" y="544"/>
                      <a:pt x="519" y="542"/>
                      <a:pt x="516" y="542"/>
                    </a:cubicBezTo>
                    <a:cubicBezTo>
                      <a:pt x="513" y="542"/>
                      <a:pt x="513" y="542"/>
                      <a:pt x="510" y="542"/>
                    </a:cubicBezTo>
                    <a:cubicBezTo>
                      <a:pt x="507" y="542"/>
                      <a:pt x="507" y="540"/>
                      <a:pt x="504" y="540"/>
                    </a:cubicBezTo>
                    <a:cubicBezTo>
                      <a:pt x="501" y="540"/>
                      <a:pt x="501" y="541"/>
                      <a:pt x="498" y="541"/>
                    </a:cubicBezTo>
                    <a:cubicBezTo>
                      <a:pt x="495" y="541"/>
                      <a:pt x="495" y="540"/>
                      <a:pt x="492" y="540"/>
                    </a:cubicBezTo>
                    <a:cubicBezTo>
                      <a:pt x="489" y="540"/>
                      <a:pt x="489" y="540"/>
                      <a:pt x="486" y="540"/>
                    </a:cubicBezTo>
                    <a:cubicBezTo>
                      <a:pt x="483" y="540"/>
                      <a:pt x="483" y="543"/>
                      <a:pt x="481" y="543"/>
                    </a:cubicBezTo>
                    <a:cubicBezTo>
                      <a:pt x="478" y="543"/>
                      <a:pt x="478" y="540"/>
                      <a:pt x="475" y="540"/>
                    </a:cubicBezTo>
                    <a:cubicBezTo>
                      <a:pt x="472" y="540"/>
                      <a:pt x="472" y="544"/>
                      <a:pt x="469" y="544"/>
                    </a:cubicBezTo>
                    <a:cubicBezTo>
                      <a:pt x="466" y="544"/>
                      <a:pt x="466" y="542"/>
                      <a:pt x="463" y="542"/>
                    </a:cubicBezTo>
                    <a:cubicBezTo>
                      <a:pt x="460" y="542"/>
                      <a:pt x="460" y="544"/>
                      <a:pt x="457" y="544"/>
                    </a:cubicBezTo>
                    <a:cubicBezTo>
                      <a:pt x="454" y="544"/>
                      <a:pt x="454" y="540"/>
                      <a:pt x="451" y="540"/>
                    </a:cubicBezTo>
                    <a:cubicBezTo>
                      <a:pt x="448" y="540"/>
                      <a:pt x="448" y="544"/>
                      <a:pt x="445" y="544"/>
                    </a:cubicBezTo>
                    <a:cubicBezTo>
                      <a:pt x="442" y="544"/>
                      <a:pt x="442" y="542"/>
                      <a:pt x="439" y="542"/>
                    </a:cubicBezTo>
                    <a:cubicBezTo>
                      <a:pt x="436" y="542"/>
                      <a:pt x="436" y="541"/>
                      <a:pt x="433" y="541"/>
                    </a:cubicBezTo>
                    <a:cubicBezTo>
                      <a:pt x="431" y="541"/>
                      <a:pt x="431" y="541"/>
                      <a:pt x="428" y="541"/>
                    </a:cubicBezTo>
                    <a:cubicBezTo>
                      <a:pt x="425" y="541"/>
                      <a:pt x="425" y="540"/>
                      <a:pt x="422" y="540"/>
                    </a:cubicBezTo>
                    <a:cubicBezTo>
                      <a:pt x="419" y="540"/>
                      <a:pt x="419" y="541"/>
                      <a:pt x="416" y="541"/>
                    </a:cubicBezTo>
                    <a:cubicBezTo>
                      <a:pt x="413" y="541"/>
                      <a:pt x="413" y="542"/>
                      <a:pt x="410" y="542"/>
                    </a:cubicBezTo>
                    <a:cubicBezTo>
                      <a:pt x="407" y="542"/>
                      <a:pt x="407" y="541"/>
                      <a:pt x="404" y="541"/>
                    </a:cubicBezTo>
                    <a:cubicBezTo>
                      <a:pt x="401" y="541"/>
                      <a:pt x="401" y="541"/>
                      <a:pt x="398" y="541"/>
                    </a:cubicBezTo>
                    <a:cubicBezTo>
                      <a:pt x="395" y="541"/>
                      <a:pt x="395" y="541"/>
                      <a:pt x="392" y="541"/>
                    </a:cubicBezTo>
                    <a:cubicBezTo>
                      <a:pt x="389" y="541"/>
                      <a:pt x="389" y="540"/>
                      <a:pt x="386" y="540"/>
                    </a:cubicBezTo>
                    <a:cubicBezTo>
                      <a:pt x="383" y="540"/>
                      <a:pt x="383" y="541"/>
                      <a:pt x="380" y="541"/>
                    </a:cubicBezTo>
                    <a:cubicBezTo>
                      <a:pt x="378" y="541"/>
                      <a:pt x="378" y="540"/>
                      <a:pt x="375" y="540"/>
                    </a:cubicBezTo>
                    <a:cubicBezTo>
                      <a:pt x="372" y="540"/>
                      <a:pt x="372" y="542"/>
                      <a:pt x="369" y="542"/>
                    </a:cubicBezTo>
                    <a:cubicBezTo>
                      <a:pt x="366" y="542"/>
                      <a:pt x="366" y="541"/>
                      <a:pt x="363" y="541"/>
                    </a:cubicBezTo>
                    <a:cubicBezTo>
                      <a:pt x="360" y="541"/>
                      <a:pt x="360" y="542"/>
                      <a:pt x="357" y="542"/>
                    </a:cubicBezTo>
                    <a:cubicBezTo>
                      <a:pt x="354" y="542"/>
                      <a:pt x="354" y="543"/>
                      <a:pt x="351" y="543"/>
                    </a:cubicBezTo>
                    <a:cubicBezTo>
                      <a:pt x="348" y="543"/>
                      <a:pt x="348" y="543"/>
                      <a:pt x="345" y="543"/>
                    </a:cubicBezTo>
                    <a:cubicBezTo>
                      <a:pt x="342" y="543"/>
                      <a:pt x="342" y="541"/>
                      <a:pt x="339" y="541"/>
                    </a:cubicBezTo>
                    <a:cubicBezTo>
                      <a:pt x="336" y="541"/>
                      <a:pt x="336" y="542"/>
                      <a:pt x="333" y="542"/>
                    </a:cubicBezTo>
                    <a:cubicBezTo>
                      <a:pt x="330" y="542"/>
                      <a:pt x="330" y="543"/>
                      <a:pt x="328" y="543"/>
                    </a:cubicBezTo>
                    <a:cubicBezTo>
                      <a:pt x="325" y="543"/>
                      <a:pt x="325" y="543"/>
                      <a:pt x="322" y="543"/>
                    </a:cubicBezTo>
                    <a:cubicBezTo>
                      <a:pt x="319" y="543"/>
                      <a:pt x="319" y="542"/>
                      <a:pt x="316" y="542"/>
                    </a:cubicBezTo>
                    <a:cubicBezTo>
                      <a:pt x="313" y="542"/>
                      <a:pt x="313" y="541"/>
                      <a:pt x="310" y="541"/>
                    </a:cubicBezTo>
                    <a:cubicBezTo>
                      <a:pt x="307" y="541"/>
                      <a:pt x="307" y="541"/>
                      <a:pt x="304" y="541"/>
                    </a:cubicBezTo>
                    <a:cubicBezTo>
                      <a:pt x="301" y="541"/>
                      <a:pt x="301" y="541"/>
                      <a:pt x="298" y="541"/>
                    </a:cubicBezTo>
                    <a:cubicBezTo>
                      <a:pt x="295" y="541"/>
                      <a:pt x="295" y="543"/>
                      <a:pt x="292" y="543"/>
                    </a:cubicBezTo>
                    <a:cubicBezTo>
                      <a:pt x="289" y="543"/>
                      <a:pt x="289" y="544"/>
                      <a:pt x="286" y="544"/>
                    </a:cubicBezTo>
                    <a:cubicBezTo>
                      <a:pt x="283" y="544"/>
                      <a:pt x="283" y="542"/>
                      <a:pt x="280" y="542"/>
                    </a:cubicBezTo>
                    <a:cubicBezTo>
                      <a:pt x="277" y="542"/>
                      <a:pt x="277" y="540"/>
                      <a:pt x="274" y="540"/>
                    </a:cubicBezTo>
                    <a:cubicBezTo>
                      <a:pt x="272" y="540"/>
                      <a:pt x="272" y="541"/>
                      <a:pt x="269" y="541"/>
                    </a:cubicBezTo>
                    <a:cubicBezTo>
                      <a:pt x="266" y="541"/>
                      <a:pt x="266" y="543"/>
                      <a:pt x="263" y="543"/>
                    </a:cubicBezTo>
                    <a:cubicBezTo>
                      <a:pt x="260" y="543"/>
                      <a:pt x="260" y="543"/>
                      <a:pt x="257" y="543"/>
                    </a:cubicBezTo>
                    <a:cubicBezTo>
                      <a:pt x="254" y="543"/>
                      <a:pt x="254" y="541"/>
                      <a:pt x="251" y="541"/>
                    </a:cubicBezTo>
                    <a:cubicBezTo>
                      <a:pt x="248" y="541"/>
                      <a:pt x="248" y="542"/>
                      <a:pt x="245" y="542"/>
                    </a:cubicBezTo>
                    <a:cubicBezTo>
                      <a:pt x="242" y="542"/>
                      <a:pt x="242" y="544"/>
                      <a:pt x="239" y="544"/>
                    </a:cubicBezTo>
                    <a:cubicBezTo>
                      <a:pt x="236" y="544"/>
                      <a:pt x="236" y="541"/>
                      <a:pt x="233" y="541"/>
                    </a:cubicBezTo>
                    <a:cubicBezTo>
                      <a:pt x="230" y="541"/>
                      <a:pt x="230" y="544"/>
                      <a:pt x="227" y="544"/>
                    </a:cubicBezTo>
                    <a:cubicBezTo>
                      <a:pt x="224" y="544"/>
                      <a:pt x="224" y="540"/>
                      <a:pt x="221" y="540"/>
                    </a:cubicBezTo>
                    <a:cubicBezTo>
                      <a:pt x="219" y="540"/>
                      <a:pt x="219" y="541"/>
                      <a:pt x="216" y="541"/>
                    </a:cubicBezTo>
                    <a:cubicBezTo>
                      <a:pt x="213" y="541"/>
                      <a:pt x="213" y="541"/>
                      <a:pt x="210" y="541"/>
                    </a:cubicBezTo>
                    <a:cubicBezTo>
                      <a:pt x="207" y="541"/>
                      <a:pt x="207" y="541"/>
                      <a:pt x="204" y="541"/>
                    </a:cubicBezTo>
                    <a:cubicBezTo>
                      <a:pt x="201" y="541"/>
                      <a:pt x="201" y="542"/>
                      <a:pt x="198" y="542"/>
                    </a:cubicBezTo>
                    <a:cubicBezTo>
                      <a:pt x="195" y="542"/>
                      <a:pt x="195" y="543"/>
                      <a:pt x="192" y="543"/>
                    </a:cubicBezTo>
                    <a:cubicBezTo>
                      <a:pt x="189" y="543"/>
                      <a:pt x="189" y="544"/>
                      <a:pt x="186" y="544"/>
                    </a:cubicBezTo>
                    <a:cubicBezTo>
                      <a:pt x="183" y="544"/>
                      <a:pt x="183" y="544"/>
                      <a:pt x="180" y="544"/>
                    </a:cubicBezTo>
                    <a:cubicBezTo>
                      <a:pt x="177" y="544"/>
                      <a:pt x="177" y="543"/>
                      <a:pt x="174" y="543"/>
                    </a:cubicBezTo>
                    <a:cubicBezTo>
                      <a:pt x="171" y="543"/>
                      <a:pt x="171" y="543"/>
                      <a:pt x="168" y="543"/>
                    </a:cubicBezTo>
                    <a:cubicBezTo>
                      <a:pt x="166" y="543"/>
                      <a:pt x="166" y="541"/>
                      <a:pt x="163" y="541"/>
                    </a:cubicBezTo>
                    <a:cubicBezTo>
                      <a:pt x="160" y="541"/>
                      <a:pt x="160" y="543"/>
                      <a:pt x="157" y="543"/>
                    </a:cubicBezTo>
                    <a:cubicBezTo>
                      <a:pt x="154" y="543"/>
                      <a:pt x="154" y="542"/>
                      <a:pt x="151" y="542"/>
                    </a:cubicBezTo>
                    <a:cubicBezTo>
                      <a:pt x="148" y="542"/>
                      <a:pt x="148" y="544"/>
                      <a:pt x="145" y="544"/>
                    </a:cubicBezTo>
                    <a:cubicBezTo>
                      <a:pt x="142" y="544"/>
                      <a:pt x="142" y="543"/>
                      <a:pt x="139" y="543"/>
                    </a:cubicBezTo>
                    <a:cubicBezTo>
                      <a:pt x="136" y="543"/>
                      <a:pt x="136" y="544"/>
                      <a:pt x="133" y="544"/>
                    </a:cubicBezTo>
                    <a:cubicBezTo>
                      <a:pt x="130" y="544"/>
                      <a:pt x="130" y="541"/>
                      <a:pt x="127" y="541"/>
                    </a:cubicBezTo>
                    <a:cubicBezTo>
                      <a:pt x="124" y="541"/>
                      <a:pt x="124" y="542"/>
                      <a:pt x="121" y="542"/>
                    </a:cubicBezTo>
                    <a:cubicBezTo>
                      <a:pt x="118" y="542"/>
                      <a:pt x="118" y="541"/>
                      <a:pt x="115" y="541"/>
                    </a:cubicBezTo>
                    <a:cubicBezTo>
                      <a:pt x="112" y="541"/>
                      <a:pt x="112" y="541"/>
                      <a:pt x="110" y="541"/>
                    </a:cubicBezTo>
                    <a:cubicBezTo>
                      <a:pt x="107" y="541"/>
                      <a:pt x="107" y="543"/>
                      <a:pt x="104" y="543"/>
                    </a:cubicBezTo>
                    <a:cubicBezTo>
                      <a:pt x="101" y="543"/>
                      <a:pt x="101" y="543"/>
                      <a:pt x="98" y="543"/>
                    </a:cubicBezTo>
                    <a:cubicBezTo>
                      <a:pt x="95" y="543"/>
                      <a:pt x="95" y="542"/>
                      <a:pt x="92" y="542"/>
                    </a:cubicBezTo>
                    <a:cubicBezTo>
                      <a:pt x="89" y="542"/>
                      <a:pt x="89" y="543"/>
                      <a:pt x="86" y="543"/>
                    </a:cubicBezTo>
                    <a:cubicBezTo>
                      <a:pt x="83" y="543"/>
                      <a:pt x="83" y="543"/>
                      <a:pt x="80" y="543"/>
                    </a:cubicBezTo>
                    <a:cubicBezTo>
                      <a:pt x="77" y="543"/>
                      <a:pt x="77" y="544"/>
                      <a:pt x="74" y="544"/>
                    </a:cubicBezTo>
                    <a:cubicBezTo>
                      <a:pt x="71" y="544"/>
                      <a:pt x="71" y="542"/>
                      <a:pt x="68" y="542"/>
                    </a:cubicBezTo>
                    <a:cubicBezTo>
                      <a:pt x="65" y="542"/>
                      <a:pt x="65" y="542"/>
                      <a:pt x="62" y="542"/>
                    </a:cubicBezTo>
                    <a:cubicBezTo>
                      <a:pt x="59" y="542"/>
                      <a:pt x="59" y="541"/>
                      <a:pt x="56" y="541"/>
                    </a:cubicBezTo>
                    <a:cubicBezTo>
                      <a:pt x="53" y="541"/>
                      <a:pt x="53" y="543"/>
                      <a:pt x="51" y="543"/>
                    </a:cubicBezTo>
                    <a:cubicBezTo>
                      <a:pt x="48" y="543"/>
                      <a:pt x="48" y="541"/>
                      <a:pt x="45" y="541"/>
                    </a:cubicBezTo>
                    <a:cubicBezTo>
                      <a:pt x="42" y="541"/>
                      <a:pt x="42" y="541"/>
                      <a:pt x="39" y="541"/>
                    </a:cubicBezTo>
                    <a:cubicBezTo>
                      <a:pt x="36" y="541"/>
                      <a:pt x="36" y="544"/>
                      <a:pt x="33" y="544"/>
                    </a:cubicBezTo>
                    <a:cubicBezTo>
                      <a:pt x="30" y="544"/>
                      <a:pt x="30" y="541"/>
                      <a:pt x="27" y="541"/>
                    </a:cubicBezTo>
                    <a:cubicBezTo>
                      <a:pt x="24" y="541"/>
                      <a:pt x="24" y="544"/>
                      <a:pt x="21" y="544"/>
                    </a:cubicBezTo>
                    <a:cubicBezTo>
                      <a:pt x="18" y="544"/>
                      <a:pt x="18" y="541"/>
                      <a:pt x="15" y="541"/>
                    </a:cubicBezTo>
                    <a:cubicBezTo>
                      <a:pt x="12" y="541"/>
                      <a:pt x="12" y="540"/>
                      <a:pt x="9" y="540"/>
                    </a:cubicBezTo>
                    <a:cubicBezTo>
                      <a:pt x="6" y="540"/>
                      <a:pt x="6" y="544"/>
                      <a:pt x="4" y="542"/>
                    </a:cubicBezTo>
                    <a:cubicBezTo>
                      <a:pt x="2" y="539"/>
                      <a:pt x="5" y="539"/>
                      <a:pt x="5" y="536"/>
                    </a:cubicBezTo>
                    <a:cubicBezTo>
                      <a:pt x="5" y="533"/>
                      <a:pt x="5" y="533"/>
                      <a:pt x="5" y="531"/>
                    </a:cubicBezTo>
                    <a:cubicBezTo>
                      <a:pt x="5" y="528"/>
                      <a:pt x="3" y="528"/>
                      <a:pt x="3" y="525"/>
                    </a:cubicBezTo>
                    <a:cubicBezTo>
                      <a:pt x="3" y="522"/>
                      <a:pt x="2" y="522"/>
                      <a:pt x="2" y="519"/>
                    </a:cubicBezTo>
                    <a:cubicBezTo>
                      <a:pt x="2" y="516"/>
                      <a:pt x="4" y="516"/>
                      <a:pt x="4" y="513"/>
                    </a:cubicBezTo>
                    <a:cubicBezTo>
                      <a:pt x="4" y="510"/>
                      <a:pt x="3" y="510"/>
                      <a:pt x="3" y="507"/>
                    </a:cubicBezTo>
                    <a:cubicBezTo>
                      <a:pt x="3" y="504"/>
                      <a:pt x="2" y="504"/>
                      <a:pt x="2" y="501"/>
                    </a:cubicBezTo>
                    <a:cubicBezTo>
                      <a:pt x="2" y="498"/>
                      <a:pt x="5" y="498"/>
                      <a:pt x="5" y="495"/>
                    </a:cubicBezTo>
                    <a:cubicBezTo>
                      <a:pt x="5" y="492"/>
                      <a:pt x="5" y="492"/>
                      <a:pt x="5" y="490"/>
                    </a:cubicBezTo>
                    <a:cubicBezTo>
                      <a:pt x="5" y="487"/>
                      <a:pt x="5" y="487"/>
                      <a:pt x="5" y="484"/>
                    </a:cubicBezTo>
                    <a:cubicBezTo>
                      <a:pt x="5" y="481"/>
                      <a:pt x="4" y="481"/>
                      <a:pt x="4" y="478"/>
                    </a:cubicBezTo>
                    <a:cubicBezTo>
                      <a:pt x="4" y="475"/>
                      <a:pt x="1" y="475"/>
                      <a:pt x="1" y="472"/>
                    </a:cubicBezTo>
                    <a:cubicBezTo>
                      <a:pt x="1" y="469"/>
                      <a:pt x="1" y="469"/>
                      <a:pt x="1" y="466"/>
                    </a:cubicBezTo>
                    <a:cubicBezTo>
                      <a:pt x="1" y="463"/>
                      <a:pt x="2" y="463"/>
                      <a:pt x="2" y="460"/>
                    </a:cubicBezTo>
                    <a:cubicBezTo>
                      <a:pt x="2" y="457"/>
                      <a:pt x="4" y="457"/>
                      <a:pt x="4" y="455"/>
                    </a:cubicBezTo>
                    <a:cubicBezTo>
                      <a:pt x="4" y="452"/>
                      <a:pt x="5" y="452"/>
                      <a:pt x="5" y="449"/>
                    </a:cubicBezTo>
                    <a:cubicBezTo>
                      <a:pt x="5" y="446"/>
                      <a:pt x="4" y="446"/>
                      <a:pt x="4" y="443"/>
                    </a:cubicBezTo>
                    <a:cubicBezTo>
                      <a:pt x="4" y="440"/>
                      <a:pt x="2" y="440"/>
                      <a:pt x="2" y="437"/>
                    </a:cubicBezTo>
                    <a:cubicBezTo>
                      <a:pt x="2" y="434"/>
                      <a:pt x="4" y="434"/>
                      <a:pt x="4" y="431"/>
                    </a:cubicBezTo>
                    <a:cubicBezTo>
                      <a:pt x="4" y="428"/>
                      <a:pt x="4" y="428"/>
                      <a:pt x="4" y="425"/>
                    </a:cubicBezTo>
                    <a:cubicBezTo>
                      <a:pt x="4" y="422"/>
                      <a:pt x="3" y="422"/>
                      <a:pt x="3" y="419"/>
                    </a:cubicBezTo>
                    <a:cubicBezTo>
                      <a:pt x="3" y="416"/>
                      <a:pt x="4" y="416"/>
                      <a:pt x="4" y="414"/>
                    </a:cubicBezTo>
                    <a:cubicBezTo>
                      <a:pt x="4" y="411"/>
                      <a:pt x="4" y="411"/>
                      <a:pt x="4" y="408"/>
                    </a:cubicBezTo>
                    <a:cubicBezTo>
                      <a:pt x="4" y="405"/>
                      <a:pt x="3" y="405"/>
                      <a:pt x="3" y="402"/>
                    </a:cubicBezTo>
                    <a:cubicBezTo>
                      <a:pt x="3" y="399"/>
                      <a:pt x="4" y="399"/>
                      <a:pt x="4" y="396"/>
                    </a:cubicBezTo>
                    <a:cubicBezTo>
                      <a:pt x="4" y="393"/>
                      <a:pt x="3" y="393"/>
                      <a:pt x="3" y="390"/>
                    </a:cubicBezTo>
                    <a:cubicBezTo>
                      <a:pt x="3" y="387"/>
                      <a:pt x="2" y="387"/>
                      <a:pt x="2" y="384"/>
                    </a:cubicBezTo>
                    <a:cubicBezTo>
                      <a:pt x="2" y="381"/>
                      <a:pt x="3" y="381"/>
                      <a:pt x="3" y="378"/>
                    </a:cubicBezTo>
                    <a:cubicBezTo>
                      <a:pt x="3" y="376"/>
                      <a:pt x="4" y="376"/>
                      <a:pt x="4" y="373"/>
                    </a:cubicBezTo>
                    <a:cubicBezTo>
                      <a:pt x="4" y="370"/>
                      <a:pt x="4" y="370"/>
                      <a:pt x="4" y="367"/>
                    </a:cubicBezTo>
                    <a:cubicBezTo>
                      <a:pt x="4" y="364"/>
                      <a:pt x="5" y="364"/>
                      <a:pt x="5" y="361"/>
                    </a:cubicBezTo>
                    <a:cubicBezTo>
                      <a:pt x="5" y="358"/>
                      <a:pt x="5" y="358"/>
                      <a:pt x="5" y="355"/>
                    </a:cubicBezTo>
                    <a:cubicBezTo>
                      <a:pt x="5" y="352"/>
                      <a:pt x="4" y="352"/>
                      <a:pt x="4" y="349"/>
                    </a:cubicBezTo>
                    <a:cubicBezTo>
                      <a:pt x="4" y="346"/>
                      <a:pt x="2" y="346"/>
                      <a:pt x="2" y="343"/>
                    </a:cubicBezTo>
                    <a:cubicBezTo>
                      <a:pt x="2" y="340"/>
                      <a:pt x="2" y="340"/>
                      <a:pt x="2" y="337"/>
                    </a:cubicBezTo>
                    <a:cubicBezTo>
                      <a:pt x="2" y="335"/>
                      <a:pt x="5" y="335"/>
                      <a:pt x="5" y="332"/>
                    </a:cubicBezTo>
                    <a:cubicBezTo>
                      <a:pt x="5" y="329"/>
                      <a:pt x="2" y="329"/>
                      <a:pt x="2" y="326"/>
                    </a:cubicBezTo>
                    <a:cubicBezTo>
                      <a:pt x="2" y="323"/>
                      <a:pt x="5" y="323"/>
                      <a:pt x="5" y="320"/>
                    </a:cubicBezTo>
                    <a:cubicBezTo>
                      <a:pt x="5" y="317"/>
                      <a:pt x="5" y="317"/>
                      <a:pt x="5" y="314"/>
                    </a:cubicBezTo>
                    <a:cubicBezTo>
                      <a:pt x="5" y="311"/>
                      <a:pt x="3" y="311"/>
                      <a:pt x="3" y="308"/>
                    </a:cubicBezTo>
                    <a:cubicBezTo>
                      <a:pt x="3" y="305"/>
                      <a:pt x="1" y="305"/>
                      <a:pt x="1" y="302"/>
                    </a:cubicBezTo>
                    <a:cubicBezTo>
                      <a:pt x="1" y="299"/>
                      <a:pt x="4" y="299"/>
                      <a:pt x="4" y="297"/>
                    </a:cubicBezTo>
                    <a:cubicBezTo>
                      <a:pt x="4" y="294"/>
                      <a:pt x="4" y="294"/>
                      <a:pt x="4" y="291"/>
                    </a:cubicBezTo>
                    <a:cubicBezTo>
                      <a:pt x="4" y="288"/>
                      <a:pt x="3" y="288"/>
                      <a:pt x="3" y="285"/>
                    </a:cubicBezTo>
                    <a:cubicBezTo>
                      <a:pt x="3" y="282"/>
                      <a:pt x="5" y="282"/>
                      <a:pt x="5" y="279"/>
                    </a:cubicBezTo>
                    <a:cubicBezTo>
                      <a:pt x="5" y="276"/>
                      <a:pt x="5" y="276"/>
                      <a:pt x="5" y="273"/>
                    </a:cubicBezTo>
                    <a:cubicBezTo>
                      <a:pt x="5" y="270"/>
                      <a:pt x="4" y="270"/>
                      <a:pt x="4" y="267"/>
                    </a:cubicBezTo>
                    <a:cubicBezTo>
                      <a:pt x="4" y="264"/>
                      <a:pt x="3" y="264"/>
                      <a:pt x="3" y="261"/>
                    </a:cubicBezTo>
                    <a:cubicBezTo>
                      <a:pt x="3" y="258"/>
                      <a:pt x="1" y="258"/>
                      <a:pt x="1" y="256"/>
                    </a:cubicBezTo>
                    <a:cubicBezTo>
                      <a:pt x="1" y="253"/>
                      <a:pt x="3" y="253"/>
                      <a:pt x="3" y="250"/>
                    </a:cubicBezTo>
                    <a:cubicBezTo>
                      <a:pt x="3" y="247"/>
                      <a:pt x="5" y="247"/>
                      <a:pt x="5" y="244"/>
                    </a:cubicBezTo>
                    <a:cubicBezTo>
                      <a:pt x="5" y="241"/>
                      <a:pt x="3" y="241"/>
                      <a:pt x="3" y="238"/>
                    </a:cubicBezTo>
                    <a:cubicBezTo>
                      <a:pt x="3" y="235"/>
                      <a:pt x="1" y="235"/>
                      <a:pt x="1" y="232"/>
                    </a:cubicBezTo>
                    <a:cubicBezTo>
                      <a:pt x="1" y="229"/>
                      <a:pt x="2" y="229"/>
                      <a:pt x="2" y="226"/>
                    </a:cubicBezTo>
                    <a:cubicBezTo>
                      <a:pt x="2" y="223"/>
                      <a:pt x="2" y="223"/>
                      <a:pt x="2" y="220"/>
                    </a:cubicBezTo>
                    <a:cubicBezTo>
                      <a:pt x="2" y="217"/>
                      <a:pt x="4" y="217"/>
                      <a:pt x="4" y="214"/>
                    </a:cubicBezTo>
                    <a:cubicBezTo>
                      <a:pt x="4" y="212"/>
                      <a:pt x="4" y="212"/>
                      <a:pt x="4" y="209"/>
                    </a:cubicBezTo>
                    <a:cubicBezTo>
                      <a:pt x="4" y="206"/>
                      <a:pt x="2" y="206"/>
                      <a:pt x="2" y="203"/>
                    </a:cubicBezTo>
                    <a:cubicBezTo>
                      <a:pt x="2" y="200"/>
                      <a:pt x="2" y="200"/>
                      <a:pt x="2" y="197"/>
                    </a:cubicBezTo>
                    <a:cubicBezTo>
                      <a:pt x="2" y="194"/>
                      <a:pt x="5" y="194"/>
                      <a:pt x="5" y="191"/>
                    </a:cubicBezTo>
                    <a:cubicBezTo>
                      <a:pt x="5" y="188"/>
                      <a:pt x="3" y="188"/>
                      <a:pt x="3" y="185"/>
                    </a:cubicBezTo>
                    <a:cubicBezTo>
                      <a:pt x="3" y="182"/>
                      <a:pt x="5" y="182"/>
                      <a:pt x="5" y="179"/>
                    </a:cubicBezTo>
                    <a:cubicBezTo>
                      <a:pt x="5" y="176"/>
                      <a:pt x="5" y="176"/>
                      <a:pt x="5" y="174"/>
                    </a:cubicBezTo>
                    <a:cubicBezTo>
                      <a:pt x="5" y="171"/>
                      <a:pt x="5" y="171"/>
                      <a:pt x="5" y="168"/>
                    </a:cubicBezTo>
                    <a:cubicBezTo>
                      <a:pt x="5" y="165"/>
                      <a:pt x="1" y="165"/>
                      <a:pt x="1" y="162"/>
                    </a:cubicBezTo>
                    <a:cubicBezTo>
                      <a:pt x="1" y="159"/>
                      <a:pt x="2" y="159"/>
                      <a:pt x="2" y="156"/>
                    </a:cubicBezTo>
                    <a:cubicBezTo>
                      <a:pt x="2" y="153"/>
                      <a:pt x="5" y="153"/>
                      <a:pt x="5" y="150"/>
                    </a:cubicBezTo>
                    <a:cubicBezTo>
                      <a:pt x="5" y="147"/>
                      <a:pt x="5" y="147"/>
                      <a:pt x="5" y="144"/>
                    </a:cubicBezTo>
                    <a:cubicBezTo>
                      <a:pt x="5" y="141"/>
                      <a:pt x="5" y="141"/>
                      <a:pt x="5" y="138"/>
                    </a:cubicBezTo>
                    <a:cubicBezTo>
                      <a:pt x="5" y="135"/>
                      <a:pt x="5" y="135"/>
                      <a:pt x="5" y="133"/>
                    </a:cubicBezTo>
                    <a:cubicBezTo>
                      <a:pt x="5" y="130"/>
                      <a:pt x="5" y="130"/>
                      <a:pt x="5" y="127"/>
                    </a:cubicBezTo>
                    <a:cubicBezTo>
                      <a:pt x="5" y="124"/>
                      <a:pt x="3" y="124"/>
                      <a:pt x="3" y="121"/>
                    </a:cubicBezTo>
                    <a:cubicBezTo>
                      <a:pt x="3" y="118"/>
                      <a:pt x="2" y="118"/>
                      <a:pt x="2" y="115"/>
                    </a:cubicBezTo>
                    <a:cubicBezTo>
                      <a:pt x="2" y="112"/>
                      <a:pt x="3" y="112"/>
                      <a:pt x="3" y="109"/>
                    </a:cubicBezTo>
                    <a:cubicBezTo>
                      <a:pt x="3" y="106"/>
                      <a:pt x="3" y="106"/>
                      <a:pt x="3" y="103"/>
                    </a:cubicBezTo>
                    <a:cubicBezTo>
                      <a:pt x="3" y="100"/>
                      <a:pt x="4" y="100"/>
                      <a:pt x="4" y="97"/>
                    </a:cubicBezTo>
                    <a:cubicBezTo>
                      <a:pt x="4" y="94"/>
                      <a:pt x="2" y="94"/>
                      <a:pt x="2" y="91"/>
                    </a:cubicBezTo>
                    <a:cubicBezTo>
                      <a:pt x="2" y="89"/>
                      <a:pt x="2" y="89"/>
                      <a:pt x="2" y="86"/>
                    </a:cubicBezTo>
                    <a:cubicBezTo>
                      <a:pt x="2" y="83"/>
                      <a:pt x="3" y="83"/>
                      <a:pt x="3" y="80"/>
                    </a:cubicBezTo>
                    <a:cubicBezTo>
                      <a:pt x="3" y="77"/>
                      <a:pt x="1" y="77"/>
                      <a:pt x="1" y="74"/>
                    </a:cubicBezTo>
                    <a:cubicBezTo>
                      <a:pt x="1" y="71"/>
                      <a:pt x="4" y="71"/>
                      <a:pt x="4" y="68"/>
                    </a:cubicBezTo>
                    <a:cubicBezTo>
                      <a:pt x="4" y="65"/>
                      <a:pt x="5" y="65"/>
                      <a:pt x="5" y="62"/>
                    </a:cubicBezTo>
                    <a:cubicBezTo>
                      <a:pt x="5" y="59"/>
                      <a:pt x="3" y="59"/>
                      <a:pt x="3" y="56"/>
                    </a:cubicBezTo>
                    <a:cubicBezTo>
                      <a:pt x="3" y="53"/>
                      <a:pt x="3" y="53"/>
                      <a:pt x="3" y="50"/>
                    </a:cubicBezTo>
                    <a:cubicBezTo>
                      <a:pt x="3" y="47"/>
                      <a:pt x="3" y="47"/>
                      <a:pt x="3" y="45"/>
                    </a:cubicBezTo>
                    <a:cubicBezTo>
                      <a:pt x="3" y="42"/>
                      <a:pt x="1" y="42"/>
                      <a:pt x="1" y="39"/>
                    </a:cubicBezTo>
                    <a:cubicBezTo>
                      <a:pt x="1" y="36"/>
                      <a:pt x="2" y="36"/>
                      <a:pt x="2" y="33"/>
                    </a:cubicBezTo>
                    <a:cubicBezTo>
                      <a:pt x="2" y="30"/>
                      <a:pt x="1" y="30"/>
                      <a:pt x="1" y="27"/>
                    </a:cubicBezTo>
                    <a:cubicBezTo>
                      <a:pt x="1" y="24"/>
                      <a:pt x="5" y="24"/>
                      <a:pt x="5" y="21"/>
                    </a:cubicBezTo>
                    <a:cubicBezTo>
                      <a:pt x="5" y="18"/>
                      <a:pt x="5" y="18"/>
                      <a:pt x="5" y="15"/>
                    </a:cubicBezTo>
                    <a:cubicBezTo>
                      <a:pt x="5" y="12"/>
                      <a:pt x="5" y="12"/>
                      <a:pt x="5" y="9"/>
                    </a:cubicBezTo>
                    <a:cubicBezTo>
                      <a:pt x="5" y="6"/>
                      <a:pt x="0" y="4"/>
                      <a:pt x="2" y="2"/>
                    </a:cubicBezTo>
                    <a:cubicBezTo>
                      <a:pt x="4" y="0"/>
                      <a:pt x="6" y="1"/>
                      <a:pt x="9" y="1"/>
                    </a:cubicBezTo>
                    <a:cubicBezTo>
                      <a:pt x="12" y="1"/>
                      <a:pt x="12" y="1"/>
                      <a:pt x="15" y="1"/>
                    </a:cubicBezTo>
                    <a:cubicBezTo>
                      <a:pt x="18" y="1"/>
                      <a:pt x="18" y="5"/>
                      <a:pt x="21" y="5"/>
                    </a:cubicBezTo>
                    <a:cubicBezTo>
                      <a:pt x="24" y="5"/>
                      <a:pt x="24" y="3"/>
                      <a:pt x="27" y="3"/>
                    </a:cubicBezTo>
                    <a:cubicBezTo>
                      <a:pt x="30" y="3"/>
                      <a:pt x="30" y="3"/>
                      <a:pt x="33" y="3"/>
                    </a:cubicBezTo>
                    <a:cubicBezTo>
                      <a:pt x="35" y="3"/>
                      <a:pt x="35" y="1"/>
                      <a:pt x="38" y="1"/>
                    </a:cubicBezTo>
                    <a:cubicBezTo>
                      <a:pt x="41" y="1"/>
                      <a:pt x="41" y="3"/>
                      <a:pt x="44" y="3"/>
                    </a:cubicBezTo>
                    <a:cubicBezTo>
                      <a:pt x="47" y="3"/>
                      <a:pt x="47" y="3"/>
                      <a:pt x="50" y="3"/>
                    </a:cubicBezTo>
                    <a:cubicBezTo>
                      <a:pt x="53" y="3"/>
                      <a:pt x="53" y="3"/>
                      <a:pt x="56" y="3"/>
                    </a:cubicBezTo>
                    <a:cubicBezTo>
                      <a:pt x="59" y="3"/>
                      <a:pt x="59" y="5"/>
                      <a:pt x="62" y="5"/>
                    </a:cubicBezTo>
                    <a:cubicBezTo>
                      <a:pt x="65" y="5"/>
                      <a:pt x="65" y="5"/>
                      <a:pt x="68" y="5"/>
                    </a:cubicBezTo>
                    <a:cubicBezTo>
                      <a:pt x="71" y="5"/>
                      <a:pt x="71" y="2"/>
                      <a:pt x="74" y="2"/>
                    </a:cubicBezTo>
                    <a:cubicBezTo>
                      <a:pt x="77" y="2"/>
                      <a:pt x="77" y="5"/>
                      <a:pt x="80" y="5"/>
                    </a:cubicBezTo>
                    <a:cubicBezTo>
                      <a:pt x="83" y="5"/>
                      <a:pt x="83" y="4"/>
                      <a:pt x="85" y="4"/>
                    </a:cubicBezTo>
                    <a:cubicBezTo>
                      <a:pt x="88" y="4"/>
                      <a:pt x="88" y="5"/>
                      <a:pt x="91" y="5"/>
                    </a:cubicBezTo>
                    <a:cubicBezTo>
                      <a:pt x="94" y="5"/>
                      <a:pt x="94" y="1"/>
                      <a:pt x="97" y="1"/>
                    </a:cubicBezTo>
                    <a:cubicBezTo>
                      <a:pt x="100" y="1"/>
                      <a:pt x="100" y="3"/>
                      <a:pt x="103" y="3"/>
                    </a:cubicBezTo>
                    <a:cubicBezTo>
                      <a:pt x="106" y="3"/>
                      <a:pt x="106" y="2"/>
                      <a:pt x="109" y="2"/>
                    </a:cubicBezTo>
                    <a:cubicBezTo>
                      <a:pt x="112" y="2"/>
                      <a:pt x="112" y="5"/>
                      <a:pt x="115" y="5"/>
                    </a:cubicBezTo>
                    <a:cubicBezTo>
                      <a:pt x="118" y="5"/>
                      <a:pt x="118" y="3"/>
                      <a:pt x="121" y="3"/>
                    </a:cubicBezTo>
                    <a:cubicBezTo>
                      <a:pt x="124" y="3"/>
                      <a:pt x="124" y="3"/>
                      <a:pt x="127" y="3"/>
                    </a:cubicBezTo>
                    <a:cubicBezTo>
                      <a:pt x="130" y="3"/>
                      <a:pt x="130" y="4"/>
                      <a:pt x="132" y="4"/>
                    </a:cubicBezTo>
                    <a:cubicBezTo>
                      <a:pt x="135" y="4"/>
                      <a:pt x="135" y="2"/>
                      <a:pt x="138" y="2"/>
                    </a:cubicBezTo>
                    <a:cubicBezTo>
                      <a:pt x="141" y="2"/>
                      <a:pt x="141" y="4"/>
                      <a:pt x="144" y="4"/>
                    </a:cubicBezTo>
                    <a:cubicBezTo>
                      <a:pt x="147" y="4"/>
                      <a:pt x="147" y="4"/>
                      <a:pt x="150" y="4"/>
                    </a:cubicBezTo>
                    <a:cubicBezTo>
                      <a:pt x="153" y="4"/>
                      <a:pt x="153" y="2"/>
                      <a:pt x="156" y="2"/>
                    </a:cubicBezTo>
                    <a:cubicBezTo>
                      <a:pt x="159" y="2"/>
                      <a:pt x="159" y="2"/>
                      <a:pt x="162" y="2"/>
                    </a:cubicBezTo>
                    <a:cubicBezTo>
                      <a:pt x="165" y="2"/>
                      <a:pt x="165" y="3"/>
                      <a:pt x="168" y="3"/>
                    </a:cubicBezTo>
                    <a:cubicBezTo>
                      <a:pt x="171" y="3"/>
                      <a:pt x="171" y="5"/>
                      <a:pt x="174" y="5"/>
                    </a:cubicBezTo>
                    <a:cubicBezTo>
                      <a:pt x="177" y="5"/>
                      <a:pt x="177" y="3"/>
                      <a:pt x="180" y="3"/>
                    </a:cubicBezTo>
                    <a:cubicBezTo>
                      <a:pt x="182" y="3"/>
                      <a:pt x="182" y="5"/>
                      <a:pt x="185" y="5"/>
                    </a:cubicBezTo>
                    <a:cubicBezTo>
                      <a:pt x="188" y="5"/>
                      <a:pt x="188" y="5"/>
                      <a:pt x="191" y="5"/>
                    </a:cubicBezTo>
                    <a:cubicBezTo>
                      <a:pt x="194" y="5"/>
                      <a:pt x="194" y="4"/>
                      <a:pt x="197" y="4"/>
                    </a:cubicBezTo>
                    <a:cubicBezTo>
                      <a:pt x="200" y="4"/>
                      <a:pt x="200" y="2"/>
                      <a:pt x="203" y="2"/>
                    </a:cubicBezTo>
                    <a:cubicBezTo>
                      <a:pt x="206" y="2"/>
                      <a:pt x="206" y="1"/>
                      <a:pt x="209" y="1"/>
                    </a:cubicBezTo>
                    <a:cubicBezTo>
                      <a:pt x="212" y="1"/>
                      <a:pt x="212" y="3"/>
                      <a:pt x="215" y="3"/>
                    </a:cubicBezTo>
                    <a:cubicBezTo>
                      <a:pt x="218" y="3"/>
                      <a:pt x="218" y="5"/>
                      <a:pt x="221" y="5"/>
                    </a:cubicBezTo>
                    <a:cubicBezTo>
                      <a:pt x="224" y="5"/>
                      <a:pt x="224" y="4"/>
                      <a:pt x="227" y="4"/>
                    </a:cubicBezTo>
                    <a:cubicBezTo>
                      <a:pt x="230" y="4"/>
                      <a:pt x="230" y="4"/>
                      <a:pt x="232" y="4"/>
                    </a:cubicBezTo>
                    <a:cubicBezTo>
                      <a:pt x="235" y="4"/>
                      <a:pt x="235" y="2"/>
                      <a:pt x="238" y="2"/>
                    </a:cubicBezTo>
                    <a:cubicBezTo>
                      <a:pt x="241" y="2"/>
                      <a:pt x="241" y="4"/>
                      <a:pt x="244" y="4"/>
                    </a:cubicBezTo>
                    <a:cubicBezTo>
                      <a:pt x="247" y="4"/>
                      <a:pt x="247" y="2"/>
                      <a:pt x="250" y="2"/>
                    </a:cubicBezTo>
                    <a:cubicBezTo>
                      <a:pt x="253" y="2"/>
                      <a:pt x="253" y="3"/>
                      <a:pt x="256" y="3"/>
                    </a:cubicBezTo>
                    <a:cubicBezTo>
                      <a:pt x="259" y="3"/>
                      <a:pt x="259" y="5"/>
                      <a:pt x="262" y="5"/>
                    </a:cubicBezTo>
                    <a:cubicBezTo>
                      <a:pt x="265" y="5"/>
                      <a:pt x="265" y="2"/>
                      <a:pt x="268" y="2"/>
                    </a:cubicBezTo>
                    <a:cubicBezTo>
                      <a:pt x="271" y="2"/>
                      <a:pt x="271" y="3"/>
                      <a:pt x="274" y="3"/>
                    </a:cubicBezTo>
                    <a:cubicBezTo>
                      <a:pt x="277" y="3"/>
                      <a:pt x="277" y="5"/>
                      <a:pt x="280" y="5"/>
                    </a:cubicBezTo>
                    <a:cubicBezTo>
                      <a:pt x="283" y="5"/>
                      <a:pt x="283" y="4"/>
                      <a:pt x="286" y="4"/>
                    </a:cubicBezTo>
                    <a:cubicBezTo>
                      <a:pt x="288" y="4"/>
                      <a:pt x="288" y="3"/>
                      <a:pt x="291" y="3"/>
                    </a:cubicBezTo>
                    <a:cubicBezTo>
                      <a:pt x="294" y="3"/>
                      <a:pt x="294" y="4"/>
                      <a:pt x="297" y="4"/>
                    </a:cubicBezTo>
                    <a:cubicBezTo>
                      <a:pt x="300" y="4"/>
                      <a:pt x="300" y="3"/>
                      <a:pt x="303" y="3"/>
                    </a:cubicBezTo>
                    <a:cubicBezTo>
                      <a:pt x="306" y="3"/>
                      <a:pt x="306" y="3"/>
                      <a:pt x="309" y="3"/>
                    </a:cubicBezTo>
                    <a:cubicBezTo>
                      <a:pt x="312" y="3"/>
                      <a:pt x="312" y="2"/>
                      <a:pt x="315" y="2"/>
                    </a:cubicBezTo>
                    <a:cubicBezTo>
                      <a:pt x="318" y="2"/>
                      <a:pt x="318" y="4"/>
                      <a:pt x="321" y="4"/>
                    </a:cubicBezTo>
                    <a:cubicBezTo>
                      <a:pt x="324" y="4"/>
                      <a:pt x="324" y="4"/>
                      <a:pt x="327" y="4"/>
                    </a:cubicBezTo>
                    <a:cubicBezTo>
                      <a:pt x="330" y="4"/>
                      <a:pt x="330" y="3"/>
                      <a:pt x="333" y="3"/>
                    </a:cubicBezTo>
                    <a:cubicBezTo>
                      <a:pt x="336" y="3"/>
                      <a:pt x="336" y="2"/>
                      <a:pt x="339" y="2"/>
                    </a:cubicBezTo>
                    <a:cubicBezTo>
                      <a:pt x="341" y="2"/>
                      <a:pt x="341" y="2"/>
                      <a:pt x="344" y="2"/>
                    </a:cubicBezTo>
                    <a:cubicBezTo>
                      <a:pt x="347" y="2"/>
                      <a:pt x="347" y="3"/>
                      <a:pt x="350" y="3"/>
                    </a:cubicBezTo>
                    <a:cubicBezTo>
                      <a:pt x="353" y="3"/>
                      <a:pt x="353" y="2"/>
                      <a:pt x="356" y="2"/>
                    </a:cubicBezTo>
                    <a:cubicBezTo>
                      <a:pt x="359" y="2"/>
                      <a:pt x="359" y="4"/>
                      <a:pt x="362" y="4"/>
                    </a:cubicBezTo>
                    <a:cubicBezTo>
                      <a:pt x="365" y="4"/>
                      <a:pt x="365" y="5"/>
                      <a:pt x="368" y="5"/>
                    </a:cubicBezTo>
                    <a:cubicBezTo>
                      <a:pt x="371" y="5"/>
                      <a:pt x="371" y="5"/>
                      <a:pt x="374" y="5"/>
                    </a:cubicBezTo>
                    <a:cubicBezTo>
                      <a:pt x="377" y="5"/>
                      <a:pt x="377" y="2"/>
                      <a:pt x="380" y="2"/>
                    </a:cubicBezTo>
                    <a:cubicBezTo>
                      <a:pt x="383" y="2"/>
                      <a:pt x="383" y="5"/>
                      <a:pt x="386" y="5"/>
                    </a:cubicBezTo>
                    <a:cubicBezTo>
                      <a:pt x="389" y="5"/>
                      <a:pt x="389" y="5"/>
                      <a:pt x="392" y="5"/>
                    </a:cubicBezTo>
                    <a:cubicBezTo>
                      <a:pt x="395" y="5"/>
                      <a:pt x="395" y="5"/>
                      <a:pt x="397" y="5"/>
                    </a:cubicBezTo>
                    <a:cubicBezTo>
                      <a:pt x="400" y="5"/>
                      <a:pt x="400" y="5"/>
                      <a:pt x="403" y="5"/>
                    </a:cubicBezTo>
                    <a:cubicBezTo>
                      <a:pt x="406" y="5"/>
                      <a:pt x="406" y="2"/>
                      <a:pt x="409" y="2"/>
                    </a:cubicBezTo>
                    <a:cubicBezTo>
                      <a:pt x="412" y="2"/>
                      <a:pt x="412" y="5"/>
                      <a:pt x="415" y="5"/>
                    </a:cubicBezTo>
                    <a:cubicBezTo>
                      <a:pt x="418" y="5"/>
                      <a:pt x="418" y="5"/>
                      <a:pt x="421" y="5"/>
                    </a:cubicBezTo>
                    <a:cubicBezTo>
                      <a:pt x="424" y="5"/>
                      <a:pt x="424" y="5"/>
                      <a:pt x="427" y="5"/>
                    </a:cubicBezTo>
                    <a:cubicBezTo>
                      <a:pt x="430" y="5"/>
                      <a:pt x="430" y="3"/>
                      <a:pt x="433" y="3"/>
                    </a:cubicBezTo>
                    <a:cubicBezTo>
                      <a:pt x="436" y="3"/>
                      <a:pt x="436" y="3"/>
                      <a:pt x="439" y="3"/>
                    </a:cubicBezTo>
                    <a:cubicBezTo>
                      <a:pt x="442" y="3"/>
                      <a:pt x="442" y="5"/>
                      <a:pt x="445" y="5"/>
                    </a:cubicBezTo>
                    <a:cubicBezTo>
                      <a:pt x="447" y="5"/>
                      <a:pt x="447" y="5"/>
                      <a:pt x="450" y="5"/>
                    </a:cubicBezTo>
                    <a:cubicBezTo>
                      <a:pt x="453" y="5"/>
                      <a:pt x="453" y="3"/>
                      <a:pt x="456" y="3"/>
                    </a:cubicBezTo>
                    <a:cubicBezTo>
                      <a:pt x="459" y="3"/>
                      <a:pt x="459" y="2"/>
                      <a:pt x="462" y="2"/>
                    </a:cubicBezTo>
                    <a:cubicBezTo>
                      <a:pt x="465" y="2"/>
                      <a:pt x="465" y="5"/>
                      <a:pt x="468" y="5"/>
                    </a:cubicBezTo>
                    <a:cubicBezTo>
                      <a:pt x="471" y="5"/>
                      <a:pt x="471" y="4"/>
                      <a:pt x="474" y="4"/>
                    </a:cubicBezTo>
                    <a:cubicBezTo>
                      <a:pt x="477" y="4"/>
                      <a:pt x="477" y="3"/>
                      <a:pt x="480" y="3"/>
                    </a:cubicBezTo>
                    <a:cubicBezTo>
                      <a:pt x="483" y="3"/>
                      <a:pt x="483" y="3"/>
                      <a:pt x="486" y="3"/>
                    </a:cubicBezTo>
                    <a:cubicBezTo>
                      <a:pt x="489" y="3"/>
                      <a:pt x="489" y="6"/>
                      <a:pt x="492" y="6"/>
                    </a:cubicBezTo>
                    <a:cubicBezTo>
                      <a:pt x="495" y="6"/>
                      <a:pt x="495" y="1"/>
                      <a:pt x="498" y="1"/>
                    </a:cubicBezTo>
                    <a:cubicBezTo>
                      <a:pt x="501" y="1"/>
                      <a:pt x="501" y="5"/>
                      <a:pt x="504" y="5"/>
                    </a:cubicBezTo>
                    <a:cubicBezTo>
                      <a:pt x="506" y="5"/>
                      <a:pt x="506" y="1"/>
                      <a:pt x="509" y="1"/>
                    </a:cubicBezTo>
                    <a:cubicBezTo>
                      <a:pt x="512" y="1"/>
                      <a:pt x="512" y="2"/>
                      <a:pt x="515" y="2"/>
                    </a:cubicBezTo>
                    <a:cubicBezTo>
                      <a:pt x="518" y="2"/>
                      <a:pt x="518" y="5"/>
                      <a:pt x="521" y="5"/>
                    </a:cubicBezTo>
                    <a:cubicBezTo>
                      <a:pt x="524" y="5"/>
                      <a:pt x="524" y="4"/>
                      <a:pt x="527" y="4"/>
                    </a:cubicBezTo>
                    <a:cubicBezTo>
                      <a:pt x="530" y="4"/>
                      <a:pt x="530" y="5"/>
                      <a:pt x="533" y="5"/>
                    </a:cubicBezTo>
                    <a:cubicBezTo>
                      <a:pt x="536" y="5"/>
                      <a:pt x="536" y="3"/>
                      <a:pt x="539" y="3"/>
                    </a:cubicBezTo>
                    <a:cubicBezTo>
                      <a:pt x="542" y="3"/>
                      <a:pt x="542" y="1"/>
                      <a:pt x="545" y="1"/>
                    </a:cubicBezTo>
                    <a:cubicBezTo>
                      <a:pt x="548" y="1"/>
                      <a:pt x="548" y="3"/>
                      <a:pt x="551" y="3"/>
                    </a:cubicBezTo>
                    <a:cubicBezTo>
                      <a:pt x="554" y="3"/>
                      <a:pt x="554" y="4"/>
                      <a:pt x="557" y="4"/>
                    </a:cubicBezTo>
                    <a:cubicBezTo>
                      <a:pt x="560" y="4"/>
                      <a:pt x="560" y="2"/>
                      <a:pt x="563" y="2"/>
                    </a:cubicBezTo>
                    <a:cubicBezTo>
                      <a:pt x="566" y="2"/>
                      <a:pt x="566" y="2"/>
                      <a:pt x="568" y="2"/>
                    </a:cubicBezTo>
                    <a:cubicBezTo>
                      <a:pt x="571" y="2"/>
                      <a:pt x="571" y="4"/>
                      <a:pt x="574" y="4"/>
                    </a:cubicBezTo>
                    <a:cubicBezTo>
                      <a:pt x="577" y="4"/>
                      <a:pt x="577" y="3"/>
                      <a:pt x="580" y="3"/>
                    </a:cubicBezTo>
                    <a:cubicBezTo>
                      <a:pt x="583" y="3"/>
                      <a:pt x="583" y="3"/>
                      <a:pt x="586" y="3"/>
                    </a:cubicBezTo>
                    <a:cubicBezTo>
                      <a:pt x="589" y="3"/>
                      <a:pt x="590" y="1"/>
                      <a:pt x="592" y="4"/>
                    </a:cubicBezTo>
                    <a:cubicBezTo>
                      <a:pt x="594" y="6"/>
                      <a:pt x="593" y="6"/>
                      <a:pt x="593" y="9"/>
                    </a:cubicBezTo>
                    <a:cubicBezTo>
                      <a:pt x="593" y="12"/>
                      <a:pt x="594" y="12"/>
                      <a:pt x="594" y="15"/>
                    </a:cubicBezTo>
                    <a:cubicBezTo>
                      <a:pt x="594" y="18"/>
                      <a:pt x="593" y="18"/>
                      <a:pt x="593" y="21"/>
                    </a:cubicBezTo>
                    <a:cubicBezTo>
                      <a:pt x="593" y="24"/>
                      <a:pt x="592" y="24"/>
                      <a:pt x="592" y="27"/>
                    </a:cubicBezTo>
                    <a:cubicBezTo>
                      <a:pt x="592" y="30"/>
                      <a:pt x="592" y="30"/>
                      <a:pt x="592" y="33"/>
                    </a:cubicBezTo>
                    <a:cubicBezTo>
                      <a:pt x="592" y="36"/>
                      <a:pt x="593" y="36"/>
                      <a:pt x="593" y="38"/>
                    </a:cubicBezTo>
                    <a:cubicBezTo>
                      <a:pt x="593" y="41"/>
                      <a:pt x="594" y="41"/>
                      <a:pt x="594" y="44"/>
                    </a:cubicBezTo>
                    <a:cubicBezTo>
                      <a:pt x="594" y="47"/>
                      <a:pt x="591" y="47"/>
                      <a:pt x="591" y="50"/>
                    </a:cubicBezTo>
                    <a:cubicBezTo>
                      <a:pt x="591" y="53"/>
                      <a:pt x="592" y="53"/>
                      <a:pt x="592" y="56"/>
                    </a:cubicBezTo>
                    <a:cubicBezTo>
                      <a:pt x="592" y="59"/>
                      <a:pt x="592" y="59"/>
                      <a:pt x="592" y="62"/>
                    </a:cubicBezTo>
                    <a:cubicBezTo>
                      <a:pt x="592" y="65"/>
                      <a:pt x="594" y="65"/>
                      <a:pt x="594" y="68"/>
                    </a:cubicBezTo>
                    <a:cubicBezTo>
                      <a:pt x="594" y="71"/>
                      <a:pt x="593" y="71"/>
                      <a:pt x="593" y="74"/>
                    </a:cubicBezTo>
                    <a:cubicBezTo>
                      <a:pt x="593" y="76"/>
                      <a:pt x="593" y="76"/>
                      <a:pt x="593" y="79"/>
                    </a:cubicBezTo>
                    <a:cubicBezTo>
                      <a:pt x="593" y="82"/>
                      <a:pt x="591" y="82"/>
                      <a:pt x="591" y="85"/>
                    </a:cubicBezTo>
                    <a:cubicBezTo>
                      <a:pt x="591" y="88"/>
                      <a:pt x="590" y="88"/>
                      <a:pt x="590" y="91"/>
                    </a:cubicBezTo>
                    <a:cubicBezTo>
                      <a:pt x="590" y="94"/>
                      <a:pt x="591" y="94"/>
                      <a:pt x="591" y="97"/>
                    </a:cubicBezTo>
                    <a:cubicBezTo>
                      <a:pt x="591" y="100"/>
                      <a:pt x="594" y="100"/>
                      <a:pt x="594" y="103"/>
                    </a:cubicBezTo>
                    <a:cubicBezTo>
                      <a:pt x="594" y="106"/>
                      <a:pt x="594" y="106"/>
                      <a:pt x="594" y="109"/>
                    </a:cubicBezTo>
                    <a:cubicBezTo>
                      <a:pt x="594" y="111"/>
                      <a:pt x="590" y="111"/>
                      <a:pt x="590" y="114"/>
                    </a:cubicBezTo>
                    <a:cubicBezTo>
                      <a:pt x="590" y="117"/>
                      <a:pt x="593" y="117"/>
                      <a:pt x="593" y="120"/>
                    </a:cubicBezTo>
                    <a:cubicBezTo>
                      <a:pt x="593" y="123"/>
                      <a:pt x="593" y="123"/>
                      <a:pt x="593" y="126"/>
                    </a:cubicBezTo>
                    <a:cubicBezTo>
                      <a:pt x="593" y="129"/>
                      <a:pt x="592" y="129"/>
                      <a:pt x="592" y="132"/>
                    </a:cubicBezTo>
                    <a:cubicBezTo>
                      <a:pt x="592" y="135"/>
                      <a:pt x="590" y="135"/>
                      <a:pt x="590" y="138"/>
                    </a:cubicBezTo>
                    <a:cubicBezTo>
                      <a:pt x="590" y="141"/>
                      <a:pt x="593" y="141"/>
                      <a:pt x="593" y="144"/>
                    </a:cubicBezTo>
                    <a:cubicBezTo>
                      <a:pt x="593" y="147"/>
                      <a:pt x="592" y="147"/>
                      <a:pt x="592" y="150"/>
                    </a:cubicBezTo>
                    <a:cubicBezTo>
                      <a:pt x="592" y="152"/>
                      <a:pt x="591" y="152"/>
                      <a:pt x="591" y="155"/>
                    </a:cubicBezTo>
                    <a:cubicBezTo>
                      <a:pt x="591" y="158"/>
                      <a:pt x="592" y="158"/>
                      <a:pt x="592" y="161"/>
                    </a:cubicBezTo>
                    <a:cubicBezTo>
                      <a:pt x="592" y="164"/>
                      <a:pt x="590" y="164"/>
                      <a:pt x="590" y="167"/>
                    </a:cubicBezTo>
                    <a:cubicBezTo>
                      <a:pt x="590" y="170"/>
                      <a:pt x="592" y="170"/>
                      <a:pt x="592" y="173"/>
                    </a:cubicBezTo>
                    <a:cubicBezTo>
                      <a:pt x="592" y="176"/>
                      <a:pt x="590" y="176"/>
                      <a:pt x="590" y="179"/>
                    </a:cubicBezTo>
                    <a:cubicBezTo>
                      <a:pt x="590" y="182"/>
                      <a:pt x="594" y="182"/>
                      <a:pt x="594" y="185"/>
                    </a:cubicBezTo>
                    <a:cubicBezTo>
                      <a:pt x="594" y="188"/>
                      <a:pt x="592" y="188"/>
                      <a:pt x="592" y="190"/>
                    </a:cubicBezTo>
                    <a:cubicBezTo>
                      <a:pt x="592" y="193"/>
                      <a:pt x="590" y="193"/>
                      <a:pt x="590" y="196"/>
                    </a:cubicBezTo>
                    <a:cubicBezTo>
                      <a:pt x="590" y="199"/>
                      <a:pt x="592" y="199"/>
                      <a:pt x="592" y="202"/>
                    </a:cubicBezTo>
                    <a:cubicBezTo>
                      <a:pt x="592" y="205"/>
                      <a:pt x="590" y="205"/>
                      <a:pt x="590" y="208"/>
                    </a:cubicBezTo>
                    <a:cubicBezTo>
                      <a:pt x="590" y="211"/>
                      <a:pt x="592" y="211"/>
                      <a:pt x="592" y="214"/>
                    </a:cubicBezTo>
                    <a:cubicBezTo>
                      <a:pt x="592" y="217"/>
                      <a:pt x="592" y="217"/>
                      <a:pt x="592" y="220"/>
                    </a:cubicBezTo>
                    <a:cubicBezTo>
                      <a:pt x="592" y="223"/>
                      <a:pt x="593" y="223"/>
                      <a:pt x="593" y="226"/>
                    </a:cubicBezTo>
                    <a:cubicBezTo>
                      <a:pt x="593" y="229"/>
                      <a:pt x="590" y="229"/>
                      <a:pt x="590" y="231"/>
                    </a:cubicBezTo>
                    <a:cubicBezTo>
                      <a:pt x="590" y="234"/>
                      <a:pt x="593" y="234"/>
                      <a:pt x="593" y="237"/>
                    </a:cubicBezTo>
                    <a:cubicBezTo>
                      <a:pt x="593" y="240"/>
                      <a:pt x="591" y="240"/>
                      <a:pt x="591" y="243"/>
                    </a:cubicBezTo>
                    <a:cubicBezTo>
                      <a:pt x="591" y="246"/>
                      <a:pt x="590" y="246"/>
                      <a:pt x="590" y="249"/>
                    </a:cubicBezTo>
                    <a:cubicBezTo>
                      <a:pt x="590" y="252"/>
                      <a:pt x="592" y="252"/>
                      <a:pt x="592" y="255"/>
                    </a:cubicBezTo>
                    <a:cubicBezTo>
                      <a:pt x="592" y="258"/>
                      <a:pt x="592" y="258"/>
                      <a:pt x="592" y="261"/>
                    </a:cubicBezTo>
                    <a:cubicBezTo>
                      <a:pt x="592" y="264"/>
                      <a:pt x="594" y="264"/>
                      <a:pt x="594" y="267"/>
                    </a:cubicBezTo>
                    <a:cubicBezTo>
                      <a:pt x="594" y="270"/>
                      <a:pt x="592" y="270"/>
                      <a:pt x="592" y="272"/>
                    </a:cubicBezTo>
                    <a:cubicBezTo>
                      <a:pt x="592" y="275"/>
                      <a:pt x="592" y="275"/>
                      <a:pt x="592" y="278"/>
                    </a:cubicBezTo>
                    <a:cubicBezTo>
                      <a:pt x="592" y="281"/>
                      <a:pt x="591" y="281"/>
                      <a:pt x="591" y="284"/>
                    </a:cubicBezTo>
                    <a:cubicBezTo>
                      <a:pt x="591" y="287"/>
                      <a:pt x="591" y="287"/>
                      <a:pt x="591" y="290"/>
                    </a:cubicBezTo>
                    <a:cubicBezTo>
                      <a:pt x="591" y="293"/>
                      <a:pt x="592" y="293"/>
                      <a:pt x="592" y="296"/>
                    </a:cubicBezTo>
                    <a:cubicBezTo>
                      <a:pt x="592" y="299"/>
                      <a:pt x="592" y="299"/>
                      <a:pt x="592" y="302"/>
                    </a:cubicBezTo>
                    <a:cubicBezTo>
                      <a:pt x="592" y="305"/>
                      <a:pt x="590" y="305"/>
                      <a:pt x="590" y="308"/>
                    </a:cubicBezTo>
                    <a:cubicBezTo>
                      <a:pt x="590" y="311"/>
                      <a:pt x="590" y="311"/>
                      <a:pt x="590" y="313"/>
                    </a:cubicBezTo>
                    <a:cubicBezTo>
                      <a:pt x="590" y="316"/>
                      <a:pt x="593" y="316"/>
                      <a:pt x="593" y="319"/>
                    </a:cubicBezTo>
                    <a:cubicBezTo>
                      <a:pt x="593" y="322"/>
                      <a:pt x="593" y="322"/>
                      <a:pt x="593" y="325"/>
                    </a:cubicBezTo>
                    <a:cubicBezTo>
                      <a:pt x="593" y="328"/>
                      <a:pt x="593" y="328"/>
                      <a:pt x="593" y="331"/>
                    </a:cubicBezTo>
                    <a:cubicBezTo>
                      <a:pt x="593" y="334"/>
                      <a:pt x="590" y="334"/>
                      <a:pt x="590" y="337"/>
                    </a:cubicBezTo>
                    <a:cubicBezTo>
                      <a:pt x="590" y="340"/>
                      <a:pt x="590" y="340"/>
                      <a:pt x="590" y="343"/>
                    </a:cubicBezTo>
                    <a:cubicBezTo>
                      <a:pt x="590" y="346"/>
                      <a:pt x="591" y="346"/>
                      <a:pt x="591" y="349"/>
                    </a:cubicBezTo>
                    <a:cubicBezTo>
                      <a:pt x="591" y="352"/>
                      <a:pt x="594" y="352"/>
                      <a:pt x="594" y="354"/>
                    </a:cubicBezTo>
                    <a:cubicBezTo>
                      <a:pt x="594" y="357"/>
                      <a:pt x="592" y="357"/>
                      <a:pt x="592" y="360"/>
                    </a:cubicBezTo>
                    <a:cubicBezTo>
                      <a:pt x="592" y="363"/>
                      <a:pt x="593" y="363"/>
                      <a:pt x="593" y="366"/>
                    </a:cubicBezTo>
                    <a:cubicBezTo>
                      <a:pt x="593" y="369"/>
                      <a:pt x="593" y="369"/>
                      <a:pt x="593" y="372"/>
                    </a:cubicBezTo>
                    <a:cubicBezTo>
                      <a:pt x="593" y="375"/>
                      <a:pt x="592" y="375"/>
                      <a:pt x="592" y="378"/>
                    </a:cubicBezTo>
                    <a:cubicBezTo>
                      <a:pt x="592" y="381"/>
                      <a:pt x="590" y="381"/>
                      <a:pt x="590" y="384"/>
                    </a:cubicBezTo>
                    <a:cubicBezTo>
                      <a:pt x="590" y="387"/>
                      <a:pt x="593" y="387"/>
                      <a:pt x="593" y="390"/>
                    </a:cubicBezTo>
                    <a:cubicBezTo>
                      <a:pt x="593" y="393"/>
                      <a:pt x="593" y="393"/>
                      <a:pt x="593" y="395"/>
                    </a:cubicBezTo>
                    <a:cubicBezTo>
                      <a:pt x="593" y="398"/>
                      <a:pt x="592" y="398"/>
                      <a:pt x="592" y="401"/>
                    </a:cubicBezTo>
                    <a:cubicBezTo>
                      <a:pt x="592" y="404"/>
                      <a:pt x="593" y="404"/>
                      <a:pt x="593" y="407"/>
                    </a:cubicBezTo>
                    <a:cubicBezTo>
                      <a:pt x="593" y="410"/>
                      <a:pt x="591" y="410"/>
                      <a:pt x="591" y="413"/>
                    </a:cubicBezTo>
                    <a:cubicBezTo>
                      <a:pt x="591" y="416"/>
                      <a:pt x="590" y="416"/>
                      <a:pt x="590" y="419"/>
                    </a:cubicBezTo>
                    <a:cubicBezTo>
                      <a:pt x="590" y="422"/>
                      <a:pt x="593" y="422"/>
                      <a:pt x="593" y="425"/>
                    </a:cubicBezTo>
                    <a:cubicBezTo>
                      <a:pt x="593" y="428"/>
                      <a:pt x="592" y="428"/>
                      <a:pt x="592" y="431"/>
                    </a:cubicBezTo>
                    <a:cubicBezTo>
                      <a:pt x="592" y="434"/>
                      <a:pt x="593" y="434"/>
                      <a:pt x="593" y="436"/>
                    </a:cubicBezTo>
                    <a:cubicBezTo>
                      <a:pt x="593" y="439"/>
                      <a:pt x="591" y="439"/>
                      <a:pt x="591" y="442"/>
                    </a:cubicBezTo>
                    <a:cubicBezTo>
                      <a:pt x="591" y="445"/>
                      <a:pt x="592" y="445"/>
                      <a:pt x="592" y="448"/>
                    </a:cubicBezTo>
                    <a:cubicBezTo>
                      <a:pt x="592" y="451"/>
                      <a:pt x="591" y="451"/>
                      <a:pt x="591" y="454"/>
                    </a:cubicBezTo>
                    <a:cubicBezTo>
                      <a:pt x="591" y="457"/>
                      <a:pt x="590" y="457"/>
                      <a:pt x="590" y="460"/>
                    </a:cubicBezTo>
                    <a:cubicBezTo>
                      <a:pt x="590" y="463"/>
                      <a:pt x="592" y="463"/>
                      <a:pt x="592" y="466"/>
                    </a:cubicBezTo>
                    <a:cubicBezTo>
                      <a:pt x="592" y="469"/>
                      <a:pt x="591" y="469"/>
                      <a:pt x="591" y="472"/>
                    </a:cubicBezTo>
                    <a:cubicBezTo>
                      <a:pt x="591" y="475"/>
                      <a:pt x="592" y="475"/>
                      <a:pt x="592" y="478"/>
                    </a:cubicBezTo>
                    <a:cubicBezTo>
                      <a:pt x="592" y="480"/>
                      <a:pt x="593" y="480"/>
                      <a:pt x="593" y="483"/>
                    </a:cubicBezTo>
                    <a:cubicBezTo>
                      <a:pt x="593" y="486"/>
                      <a:pt x="592" y="486"/>
                      <a:pt x="592" y="489"/>
                    </a:cubicBezTo>
                    <a:cubicBezTo>
                      <a:pt x="592" y="492"/>
                      <a:pt x="590" y="492"/>
                      <a:pt x="590" y="495"/>
                    </a:cubicBezTo>
                    <a:cubicBezTo>
                      <a:pt x="590" y="498"/>
                      <a:pt x="591" y="498"/>
                      <a:pt x="591" y="501"/>
                    </a:cubicBezTo>
                    <a:cubicBezTo>
                      <a:pt x="591" y="504"/>
                      <a:pt x="591" y="504"/>
                      <a:pt x="591" y="507"/>
                    </a:cubicBezTo>
                    <a:cubicBezTo>
                      <a:pt x="591" y="510"/>
                      <a:pt x="590" y="510"/>
                      <a:pt x="590" y="513"/>
                    </a:cubicBezTo>
                    <a:cubicBezTo>
                      <a:pt x="590" y="516"/>
                      <a:pt x="591" y="516"/>
                      <a:pt x="591" y="519"/>
                    </a:cubicBezTo>
                    <a:cubicBezTo>
                      <a:pt x="591" y="522"/>
                      <a:pt x="591" y="522"/>
                      <a:pt x="591" y="525"/>
                    </a:cubicBezTo>
                    <a:cubicBezTo>
                      <a:pt x="591" y="527"/>
                      <a:pt x="593" y="527"/>
                      <a:pt x="593" y="530"/>
                    </a:cubicBezTo>
                    <a:cubicBezTo>
                      <a:pt x="593" y="533"/>
                      <a:pt x="593" y="533"/>
                      <a:pt x="594" y="536"/>
                    </a:cubicBezTo>
                    <a:cubicBezTo>
                      <a:pt x="594" y="539"/>
                      <a:pt x="594" y="540"/>
                      <a:pt x="592" y="542"/>
                    </a:cubicBezTo>
                    <a:close/>
                  </a:path>
                </a:pathLst>
              </a:custGeom>
              <a:solidFill>
                <a:srgbClr val="FEE6E7"/>
              </a:solidFill>
              <a:ln w="1905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55" name="Freeform 32">
                <a:extLst>
                  <a:ext uri="{FF2B5EF4-FFF2-40B4-BE49-F238E27FC236}">
                    <a16:creationId xmlns:a16="http://schemas.microsoft.com/office/drawing/2014/main" id="{FB776197-F9EE-123A-F80F-423C0CEC5D7E}"/>
                  </a:ext>
                </a:extLst>
              </p:cNvPr>
              <p:cNvSpPr>
                <a:spLocks/>
              </p:cNvSpPr>
              <p:nvPr/>
            </p:nvSpPr>
            <p:spPr bwMode="gray">
              <a:xfrm>
                <a:off x="-3108326" y="5694363"/>
                <a:ext cx="309563" cy="284163"/>
              </a:xfrm>
              <a:custGeom>
                <a:avLst/>
                <a:gdLst>
                  <a:gd name="T0" fmla="*/ 557 w 595"/>
                  <a:gd name="T1" fmla="*/ 542 h 544"/>
                  <a:gd name="T2" fmla="*/ 516 w 595"/>
                  <a:gd name="T3" fmla="*/ 543 h 544"/>
                  <a:gd name="T4" fmla="*/ 475 w 595"/>
                  <a:gd name="T5" fmla="*/ 542 h 544"/>
                  <a:gd name="T6" fmla="*/ 434 w 595"/>
                  <a:gd name="T7" fmla="*/ 543 h 544"/>
                  <a:gd name="T8" fmla="*/ 392 w 595"/>
                  <a:gd name="T9" fmla="*/ 540 h 544"/>
                  <a:gd name="T10" fmla="*/ 351 w 595"/>
                  <a:gd name="T11" fmla="*/ 543 h 544"/>
                  <a:gd name="T12" fmla="*/ 310 w 595"/>
                  <a:gd name="T13" fmla="*/ 540 h 544"/>
                  <a:gd name="T14" fmla="*/ 269 w 595"/>
                  <a:gd name="T15" fmla="*/ 541 h 544"/>
                  <a:gd name="T16" fmla="*/ 228 w 595"/>
                  <a:gd name="T17" fmla="*/ 539 h 544"/>
                  <a:gd name="T18" fmla="*/ 186 w 595"/>
                  <a:gd name="T19" fmla="*/ 542 h 544"/>
                  <a:gd name="T20" fmla="*/ 145 w 595"/>
                  <a:gd name="T21" fmla="*/ 542 h 544"/>
                  <a:gd name="T22" fmla="*/ 104 w 595"/>
                  <a:gd name="T23" fmla="*/ 540 h 544"/>
                  <a:gd name="T24" fmla="*/ 63 w 595"/>
                  <a:gd name="T25" fmla="*/ 543 h 544"/>
                  <a:gd name="T26" fmla="*/ 21 w 595"/>
                  <a:gd name="T27" fmla="*/ 543 h 544"/>
                  <a:gd name="T28" fmla="*/ 3 w 595"/>
                  <a:gd name="T29" fmla="*/ 518 h 544"/>
                  <a:gd name="T30" fmla="*/ 5 w 595"/>
                  <a:gd name="T31" fmla="*/ 477 h 544"/>
                  <a:gd name="T32" fmla="*/ 4 w 595"/>
                  <a:gd name="T33" fmla="*/ 436 h 544"/>
                  <a:gd name="T34" fmla="*/ 4 w 595"/>
                  <a:gd name="T35" fmla="*/ 395 h 544"/>
                  <a:gd name="T36" fmla="*/ 6 w 595"/>
                  <a:gd name="T37" fmla="*/ 354 h 544"/>
                  <a:gd name="T38" fmla="*/ 4 w 595"/>
                  <a:gd name="T39" fmla="*/ 313 h 544"/>
                  <a:gd name="T40" fmla="*/ 3 w 595"/>
                  <a:gd name="T41" fmla="*/ 272 h 544"/>
                  <a:gd name="T42" fmla="*/ 4 w 595"/>
                  <a:gd name="T43" fmla="*/ 231 h 544"/>
                  <a:gd name="T44" fmla="*/ 4 w 595"/>
                  <a:gd name="T45" fmla="*/ 190 h 544"/>
                  <a:gd name="T46" fmla="*/ 4 w 595"/>
                  <a:gd name="T47" fmla="*/ 149 h 544"/>
                  <a:gd name="T48" fmla="*/ 5 w 595"/>
                  <a:gd name="T49" fmla="*/ 108 h 544"/>
                  <a:gd name="T50" fmla="*/ 3 w 595"/>
                  <a:gd name="T51" fmla="*/ 67 h 544"/>
                  <a:gd name="T52" fmla="*/ 5 w 595"/>
                  <a:gd name="T53" fmla="*/ 26 h 544"/>
                  <a:gd name="T54" fmla="*/ 21 w 595"/>
                  <a:gd name="T55" fmla="*/ 3 h 544"/>
                  <a:gd name="T56" fmla="*/ 62 w 595"/>
                  <a:gd name="T57" fmla="*/ 2 h 544"/>
                  <a:gd name="T58" fmla="*/ 103 w 595"/>
                  <a:gd name="T59" fmla="*/ 5 h 544"/>
                  <a:gd name="T60" fmla="*/ 144 w 595"/>
                  <a:gd name="T61" fmla="*/ 4 h 544"/>
                  <a:gd name="T62" fmla="*/ 186 w 595"/>
                  <a:gd name="T63" fmla="*/ 4 h 544"/>
                  <a:gd name="T64" fmla="*/ 227 w 595"/>
                  <a:gd name="T65" fmla="*/ 3 h 544"/>
                  <a:gd name="T66" fmla="*/ 268 w 595"/>
                  <a:gd name="T67" fmla="*/ 1 h 544"/>
                  <a:gd name="T68" fmla="*/ 309 w 595"/>
                  <a:gd name="T69" fmla="*/ 1 h 544"/>
                  <a:gd name="T70" fmla="*/ 351 w 595"/>
                  <a:gd name="T71" fmla="*/ 2 h 544"/>
                  <a:gd name="T72" fmla="*/ 392 w 595"/>
                  <a:gd name="T73" fmla="*/ 0 h 544"/>
                  <a:gd name="T74" fmla="*/ 433 w 595"/>
                  <a:gd name="T75" fmla="*/ 2 h 544"/>
                  <a:gd name="T76" fmla="*/ 474 w 595"/>
                  <a:gd name="T77" fmla="*/ 0 h 544"/>
                  <a:gd name="T78" fmla="*/ 516 w 595"/>
                  <a:gd name="T79" fmla="*/ 2 h 544"/>
                  <a:gd name="T80" fmla="*/ 557 w 595"/>
                  <a:gd name="T81" fmla="*/ 1 h 544"/>
                  <a:gd name="T82" fmla="*/ 594 w 595"/>
                  <a:gd name="T83" fmla="*/ 8 h 544"/>
                  <a:gd name="T84" fmla="*/ 593 w 595"/>
                  <a:gd name="T85" fmla="*/ 49 h 544"/>
                  <a:gd name="T86" fmla="*/ 591 w 595"/>
                  <a:gd name="T87" fmla="*/ 90 h 544"/>
                  <a:gd name="T88" fmla="*/ 590 w 595"/>
                  <a:gd name="T89" fmla="*/ 131 h 544"/>
                  <a:gd name="T90" fmla="*/ 593 w 595"/>
                  <a:gd name="T91" fmla="*/ 172 h 544"/>
                  <a:gd name="T92" fmla="*/ 593 w 595"/>
                  <a:gd name="T93" fmla="*/ 213 h 544"/>
                  <a:gd name="T94" fmla="*/ 591 w 595"/>
                  <a:gd name="T95" fmla="*/ 254 h 544"/>
                  <a:gd name="T96" fmla="*/ 591 w 595"/>
                  <a:gd name="T97" fmla="*/ 295 h 544"/>
                  <a:gd name="T98" fmla="*/ 591 w 595"/>
                  <a:gd name="T99" fmla="*/ 336 h 544"/>
                  <a:gd name="T100" fmla="*/ 594 w 595"/>
                  <a:gd name="T101" fmla="*/ 377 h 544"/>
                  <a:gd name="T102" fmla="*/ 593 w 595"/>
                  <a:gd name="T103" fmla="*/ 418 h 544"/>
                  <a:gd name="T104" fmla="*/ 592 w 595"/>
                  <a:gd name="T105" fmla="*/ 459 h 544"/>
                  <a:gd name="T106" fmla="*/ 594 w 595"/>
                  <a:gd name="T107" fmla="*/ 500 h 544"/>
                  <a:gd name="T108" fmla="*/ 592 w 595"/>
                  <a:gd name="T109" fmla="*/ 541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95" h="544">
                    <a:moveTo>
                      <a:pt x="592" y="541"/>
                    </a:moveTo>
                    <a:cubicBezTo>
                      <a:pt x="590" y="543"/>
                      <a:pt x="589" y="542"/>
                      <a:pt x="587" y="542"/>
                    </a:cubicBezTo>
                    <a:cubicBezTo>
                      <a:pt x="584" y="542"/>
                      <a:pt x="584" y="540"/>
                      <a:pt x="581" y="540"/>
                    </a:cubicBezTo>
                    <a:cubicBezTo>
                      <a:pt x="578" y="540"/>
                      <a:pt x="578" y="542"/>
                      <a:pt x="575" y="542"/>
                    </a:cubicBezTo>
                    <a:cubicBezTo>
                      <a:pt x="572" y="542"/>
                      <a:pt x="572" y="540"/>
                      <a:pt x="569" y="540"/>
                    </a:cubicBezTo>
                    <a:cubicBezTo>
                      <a:pt x="566" y="540"/>
                      <a:pt x="566" y="539"/>
                      <a:pt x="563" y="539"/>
                    </a:cubicBezTo>
                    <a:cubicBezTo>
                      <a:pt x="560" y="539"/>
                      <a:pt x="560" y="542"/>
                      <a:pt x="557" y="542"/>
                    </a:cubicBezTo>
                    <a:cubicBezTo>
                      <a:pt x="554" y="542"/>
                      <a:pt x="554" y="542"/>
                      <a:pt x="551" y="542"/>
                    </a:cubicBezTo>
                    <a:cubicBezTo>
                      <a:pt x="548" y="542"/>
                      <a:pt x="548" y="541"/>
                      <a:pt x="545" y="541"/>
                    </a:cubicBezTo>
                    <a:cubicBezTo>
                      <a:pt x="542" y="541"/>
                      <a:pt x="542" y="543"/>
                      <a:pt x="540" y="543"/>
                    </a:cubicBezTo>
                    <a:cubicBezTo>
                      <a:pt x="537" y="543"/>
                      <a:pt x="537" y="540"/>
                      <a:pt x="534" y="540"/>
                    </a:cubicBezTo>
                    <a:cubicBezTo>
                      <a:pt x="531" y="540"/>
                      <a:pt x="531" y="540"/>
                      <a:pt x="528" y="540"/>
                    </a:cubicBezTo>
                    <a:cubicBezTo>
                      <a:pt x="525" y="540"/>
                      <a:pt x="525" y="541"/>
                      <a:pt x="522" y="541"/>
                    </a:cubicBezTo>
                    <a:cubicBezTo>
                      <a:pt x="519" y="541"/>
                      <a:pt x="519" y="543"/>
                      <a:pt x="516" y="543"/>
                    </a:cubicBezTo>
                    <a:cubicBezTo>
                      <a:pt x="513" y="543"/>
                      <a:pt x="513" y="542"/>
                      <a:pt x="510" y="542"/>
                    </a:cubicBezTo>
                    <a:cubicBezTo>
                      <a:pt x="507" y="542"/>
                      <a:pt x="507" y="544"/>
                      <a:pt x="504" y="544"/>
                    </a:cubicBezTo>
                    <a:cubicBezTo>
                      <a:pt x="501" y="544"/>
                      <a:pt x="501" y="542"/>
                      <a:pt x="498" y="542"/>
                    </a:cubicBezTo>
                    <a:cubicBezTo>
                      <a:pt x="495" y="542"/>
                      <a:pt x="495" y="540"/>
                      <a:pt x="492" y="540"/>
                    </a:cubicBezTo>
                    <a:cubicBezTo>
                      <a:pt x="490" y="540"/>
                      <a:pt x="490" y="542"/>
                      <a:pt x="487" y="542"/>
                    </a:cubicBezTo>
                    <a:cubicBezTo>
                      <a:pt x="484" y="542"/>
                      <a:pt x="484" y="541"/>
                      <a:pt x="481" y="541"/>
                    </a:cubicBezTo>
                    <a:cubicBezTo>
                      <a:pt x="478" y="541"/>
                      <a:pt x="478" y="542"/>
                      <a:pt x="475" y="542"/>
                    </a:cubicBezTo>
                    <a:cubicBezTo>
                      <a:pt x="472" y="542"/>
                      <a:pt x="472" y="543"/>
                      <a:pt x="469" y="543"/>
                    </a:cubicBezTo>
                    <a:cubicBezTo>
                      <a:pt x="466" y="543"/>
                      <a:pt x="466" y="543"/>
                      <a:pt x="463" y="543"/>
                    </a:cubicBezTo>
                    <a:cubicBezTo>
                      <a:pt x="460" y="543"/>
                      <a:pt x="460" y="542"/>
                      <a:pt x="457" y="542"/>
                    </a:cubicBezTo>
                    <a:cubicBezTo>
                      <a:pt x="454" y="542"/>
                      <a:pt x="454" y="541"/>
                      <a:pt x="451" y="541"/>
                    </a:cubicBezTo>
                    <a:cubicBezTo>
                      <a:pt x="448" y="541"/>
                      <a:pt x="448" y="542"/>
                      <a:pt x="445" y="542"/>
                    </a:cubicBezTo>
                    <a:cubicBezTo>
                      <a:pt x="443" y="542"/>
                      <a:pt x="443" y="544"/>
                      <a:pt x="440" y="544"/>
                    </a:cubicBezTo>
                    <a:cubicBezTo>
                      <a:pt x="437" y="544"/>
                      <a:pt x="437" y="543"/>
                      <a:pt x="434" y="543"/>
                    </a:cubicBezTo>
                    <a:cubicBezTo>
                      <a:pt x="431" y="543"/>
                      <a:pt x="431" y="541"/>
                      <a:pt x="428" y="541"/>
                    </a:cubicBezTo>
                    <a:cubicBezTo>
                      <a:pt x="425" y="541"/>
                      <a:pt x="425" y="540"/>
                      <a:pt x="422" y="540"/>
                    </a:cubicBezTo>
                    <a:cubicBezTo>
                      <a:pt x="419" y="540"/>
                      <a:pt x="419" y="540"/>
                      <a:pt x="416" y="540"/>
                    </a:cubicBezTo>
                    <a:cubicBezTo>
                      <a:pt x="413" y="540"/>
                      <a:pt x="413" y="542"/>
                      <a:pt x="410" y="542"/>
                    </a:cubicBezTo>
                    <a:cubicBezTo>
                      <a:pt x="407" y="542"/>
                      <a:pt x="407" y="543"/>
                      <a:pt x="404" y="543"/>
                    </a:cubicBezTo>
                    <a:cubicBezTo>
                      <a:pt x="401" y="543"/>
                      <a:pt x="401" y="541"/>
                      <a:pt x="398" y="541"/>
                    </a:cubicBezTo>
                    <a:cubicBezTo>
                      <a:pt x="395" y="541"/>
                      <a:pt x="395" y="540"/>
                      <a:pt x="392" y="540"/>
                    </a:cubicBezTo>
                    <a:cubicBezTo>
                      <a:pt x="390" y="540"/>
                      <a:pt x="390" y="543"/>
                      <a:pt x="387" y="543"/>
                    </a:cubicBezTo>
                    <a:cubicBezTo>
                      <a:pt x="384" y="543"/>
                      <a:pt x="384" y="542"/>
                      <a:pt x="381" y="542"/>
                    </a:cubicBezTo>
                    <a:cubicBezTo>
                      <a:pt x="378" y="542"/>
                      <a:pt x="378" y="543"/>
                      <a:pt x="375" y="543"/>
                    </a:cubicBezTo>
                    <a:cubicBezTo>
                      <a:pt x="372" y="543"/>
                      <a:pt x="372" y="542"/>
                      <a:pt x="369" y="542"/>
                    </a:cubicBezTo>
                    <a:cubicBezTo>
                      <a:pt x="366" y="542"/>
                      <a:pt x="366" y="543"/>
                      <a:pt x="363" y="543"/>
                    </a:cubicBezTo>
                    <a:cubicBezTo>
                      <a:pt x="360" y="543"/>
                      <a:pt x="360" y="540"/>
                      <a:pt x="357" y="540"/>
                    </a:cubicBezTo>
                    <a:cubicBezTo>
                      <a:pt x="354" y="540"/>
                      <a:pt x="354" y="543"/>
                      <a:pt x="351" y="543"/>
                    </a:cubicBezTo>
                    <a:cubicBezTo>
                      <a:pt x="348" y="543"/>
                      <a:pt x="348" y="543"/>
                      <a:pt x="345" y="543"/>
                    </a:cubicBezTo>
                    <a:cubicBezTo>
                      <a:pt x="342" y="543"/>
                      <a:pt x="342" y="540"/>
                      <a:pt x="340" y="540"/>
                    </a:cubicBezTo>
                    <a:cubicBezTo>
                      <a:pt x="337" y="540"/>
                      <a:pt x="337" y="543"/>
                      <a:pt x="334" y="543"/>
                    </a:cubicBezTo>
                    <a:cubicBezTo>
                      <a:pt x="331" y="543"/>
                      <a:pt x="331" y="543"/>
                      <a:pt x="328" y="543"/>
                    </a:cubicBezTo>
                    <a:cubicBezTo>
                      <a:pt x="325" y="543"/>
                      <a:pt x="325" y="542"/>
                      <a:pt x="322" y="542"/>
                    </a:cubicBezTo>
                    <a:cubicBezTo>
                      <a:pt x="319" y="542"/>
                      <a:pt x="319" y="542"/>
                      <a:pt x="316" y="542"/>
                    </a:cubicBezTo>
                    <a:cubicBezTo>
                      <a:pt x="313" y="542"/>
                      <a:pt x="313" y="540"/>
                      <a:pt x="310" y="540"/>
                    </a:cubicBezTo>
                    <a:cubicBezTo>
                      <a:pt x="307" y="540"/>
                      <a:pt x="307" y="544"/>
                      <a:pt x="304" y="544"/>
                    </a:cubicBezTo>
                    <a:cubicBezTo>
                      <a:pt x="301" y="544"/>
                      <a:pt x="301" y="543"/>
                      <a:pt x="298" y="543"/>
                    </a:cubicBezTo>
                    <a:cubicBezTo>
                      <a:pt x="295" y="543"/>
                      <a:pt x="295" y="543"/>
                      <a:pt x="292" y="543"/>
                    </a:cubicBezTo>
                    <a:cubicBezTo>
                      <a:pt x="289" y="543"/>
                      <a:pt x="289" y="541"/>
                      <a:pt x="287" y="541"/>
                    </a:cubicBezTo>
                    <a:cubicBezTo>
                      <a:pt x="284" y="541"/>
                      <a:pt x="284" y="543"/>
                      <a:pt x="281" y="543"/>
                    </a:cubicBezTo>
                    <a:cubicBezTo>
                      <a:pt x="278" y="543"/>
                      <a:pt x="278" y="539"/>
                      <a:pt x="275" y="539"/>
                    </a:cubicBezTo>
                    <a:cubicBezTo>
                      <a:pt x="272" y="539"/>
                      <a:pt x="272" y="541"/>
                      <a:pt x="269" y="541"/>
                    </a:cubicBezTo>
                    <a:cubicBezTo>
                      <a:pt x="266" y="541"/>
                      <a:pt x="266" y="541"/>
                      <a:pt x="263" y="541"/>
                    </a:cubicBezTo>
                    <a:cubicBezTo>
                      <a:pt x="260" y="541"/>
                      <a:pt x="260" y="540"/>
                      <a:pt x="257" y="540"/>
                    </a:cubicBezTo>
                    <a:cubicBezTo>
                      <a:pt x="254" y="540"/>
                      <a:pt x="254" y="543"/>
                      <a:pt x="251" y="543"/>
                    </a:cubicBezTo>
                    <a:cubicBezTo>
                      <a:pt x="248" y="543"/>
                      <a:pt x="248" y="543"/>
                      <a:pt x="245" y="543"/>
                    </a:cubicBezTo>
                    <a:cubicBezTo>
                      <a:pt x="242" y="543"/>
                      <a:pt x="242" y="540"/>
                      <a:pt x="239" y="540"/>
                    </a:cubicBezTo>
                    <a:cubicBezTo>
                      <a:pt x="236" y="540"/>
                      <a:pt x="236" y="540"/>
                      <a:pt x="233" y="540"/>
                    </a:cubicBezTo>
                    <a:cubicBezTo>
                      <a:pt x="231" y="540"/>
                      <a:pt x="231" y="539"/>
                      <a:pt x="228" y="539"/>
                    </a:cubicBezTo>
                    <a:cubicBezTo>
                      <a:pt x="225" y="539"/>
                      <a:pt x="225" y="540"/>
                      <a:pt x="222" y="540"/>
                    </a:cubicBezTo>
                    <a:cubicBezTo>
                      <a:pt x="219" y="540"/>
                      <a:pt x="219" y="540"/>
                      <a:pt x="216" y="540"/>
                    </a:cubicBezTo>
                    <a:cubicBezTo>
                      <a:pt x="213" y="540"/>
                      <a:pt x="213" y="543"/>
                      <a:pt x="210" y="543"/>
                    </a:cubicBezTo>
                    <a:cubicBezTo>
                      <a:pt x="207" y="543"/>
                      <a:pt x="207" y="542"/>
                      <a:pt x="204" y="542"/>
                    </a:cubicBezTo>
                    <a:cubicBezTo>
                      <a:pt x="201" y="542"/>
                      <a:pt x="201" y="539"/>
                      <a:pt x="198" y="539"/>
                    </a:cubicBezTo>
                    <a:cubicBezTo>
                      <a:pt x="195" y="539"/>
                      <a:pt x="195" y="539"/>
                      <a:pt x="192" y="539"/>
                    </a:cubicBezTo>
                    <a:cubicBezTo>
                      <a:pt x="189" y="539"/>
                      <a:pt x="189" y="542"/>
                      <a:pt x="186" y="542"/>
                    </a:cubicBezTo>
                    <a:cubicBezTo>
                      <a:pt x="183" y="542"/>
                      <a:pt x="183" y="541"/>
                      <a:pt x="180" y="541"/>
                    </a:cubicBezTo>
                    <a:cubicBezTo>
                      <a:pt x="178" y="541"/>
                      <a:pt x="178" y="542"/>
                      <a:pt x="175" y="542"/>
                    </a:cubicBezTo>
                    <a:cubicBezTo>
                      <a:pt x="172" y="542"/>
                      <a:pt x="172" y="542"/>
                      <a:pt x="169" y="542"/>
                    </a:cubicBezTo>
                    <a:cubicBezTo>
                      <a:pt x="166" y="542"/>
                      <a:pt x="166" y="543"/>
                      <a:pt x="163" y="543"/>
                    </a:cubicBezTo>
                    <a:cubicBezTo>
                      <a:pt x="160" y="543"/>
                      <a:pt x="160" y="541"/>
                      <a:pt x="157" y="541"/>
                    </a:cubicBezTo>
                    <a:cubicBezTo>
                      <a:pt x="154" y="541"/>
                      <a:pt x="154" y="543"/>
                      <a:pt x="151" y="543"/>
                    </a:cubicBezTo>
                    <a:cubicBezTo>
                      <a:pt x="148" y="543"/>
                      <a:pt x="148" y="542"/>
                      <a:pt x="145" y="542"/>
                    </a:cubicBezTo>
                    <a:cubicBezTo>
                      <a:pt x="142" y="542"/>
                      <a:pt x="142" y="543"/>
                      <a:pt x="139" y="543"/>
                    </a:cubicBezTo>
                    <a:cubicBezTo>
                      <a:pt x="136" y="543"/>
                      <a:pt x="136" y="541"/>
                      <a:pt x="133" y="541"/>
                    </a:cubicBezTo>
                    <a:cubicBezTo>
                      <a:pt x="130" y="541"/>
                      <a:pt x="130" y="540"/>
                      <a:pt x="127" y="540"/>
                    </a:cubicBezTo>
                    <a:cubicBezTo>
                      <a:pt x="124" y="540"/>
                      <a:pt x="124" y="541"/>
                      <a:pt x="122" y="541"/>
                    </a:cubicBezTo>
                    <a:cubicBezTo>
                      <a:pt x="119" y="541"/>
                      <a:pt x="119" y="542"/>
                      <a:pt x="116" y="542"/>
                    </a:cubicBezTo>
                    <a:cubicBezTo>
                      <a:pt x="113" y="542"/>
                      <a:pt x="113" y="542"/>
                      <a:pt x="110" y="542"/>
                    </a:cubicBezTo>
                    <a:cubicBezTo>
                      <a:pt x="107" y="542"/>
                      <a:pt x="107" y="540"/>
                      <a:pt x="104" y="540"/>
                    </a:cubicBezTo>
                    <a:cubicBezTo>
                      <a:pt x="101" y="540"/>
                      <a:pt x="101" y="540"/>
                      <a:pt x="98" y="540"/>
                    </a:cubicBezTo>
                    <a:cubicBezTo>
                      <a:pt x="95" y="540"/>
                      <a:pt x="95" y="541"/>
                      <a:pt x="92" y="541"/>
                    </a:cubicBezTo>
                    <a:cubicBezTo>
                      <a:pt x="89" y="541"/>
                      <a:pt x="89" y="541"/>
                      <a:pt x="86" y="541"/>
                    </a:cubicBezTo>
                    <a:cubicBezTo>
                      <a:pt x="83" y="541"/>
                      <a:pt x="83" y="540"/>
                      <a:pt x="80" y="540"/>
                    </a:cubicBezTo>
                    <a:cubicBezTo>
                      <a:pt x="77" y="540"/>
                      <a:pt x="77" y="542"/>
                      <a:pt x="74" y="542"/>
                    </a:cubicBezTo>
                    <a:cubicBezTo>
                      <a:pt x="71" y="542"/>
                      <a:pt x="71" y="541"/>
                      <a:pt x="68" y="541"/>
                    </a:cubicBezTo>
                    <a:cubicBezTo>
                      <a:pt x="65" y="541"/>
                      <a:pt x="65" y="543"/>
                      <a:pt x="63" y="543"/>
                    </a:cubicBezTo>
                    <a:cubicBezTo>
                      <a:pt x="60" y="543"/>
                      <a:pt x="60" y="542"/>
                      <a:pt x="57" y="542"/>
                    </a:cubicBezTo>
                    <a:cubicBezTo>
                      <a:pt x="54" y="542"/>
                      <a:pt x="54" y="541"/>
                      <a:pt x="51" y="541"/>
                    </a:cubicBezTo>
                    <a:cubicBezTo>
                      <a:pt x="48" y="541"/>
                      <a:pt x="48" y="539"/>
                      <a:pt x="45" y="539"/>
                    </a:cubicBezTo>
                    <a:cubicBezTo>
                      <a:pt x="42" y="539"/>
                      <a:pt x="42" y="541"/>
                      <a:pt x="39" y="541"/>
                    </a:cubicBezTo>
                    <a:cubicBezTo>
                      <a:pt x="36" y="541"/>
                      <a:pt x="36" y="539"/>
                      <a:pt x="33" y="539"/>
                    </a:cubicBezTo>
                    <a:cubicBezTo>
                      <a:pt x="30" y="539"/>
                      <a:pt x="30" y="539"/>
                      <a:pt x="27" y="539"/>
                    </a:cubicBezTo>
                    <a:cubicBezTo>
                      <a:pt x="24" y="539"/>
                      <a:pt x="24" y="543"/>
                      <a:pt x="21" y="543"/>
                    </a:cubicBezTo>
                    <a:cubicBezTo>
                      <a:pt x="18" y="543"/>
                      <a:pt x="18" y="539"/>
                      <a:pt x="15" y="539"/>
                    </a:cubicBezTo>
                    <a:cubicBezTo>
                      <a:pt x="12" y="539"/>
                      <a:pt x="12" y="543"/>
                      <a:pt x="9" y="543"/>
                    </a:cubicBezTo>
                    <a:cubicBezTo>
                      <a:pt x="6" y="543"/>
                      <a:pt x="5" y="544"/>
                      <a:pt x="3" y="542"/>
                    </a:cubicBezTo>
                    <a:cubicBezTo>
                      <a:pt x="1" y="540"/>
                      <a:pt x="2" y="538"/>
                      <a:pt x="2" y="536"/>
                    </a:cubicBezTo>
                    <a:cubicBezTo>
                      <a:pt x="2" y="533"/>
                      <a:pt x="6" y="533"/>
                      <a:pt x="6" y="530"/>
                    </a:cubicBezTo>
                    <a:cubicBezTo>
                      <a:pt x="6" y="527"/>
                      <a:pt x="2" y="527"/>
                      <a:pt x="2" y="524"/>
                    </a:cubicBezTo>
                    <a:cubicBezTo>
                      <a:pt x="2" y="521"/>
                      <a:pt x="3" y="521"/>
                      <a:pt x="3" y="518"/>
                    </a:cubicBezTo>
                    <a:cubicBezTo>
                      <a:pt x="3" y="515"/>
                      <a:pt x="5" y="515"/>
                      <a:pt x="5" y="512"/>
                    </a:cubicBezTo>
                    <a:cubicBezTo>
                      <a:pt x="5" y="509"/>
                      <a:pt x="5" y="509"/>
                      <a:pt x="5" y="506"/>
                    </a:cubicBezTo>
                    <a:cubicBezTo>
                      <a:pt x="5" y="503"/>
                      <a:pt x="5" y="503"/>
                      <a:pt x="5" y="500"/>
                    </a:cubicBezTo>
                    <a:cubicBezTo>
                      <a:pt x="5" y="498"/>
                      <a:pt x="5" y="498"/>
                      <a:pt x="5" y="495"/>
                    </a:cubicBezTo>
                    <a:cubicBezTo>
                      <a:pt x="5" y="492"/>
                      <a:pt x="4" y="492"/>
                      <a:pt x="4" y="489"/>
                    </a:cubicBezTo>
                    <a:cubicBezTo>
                      <a:pt x="4" y="486"/>
                      <a:pt x="5" y="486"/>
                      <a:pt x="5" y="483"/>
                    </a:cubicBezTo>
                    <a:cubicBezTo>
                      <a:pt x="5" y="480"/>
                      <a:pt x="5" y="480"/>
                      <a:pt x="5" y="477"/>
                    </a:cubicBezTo>
                    <a:cubicBezTo>
                      <a:pt x="5" y="474"/>
                      <a:pt x="5" y="474"/>
                      <a:pt x="5" y="471"/>
                    </a:cubicBezTo>
                    <a:cubicBezTo>
                      <a:pt x="5" y="468"/>
                      <a:pt x="6" y="468"/>
                      <a:pt x="6" y="465"/>
                    </a:cubicBezTo>
                    <a:cubicBezTo>
                      <a:pt x="6" y="462"/>
                      <a:pt x="4" y="462"/>
                      <a:pt x="4" y="460"/>
                    </a:cubicBezTo>
                    <a:cubicBezTo>
                      <a:pt x="4" y="457"/>
                      <a:pt x="5" y="457"/>
                      <a:pt x="5" y="454"/>
                    </a:cubicBezTo>
                    <a:cubicBezTo>
                      <a:pt x="5" y="451"/>
                      <a:pt x="4" y="451"/>
                      <a:pt x="4" y="448"/>
                    </a:cubicBezTo>
                    <a:cubicBezTo>
                      <a:pt x="4" y="445"/>
                      <a:pt x="5" y="445"/>
                      <a:pt x="5" y="442"/>
                    </a:cubicBezTo>
                    <a:cubicBezTo>
                      <a:pt x="5" y="439"/>
                      <a:pt x="4" y="439"/>
                      <a:pt x="4" y="436"/>
                    </a:cubicBezTo>
                    <a:cubicBezTo>
                      <a:pt x="4" y="433"/>
                      <a:pt x="3" y="433"/>
                      <a:pt x="3" y="430"/>
                    </a:cubicBezTo>
                    <a:cubicBezTo>
                      <a:pt x="3" y="427"/>
                      <a:pt x="3" y="427"/>
                      <a:pt x="3" y="424"/>
                    </a:cubicBezTo>
                    <a:cubicBezTo>
                      <a:pt x="3" y="422"/>
                      <a:pt x="4" y="422"/>
                      <a:pt x="4" y="419"/>
                    </a:cubicBezTo>
                    <a:cubicBezTo>
                      <a:pt x="4" y="416"/>
                      <a:pt x="3" y="416"/>
                      <a:pt x="3" y="413"/>
                    </a:cubicBezTo>
                    <a:cubicBezTo>
                      <a:pt x="3" y="410"/>
                      <a:pt x="3" y="410"/>
                      <a:pt x="3" y="407"/>
                    </a:cubicBezTo>
                    <a:cubicBezTo>
                      <a:pt x="3" y="404"/>
                      <a:pt x="3" y="404"/>
                      <a:pt x="3" y="401"/>
                    </a:cubicBezTo>
                    <a:cubicBezTo>
                      <a:pt x="3" y="398"/>
                      <a:pt x="4" y="398"/>
                      <a:pt x="4" y="395"/>
                    </a:cubicBezTo>
                    <a:cubicBezTo>
                      <a:pt x="4" y="392"/>
                      <a:pt x="5" y="392"/>
                      <a:pt x="5" y="389"/>
                    </a:cubicBezTo>
                    <a:cubicBezTo>
                      <a:pt x="5" y="386"/>
                      <a:pt x="5" y="386"/>
                      <a:pt x="5" y="383"/>
                    </a:cubicBezTo>
                    <a:cubicBezTo>
                      <a:pt x="5" y="381"/>
                      <a:pt x="5" y="381"/>
                      <a:pt x="5" y="378"/>
                    </a:cubicBezTo>
                    <a:cubicBezTo>
                      <a:pt x="5" y="375"/>
                      <a:pt x="3" y="375"/>
                      <a:pt x="3" y="372"/>
                    </a:cubicBezTo>
                    <a:cubicBezTo>
                      <a:pt x="3" y="369"/>
                      <a:pt x="2" y="369"/>
                      <a:pt x="2" y="366"/>
                    </a:cubicBezTo>
                    <a:cubicBezTo>
                      <a:pt x="2" y="363"/>
                      <a:pt x="4" y="363"/>
                      <a:pt x="4" y="360"/>
                    </a:cubicBezTo>
                    <a:cubicBezTo>
                      <a:pt x="4" y="357"/>
                      <a:pt x="6" y="357"/>
                      <a:pt x="6" y="354"/>
                    </a:cubicBezTo>
                    <a:cubicBezTo>
                      <a:pt x="6" y="351"/>
                      <a:pt x="5" y="351"/>
                      <a:pt x="5" y="348"/>
                    </a:cubicBezTo>
                    <a:cubicBezTo>
                      <a:pt x="5" y="345"/>
                      <a:pt x="2" y="345"/>
                      <a:pt x="2" y="343"/>
                    </a:cubicBezTo>
                    <a:cubicBezTo>
                      <a:pt x="2" y="340"/>
                      <a:pt x="2" y="340"/>
                      <a:pt x="2" y="337"/>
                    </a:cubicBezTo>
                    <a:cubicBezTo>
                      <a:pt x="2" y="334"/>
                      <a:pt x="5" y="334"/>
                      <a:pt x="5" y="331"/>
                    </a:cubicBezTo>
                    <a:cubicBezTo>
                      <a:pt x="5" y="328"/>
                      <a:pt x="4" y="328"/>
                      <a:pt x="4" y="325"/>
                    </a:cubicBezTo>
                    <a:cubicBezTo>
                      <a:pt x="4" y="322"/>
                      <a:pt x="2" y="322"/>
                      <a:pt x="2" y="319"/>
                    </a:cubicBezTo>
                    <a:cubicBezTo>
                      <a:pt x="2" y="316"/>
                      <a:pt x="4" y="316"/>
                      <a:pt x="4" y="313"/>
                    </a:cubicBezTo>
                    <a:cubicBezTo>
                      <a:pt x="4" y="310"/>
                      <a:pt x="1" y="310"/>
                      <a:pt x="1" y="307"/>
                    </a:cubicBezTo>
                    <a:cubicBezTo>
                      <a:pt x="1" y="304"/>
                      <a:pt x="6" y="304"/>
                      <a:pt x="6" y="302"/>
                    </a:cubicBezTo>
                    <a:cubicBezTo>
                      <a:pt x="6" y="299"/>
                      <a:pt x="5" y="299"/>
                      <a:pt x="5" y="296"/>
                    </a:cubicBezTo>
                    <a:cubicBezTo>
                      <a:pt x="5" y="293"/>
                      <a:pt x="5" y="293"/>
                      <a:pt x="5" y="290"/>
                    </a:cubicBezTo>
                    <a:cubicBezTo>
                      <a:pt x="5" y="287"/>
                      <a:pt x="4" y="287"/>
                      <a:pt x="4" y="284"/>
                    </a:cubicBezTo>
                    <a:cubicBezTo>
                      <a:pt x="4" y="281"/>
                      <a:pt x="4" y="281"/>
                      <a:pt x="4" y="278"/>
                    </a:cubicBezTo>
                    <a:cubicBezTo>
                      <a:pt x="4" y="275"/>
                      <a:pt x="3" y="275"/>
                      <a:pt x="3" y="272"/>
                    </a:cubicBezTo>
                    <a:cubicBezTo>
                      <a:pt x="3" y="269"/>
                      <a:pt x="2" y="269"/>
                      <a:pt x="2" y="266"/>
                    </a:cubicBezTo>
                    <a:cubicBezTo>
                      <a:pt x="2" y="263"/>
                      <a:pt x="1" y="263"/>
                      <a:pt x="1" y="261"/>
                    </a:cubicBezTo>
                    <a:cubicBezTo>
                      <a:pt x="1" y="258"/>
                      <a:pt x="2" y="258"/>
                      <a:pt x="2" y="255"/>
                    </a:cubicBezTo>
                    <a:cubicBezTo>
                      <a:pt x="2" y="252"/>
                      <a:pt x="3" y="252"/>
                      <a:pt x="3" y="249"/>
                    </a:cubicBezTo>
                    <a:cubicBezTo>
                      <a:pt x="3" y="246"/>
                      <a:pt x="5" y="246"/>
                      <a:pt x="5" y="243"/>
                    </a:cubicBezTo>
                    <a:cubicBezTo>
                      <a:pt x="5" y="240"/>
                      <a:pt x="2" y="240"/>
                      <a:pt x="2" y="237"/>
                    </a:cubicBezTo>
                    <a:cubicBezTo>
                      <a:pt x="2" y="234"/>
                      <a:pt x="4" y="234"/>
                      <a:pt x="4" y="231"/>
                    </a:cubicBezTo>
                    <a:cubicBezTo>
                      <a:pt x="4" y="228"/>
                      <a:pt x="2" y="228"/>
                      <a:pt x="2" y="225"/>
                    </a:cubicBezTo>
                    <a:cubicBezTo>
                      <a:pt x="2" y="222"/>
                      <a:pt x="3" y="222"/>
                      <a:pt x="3" y="220"/>
                    </a:cubicBezTo>
                    <a:cubicBezTo>
                      <a:pt x="3" y="217"/>
                      <a:pt x="2" y="217"/>
                      <a:pt x="2" y="214"/>
                    </a:cubicBezTo>
                    <a:cubicBezTo>
                      <a:pt x="2" y="211"/>
                      <a:pt x="5" y="211"/>
                      <a:pt x="5" y="208"/>
                    </a:cubicBezTo>
                    <a:cubicBezTo>
                      <a:pt x="5" y="205"/>
                      <a:pt x="3" y="205"/>
                      <a:pt x="3" y="202"/>
                    </a:cubicBezTo>
                    <a:cubicBezTo>
                      <a:pt x="3" y="199"/>
                      <a:pt x="5" y="199"/>
                      <a:pt x="5" y="196"/>
                    </a:cubicBezTo>
                    <a:cubicBezTo>
                      <a:pt x="5" y="193"/>
                      <a:pt x="4" y="193"/>
                      <a:pt x="4" y="190"/>
                    </a:cubicBezTo>
                    <a:cubicBezTo>
                      <a:pt x="4" y="187"/>
                      <a:pt x="2" y="187"/>
                      <a:pt x="2" y="184"/>
                    </a:cubicBezTo>
                    <a:cubicBezTo>
                      <a:pt x="2" y="181"/>
                      <a:pt x="3" y="181"/>
                      <a:pt x="3" y="179"/>
                    </a:cubicBezTo>
                    <a:cubicBezTo>
                      <a:pt x="3" y="176"/>
                      <a:pt x="3" y="176"/>
                      <a:pt x="3" y="173"/>
                    </a:cubicBezTo>
                    <a:cubicBezTo>
                      <a:pt x="3" y="170"/>
                      <a:pt x="3" y="170"/>
                      <a:pt x="3" y="167"/>
                    </a:cubicBezTo>
                    <a:cubicBezTo>
                      <a:pt x="3" y="164"/>
                      <a:pt x="3" y="164"/>
                      <a:pt x="3" y="161"/>
                    </a:cubicBezTo>
                    <a:cubicBezTo>
                      <a:pt x="3" y="158"/>
                      <a:pt x="2" y="158"/>
                      <a:pt x="2" y="155"/>
                    </a:cubicBezTo>
                    <a:cubicBezTo>
                      <a:pt x="2" y="152"/>
                      <a:pt x="4" y="152"/>
                      <a:pt x="4" y="149"/>
                    </a:cubicBezTo>
                    <a:cubicBezTo>
                      <a:pt x="4" y="146"/>
                      <a:pt x="3" y="146"/>
                      <a:pt x="3" y="143"/>
                    </a:cubicBezTo>
                    <a:cubicBezTo>
                      <a:pt x="3" y="141"/>
                      <a:pt x="4" y="141"/>
                      <a:pt x="4" y="138"/>
                    </a:cubicBezTo>
                    <a:cubicBezTo>
                      <a:pt x="4" y="135"/>
                      <a:pt x="3" y="135"/>
                      <a:pt x="3" y="132"/>
                    </a:cubicBezTo>
                    <a:cubicBezTo>
                      <a:pt x="3" y="129"/>
                      <a:pt x="5" y="129"/>
                      <a:pt x="5" y="126"/>
                    </a:cubicBezTo>
                    <a:cubicBezTo>
                      <a:pt x="5" y="123"/>
                      <a:pt x="4" y="123"/>
                      <a:pt x="4" y="120"/>
                    </a:cubicBezTo>
                    <a:cubicBezTo>
                      <a:pt x="4" y="117"/>
                      <a:pt x="1" y="117"/>
                      <a:pt x="1" y="114"/>
                    </a:cubicBezTo>
                    <a:cubicBezTo>
                      <a:pt x="1" y="111"/>
                      <a:pt x="5" y="111"/>
                      <a:pt x="5" y="108"/>
                    </a:cubicBezTo>
                    <a:cubicBezTo>
                      <a:pt x="5" y="105"/>
                      <a:pt x="2" y="105"/>
                      <a:pt x="2" y="102"/>
                    </a:cubicBezTo>
                    <a:cubicBezTo>
                      <a:pt x="2" y="99"/>
                      <a:pt x="5" y="99"/>
                      <a:pt x="5" y="97"/>
                    </a:cubicBezTo>
                    <a:cubicBezTo>
                      <a:pt x="5" y="94"/>
                      <a:pt x="5" y="94"/>
                      <a:pt x="5" y="91"/>
                    </a:cubicBezTo>
                    <a:cubicBezTo>
                      <a:pt x="5" y="88"/>
                      <a:pt x="4" y="88"/>
                      <a:pt x="4" y="85"/>
                    </a:cubicBezTo>
                    <a:cubicBezTo>
                      <a:pt x="4" y="82"/>
                      <a:pt x="5" y="82"/>
                      <a:pt x="5" y="79"/>
                    </a:cubicBezTo>
                    <a:cubicBezTo>
                      <a:pt x="5" y="76"/>
                      <a:pt x="5" y="76"/>
                      <a:pt x="5" y="73"/>
                    </a:cubicBezTo>
                    <a:cubicBezTo>
                      <a:pt x="5" y="70"/>
                      <a:pt x="3" y="70"/>
                      <a:pt x="3" y="67"/>
                    </a:cubicBezTo>
                    <a:cubicBezTo>
                      <a:pt x="3" y="64"/>
                      <a:pt x="2" y="64"/>
                      <a:pt x="2" y="61"/>
                    </a:cubicBezTo>
                    <a:cubicBezTo>
                      <a:pt x="2" y="58"/>
                      <a:pt x="4" y="58"/>
                      <a:pt x="4" y="55"/>
                    </a:cubicBezTo>
                    <a:cubicBezTo>
                      <a:pt x="4" y="53"/>
                      <a:pt x="4" y="53"/>
                      <a:pt x="4" y="50"/>
                    </a:cubicBezTo>
                    <a:cubicBezTo>
                      <a:pt x="4" y="47"/>
                      <a:pt x="3" y="47"/>
                      <a:pt x="3" y="44"/>
                    </a:cubicBezTo>
                    <a:cubicBezTo>
                      <a:pt x="3" y="41"/>
                      <a:pt x="5" y="41"/>
                      <a:pt x="5" y="38"/>
                    </a:cubicBezTo>
                    <a:cubicBezTo>
                      <a:pt x="5" y="35"/>
                      <a:pt x="5" y="35"/>
                      <a:pt x="5" y="32"/>
                    </a:cubicBezTo>
                    <a:cubicBezTo>
                      <a:pt x="5" y="29"/>
                      <a:pt x="5" y="29"/>
                      <a:pt x="5" y="26"/>
                    </a:cubicBezTo>
                    <a:cubicBezTo>
                      <a:pt x="5" y="23"/>
                      <a:pt x="4" y="23"/>
                      <a:pt x="4" y="20"/>
                    </a:cubicBezTo>
                    <a:cubicBezTo>
                      <a:pt x="4" y="17"/>
                      <a:pt x="1" y="17"/>
                      <a:pt x="1" y="14"/>
                    </a:cubicBezTo>
                    <a:cubicBezTo>
                      <a:pt x="1" y="11"/>
                      <a:pt x="1" y="11"/>
                      <a:pt x="1" y="8"/>
                    </a:cubicBezTo>
                    <a:cubicBezTo>
                      <a:pt x="1" y="5"/>
                      <a:pt x="0" y="4"/>
                      <a:pt x="3" y="2"/>
                    </a:cubicBezTo>
                    <a:cubicBezTo>
                      <a:pt x="5" y="0"/>
                      <a:pt x="6" y="3"/>
                      <a:pt x="9" y="3"/>
                    </a:cubicBezTo>
                    <a:cubicBezTo>
                      <a:pt x="12" y="3"/>
                      <a:pt x="12" y="4"/>
                      <a:pt x="15" y="4"/>
                    </a:cubicBezTo>
                    <a:cubicBezTo>
                      <a:pt x="18" y="4"/>
                      <a:pt x="18" y="3"/>
                      <a:pt x="21" y="3"/>
                    </a:cubicBezTo>
                    <a:cubicBezTo>
                      <a:pt x="24" y="3"/>
                      <a:pt x="24" y="1"/>
                      <a:pt x="27" y="1"/>
                    </a:cubicBezTo>
                    <a:cubicBezTo>
                      <a:pt x="30" y="1"/>
                      <a:pt x="30" y="3"/>
                      <a:pt x="33" y="3"/>
                    </a:cubicBezTo>
                    <a:cubicBezTo>
                      <a:pt x="36" y="3"/>
                      <a:pt x="36" y="3"/>
                      <a:pt x="39" y="3"/>
                    </a:cubicBezTo>
                    <a:cubicBezTo>
                      <a:pt x="42" y="3"/>
                      <a:pt x="42" y="3"/>
                      <a:pt x="44" y="3"/>
                    </a:cubicBezTo>
                    <a:cubicBezTo>
                      <a:pt x="47" y="3"/>
                      <a:pt x="47" y="3"/>
                      <a:pt x="50" y="3"/>
                    </a:cubicBezTo>
                    <a:cubicBezTo>
                      <a:pt x="53" y="3"/>
                      <a:pt x="53" y="3"/>
                      <a:pt x="56" y="3"/>
                    </a:cubicBezTo>
                    <a:cubicBezTo>
                      <a:pt x="59" y="3"/>
                      <a:pt x="59" y="2"/>
                      <a:pt x="62" y="2"/>
                    </a:cubicBezTo>
                    <a:cubicBezTo>
                      <a:pt x="65" y="2"/>
                      <a:pt x="65" y="3"/>
                      <a:pt x="68" y="3"/>
                    </a:cubicBezTo>
                    <a:cubicBezTo>
                      <a:pt x="71" y="3"/>
                      <a:pt x="71" y="2"/>
                      <a:pt x="74" y="2"/>
                    </a:cubicBezTo>
                    <a:cubicBezTo>
                      <a:pt x="77" y="2"/>
                      <a:pt x="77" y="1"/>
                      <a:pt x="80" y="1"/>
                    </a:cubicBezTo>
                    <a:cubicBezTo>
                      <a:pt x="83" y="1"/>
                      <a:pt x="83" y="2"/>
                      <a:pt x="86" y="2"/>
                    </a:cubicBezTo>
                    <a:cubicBezTo>
                      <a:pt x="89" y="2"/>
                      <a:pt x="89" y="3"/>
                      <a:pt x="92" y="3"/>
                    </a:cubicBezTo>
                    <a:cubicBezTo>
                      <a:pt x="94" y="3"/>
                      <a:pt x="94" y="3"/>
                      <a:pt x="97" y="3"/>
                    </a:cubicBezTo>
                    <a:cubicBezTo>
                      <a:pt x="100" y="3"/>
                      <a:pt x="100" y="5"/>
                      <a:pt x="103" y="5"/>
                    </a:cubicBezTo>
                    <a:cubicBezTo>
                      <a:pt x="106" y="5"/>
                      <a:pt x="106" y="4"/>
                      <a:pt x="109" y="4"/>
                    </a:cubicBezTo>
                    <a:cubicBezTo>
                      <a:pt x="112" y="4"/>
                      <a:pt x="112" y="4"/>
                      <a:pt x="115" y="4"/>
                    </a:cubicBezTo>
                    <a:cubicBezTo>
                      <a:pt x="118" y="4"/>
                      <a:pt x="118" y="2"/>
                      <a:pt x="121" y="2"/>
                    </a:cubicBezTo>
                    <a:cubicBezTo>
                      <a:pt x="124" y="2"/>
                      <a:pt x="124" y="2"/>
                      <a:pt x="127" y="2"/>
                    </a:cubicBezTo>
                    <a:cubicBezTo>
                      <a:pt x="130" y="2"/>
                      <a:pt x="130" y="5"/>
                      <a:pt x="133" y="5"/>
                    </a:cubicBezTo>
                    <a:cubicBezTo>
                      <a:pt x="136" y="5"/>
                      <a:pt x="136" y="1"/>
                      <a:pt x="139" y="1"/>
                    </a:cubicBezTo>
                    <a:cubicBezTo>
                      <a:pt x="141" y="1"/>
                      <a:pt x="141" y="4"/>
                      <a:pt x="144" y="4"/>
                    </a:cubicBezTo>
                    <a:cubicBezTo>
                      <a:pt x="147" y="4"/>
                      <a:pt x="147" y="5"/>
                      <a:pt x="150" y="5"/>
                    </a:cubicBezTo>
                    <a:cubicBezTo>
                      <a:pt x="153" y="5"/>
                      <a:pt x="153" y="2"/>
                      <a:pt x="156" y="2"/>
                    </a:cubicBezTo>
                    <a:cubicBezTo>
                      <a:pt x="159" y="2"/>
                      <a:pt x="159" y="0"/>
                      <a:pt x="162" y="0"/>
                    </a:cubicBezTo>
                    <a:cubicBezTo>
                      <a:pt x="165" y="0"/>
                      <a:pt x="165" y="3"/>
                      <a:pt x="168" y="3"/>
                    </a:cubicBezTo>
                    <a:cubicBezTo>
                      <a:pt x="171" y="3"/>
                      <a:pt x="171" y="4"/>
                      <a:pt x="174" y="4"/>
                    </a:cubicBezTo>
                    <a:cubicBezTo>
                      <a:pt x="177" y="4"/>
                      <a:pt x="177" y="2"/>
                      <a:pt x="180" y="2"/>
                    </a:cubicBezTo>
                    <a:cubicBezTo>
                      <a:pt x="183" y="2"/>
                      <a:pt x="183" y="4"/>
                      <a:pt x="186" y="4"/>
                    </a:cubicBezTo>
                    <a:cubicBezTo>
                      <a:pt x="189" y="4"/>
                      <a:pt x="189" y="4"/>
                      <a:pt x="192" y="4"/>
                    </a:cubicBezTo>
                    <a:cubicBezTo>
                      <a:pt x="194" y="4"/>
                      <a:pt x="194" y="3"/>
                      <a:pt x="197" y="3"/>
                    </a:cubicBezTo>
                    <a:cubicBezTo>
                      <a:pt x="200" y="3"/>
                      <a:pt x="200" y="2"/>
                      <a:pt x="203" y="2"/>
                    </a:cubicBezTo>
                    <a:cubicBezTo>
                      <a:pt x="206" y="2"/>
                      <a:pt x="206" y="0"/>
                      <a:pt x="209" y="0"/>
                    </a:cubicBezTo>
                    <a:cubicBezTo>
                      <a:pt x="212" y="0"/>
                      <a:pt x="212" y="3"/>
                      <a:pt x="215" y="3"/>
                    </a:cubicBezTo>
                    <a:cubicBezTo>
                      <a:pt x="218" y="3"/>
                      <a:pt x="218" y="4"/>
                      <a:pt x="221" y="4"/>
                    </a:cubicBezTo>
                    <a:cubicBezTo>
                      <a:pt x="224" y="4"/>
                      <a:pt x="224" y="3"/>
                      <a:pt x="227" y="3"/>
                    </a:cubicBezTo>
                    <a:cubicBezTo>
                      <a:pt x="230" y="3"/>
                      <a:pt x="230" y="0"/>
                      <a:pt x="233" y="0"/>
                    </a:cubicBezTo>
                    <a:cubicBezTo>
                      <a:pt x="236" y="0"/>
                      <a:pt x="236" y="2"/>
                      <a:pt x="239" y="2"/>
                    </a:cubicBezTo>
                    <a:cubicBezTo>
                      <a:pt x="242" y="2"/>
                      <a:pt x="242" y="1"/>
                      <a:pt x="244" y="1"/>
                    </a:cubicBezTo>
                    <a:cubicBezTo>
                      <a:pt x="247" y="1"/>
                      <a:pt x="247" y="3"/>
                      <a:pt x="250" y="3"/>
                    </a:cubicBezTo>
                    <a:cubicBezTo>
                      <a:pt x="253" y="3"/>
                      <a:pt x="253" y="3"/>
                      <a:pt x="256" y="3"/>
                    </a:cubicBezTo>
                    <a:cubicBezTo>
                      <a:pt x="259" y="3"/>
                      <a:pt x="259" y="1"/>
                      <a:pt x="262" y="1"/>
                    </a:cubicBezTo>
                    <a:cubicBezTo>
                      <a:pt x="265" y="1"/>
                      <a:pt x="265" y="1"/>
                      <a:pt x="268" y="1"/>
                    </a:cubicBezTo>
                    <a:cubicBezTo>
                      <a:pt x="271" y="1"/>
                      <a:pt x="271" y="4"/>
                      <a:pt x="274" y="4"/>
                    </a:cubicBezTo>
                    <a:cubicBezTo>
                      <a:pt x="277" y="4"/>
                      <a:pt x="277" y="2"/>
                      <a:pt x="280" y="2"/>
                    </a:cubicBezTo>
                    <a:cubicBezTo>
                      <a:pt x="283" y="2"/>
                      <a:pt x="283" y="4"/>
                      <a:pt x="286" y="4"/>
                    </a:cubicBezTo>
                    <a:cubicBezTo>
                      <a:pt x="289" y="4"/>
                      <a:pt x="289" y="4"/>
                      <a:pt x="292" y="4"/>
                    </a:cubicBezTo>
                    <a:cubicBezTo>
                      <a:pt x="295" y="4"/>
                      <a:pt x="295" y="4"/>
                      <a:pt x="297" y="4"/>
                    </a:cubicBezTo>
                    <a:cubicBezTo>
                      <a:pt x="300" y="4"/>
                      <a:pt x="300" y="1"/>
                      <a:pt x="303" y="1"/>
                    </a:cubicBezTo>
                    <a:cubicBezTo>
                      <a:pt x="306" y="1"/>
                      <a:pt x="306" y="1"/>
                      <a:pt x="309" y="1"/>
                    </a:cubicBezTo>
                    <a:cubicBezTo>
                      <a:pt x="312" y="1"/>
                      <a:pt x="312" y="5"/>
                      <a:pt x="315" y="5"/>
                    </a:cubicBezTo>
                    <a:cubicBezTo>
                      <a:pt x="318" y="5"/>
                      <a:pt x="318" y="4"/>
                      <a:pt x="321" y="4"/>
                    </a:cubicBezTo>
                    <a:cubicBezTo>
                      <a:pt x="324" y="4"/>
                      <a:pt x="324" y="5"/>
                      <a:pt x="327" y="5"/>
                    </a:cubicBezTo>
                    <a:cubicBezTo>
                      <a:pt x="330" y="5"/>
                      <a:pt x="330" y="5"/>
                      <a:pt x="333" y="5"/>
                    </a:cubicBezTo>
                    <a:cubicBezTo>
                      <a:pt x="336" y="5"/>
                      <a:pt x="336" y="5"/>
                      <a:pt x="339" y="5"/>
                    </a:cubicBezTo>
                    <a:cubicBezTo>
                      <a:pt x="342" y="5"/>
                      <a:pt x="342" y="2"/>
                      <a:pt x="345" y="2"/>
                    </a:cubicBezTo>
                    <a:cubicBezTo>
                      <a:pt x="348" y="2"/>
                      <a:pt x="348" y="2"/>
                      <a:pt x="351" y="2"/>
                    </a:cubicBezTo>
                    <a:cubicBezTo>
                      <a:pt x="353" y="2"/>
                      <a:pt x="353" y="3"/>
                      <a:pt x="356" y="3"/>
                    </a:cubicBezTo>
                    <a:cubicBezTo>
                      <a:pt x="359" y="3"/>
                      <a:pt x="359" y="2"/>
                      <a:pt x="362" y="2"/>
                    </a:cubicBezTo>
                    <a:cubicBezTo>
                      <a:pt x="365" y="2"/>
                      <a:pt x="365" y="3"/>
                      <a:pt x="368" y="3"/>
                    </a:cubicBezTo>
                    <a:cubicBezTo>
                      <a:pt x="371" y="3"/>
                      <a:pt x="371" y="1"/>
                      <a:pt x="374" y="1"/>
                    </a:cubicBezTo>
                    <a:cubicBezTo>
                      <a:pt x="377" y="1"/>
                      <a:pt x="377" y="2"/>
                      <a:pt x="380" y="2"/>
                    </a:cubicBezTo>
                    <a:cubicBezTo>
                      <a:pt x="383" y="2"/>
                      <a:pt x="383" y="3"/>
                      <a:pt x="386" y="3"/>
                    </a:cubicBezTo>
                    <a:cubicBezTo>
                      <a:pt x="389" y="3"/>
                      <a:pt x="389" y="0"/>
                      <a:pt x="392" y="0"/>
                    </a:cubicBezTo>
                    <a:cubicBezTo>
                      <a:pt x="395" y="0"/>
                      <a:pt x="395" y="3"/>
                      <a:pt x="398" y="3"/>
                    </a:cubicBezTo>
                    <a:cubicBezTo>
                      <a:pt x="401" y="3"/>
                      <a:pt x="401" y="5"/>
                      <a:pt x="404" y="5"/>
                    </a:cubicBezTo>
                    <a:cubicBezTo>
                      <a:pt x="406" y="5"/>
                      <a:pt x="406" y="2"/>
                      <a:pt x="409" y="2"/>
                    </a:cubicBezTo>
                    <a:cubicBezTo>
                      <a:pt x="412" y="2"/>
                      <a:pt x="412" y="2"/>
                      <a:pt x="415" y="2"/>
                    </a:cubicBezTo>
                    <a:cubicBezTo>
                      <a:pt x="418" y="2"/>
                      <a:pt x="418" y="2"/>
                      <a:pt x="421" y="2"/>
                    </a:cubicBezTo>
                    <a:cubicBezTo>
                      <a:pt x="424" y="2"/>
                      <a:pt x="424" y="1"/>
                      <a:pt x="427" y="1"/>
                    </a:cubicBezTo>
                    <a:cubicBezTo>
                      <a:pt x="430" y="1"/>
                      <a:pt x="430" y="2"/>
                      <a:pt x="433" y="2"/>
                    </a:cubicBezTo>
                    <a:cubicBezTo>
                      <a:pt x="436" y="2"/>
                      <a:pt x="436" y="1"/>
                      <a:pt x="439" y="1"/>
                    </a:cubicBezTo>
                    <a:cubicBezTo>
                      <a:pt x="442" y="1"/>
                      <a:pt x="442" y="4"/>
                      <a:pt x="445" y="4"/>
                    </a:cubicBezTo>
                    <a:cubicBezTo>
                      <a:pt x="448" y="4"/>
                      <a:pt x="448" y="4"/>
                      <a:pt x="451" y="4"/>
                    </a:cubicBezTo>
                    <a:cubicBezTo>
                      <a:pt x="454" y="4"/>
                      <a:pt x="454" y="4"/>
                      <a:pt x="457" y="4"/>
                    </a:cubicBezTo>
                    <a:cubicBezTo>
                      <a:pt x="459" y="4"/>
                      <a:pt x="459" y="0"/>
                      <a:pt x="462" y="0"/>
                    </a:cubicBezTo>
                    <a:cubicBezTo>
                      <a:pt x="465" y="0"/>
                      <a:pt x="465" y="0"/>
                      <a:pt x="468" y="0"/>
                    </a:cubicBezTo>
                    <a:cubicBezTo>
                      <a:pt x="471" y="0"/>
                      <a:pt x="471" y="0"/>
                      <a:pt x="474" y="0"/>
                    </a:cubicBezTo>
                    <a:cubicBezTo>
                      <a:pt x="477" y="0"/>
                      <a:pt x="477" y="5"/>
                      <a:pt x="480" y="5"/>
                    </a:cubicBezTo>
                    <a:cubicBezTo>
                      <a:pt x="483" y="5"/>
                      <a:pt x="483" y="3"/>
                      <a:pt x="486" y="3"/>
                    </a:cubicBezTo>
                    <a:cubicBezTo>
                      <a:pt x="489" y="3"/>
                      <a:pt x="489" y="2"/>
                      <a:pt x="492" y="2"/>
                    </a:cubicBezTo>
                    <a:cubicBezTo>
                      <a:pt x="495" y="2"/>
                      <a:pt x="495" y="0"/>
                      <a:pt x="498" y="0"/>
                    </a:cubicBezTo>
                    <a:cubicBezTo>
                      <a:pt x="501" y="0"/>
                      <a:pt x="501" y="2"/>
                      <a:pt x="504" y="2"/>
                    </a:cubicBezTo>
                    <a:cubicBezTo>
                      <a:pt x="507" y="2"/>
                      <a:pt x="507" y="2"/>
                      <a:pt x="510" y="2"/>
                    </a:cubicBezTo>
                    <a:cubicBezTo>
                      <a:pt x="513" y="2"/>
                      <a:pt x="513" y="2"/>
                      <a:pt x="516" y="2"/>
                    </a:cubicBezTo>
                    <a:cubicBezTo>
                      <a:pt x="518" y="2"/>
                      <a:pt x="518" y="4"/>
                      <a:pt x="521" y="4"/>
                    </a:cubicBezTo>
                    <a:cubicBezTo>
                      <a:pt x="524" y="4"/>
                      <a:pt x="524" y="4"/>
                      <a:pt x="527" y="4"/>
                    </a:cubicBezTo>
                    <a:cubicBezTo>
                      <a:pt x="530" y="4"/>
                      <a:pt x="530" y="1"/>
                      <a:pt x="533" y="1"/>
                    </a:cubicBezTo>
                    <a:cubicBezTo>
                      <a:pt x="536" y="1"/>
                      <a:pt x="536" y="5"/>
                      <a:pt x="539" y="5"/>
                    </a:cubicBezTo>
                    <a:cubicBezTo>
                      <a:pt x="542" y="5"/>
                      <a:pt x="542" y="3"/>
                      <a:pt x="545" y="3"/>
                    </a:cubicBezTo>
                    <a:cubicBezTo>
                      <a:pt x="548" y="3"/>
                      <a:pt x="548" y="4"/>
                      <a:pt x="551" y="4"/>
                    </a:cubicBezTo>
                    <a:cubicBezTo>
                      <a:pt x="554" y="4"/>
                      <a:pt x="554" y="1"/>
                      <a:pt x="557" y="1"/>
                    </a:cubicBezTo>
                    <a:cubicBezTo>
                      <a:pt x="560" y="1"/>
                      <a:pt x="560" y="2"/>
                      <a:pt x="563" y="2"/>
                    </a:cubicBezTo>
                    <a:cubicBezTo>
                      <a:pt x="566" y="2"/>
                      <a:pt x="566" y="2"/>
                      <a:pt x="569" y="2"/>
                    </a:cubicBezTo>
                    <a:cubicBezTo>
                      <a:pt x="572" y="2"/>
                      <a:pt x="572" y="4"/>
                      <a:pt x="575" y="4"/>
                    </a:cubicBezTo>
                    <a:cubicBezTo>
                      <a:pt x="578" y="4"/>
                      <a:pt x="578" y="3"/>
                      <a:pt x="581" y="3"/>
                    </a:cubicBezTo>
                    <a:cubicBezTo>
                      <a:pt x="583" y="3"/>
                      <a:pt x="583" y="3"/>
                      <a:pt x="586" y="3"/>
                    </a:cubicBezTo>
                    <a:cubicBezTo>
                      <a:pt x="589" y="3"/>
                      <a:pt x="590" y="1"/>
                      <a:pt x="592" y="3"/>
                    </a:cubicBezTo>
                    <a:cubicBezTo>
                      <a:pt x="594" y="5"/>
                      <a:pt x="594" y="5"/>
                      <a:pt x="594" y="8"/>
                    </a:cubicBezTo>
                    <a:cubicBezTo>
                      <a:pt x="594" y="11"/>
                      <a:pt x="592" y="11"/>
                      <a:pt x="592" y="14"/>
                    </a:cubicBezTo>
                    <a:cubicBezTo>
                      <a:pt x="592" y="17"/>
                      <a:pt x="591" y="17"/>
                      <a:pt x="591" y="20"/>
                    </a:cubicBezTo>
                    <a:cubicBezTo>
                      <a:pt x="591" y="23"/>
                      <a:pt x="593" y="23"/>
                      <a:pt x="593" y="26"/>
                    </a:cubicBezTo>
                    <a:cubicBezTo>
                      <a:pt x="593" y="29"/>
                      <a:pt x="593" y="29"/>
                      <a:pt x="593" y="32"/>
                    </a:cubicBezTo>
                    <a:cubicBezTo>
                      <a:pt x="593" y="35"/>
                      <a:pt x="593" y="35"/>
                      <a:pt x="593" y="38"/>
                    </a:cubicBezTo>
                    <a:cubicBezTo>
                      <a:pt x="593" y="41"/>
                      <a:pt x="591" y="41"/>
                      <a:pt x="591" y="43"/>
                    </a:cubicBezTo>
                    <a:cubicBezTo>
                      <a:pt x="591" y="46"/>
                      <a:pt x="593" y="46"/>
                      <a:pt x="593" y="49"/>
                    </a:cubicBezTo>
                    <a:cubicBezTo>
                      <a:pt x="593" y="52"/>
                      <a:pt x="591" y="52"/>
                      <a:pt x="591" y="55"/>
                    </a:cubicBezTo>
                    <a:cubicBezTo>
                      <a:pt x="591" y="58"/>
                      <a:pt x="591" y="58"/>
                      <a:pt x="591" y="61"/>
                    </a:cubicBezTo>
                    <a:cubicBezTo>
                      <a:pt x="591" y="64"/>
                      <a:pt x="592" y="64"/>
                      <a:pt x="592" y="67"/>
                    </a:cubicBezTo>
                    <a:cubicBezTo>
                      <a:pt x="592" y="70"/>
                      <a:pt x="594" y="70"/>
                      <a:pt x="594" y="73"/>
                    </a:cubicBezTo>
                    <a:cubicBezTo>
                      <a:pt x="594" y="76"/>
                      <a:pt x="595" y="76"/>
                      <a:pt x="595" y="79"/>
                    </a:cubicBezTo>
                    <a:cubicBezTo>
                      <a:pt x="595" y="81"/>
                      <a:pt x="593" y="81"/>
                      <a:pt x="593" y="84"/>
                    </a:cubicBezTo>
                    <a:cubicBezTo>
                      <a:pt x="593" y="87"/>
                      <a:pt x="591" y="87"/>
                      <a:pt x="591" y="90"/>
                    </a:cubicBezTo>
                    <a:cubicBezTo>
                      <a:pt x="591" y="93"/>
                      <a:pt x="591" y="93"/>
                      <a:pt x="591" y="96"/>
                    </a:cubicBezTo>
                    <a:cubicBezTo>
                      <a:pt x="591" y="99"/>
                      <a:pt x="592" y="99"/>
                      <a:pt x="592" y="102"/>
                    </a:cubicBezTo>
                    <a:cubicBezTo>
                      <a:pt x="592" y="105"/>
                      <a:pt x="593" y="105"/>
                      <a:pt x="593" y="108"/>
                    </a:cubicBezTo>
                    <a:cubicBezTo>
                      <a:pt x="593" y="111"/>
                      <a:pt x="591" y="111"/>
                      <a:pt x="591" y="114"/>
                    </a:cubicBezTo>
                    <a:cubicBezTo>
                      <a:pt x="591" y="117"/>
                      <a:pt x="594" y="117"/>
                      <a:pt x="594" y="119"/>
                    </a:cubicBezTo>
                    <a:cubicBezTo>
                      <a:pt x="594" y="122"/>
                      <a:pt x="593" y="122"/>
                      <a:pt x="593" y="125"/>
                    </a:cubicBezTo>
                    <a:cubicBezTo>
                      <a:pt x="593" y="128"/>
                      <a:pt x="590" y="128"/>
                      <a:pt x="590" y="131"/>
                    </a:cubicBezTo>
                    <a:cubicBezTo>
                      <a:pt x="590" y="134"/>
                      <a:pt x="594" y="134"/>
                      <a:pt x="594" y="137"/>
                    </a:cubicBezTo>
                    <a:cubicBezTo>
                      <a:pt x="594" y="140"/>
                      <a:pt x="593" y="140"/>
                      <a:pt x="593" y="143"/>
                    </a:cubicBezTo>
                    <a:cubicBezTo>
                      <a:pt x="593" y="146"/>
                      <a:pt x="591" y="146"/>
                      <a:pt x="591" y="149"/>
                    </a:cubicBezTo>
                    <a:cubicBezTo>
                      <a:pt x="591" y="152"/>
                      <a:pt x="591" y="152"/>
                      <a:pt x="591" y="155"/>
                    </a:cubicBezTo>
                    <a:cubicBezTo>
                      <a:pt x="591" y="157"/>
                      <a:pt x="593" y="157"/>
                      <a:pt x="593" y="160"/>
                    </a:cubicBezTo>
                    <a:cubicBezTo>
                      <a:pt x="593" y="163"/>
                      <a:pt x="591" y="163"/>
                      <a:pt x="591" y="166"/>
                    </a:cubicBezTo>
                    <a:cubicBezTo>
                      <a:pt x="591" y="169"/>
                      <a:pt x="593" y="169"/>
                      <a:pt x="593" y="172"/>
                    </a:cubicBezTo>
                    <a:cubicBezTo>
                      <a:pt x="593" y="175"/>
                      <a:pt x="593" y="175"/>
                      <a:pt x="593" y="178"/>
                    </a:cubicBezTo>
                    <a:cubicBezTo>
                      <a:pt x="593" y="181"/>
                      <a:pt x="593" y="181"/>
                      <a:pt x="593" y="184"/>
                    </a:cubicBezTo>
                    <a:cubicBezTo>
                      <a:pt x="593" y="187"/>
                      <a:pt x="592" y="187"/>
                      <a:pt x="592" y="190"/>
                    </a:cubicBezTo>
                    <a:cubicBezTo>
                      <a:pt x="592" y="193"/>
                      <a:pt x="592" y="193"/>
                      <a:pt x="592" y="196"/>
                    </a:cubicBezTo>
                    <a:cubicBezTo>
                      <a:pt x="592" y="198"/>
                      <a:pt x="593" y="198"/>
                      <a:pt x="593" y="201"/>
                    </a:cubicBezTo>
                    <a:cubicBezTo>
                      <a:pt x="593" y="204"/>
                      <a:pt x="594" y="204"/>
                      <a:pt x="594" y="207"/>
                    </a:cubicBezTo>
                    <a:cubicBezTo>
                      <a:pt x="594" y="210"/>
                      <a:pt x="593" y="210"/>
                      <a:pt x="593" y="213"/>
                    </a:cubicBezTo>
                    <a:cubicBezTo>
                      <a:pt x="593" y="216"/>
                      <a:pt x="593" y="216"/>
                      <a:pt x="593" y="219"/>
                    </a:cubicBezTo>
                    <a:cubicBezTo>
                      <a:pt x="593" y="222"/>
                      <a:pt x="594" y="222"/>
                      <a:pt x="594" y="225"/>
                    </a:cubicBezTo>
                    <a:cubicBezTo>
                      <a:pt x="594" y="228"/>
                      <a:pt x="592" y="228"/>
                      <a:pt x="592" y="231"/>
                    </a:cubicBezTo>
                    <a:cubicBezTo>
                      <a:pt x="592" y="234"/>
                      <a:pt x="591" y="234"/>
                      <a:pt x="591" y="236"/>
                    </a:cubicBezTo>
                    <a:cubicBezTo>
                      <a:pt x="591" y="239"/>
                      <a:pt x="590" y="239"/>
                      <a:pt x="590" y="242"/>
                    </a:cubicBezTo>
                    <a:cubicBezTo>
                      <a:pt x="590" y="245"/>
                      <a:pt x="594" y="245"/>
                      <a:pt x="594" y="248"/>
                    </a:cubicBezTo>
                    <a:cubicBezTo>
                      <a:pt x="594" y="251"/>
                      <a:pt x="591" y="251"/>
                      <a:pt x="591" y="254"/>
                    </a:cubicBezTo>
                    <a:cubicBezTo>
                      <a:pt x="591" y="257"/>
                      <a:pt x="590" y="257"/>
                      <a:pt x="590" y="260"/>
                    </a:cubicBezTo>
                    <a:cubicBezTo>
                      <a:pt x="590" y="263"/>
                      <a:pt x="591" y="263"/>
                      <a:pt x="591" y="266"/>
                    </a:cubicBezTo>
                    <a:cubicBezTo>
                      <a:pt x="591" y="269"/>
                      <a:pt x="591" y="269"/>
                      <a:pt x="591" y="272"/>
                    </a:cubicBezTo>
                    <a:cubicBezTo>
                      <a:pt x="591" y="275"/>
                      <a:pt x="594" y="275"/>
                      <a:pt x="594" y="277"/>
                    </a:cubicBezTo>
                    <a:cubicBezTo>
                      <a:pt x="594" y="280"/>
                      <a:pt x="590" y="280"/>
                      <a:pt x="590" y="283"/>
                    </a:cubicBezTo>
                    <a:cubicBezTo>
                      <a:pt x="590" y="286"/>
                      <a:pt x="591" y="286"/>
                      <a:pt x="591" y="289"/>
                    </a:cubicBezTo>
                    <a:cubicBezTo>
                      <a:pt x="591" y="292"/>
                      <a:pt x="591" y="292"/>
                      <a:pt x="591" y="295"/>
                    </a:cubicBezTo>
                    <a:cubicBezTo>
                      <a:pt x="591" y="298"/>
                      <a:pt x="593" y="298"/>
                      <a:pt x="593" y="301"/>
                    </a:cubicBezTo>
                    <a:cubicBezTo>
                      <a:pt x="593" y="304"/>
                      <a:pt x="593" y="304"/>
                      <a:pt x="593" y="307"/>
                    </a:cubicBezTo>
                    <a:cubicBezTo>
                      <a:pt x="593" y="310"/>
                      <a:pt x="591" y="310"/>
                      <a:pt x="591" y="313"/>
                    </a:cubicBezTo>
                    <a:cubicBezTo>
                      <a:pt x="591" y="316"/>
                      <a:pt x="591" y="316"/>
                      <a:pt x="591" y="319"/>
                    </a:cubicBezTo>
                    <a:cubicBezTo>
                      <a:pt x="591" y="321"/>
                      <a:pt x="593" y="321"/>
                      <a:pt x="593" y="324"/>
                    </a:cubicBezTo>
                    <a:cubicBezTo>
                      <a:pt x="593" y="327"/>
                      <a:pt x="594" y="327"/>
                      <a:pt x="594" y="330"/>
                    </a:cubicBezTo>
                    <a:cubicBezTo>
                      <a:pt x="594" y="333"/>
                      <a:pt x="591" y="333"/>
                      <a:pt x="591" y="336"/>
                    </a:cubicBezTo>
                    <a:cubicBezTo>
                      <a:pt x="591" y="339"/>
                      <a:pt x="592" y="339"/>
                      <a:pt x="592" y="342"/>
                    </a:cubicBezTo>
                    <a:cubicBezTo>
                      <a:pt x="592" y="345"/>
                      <a:pt x="593" y="345"/>
                      <a:pt x="593" y="348"/>
                    </a:cubicBezTo>
                    <a:cubicBezTo>
                      <a:pt x="593" y="351"/>
                      <a:pt x="592" y="351"/>
                      <a:pt x="592" y="354"/>
                    </a:cubicBezTo>
                    <a:cubicBezTo>
                      <a:pt x="592" y="357"/>
                      <a:pt x="590" y="357"/>
                      <a:pt x="590" y="359"/>
                    </a:cubicBezTo>
                    <a:cubicBezTo>
                      <a:pt x="590" y="362"/>
                      <a:pt x="594" y="362"/>
                      <a:pt x="594" y="365"/>
                    </a:cubicBezTo>
                    <a:cubicBezTo>
                      <a:pt x="594" y="368"/>
                      <a:pt x="591" y="368"/>
                      <a:pt x="591" y="371"/>
                    </a:cubicBezTo>
                    <a:cubicBezTo>
                      <a:pt x="591" y="374"/>
                      <a:pt x="594" y="374"/>
                      <a:pt x="594" y="377"/>
                    </a:cubicBezTo>
                    <a:cubicBezTo>
                      <a:pt x="594" y="380"/>
                      <a:pt x="594" y="380"/>
                      <a:pt x="594" y="383"/>
                    </a:cubicBezTo>
                    <a:cubicBezTo>
                      <a:pt x="594" y="386"/>
                      <a:pt x="591" y="386"/>
                      <a:pt x="591" y="389"/>
                    </a:cubicBezTo>
                    <a:cubicBezTo>
                      <a:pt x="591" y="392"/>
                      <a:pt x="592" y="392"/>
                      <a:pt x="592" y="395"/>
                    </a:cubicBezTo>
                    <a:cubicBezTo>
                      <a:pt x="592" y="398"/>
                      <a:pt x="591" y="398"/>
                      <a:pt x="591" y="400"/>
                    </a:cubicBezTo>
                    <a:cubicBezTo>
                      <a:pt x="591" y="403"/>
                      <a:pt x="593" y="403"/>
                      <a:pt x="593" y="406"/>
                    </a:cubicBezTo>
                    <a:cubicBezTo>
                      <a:pt x="593" y="409"/>
                      <a:pt x="594" y="409"/>
                      <a:pt x="594" y="412"/>
                    </a:cubicBezTo>
                    <a:cubicBezTo>
                      <a:pt x="594" y="415"/>
                      <a:pt x="593" y="415"/>
                      <a:pt x="593" y="418"/>
                    </a:cubicBezTo>
                    <a:cubicBezTo>
                      <a:pt x="593" y="421"/>
                      <a:pt x="592" y="421"/>
                      <a:pt x="592" y="424"/>
                    </a:cubicBezTo>
                    <a:cubicBezTo>
                      <a:pt x="592" y="427"/>
                      <a:pt x="593" y="427"/>
                      <a:pt x="593" y="430"/>
                    </a:cubicBezTo>
                    <a:cubicBezTo>
                      <a:pt x="593" y="433"/>
                      <a:pt x="593" y="433"/>
                      <a:pt x="593" y="436"/>
                    </a:cubicBezTo>
                    <a:cubicBezTo>
                      <a:pt x="593" y="439"/>
                      <a:pt x="592" y="439"/>
                      <a:pt x="592" y="442"/>
                    </a:cubicBezTo>
                    <a:cubicBezTo>
                      <a:pt x="592" y="444"/>
                      <a:pt x="592" y="444"/>
                      <a:pt x="592" y="447"/>
                    </a:cubicBezTo>
                    <a:cubicBezTo>
                      <a:pt x="592" y="450"/>
                      <a:pt x="593" y="450"/>
                      <a:pt x="593" y="453"/>
                    </a:cubicBezTo>
                    <a:cubicBezTo>
                      <a:pt x="593" y="456"/>
                      <a:pt x="592" y="456"/>
                      <a:pt x="592" y="459"/>
                    </a:cubicBezTo>
                    <a:cubicBezTo>
                      <a:pt x="592" y="462"/>
                      <a:pt x="593" y="462"/>
                      <a:pt x="593" y="465"/>
                    </a:cubicBezTo>
                    <a:cubicBezTo>
                      <a:pt x="593" y="468"/>
                      <a:pt x="595" y="468"/>
                      <a:pt x="595" y="471"/>
                    </a:cubicBezTo>
                    <a:cubicBezTo>
                      <a:pt x="595" y="474"/>
                      <a:pt x="593" y="474"/>
                      <a:pt x="593" y="477"/>
                    </a:cubicBezTo>
                    <a:cubicBezTo>
                      <a:pt x="593" y="480"/>
                      <a:pt x="592" y="480"/>
                      <a:pt x="592" y="483"/>
                    </a:cubicBezTo>
                    <a:cubicBezTo>
                      <a:pt x="592" y="486"/>
                      <a:pt x="593" y="486"/>
                      <a:pt x="593" y="488"/>
                    </a:cubicBezTo>
                    <a:cubicBezTo>
                      <a:pt x="593" y="491"/>
                      <a:pt x="593" y="491"/>
                      <a:pt x="593" y="494"/>
                    </a:cubicBezTo>
                    <a:cubicBezTo>
                      <a:pt x="593" y="497"/>
                      <a:pt x="594" y="497"/>
                      <a:pt x="594" y="500"/>
                    </a:cubicBezTo>
                    <a:cubicBezTo>
                      <a:pt x="594" y="503"/>
                      <a:pt x="592" y="503"/>
                      <a:pt x="592" y="506"/>
                    </a:cubicBezTo>
                    <a:cubicBezTo>
                      <a:pt x="592" y="509"/>
                      <a:pt x="592" y="509"/>
                      <a:pt x="592" y="512"/>
                    </a:cubicBezTo>
                    <a:cubicBezTo>
                      <a:pt x="592" y="515"/>
                      <a:pt x="592" y="515"/>
                      <a:pt x="592" y="518"/>
                    </a:cubicBezTo>
                    <a:cubicBezTo>
                      <a:pt x="592" y="521"/>
                      <a:pt x="595" y="521"/>
                      <a:pt x="595" y="524"/>
                    </a:cubicBezTo>
                    <a:cubicBezTo>
                      <a:pt x="595" y="527"/>
                      <a:pt x="593" y="527"/>
                      <a:pt x="593" y="530"/>
                    </a:cubicBezTo>
                    <a:cubicBezTo>
                      <a:pt x="593" y="533"/>
                      <a:pt x="593" y="532"/>
                      <a:pt x="594" y="535"/>
                    </a:cubicBezTo>
                    <a:cubicBezTo>
                      <a:pt x="594" y="538"/>
                      <a:pt x="594" y="539"/>
                      <a:pt x="592" y="541"/>
                    </a:cubicBezTo>
                    <a:close/>
                  </a:path>
                </a:pathLst>
              </a:custGeom>
              <a:solidFill>
                <a:srgbClr val="FEE6E7"/>
              </a:solidFill>
              <a:ln w="1905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56" name="Freeform 33">
                <a:extLst>
                  <a:ext uri="{FF2B5EF4-FFF2-40B4-BE49-F238E27FC236}">
                    <a16:creationId xmlns:a16="http://schemas.microsoft.com/office/drawing/2014/main" id="{0D6DCC0D-AEA6-75A9-E989-037B53B96B7A}"/>
                  </a:ext>
                </a:extLst>
              </p:cNvPr>
              <p:cNvSpPr>
                <a:spLocks/>
              </p:cNvSpPr>
              <p:nvPr/>
            </p:nvSpPr>
            <p:spPr bwMode="gray">
              <a:xfrm>
                <a:off x="-3552826" y="6034088"/>
                <a:ext cx="309563" cy="282575"/>
              </a:xfrm>
              <a:custGeom>
                <a:avLst/>
                <a:gdLst>
                  <a:gd name="T0" fmla="*/ 557 w 595"/>
                  <a:gd name="T1" fmla="*/ 539 h 544"/>
                  <a:gd name="T2" fmla="*/ 516 w 595"/>
                  <a:gd name="T3" fmla="*/ 540 h 544"/>
                  <a:gd name="T4" fmla="*/ 475 w 595"/>
                  <a:gd name="T5" fmla="*/ 541 h 544"/>
                  <a:gd name="T6" fmla="*/ 433 w 595"/>
                  <a:gd name="T7" fmla="*/ 540 h 544"/>
                  <a:gd name="T8" fmla="*/ 392 w 595"/>
                  <a:gd name="T9" fmla="*/ 540 h 544"/>
                  <a:gd name="T10" fmla="*/ 351 w 595"/>
                  <a:gd name="T11" fmla="*/ 541 h 544"/>
                  <a:gd name="T12" fmla="*/ 310 w 595"/>
                  <a:gd name="T13" fmla="*/ 542 h 544"/>
                  <a:gd name="T14" fmla="*/ 269 w 595"/>
                  <a:gd name="T15" fmla="*/ 541 h 544"/>
                  <a:gd name="T16" fmla="*/ 227 w 595"/>
                  <a:gd name="T17" fmla="*/ 540 h 544"/>
                  <a:gd name="T18" fmla="*/ 186 w 595"/>
                  <a:gd name="T19" fmla="*/ 543 h 544"/>
                  <a:gd name="T20" fmla="*/ 145 w 595"/>
                  <a:gd name="T21" fmla="*/ 543 h 544"/>
                  <a:gd name="T22" fmla="*/ 104 w 595"/>
                  <a:gd name="T23" fmla="*/ 539 h 544"/>
                  <a:gd name="T24" fmla="*/ 62 w 595"/>
                  <a:gd name="T25" fmla="*/ 541 h 544"/>
                  <a:gd name="T26" fmla="*/ 21 w 595"/>
                  <a:gd name="T27" fmla="*/ 540 h 544"/>
                  <a:gd name="T28" fmla="*/ 1 w 595"/>
                  <a:gd name="T29" fmla="*/ 518 h 544"/>
                  <a:gd name="T30" fmla="*/ 3 w 595"/>
                  <a:gd name="T31" fmla="*/ 477 h 544"/>
                  <a:gd name="T32" fmla="*/ 4 w 595"/>
                  <a:gd name="T33" fmla="*/ 436 h 544"/>
                  <a:gd name="T34" fmla="*/ 3 w 595"/>
                  <a:gd name="T35" fmla="*/ 395 h 544"/>
                  <a:gd name="T36" fmla="*/ 5 w 595"/>
                  <a:gd name="T37" fmla="*/ 354 h 544"/>
                  <a:gd name="T38" fmla="*/ 5 w 595"/>
                  <a:gd name="T39" fmla="*/ 313 h 544"/>
                  <a:gd name="T40" fmla="*/ 5 w 595"/>
                  <a:gd name="T41" fmla="*/ 272 h 544"/>
                  <a:gd name="T42" fmla="*/ 2 w 595"/>
                  <a:gd name="T43" fmla="*/ 231 h 544"/>
                  <a:gd name="T44" fmla="*/ 3 w 595"/>
                  <a:gd name="T45" fmla="*/ 190 h 544"/>
                  <a:gd name="T46" fmla="*/ 4 w 595"/>
                  <a:gd name="T47" fmla="*/ 149 h 544"/>
                  <a:gd name="T48" fmla="*/ 5 w 595"/>
                  <a:gd name="T49" fmla="*/ 108 h 544"/>
                  <a:gd name="T50" fmla="*/ 2 w 595"/>
                  <a:gd name="T51" fmla="*/ 67 h 544"/>
                  <a:gd name="T52" fmla="*/ 5 w 595"/>
                  <a:gd name="T53" fmla="*/ 26 h 544"/>
                  <a:gd name="T54" fmla="*/ 21 w 595"/>
                  <a:gd name="T55" fmla="*/ 4 h 544"/>
                  <a:gd name="T56" fmla="*/ 62 w 595"/>
                  <a:gd name="T57" fmla="*/ 2 h 544"/>
                  <a:gd name="T58" fmla="*/ 103 w 595"/>
                  <a:gd name="T59" fmla="*/ 3 h 544"/>
                  <a:gd name="T60" fmla="*/ 144 w 595"/>
                  <a:gd name="T61" fmla="*/ 1 h 544"/>
                  <a:gd name="T62" fmla="*/ 185 w 595"/>
                  <a:gd name="T63" fmla="*/ 3 h 544"/>
                  <a:gd name="T64" fmla="*/ 227 w 595"/>
                  <a:gd name="T65" fmla="*/ 1 h 544"/>
                  <a:gd name="T66" fmla="*/ 268 w 595"/>
                  <a:gd name="T67" fmla="*/ 4 h 544"/>
                  <a:gd name="T68" fmla="*/ 309 w 595"/>
                  <a:gd name="T69" fmla="*/ 0 h 544"/>
                  <a:gd name="T70" fmla="*/ 350 w 595"/>
                  <a:gd name="T71" fmla="*/ 0 h 544"/>
                  <a:gd name="T72" fmla="*/ 392 w 595"/>
                  <a:gd name="T73" fmla="*/ 4 h 544"/>
                  <a:gd name="T74" fmla="*/ 433 w 595"/>
                  <a:gd name="T75" fmla="*/ 4 h 544"/>
                  <a:gd name="T76" fmla="*/ 474 w 595"/>
                  <a:gd name="T77" fmla="*/ 4 h 544"/>
                  <a:gd name="T78" fmla="*/ 515 w 595"/>
                  <a:gd name="T79" fmla="*/ 3 h 544"/>
                  <a:gd name="T80" fmla="*/ 557 w 595"/>
                  <a:gd name="T81" fmla="*/ 3 h 544"/>
                  <a:gd name="T82" fmla="*/ 593 w 595"/>
                  <a:gd name="T83" fmla="*/ 8 h 544"/>
                  <a:gd name="T84" fmla="*/ 593 w 595"/>
                  <a:gd name="T85" fmla="*/ 49 h 544"/>
                  <a:gd name="T86" fmla="*/ 590 w 595"/>
                  <a:gd name="T87" fmla="*/ 90 h 544"/>
                  <a:gd name="T88" fmla="*/ 593 w 595"/>
                  <a:gd name="T89" fmla="*/ 131 h 544"/>
                  <a:gd name="T90" fmla="*/ 594 w 595"/>
                  <a:gd name="T91" fmla="*/ 172 h 544"/>
                  <a:gd name="T92" fmla="*/ 592 w 595"/>
                  <a:gd name="T93" fmla="*/ 213 h 544"/>
                  <a:gd name="T94" fmla="*/ 592 w 595"/>
                  <a:gd name="T95" fmla="*/ 254 h 544"/>
                  <a:gd name="T96" fmla="*/ 594 w 595"/>
                  <a:gd name="T97" fmla="*/ 295 h 544"/>
                  <a:gd name="T98" fmla="*/ 594 w 595"/>
                  <a:gd name="T99" fmla="*/ 336 h 544"/>
                  <a:gd name="T100" fmla="*/ 593 w 595"/>
                  <a:gd name="T101" fmla="*/ 377 h 544"/>
                  <a:gd name="T102" fmla="*/ 590 w 595"/>
                  <a:gd name="T103" fmla="*/ 418 h 544"/>
                  <a:gd name="T104" fmla="*/ 591 w 595"/>
                  <a:gd name="T105" fmla="*/ 459 h 544"/>
                  <a:gd name="T106" fmla="*/ 591 w 595"/>
                  <a:gd name="T107" fmla="*/ 500 h 544"/>
                  <a:gd name="T108" fmla="*/ 593 w 595"/>
                  <a:gd name="T109" fmla="*/ 542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95" h="544">
                    <a:moveTo>
                      <a:pt x="593" y="542"/>
                    </a:moveTo>
                    <a:cubicBezTo>
                      <a:pt x="591" y="544"/>
                      <a:pt x="589" y="541"/>
                      <a:pt x="586" y="541"/>
                    </a:cubicBezTo>
                    <a:cubicBezTo>
                      <a:pt x="583" y="541"/>
                      <a:pt x="583" y="543"/>
                      <a:pt x="580" y="543"/>
                    </a:cubicBezTo>
                    <a:cubicBezTo>
                      <a:pt x="578" y="543"/>
                      <a:pt x="578" y="541"/>
                      <a:pt x="575" y="541"/>
                    </a:cubicBezTo>
                    <a:cubicBezTo>
                      <a:pt x="572" y="541"/>
                      <a:pt x="572" y="542"/>
                      <a:pt x="569" y="542"/>
                    </a:cubicBezTo>
                    <a:cubicBezTo>
                      <a:pt x="566" y="542"/>
                      <a:pt x="566" y="542"/>
                      <a:pt x="563" y="542"/>
                    </a:cubicBezTo>
                    <a:cubicBezTo>
                      <a:pt x="560" y="542"/>
                      <a:pt x="560" y="539"/>
                      <a:pt x="557" y="539"/>
                    </a:cubicBezTo>
                    <a:cubicBezTo>
                      <a:pt x="554" y="539"/>
                      <a:pt x="554" y="539"/>
                      <a:pt x="551" y="539"/>
                    </a:cubicBezTo>
                    <a:cubicBezTo>
                      <a:pt x="548" y="539"/>
                      <a:pt x="548" y="542"/>
                      <a:pt x="545" y="542"/>
                    </a:cubicBezTo>
                    <a:cubicBezTo>
                      <a:pt x="542" y="542"/>
                      <a:pt x="542" y="543"/>
                      <a:pt x="539" y="543"/>
                    </a:cubicBezTo>
                    <a:cubicBezTo>
                      <a:pt x="536" y="543"/>
                      <a:pt x="536" y="542"/>
                      <a:pt x="533" y="542"/>
                    </a:cubicBezTo>
                    <a:cubicBezTo>
                      <a:pt x="531" y="542"/>
                      <a:pt x="531" y="543"/>
                      <a:pt x="528" y="543"/>
                    </a:cubicBezTo>
                    <a:cubicBezTo>
                      <a:pt x="525" y="543"/>
                      <a:pt x="525" y="541"/>
                      <a:pt x="522" y="541"/>
                    </a:cubicBezTo>
                    <a:cubicBezTo>
                      <a:pt x="519" y="541"/>
                      <a:pt x="519" y="540"/>
                      <a:pt x="516" y="540"/>
                    </a:cubicBezTo>
                    <a:cubicBezTo>
                      <a:pt x="513" y="540"/>
                      <a:pt x="513" y="539"/>
                      <a:pt x="510" y="539"/>
                    </a:cubicBezTo>
                    <a:cubicBezTo>
                      <a:pt x="507" y="539"/>
                      <a:pt x="507" y="541"/>
                      <a:pt x="504" y="541"/>
                    </a:cubicBezTo>
                    <a:cubicBezTo>
                      <a:pt x="501" y="541"/>
                      <a:pt x="501" y="541"/>
                      <a:pt x="498" y="541"/>
                    </a:cubicBezTo>
                    <a:cubicBezTo>
                      <a:pt x="495" y="541"/>
                      <a:pt x="495" y="540"/>
                      <a:pt x="492" y="540"/>
                    </a:cubicBezTo>
                    <a:cubicBezTo>
                      <a:pt x="489" y="540"/>
                      <a:pt x="489" y="542"/>
                      <a:pt x="486" y="542"/>
                    </a:cubicBezTo>
                    <a:cubicBezTo>
                      <a:pt x="483" y="542"/>
                      <a:pt x="483" y="539"/>
                      <a:pt x="481" y="539"/>
                    </a:cubicBezTo>
                    <a:cubicBezTo>
                      <a:pt x="478" y="539"/>
                      <a:pt x="478" y="541"/>
                      <a:pt x="475" y="541"/>
                    </a:cubicBezTo>
                    <a:cubicBezTo>
                      <a:pt x="472" y="541"/>
                      <a:pt x="472" y="542"/>
                      <a:pt x="469" y="542"/>
                    </a:cubicBezTo>
                    <a:cubicBezTo>
                      <a:pt x="466" y="542"/>
                      <a:pt x="466" y="540"/>
                      <a:pt x="463" y="540"/>
                    </a:cubicBezTo>
                    <a:cubicBezTo>
                      <a:pt x="460" y="540"/>
                      <a:pt x="460" y="540"/>
                      <a:pt x="457" y="540"/>
                    </a:cubicBezTo>
                    <a:cubicBezTo>
                      <a:pt x="454" y="540"/>
                      <a:pt x="454" y="540"/>
                      <a:pt x="451" y="540"/>
                    </a:cubicBezTo>
                    <a:cubicBezTo>
                      <a:pt x="448" y="540"/>
                      <a:pt x="448" y="540"/>
                      <a:pt x="445" y="540"/>
                    </a:cubicBezTo>
                    <a:cubicBezTo>
                      <a:pt x="442" y="540"/>
                      <a:pt x="442" y="541"/>
                      <a:pt x="439" y="541"/>
                    </a:cubicBezTo>
                    <a:cubicBezTo>
                      <a:pt x="436" y="541"/>
                      <a:pt x="436" y="540"/>
                      <a:pt x="433" y="540"/>
                    </a:cubicBezTo>
                    <a:cubicBezTo>
                      <a:pt x="431" y="540"/>
                      <a:pt x="431" y="540"/>
                      <a:pt x="428" y="540"/>
                    </a:cubicBezTo>
                    <a:cubicBezTo>
                      <a:pt x="425" y="540"/>
                      <a:pt x="425" y="540"/>
                      <a:pt x="422" y="540"/>
                    </a:cubicBezTo>
                    <a:cubicBezTo>
                      <a:pt x="419" y="540"/>
                      <a:pt x="419" y="543"/>
                      <a:pt x="416" y="543"/>
                    </a:cubicBezTo>
                    <a:cubicBezTo>
                      <a:pt x="413" y="543"/>
                      <a:pt x="413" y="541"/>
                      <a:pt x="410" y="541"/>
                    </a:cubicBezTo>
                    <a:cubicBezTo>
                      <a:pt x="407" y="541"/>
                      <a:pt x="407" y="539"/>
                      <a:pt x="404" y="539"/>
                    </a:cubicBezTo>
                    <a:cubicBezTo>
                      <a:pt x="401" y="539"/>
                      <a:pt x="401" y="539"/>
                      <a:pt x="398" y="539"/>
                    </a:cubicBezTo>
                    <a:cubicBezTo>
                      <a:pt x="395" y="539"/>
                      <a:pt x="395" y="540"/>
                      <a:pt x="392" y="540"/>
                    </a:cubicBezTo>
                    <a:cubicBezTo>
                      <a:pt x="389" y="540"/>
                      <a:pt x="389" y="541"/>
                      <a:pt x="386" y="541"/>
                    </a:cubicBezTo>
                    <a:cubicBezTo>
                      <a:pt x="383" y="541"/>
                      <a:pt x="383" y="542"/>
                      <a:pt x="380" y="542"/>
                    </a:cubicBezTo>
                    <a:cubicBezTo>
                      <a:pt x="378" y="542"/>
                      <a:pt x="378" y="540"/>
                      <a:pt x="375" y="540"/>
                    </a:cubicBezTo>
                    <a:cubicBezTo>
                      <a:pt x="372" y="540"/>
                      <a:pt x="372" y="541"/>
                      <a:pt x="369" y="541"/>
                    </a:cubicBezTo>
                    <a:cubicBezTo>
                      <a:pt x="366" y="541"/>
                      <a:pt x="366" y="543"/>
                      <a:pt x="363" y="543"/>
                    </a:cubicBezTo>
                    <a:cubicBezTo>
                      <a:pt x="360" y="543"/>
                      <a:pt x="360" y="540"/>
                      <a:pt x="357" y="540"/>
                    </a:cubicBezTo>
                    <a:cubicBezTo>
                      <a:pt x="354" y="540"/>
                      <a:pt x="354" y="541"/>
                      <a:pt x="351" y="541"/>
                    </a:cubicBezTo>
                    <a:cubicBezTo>
                      <a:pt x="348" y="541"/>
                      <a:pt x="348" y="540"/>
                      <a:pt x="345" y="540"/>
                    </a:cubicBezTo>
                    <a:cubicBezTo>
                      <a:pt x="342" y="540"/>
                      <a:pt x="342" y="543"/>
                      <a:pt x="339" y="543"/>
                    </a:cubicBezTo>
                    <a:cubicBezTo>
                      <a:pt x="336" y="543"/>
                      <a:pt x="336" y="541"/>
                      <a:pt x="333" y="541"/>
                    </a:cubicBezTo>
                    <a:cubicBezTo>
                      <a:pt x="330" y="541"/>
                      <a:pt x="330" y="540"/>
                      <a:pt x="328" y="540"/>
                    </a:cubicBezTo>
                    <a:cubicBezTo>
                      <a:pt x="325" y="540"/>
                      <a:pt x="325" y="543"/>
                      <a:pt x="322" y="543"/>
                    </a:cubicBezTo>
                    <a:cubicBezTo>
                      <a:pt x="319" y="543"/>
                      <a:pt x="319" y="541"/>
                      <a:pt x="316" y="541"/>
                    </a:cubicBezTo>
                    <a:cubicBezTo>
                      <a:pt x="313" y="541"/>
                      <a:pt x="313" y="542"/>
                      <a:pt x="310" y="542"/>
                    </a:cubicBezTo>
                    <a:cubicBezTo>
                      <a:pt x="307" y="542"/>
                      <a:pt x="307" y="541"/>
                      <a:pt x="304" y="541"/>
                    </a:cubicBezTo>
                    <a:cubicBezTo>
                      <a:pt x="301" y="541"/>
                      <a:pt x="301" y="542"/>
                      <a:pt x="298" y="542"/>
                    </a:cubicBezTo>
                    <a:cubicBezTo>
                      <a:pt x="295" y="542"/>
                      <a:pt x="295" y="539"/>
                      <a:pt x="292" y="539"/>
                    </a:cubicBezTo>
                    <a:cubicBezTo>
                      <a:pt x="289" y="539"/>
                      <a:pt x="289" y="539"/>
                      <a:pt x="286" y="539"/>
                    </a:cubicBezTo>
                    <a:cubicBezTo>
                      <a:pt x="283" y="539"/>
                      <a:pt x="283" y="539"/>
                      <a:pt x="280" y="539"/>
                    </a:cubicBezTo>
                    <a:cubicBezTo>
                      <a:pt x="277" y="539"/>
                      <a:pt x="277" y="543"/>
                      <a:pt x="274" y="543"/>
                    </a:cubicBezTo>
                    <a:cubicBezTo>
                      <a:pt x="272" y="543"/>
                      <a:pt x="272" y="541"/>
                      <a:pt x="269" y="541"/>
                    </a:cubicBezTo>
                    <a:cubicBezTo>
                      <a:pt x="266" y="541"/>
                      <a:pt x="266" y="542"/>
                      <a:pt x="263" y="542"/>
                    </a:cubicBezTo>
                    <a:cubicBezTo>
                      <a:pt x="260" y="542"/>
                      <a:pt x="260" y="542"/>
                      <a:pt x="257" y="542"/>
                    </a:cubicBezTo>
                    <a:cubicBezTo>
                      <a:pt x="254" y="542"/>
                      <a:pt x="254" y="541"/>
                      <a:pt x="251" y="541"/>
                    </a:cubicBezTo>
                    <a:cubicBezTo>
                      <a:pt x="248" y="541"/>
                      <a:pt x="248" y="539"/>
                      <a:pt x="245" y="539"/>
                    </a:cubicBezTo>
                    <a:cubicBezTo>
                      <a:pt x="242" y="539"/>
                      <a:pt x="242" y="541"/>
                      <a:pt x="239" y="541"/>
                    </a:cubicBezTo>
                    <a:cubicBezTo>
                      <a:pt x="236" y="541"/>
                      <a:pt x="236" y="539"/>
                      <a:pt x="233" y="539"/>
                    </a:cubicBezTo>
                    <a:cubicBezTo>
                      <a:pt x="230" y="539"/>
                      <a:pt x="230" y="540"/>
                      <a:pt x="227" y="540"/>
                    </a:cubicBezTo>
                    <a:cubicBezTo>
                      <a:pt x="224" y="540"/>
                      <a:pt x="224" y="540"/>
                      <a:pt x="221" y="540"/>
                    </a:cubicBezTo>
                    <a:cubicBezTo>
                      <a:pt x="219" y="540"/>
                      <a:pt x="219" y="542"/>
                      <a:pt x="216" y="542"/>
                    </a:cubicBezTo>
                    <a:cubicBezTo>
                      <a:pt x="213" y="542"/>
                      <a:pt x="213" y="542"/>
                      <a:pt x="210" y="542"/>
                    </a:cubicBezTo>
                    <a:cubicBezTo>
                      <a:pt x="207" y="542"/>
                      <a:pt x="207" y="541"/>
                      <a:pt x="204" y="541"/>
                    </a:cubicBezTo>
                    <a:cubicBezTo>
                      <a:pt x="201" y="541"/>
                      <a:pt x="201" y="539"/>
                      <a:pt x="198" y="539"/>
                    </a:cubicBezTo>
                    <a:cubicBezTo>
                      <a:pt x="195" y="539"/>
                      <a:pt x="195" y="541"/>
                      <a:pt x="192" y="541"/>
                    </a:cubicBezTo>
                    <a:cubicBezTo>
                      <a:pt x="189" y="541"/>
                      <a:pt x="189" y="543"/>
                      <a:pt x="186" y="543"/>
                    </a:cubicBezTo>
                    <a:cubicBezTo>
                      <a:pt x="183" y="543"/>
                      <a:pt x="183" y="542"/>
                      <a:pt x="180" y="542"/>
                    </a:cubicBezTo>
                    <a:cubicBezTo>
                      <a:pt x="177" y="542"/>
                      <a:pt x="177" y="541"/>
                      <a:pt x="174" y="541"/>
                    </a:cubicBezTo>
                    <a:cubicBezTo>
                      <a:pt x="171" y="541"/>
                      <a:pt x="171" y="540"/>
                      <a:pt x="168" y="540"/>
                    </a:cubicBezTo>
                    <a:cubicBezTo>
                      <a:pt x="166" y="540"/>
                      <a:pt x="166" y="540"/>
                      <a:pt x="163" y="540"/>
                    </a:cubicBezTo>
                    <a:cubicBezTo>
                      <a:pt x="160" y="540"/>
                      <a:pt x="160" y="543"/>
                      <a:pt x="157" y="543"/>
                    </a:cubicBezTo>
                    <a:cubicBezTo>
                      <a:pt x="154" y="543"/>
                      <a:pt x="154" y="540"/>
                      <a:pt x="151" y="540"/>
                    </a:cubicBezTo>
                    <a:cubicBezTo>
                      <a:pt x="148" y="540"/>
                      <a:pt x="148" y="543"/>
                      <a:pt x="145" y="543"/>
                    </a:cubicBezTo>
                    <a:cubicBezTo>
                      <a:pt x="142" y="543"/>
                      <a:pt x="142" y="539"/>
                      <a:pt x="139" y="539"/>
                    </a:cubicBezTo>
                    <a:cubicBezTo>
                      <a:pt x="136" y="539"/>
                      <a:pt x="136" y="541"/>
                      <a:pt x="133" y="541"/>
                    </a:cubicBezTo>
                    <a:cubicBezTo>
                      <a:pt x="130" y="541"/>
                      <a:pt x="130" y="542"/>
                      <a:pt x="127" y="542"/>
                    </a:cubicBezTo>
                    <a:cubicBezTo>
                      <a:pt x="124" y="542"/>
                      <a:pt x="124" y="540"/>
                      <a:pt x="121" y="540"/>
                    </a:cubicBezTo>
                    <a:cubicBezTo>
                      <a:pt x="118" y="540"/>
                      <a:pt x="118" y="542"/>
                      <a:pt x="115" y="542"/>
                    </a:cubicBezTo>
                    <a:cubicBezTo>
                      <a:pt x="112" y="542"/>
                      <a:pt x="112" y="540"/>
                      <a:pt x="110" y="540"/>
                    </a:cubicBezTo>
                    <a:cubicBezTo>
                      <a:pt x="107" y="540"/>
                      <a:pt x="107" y="539"/>
                      <a:pt x="104" y="539"/>
                    </a:cubicBezTo>
                    <a:cubicBezTo>
                      <a:pt x="101" y="539"/>
                      <a:pt x="101" y="542"/>
                      <a:pt x="98" y="542"/>
                    </a:cubicBezTo>
                    <a:cubicBezTo>
                      <a:pt x="95" y="542"/>
                      <a:pt x="95" y="541"/>
                      <a:pt x="92" y="541"/>
                    </a:cubicBezTo>
                    <a:cubicBezTo>
                      <a:pt x="89" y="541"/>
                      <a:pt x="89" y="541"/>
                      <a:pt x="86" y="541"/>
                    </a:cubicBezTo>
                    <a:cubicBezTo>
                      <a:pt x="83" y="541"/>
                      <a:pt x="83" y="543"/>
                      <a:pt x="80" y="543"/>
                    </a:cubicBezTo>
                    <a:cubicBezTo>
                      <a:pt x="77" y="543"/>
                      <a:pt x="77" y="540"/>
                      <a:pt x="74" y="540"/>
                    </a:cubicBezTo>
                    <a:cubicBezTo>
                      <a:pt x="71" y="540"/>
                      <a:pt x="71" y="540"/>
                      <a:pt x="68" y="540"/>
                    </a:cubicBezTo>
                    <a:cubicBezTo>
                      <a:pt x="65" y="540"/>
                      <a:pt x="65" y="541"/>
                      <a:pt x="62" y="541"/>
                    </a:cubicBezTo>
                    <a:cubicBezTo>
                      <a:pt x="59" y="541"/>
                      <a:pt x="59" y="542"/>
                      <a:pt x="56" y="542"/>
                    </a:cubicBezTo>
                    <a:cubicBezTo>
                      <a:pt x="53" y="542"/>
                      <a:pt x="53" y="542"/>
                      <a:pt x="51" y="542"/>
                    </a:cubicBezTo>
                    <a:cubicBezTo>
                      <a:pt x="48" y="542"/>
                      <a:pt x="48" y="543"/>
                      <a:pt x="45" y="543"/>
                    </a:cubicBezTo>
                    <a:cubicBezTo>
                      <a:pt x="42" y="543"/>
                      <a:pt x="42" y="542"/>
                      <a:pt x="39" y="542"/>
                    </a:cubicBezTo>
                    <a:cubicBezTo>
                      <a:pt x="36" y="542"/>
                      <a:pt x="36" y="540"/>
                      <a:pt x="33" y="540"/>
                    </a:cubicBezTo>
                    <a:cubicBezTo>
                      <a:pt x="30" y="540"/>
                      <a:pt x="30" y="541"/>
                      <a:pt x="27" y="541"/>
                    </a:cubicBezTo>
                    <a:cubicBezTo>
                      <a:pt x="24" y="541"/>
                      <a:pt x="24" y="540"/>
                      <a:pt x="21" y="540"/>
                    </a:cubicBezTo>
                    <a:cubicBezTo>
                      <a:pt x="18" y="540"/>
                      <a:pt x="18" y="541"/>
                      <a:pt x="15" y="541"/>
                    </a:cubicBezTo>
                    <a:cubicBezTo>
                      <a:pt x="12" y="541"/>
                      <a:pt x="12" y="542"/>
                      <a:pt x="9" y="542"/>
                    </a:cubicBezTo>
                    <a:cubicBezTo>
                      <a:pt x="6" y="542"/>
                      <a:pt x="4" y="544"/>
                      <a:pt x="2" y="542"/>
                    </a:cubicBezTo>
                    <a:cubicBezTo>
                      <a:pt x="0" y="540"/>
                      <a:pt x="2" y="538"/>
                      <a:pt x="2" y="535"/>
                    </a:cubicBezTo>
                    <a:cubicBezTo>
                      <a:pt x="2" y="532"/>
                      <a:pt x="4" y="532"/>
                      <a:pt x="4" y="529"/>
                    </a:cubicBezTo>
                    <a:cubicBezTo>
                      <a:pt x="4" y="526"/>
                      <a:pt x="3" y="526"/>
                      <a:pt x="3" y="524"/>
                    </a:cubicBezTo>
                    <a:cubicBezTo>
                      <a:pt x="3" y="521"/>
                      <a:pt x="1" y="521"/>
                      <a:pt x="1" y="518"/>
                    </a:cubicBezTo>
                    <a:cubicBezTo>
                      <a:pt x="1" y="515"/>
                      <a:pt x="1" y="515"/>
                      <a:pt x="1" y="512"/>
                    </a:cubicBezTo>
                    <a:cubicBezTo>
                      <a:pt x="1" y="509"/>
                      <a:pt x="3" y="509"/>
                      <a:pt x="3" y="506"/>
                    </a:cubicBezTo>
                    <a:cubicBezTo>
                      <a:pt x="3" y="503"/>
                      <a:pt x="4" y="503"/>
                      <a:pt x="4" y="500"/>
                    </a:cubicBezTo>
                    <a:cubicBezTo>
                      <a:pt x="4" y="497"/>
                      <a:pt x="5" y="497"/>
                      <a:pt x="5" y="494"/>
                    </a:cubicBezTo>
                    <a:cubicBezTo>
                      <a:pt x="5" y="491"/>
                      <a:pt x="2" y="491"/>
                      <a:pt x="2" y="488"/>
                    </a:cubicBezTo>
                    <a:cubicBezTo>
                      <a:pt x="2" y="486"/>
                      <a:pt x="1" y="486"/>
                      <a:pt x="1" y="483"/>
                    </a:cubicBezTo>
                    <a:cubicBezTo>
                      <a:pt x="1" y="480"/>
                      <a:pt x="3" y="480"/>
                      <a:pt x="3" y="477"/>
                    </a:cubicBezTo>
                    <a:cubicBezTo>
                      <a:pt x="3" y="474"/>
                      <a:pt x="5" y="474"/>
                      <a:pt x="5" y="471"/>
                    </a:cubicBezTo>
                    <a:cubicBezTo>
                      <a:pt x="5" y="468"/>
                      <a:pt x="1" y="468"/>
                      <a:pt x="1" y="465"/>
                    </a:cubicBezTo>
                    <a:cubicBezTo>
                      <a:pt x="1" y="462"/>
                      <a:pt x="2" y="462"/>
                      <a:pt x="2" y="459"/>
                    </a:cubicBezTo>
                    <a:cubicBezTo>
                      <a:pt x="2" y="456"/>
                      <a:pt x="2" y="456"/>
                      <a:pt x="2" y="453"/>
                    </a:cubicBezTo>
                    <a:cubicBezTo>
                      <a:pt x="2" y="450"/>
                      <a:pt x="2" y="450"/>
                      <a:pt x="2" y="448"/>
                    </a:cubicBezTo>
                    <a:cubicBezTo>
                      <a:pt x="2" y="445"/>
                      <a:pt x="1" y="445"/>
                      <a:pt x="1" y="442"/>
                    </a:cubicBezTo>
                    <a:cubicBezTo>
                      <a:pt x="1" y="439"/>
                      <a:pt x="4" y="439"/>
                      <a:pt x="4" y="436"/>
                    </a:cubicBezTo>
                    <a:cubicBezTo>
                      <a:pt x="4" y="433"/>
                      <a:pt x="1" y="433"/>
                      <a:pt x="1" y="430"/>
                    </a:cubicBezTo>
                    <a:cubicBezTo>
                      <a:pt x="1" y="427"/>
                      <a:pt x="2" y="427"/>
                      <a:pt x="2" y="424"/>
                    </a:cubicBezTo>
                    <a:cubicBezTo>
                      <a:pt x="2" y="421"/>
                      <a:pt x="5" y="421"/>
                      <a:pt x="5" y="418"/>
                    </a:cubicBezTo>
                    <a:cubicBezTo>
                      <a:pt x="5" y="415"/>
                      <a:pt x="1" y="415"/>
                      <a:pt x="1" y="412"/>
                    </a:cubicBezTo>
                    <a:cubicBezTo>
                      <a:pt x="1" y="410"/>
                      <a:pt x="2" y="410"/>
                      <a:pt x="2" y="407"/>
                    </a:cubicBezTo>
                    <a:cubicBezTo>
                      <a:pt x="2" y="404"/>
                      <a:pt x="3" y="404"/>
                      <a:pt x="3" y="401"/>
                    </a:cubicBezTo>
                    <a:cubicBezTo>
                      <a:pt x="3" y="398"/>
                      <a:pt x="3" y="398"/>
                      <a:pt x="3" y="395"/>
                    </a:cubicBezTo>
                    <a:cubicBezTo>
                      <a:pt x="3" y="392"/>
                      <a:pt x="5" y="392"/>
                      <a:pt x="5" y="389"/>
                    </a:cubicBezTo>
                    <a:cubicBezTo>
                      <a:pt x="5" y="386"/>
                      <a:pt x="1" y="386"/>
                      <a:pt x="1" y="383"/>
                    </a:cubicBezTo>
                    <a:cubicBezTo>
                      <a:pt x="1" y="380"/>
                      <a:pt x="2" y="380"/>
                      <a:pt x="2" y="377"/>
                    </a:cubicBezTo>
                    <a:cubicBezTo>
                      <a:pt x="2" y="374"/>
                      <a:pt x="2" y="374"/>
                      <a:pt x="2" y="371"/>
                    </a:cubicBezTo>
                    <a:cubicBezTo>
                      <a:pt x="2" y="369"/>
                      <a:pt x="3" y="369"/>
                      <a:pt x="3" y="366"/>
                    </a:cubicBezTo>
                    <a:cubicBezTo>
                      <a:pt x="3" y="363"/>
                      <a:pt x="2" y="363"/>
                      <a:pt x="2" y="360"/>
                    </a:cubicBezTo>
                    <a:cubicBezTo>
                      <a:pt x="2" y="357"/>
                      <a:pt x="5" y="357"/>
                      <a:pt x="5" y="354"/>
                    </a:cubicBezTo>
                    <a:cubicBezTo>
                      <a:pt x="5" y="351"/>
                      <a:pt x="4" y="351"/>
                      <a:pt x="4" y="348"/>
                    </a:cubicBezTo>
                    <a:cubicBezTo>
                      <a:pt x="4" y="345"/>
                      <a:pt x="3" y="345"/>
                      <a:pt x="3" y="342"/>
                    </a:cubicBezTo>
                    <a:cubicBezTo>
                      <a:pt x="3" y="339"/>
                      <a:pt x="4" y="339"/>
                      <a:pt x="4" y="336"/>
                    </a:cubicBezTo>
                    <a:cubicBezTo>
                      <a:pt x="4" y="333"/>
                      <a:pt x="1" y="333"/>
                      <a:pt x="1" y="331"/>
                    </a:cubicBezTo>
                    <a:cubicBezTo>
                      <a:pt x="1" y="328"/>
                      <a:pt x="2" y="328"/>
                      <a:pt x="2" y="325"/>
                    </a:cubicBezTo>
                    <a:cubicBezTo>
                      <a:pt x="2" y="322"/>
                      <a:pt x="5" y="322"/>
                      <a:pt x="5" y="319"/>
                    </a:cubicBezTo>
                    <a:cubicBezTo>
                      <a:pt x="5" y="316"/>
                      <a:pt x="5" y="316"/>
                      <a:pt x="5" y="313"/>
                    </a:cubicBezTo>
                    <a:cubicBezTo>
                      <a:pt x="5" y="310"/>
                      <a:pt x="5" y="310"/>
                      <a:pt x="5" y="307"/>
                    </a:cubicBezTo>
                    <a:cubicBezTo>
                      <a:pt x="5" y="304"/>
                      <a:pt x="4" y="304"/>
                      <a:pt x="4" y="301"/>
                    </a:cubicBezTo>
                    <a:cubicBezTo>
                      <a:pt x="4" y="298"/>
                      <a:pt x="5" y="298"/>
                      <a:pt x="5" y="295"/>
                    </a:cubicBezTo>
                    <a:cubicBezTo>
                      <a:pt x="5" y="292"/>
                      <a:pt x="1" y="292"/>
                      <a:pt x="1" y="290"/>
                    </a:cubicBezTo>
                    <a:cubicBezTo>
                      <a:pt x="1" y="287"/>
                      <a:pt x="2" y="287"/>
                      <a:pt x="2" y="284"/>
                    </a:cubicBezTo>
                    <a:cubicBezTo>
                      <a:pt x="2" y="281"/>
                      <a:pt x="5" y="281"/>
                      <a:pt x="5" y="278"/>
                    </a:cubicBezTo>
                    <a:cubicBezTo>
                      <a:pt x="5" y="275"/>
                      <a:pt x="5" y="275"/>
                      <a:pt x="5" y="272"/>
                    </a:cubicBezTo>
                    <a:cubicBezTo>
                      <a:pt x="5" y="269"/>
                      <a:pt x="2" y="269"/>
                      <a:pt x="2" y="266"/>
                    </a:cubicBezTo>
                    <a:cubicBezTo>
                      <a:pt x="2" y="263"/>
                      <a:pt x="3" y="263"/>
                      <a:pt x="3" y="260"/>
                    </a:cubicBezTo>
                    <a:cubicBezTo>
                      <a:pt x="3" y="257"/>
                      <a:pt x="2" y="257"/>
                      <a:pt x="2" y="254"/>
                    </a:cubicBezTo>
                    <a:cubicBezTo>
                      <a:pt x="2" y="251"/>
                      <a:pt x="3" y="251"/>
                      <a:pt x="3" y="249"/>
                    </a:cubicBezTo>
                    <a:cubicBezTo>
                      <a:pt x="3" y="246"/>
                      <a:pt x="1" y="246"/>
                      <a:pt x="1" y="243"/>
                    </a:cubicBezTo>
                    <a:cubicBezTo>
                      <a:pt x="1" y="240"/>
                      <a:pt x="4" y="240"/>
                      <a:pt x="4" y="237"/>
                    </a:cubicBezTo>
                    <a:cubicBezTo>
                      <a:pt x="4" y="234"/>
                      <a:pt x="2" y="234"/>
                      <a:pt x="2" y="231"/>
                    </a:cubicBezTo>
                    <a:cubicBezTo>
                      <a:pt x="2" y="228"/>
                      <a:pt x="2" y="228"/>
                      <a:pt x="2" y="225"/>
                    </a:cubicBezTo>
                    <a:cubicBezTo>
                      <a:pt x="2" y="222"/>
                      <a:pt x="2" y="222"/>
                      <a:pt x="2" y="219"/>
                    </a:cubicBezTo>
                    <a:cubicBezTo>
                      <a:pt x="2" y="216"/>
                      <a:pt x="4" y="216"/>
                      <a:pt x="4" y="213"/>
                    </a:cubicBezTo>
                    <a:cubicBezTo>
                      <a:pt x="4" y="210"/>
                      <a:pt x="5" y="210"/>
                      <a:pt x="5" y="208"/>
                    </a:cubicBezTo>
                    <a:cubicBezTo>
                      <a:pt x="5" y="205"/>
                      <a:pt x="4" y="205"/>
                      <a:pt x="4" y="202"/>
                    </a:cubicBezTo>
                    <a:cubicBezTo>
                      <a:pt x="4" y="199"/>
                      <a:pt x="2" y="199"/>
                      <a:pt x="2" y="196"/>
                    </a:cubicBezTo>
                    <a:cubicBezTo>
                      <a:pt x="2" y="193"/>
                      <a:pt x="3" y="193"/>
                      <a:pt x="3" y="190"/>
                    </a:cubicBezTo>
                    <a:cubicBezTo>
                      <a:pt x="3" y="187"/>
                      <a:pt x="5" y="187"/>
                      <a:pt x="5" y="184"/>
                    </a:cubicBezTo>
                    <a:cubicBezTo>
                      <a:pt x="5" y="181"/>
                      <a:pt x="4" y="181"/>
                      <a:pt x="4" y="178"/>
                    </a:cubicBezTo>
                    <a:cubicBezTo>
                      <a:pt x="4" y="175"/>
                      <a:pt x="3" y="175"/>
                      <a:pt x="3" y="172"/>
                    </a:cubicBezTo>
                    <a:cubicBezTo>
                      <a:pt x="3" y="169"/>
                      <a:pt x="3" y="169"/>
                      <a:pt x="3" y="167"/>
                    </a:cubicBezTo>
                    <a:cubicBezTo>
                      <a:pt x="3" y="164"/>
                      <a:pt x="5" y="164"/>
                      <a:pt x="5" y="161"/>
                    </a:cubicBezTo>
                    <a:cubicBezTo>
                      <a:pt x="5" y="158"/>
                      <a:pt x="2" y="158"/>
                      <a:pt x="2" y="155"/>
                    </a:cubicBezTo>
                    <a:cubicBezTo>
                      <a:pt x="2" y="152"/>
                      <a:pt x="4" y="152"/>
                      <a:pt x="4" y="149"/>
                    </a:cubicBezTo>
                    <a:cubicBezTo>
                      <a:pt x="4" y="146"/>
                      <a:pt x="2" y="146"/>
                      <a:pt x="2" y="143"/>
                    </a:cubicBezTo>
                    <a:cubicBezTo>
                      <a:pt x="2" y="140"/>
                      <a:pt x="3" y="140"/>
                      <a:pt x="3" y="137"/>
                    </a:cubicBezTo>
                    <a:cubicBezTo>
                      <a:pt x="3" y="134"/>
                      <a:pt x="3" y="134"/>
                      <a:pt x="3" y="131"/>
                    </a:cubicBezTo>
                    <a:cubicBezTo>
                      <a:pt x="3" y="128"/>
                      <a:pt x="5" y="128"/>
                      <a:pt x="5" y="126"/>
                    </a:cubicBezTo>
                    <a:cubicBezTo>
                      <a:pt x="5" y="123"/>
                      <a:pt x="4" y="123"/>
                      <a:pt x="4" y="120"/>
                    </a:cubicBezTo>
                    <a:cubicBezTo>
                      <a:pt x="4" y="117"/>
                      <a:pt x="5" y="117"/>
                      <a:pt x="5" y="114"/>
                    </a:cubicBezTo>
                    <a:cubicBezTo>
                      <a:pt x="5" y="111"/>
                      <a:pt x="5" y="111"/>
                      <a:pt x="5" y="108"/>
                    </a:cubicBezTo>
                    <a:cubicBezTo>
                      <a:pt x="5" y="105"/>
                      <a:pt x="2" y="105"/>
                      <a:pt x="2" y="102"/>
                    </a:cubicBezTo>
                    <a:cubicBezTo>
                      <a:pt x="2" y="99"/>
                      <a:pt x="5" y="99"/>
                      <a:pt x="5" y="96"/>
                    </a:cubicBezTo>
                    <a:cubicBezTo>
                      <a:pt x="5" y="93"/>
                      <a:pt x="2" y="93"/>
                      <a:pt x="2" y="90"/>
                    </a:cubicBezTo>
                    <a:cubicBezTo>
                      <a:pt x="2" y="87"/>
                      <a:pt x="3" y="87"/>
                      <a:pt x="3" y="84"/>
                    </a:cubicBezTo>
                    <a:cubicBezTo>
                      <a:pt x="3" y="82"/>
                      <a:pt x="1" y="82"/>
                      <a:pt x="1" y="79"/>
                    </a:cubicBezTo>
                    <a:cubicBezTo>
                      <a:pt x="1" y="76"/>
                      <a:pt x="5" y="76"/>
                      <a:pt x="5" y="73"/>
                    </a:cubicBezTo>
                    <a:cubicBezTo>
                      <a:pt x="5" y="70"/>
                      <a:pt x="2" y="70"/>
                      <a:pt x="2" y="67"/>
                    </a:cubicBezTo>
                    <a:cubicBezTo>
                      <a:pt x="2" y="64"/>
                      <a:pt x="3" y="64"/>
                      <a:pt x="3" y="61"/>
                    </a:cubicBezTo>
                    <a:cubicBezTo>
                      <a:pt x="3" y="58"/>
                      <a:pt x="5" y="58"/>
                      <a:pt x="5" y="55"/>
                    </a:cubicBezTo>
                    <a:cubicBezTo>
                      <a:pt x="5" y="52"/>
                      <a:pt x="4" y="52"/>
                      <a:pt x="4" y="49"/>
                    </a:cubicBezTo>
                    <a:cubicBezTo>
                      <a:pt x="4" y="46"/>
                      <a:pt x="5" y="46"/>
                      <a:pt x="5" y="43"/>
                    </a:cubicBezTo>
                    <a:cubicBezTo>
                      <a:pt x="5" y="40"/>
                      <a:pt x="5" y="40"/>
                      <a:pt x="5" y="38"/>
                    </a:cubicBezTo>
                    <a:cubicBezTo>
                      <a:pt x="5" y="35"/>
                      <a:pt x="3" y="35"/>
                      <a:pt x="3" y="32"/>
                    </a:cubicBezTo>
                    <a:cubicBezTo>
                      <a:pt x="3" y="29"/>
                      <a:pt x="5" y="29"/>
                      <a:pt x="5" y="26"/>
                    </a:cubicBezTo>
                    <a:cubicBezTo>
                      <a:pt x="5" y="23"/>
                      <a:pt x="4" y="23"/>
                      <a:pt x="4" y="20"/>
                    </a:cubicBezTo>
                    <a:cubicBezTo>
                      <a:pt x="4" y="17"/>
                      <a:pt x="5" y="17"/>
                      <a:pt x="5" y="14"/>
                    </a:cubicBezTo>
                    <a:cubicBezTo>
                      <a:pt x="5" y="11"/>
                      <a:pt x="5" y="11"/>
                      <a:pt x="5" y="8"/>
                    </a:cubicBezTo>
                    <a:cubicBezTo>
                      <a:pt x="5" y="5"/>
                      <a:pt x="2" y="5"/>
                      <a:pt x="4" y="3"/>
                    </a:cubicBezTo>
                    <a:cubicBezTo>
                      <a:pt x="6" y="1"/>
                      <a:pt x="6" y="4"/>
                      <a:pt x="9" y="4"/>
                    </a:cubicBezTo>
                    <a:cubicBezTo>
                      <a:pt x="12" y="4"/>
                      <a:pt x="12" y="3"/>
                      <a:pt x="15" y="3"/>
                    </a:cubicBezTo>
                    <a:cubicBezTo>
                      <a:pt x="18" y="3"/>
                      <a:pt x="18" y="4"/>
                      <a:pt x="21" y="4"/>
                    </a:cubicBezTo>
                    <a:cubicBezTo>
                      <a:pt x="24" y="4"/>
                      <a:pt x="24" y="3"/>
                      <a:pt x="27" y="3"/>
                    </a:cubicBezTo>
                    <a:cubicBezTo>
                      <a:pt x="30" y="3"/>
                      <a:pt x="30" y="2"/>
                      <a:pt x="33" y="2"/>
                    </a:cubicBezTo>
                    <a:cubicBezTo>
                      <a:pt x="35" y="2"/>
                      <a:pt x="35" y="2"/>
                      <a:pt x="38" y="2"/>
                    </a:cubicBezTo>
                    <a:cubicBezTo>
                      <a:pt x="41" y="2"/>
                      <a:pt x="41" y="3"/>
                      <a:pt x="44" y="3"/>
                    </a:cubicBezTo>
                    <a:cubicBezTo>
                      <a:pt x="47" y="3"/>
                      <a:pt x="47" y="2"/>
                      <a:pt x="50" y="2"/>
                    </a:cubicBezTo>
                    <a:cubicBezTo>
                      <a:pt x="53" y="2"/>
                      <a:pt x="53" y="2"/>
                      <a:pt x="56" y="2"/>
                    </a:cubicBezTo>
                    <a:cubicBezTo>
                      <a:pt x="59" y="2"/>
                      <a:pt x="59" y="2"/>
                      <a:pt x="62" y="2"/>
                    </a:cubicBezTo>
                    <a:cubicBezTo>
                      <a:pt x="65" y="2"/>
                      <a:pt x="65" y="2"/>
                      <a:pt x="68" y="2"/>
                    </a:cubicBezTo>
                    <a:cubicBezTo>
                      <a:pt x="71" y="2"/>
                      <a:pt x="71" y="4"/>
                      <a:pt x="74" y="4"/>
                    </a:cubicBezTo>
                    <a:cubicBezTo>
                      <a:pt x="77" y="4"/>
                      <a:pt x="77" y="4"/>
                      <a:pt x="80" y="4"/>
                    </a:cubicBezTo>
                    <a:cubicBezTo>
                      <a:pt x="83" y="4"/>
                      <a:pt x="83" y="4"/>
                      <a:pt x="85" y="4"/>
                    </a:cubicBezTo>
                    <a:cubicBezTo>
                      <a:pt x="88" y="4"/>
                      <a:pt x="88" y="2"/>
                      <a:pt x="91" y="2"/>
                    </a:cubicBezTo>
                    <a:cubicBezTo>
                      <a:pt x="94" y="2"/>
                      <a:pt x="94" y="1"/>
                      <a:pt x="97" y="1"/>
                    </a:cubicBezTo>
                    <a:cubicBezTo>
                      <a:pt x="100" y="1"/>
                      <a:pt x="100" y="3"/>
                      <a:pt x="103" y="3"/>
                    </a:cubicBezTo>
                    <a:cubicBezTo>
                      <a:pt x="106" y="3"/>
                      <a:pt x="106" y="4"/>
                      <a:pt x="109" y="4"/>
                    </a:cubicBezTo>
                    <a:cubicBezTo>
                      <a:pt x="112" y="4"/>
                      <a:pt x="112" y="4"/>
                      <a:pt x="115" y="4"/>
                    </a:cubicBezTo>
                    <a:cubicBezTo>
                      <a:pt x="118" y="4"/>
                      <a:pt x="118" y="1"/>
                      <a:pt x="121" y="1"/>
                    </a:cubicBezTo>
                    <a:cubicBezTo>
                      <a:pt x="124" y="1"/>
                      <a:pt x="124" y="1"/>
                      <a:pt x="127" y="1"/>
                    </a:cubicBezTo>
                    <a:cubicBezTo>
                      <a:pt x="130" y="1"/>
                      <a:pt x="130" y="4"/>
                      <a:pt x="132" y="4"/>
                    </a:cubicBezTo>
                    <a:cubicBezTo>
                      <a:pt x="135" y="4"/>
                      <a:pt x="135" y="3"/>
                      <a:pt x="138" y="3"/>
                    </a:cubicBezTo>
                    <a:cubicBezTo>
                      <a:pt x="141" y="3"/>
                      <a:pt x="141" y="1"/>
                      <a:pt x="144" y="1"/>
                    </a:cubicBezTo>
                    <a:cubicBezTo>
                      <a:pt x="147" y="1"/>
                      <a:pt x="147" y="3"/>
                      <a:pt x="150" y="3"/>
                    </a:cubicBezTo>
                    <a:cubicBezTo>
                      <a:pt x="153" y="3"/>
                      <a:pt x="153" y="0"/>
                      <a:pt x="156" y="0"/>
                    </a:cubicBezTo>
                    <a:cubicBezTo>
                      <a:pt x="159" y="0"/>
                      <a:pt x="159" y="4"/>
                      <a:pt x="162" y="4"/>
                    </a:cubicBezTo>
                    <a:cubicBezTo>
                      <a:pt x="165" y="4"/>
                      <a:pt x="165" y="3"/>
                      <a:pt x="168" y="3"/>
                    </a:cubicBezTo>
                    <a:cubicBezTo>
                      <a:pt x="171" y="3"/>
                      <a:pt x="171" y="4"/>
                      <a:pt x="174" y="4"/>
                    </a:cubicBezTo>
                    <a:cubicBezTo>
                      <a:pt x="177" y="4"/>
                      <a:pt x="177" y="3"/>
                      <a:pt x="180" y="3"/>
                    </a:cubicBezTo>
                    <a:cubicBezTo>
                      <a:pt x="182" y="3"/>
                      <a:pt x="182" y="3"/>
                      <a:pt x="185" y="3"/>
                    </a:cubicBezTo>
                    <a:cubicBezTo>
                      <a:pt x="188" y="3"/>
                      <a:pt x="188" y="1"/>
                      <a:pt x="191" y="1"/>
                    </a:cubicBezTo>
                    <a:cubicBezTo>
                      <a:pt x="194" y="1"/>
                      <a:pt x="194" y="0"/>
                      <a:pt x="197" y="0"/>
                    </a:cubicBezTo>
                    <a:cubicBezTo>
                      <a:pt x="200" y="0"/>
                      <a:pt x="200" y="0"/>
                      <a:pt x="203" y="0"/>
                    </a:cubicBezTo>
                    <a:cubicBezTo>
                      <a:pt x="206" y="0"/>
                      <a:pt x="206" y="1"/>
                      <a:pt x="209" y="1"/>
                    </a:cubicBezTo>
                    <a:cubicBezTo>
                      <a:pt x="212" y="1"/>
                      <a:pt x="212" y="1"/>
                      <a:pt x="215" y="1"/>
                    </a:cubicBezTo>
                    <a:cubicBezTo>
                      <a:pt x="218" y="1"/>
                      <a:pt x="218" y="4"/>
                      <a:pt x="221" y="4"/>
                    </a:cubicBezTo>
                    <a:cubicBezTo>
                      <a:pt x="224" y="4"/>
                      <a:pt x="224" y="1"/>
                      <a:pt x="227" y="1"/>
                    </a:cubicBezTo>
                    <a:cubicBezTo>
                      <a:pt x="230" y="1"/>
                      <a:pt x="230" y="3"/>
                      <a:pt x="232" y="3"/>
                    </a:cubicBezTo>
                    <a:cubicBezTo>
                      <a:pt x="235" y="3"/>
                      <a:pt x="235" y="1"/>
                      <a:pt x="238" y="1"/>
                    </a:cubicBezTo>
                    <a:cubicBezTo>
                      <a:pt x="241" y="1"/>
                      <a:pt x="241" y="2"/>
                      <a:pt x="244" y="2"/>
                    </a:cubicBezTo>
                    <a:cubicBezTo>
                      <a:pt x="247" y="2"/>
                      <a:pt x="247" y="1"/>
                      <a:pt x="250" y="1"/>
                    </a:cubicBezTo>
                    <a:cubicBezTo>
                      <a:pt x="253" y="1"/>
                      <a:pt x="253" y="4"/>
                      <a:pt x="256" y="4"/>
                    </a:cubicBezTo>
                    <a:cubicBezTo>
                      <a:pt x="259" y="4"/>
                      <a:pt x="259" y="2"/>
                      <a:pt x="262" y="2"/>
                    </a:cubicBezTo>
                    <a:cubicBezTo>
                      <a:pt x="265" y="2"/>
                      <a:pt x="265" y="4"/>
                      <a:pt x="268" y="4"/>
                    </a:cubicBezTo>
                    <a:cubicBezTo>
                      <a:pt x="271" y="4"/>
                      <a:pt x="271" y="3"/>
                      <a:pt x="274" y="3"/>
                    </a:cubicBezTo>
                    <a:cubicBezTo>
                      <a:pt x="277" y="3"/>
                      <a:pt x="277" y="1"/>
                      <a:pt x="280" y="1"/>
                    </a:cubicBezTo>
                    <a:cubicBezTo>
                      <a:pt x="283" y="1"/>
                      <a:pt x="283" y="2"/>
                      <a:pt x="286" y="2"/>
                    </a:cubicBezTo>
                    <a:cubicBezTo>
                      <a:pt x="288" y="2"/>
                      <a:pt x="288" y="2"/>
                      <a:pt x="291" y="2"/>
                    </a:cubicBezTo>
                    <a:cubicBezTo>
                      <a:pt x="294" y="2"/>
                      <a:pt x="294" y="2"/>
                      <a:pt x="297" y="2"/>
                    </a:cubicBezTo>
                    <a:cubicBezTo>
                      <a:pt x="300" y="2"/>
                      <a:pt x="300" y="2"/>
                      <a:pt x="303" y="2"/>
                    </a:cubicBezTo>
                    <a:cubicBezTo>
                      <a:pt x="306" y="2"/>
                      <a:pt x="306" y="0"/>
                      <a:pt x="309" y="0"/>
                    </a:cubicBezTo>
                    <a:cubicBezTo>
                      <a:pt x="312" y="0"/>
                      <a:pt x="312" y="3"/>
                      <a:pt x="315" y="3"/>
                    </a:cubicBezTo>
                    <a:cubicBezTo>
                      <a:pt x="318" y="3"/>
                      <a:pt x="318" y="2"/>
                      <a:pt x="321" y="2"/>
                    </a:cubicBezTo>
                    <a:cubicBezTo>
                      <a:pt x="324" y="2"/>
                      <a:pt x="324" y="3"/>
                      <a:pt x="327" y="3"/>
                    </a:cubicBezTo>
                    <a:cubicBezTo>
                      <a:pt x="330" y="3"/>
                      <a:pt x="330" y="1"/>
                      <a:pt x="333" y="1"/>
                    </a:cubicBezTo>
                    <a:cubicBezTo>
                      <a:pt x="336" y="1"/>
                      <a:pt x="336" y="4"/>
                      <a:pt x="339" y="4"/>
                    </a:cubicBezTo>
                    <a:cubicBezTo>
                      <a:pt x="341" y="4"/>
                      <a:pt x="341" y="3"/>
                      <a:pt x="344" y="3"/>
                    </a:cubicBezTo>
                    <a:cubicBezTo>
                      <a:pt x="347" y="3"/>
                      <a:pt x="347" y="0"/>
                      <a:pt x="350" y="0"/>
                    </a:cubicBezTo>
                    <a:cubicBezTo>
                      <a:pt x="353" y="0"/>
                      <a:pt x="353" y="3"/>
                      <a:pt x="356" y="3"/>
                    </a:cubicBezTo>
                    <a:cubicBezTo>
                      <a:pt x="359" y="3"/>
                      <a:pt x="359" y="1"/>
                      <a:pt x="362" y="1"/>
                    </a:cubicBezTo>
                    <a:cubicBezTo>
                      <a:pt x="365" y="1"/>
                      <a:pt x="365" y="4"/>
                      <a:pt x="368" y="4"/>
                    </a:cubicBezTo>
                    <a:cubicBezTo>
                      <a:pt x="371" y="4"/>
                      <a:pt x="371" y="4"/>
                      <a:pt x="374" y="4"/>
                    </a:cubicBezTo>
                    <a:cubicBezTo>
                      <a:pt x="377" y="4"/>
                      <a:pt x="377" y="3"/>
                      <a:pt x="380" y="3"/>
                    </a:cubicBezTo>
                    <a:cubicBezTo>
                      <a:pt x="383" y="3"/>
                      <a:pt x="383" y="4"/>
                      <a:pt x="386" y="4"/>
                    </a:cubicBezTo>
                    <a:cubicBezTo>
                      <a:pt x="389" y="4"/>
                      <a:pt x="389" y="4"/>
                      <a:pt x="392" y="4"/>
                    </a:cubicBezTo>
                    <a:cubicBezTo>
                      <a:pt x="395" y="4"/>
                      <a:pt x="395" y="2"/>
                      <a:pt x="397" y="2"/>
                    </a:cubicBezTo>
                    <a:cubicBezTo>
                      <a:pt x="400" y="2"/>
                      <a:pt x="400" y="1"/>
                      <a:pt x="403" y="1"/>
                    </a:cubicBezTo>
                    <a:cubicBezTo>
                      <a:pt x="406" y="1"/>
                      <a:pt x="406" y="3"/>
                      <a:pt x="409" y="3"/>
                    </a:cubicBezTo>
                    <a:cubicBezTo>
                      <a:pt x="412" y="3"/>
                      <a:pt x="412" y="2"/>
                      <a:pt x="415" y="2"/>
                    </a:cubicBezTo>
                    <a:cubicBezTo>
                      <a:pt x="418" y="2"/>
                      <a:pt x="418" y="1"/>
                      <a:pt x="421" y="1"/>
                    </a:cubicBezTo>
                    <a:cubicBezTo>
                      <a:pt x="424" y="1"/>
                      <a:pt x="424" y="4"/>
                      <a:pt x="427" y="4"/>
                    </a:cubicBezTo>
                    <a:cubicBezTo>
                      <a:pt x="430" y="4"/>
                      <a:pt x="430" y="4"/>
                      <a:pt x="433" y="4"/>
                    </a:cubicBezTo>
                    <a:cubicBezTo>
                      <a:pt x="436" y="4"/>
                      <a:pt x="436" y="4"/>
                      <a:pt x="439" y="4"/>
                    </a:cubicBezTo>
                    <a:cubicBezTo>
                      <a:pt x="442" y="4"/>
                      <a:pt x="442" y="3"/>
                      <a:pt x="445" y="3"/>
                    </a:cubicBezTo>
                    <a:cubicBezTo>
                      <a:pt x="447" y="3"/>
                      <a:pt x="447" y="0"/>
                      <a:pt x="450" y="0"/>
                    </a:cubicBezTo>
                    <a:cubicBezTo>
                      <a:pt x="453" y="0"/>
                      <a:pt x="453" y="0"/>
                      <a:pt x="456" y="0"/>
                    </a:cubicBezTo>
                    <a:cubicBezTo>
                      <a:pt x="459" y="0"/>
                      <a:pt x="459" y="1"/>
                      <a:pt x="462" y="1"/>
                    </a:cubicBezTo>
                    <a:cubicBezTo>
                      <a:pt x="465" y="1"/>
                      <a:pt x="465" y="3"/>
                      <a:pt x="468" y="3"/>
                    </a:cubicBezTo>
                    <a:cubicBezTo>
                      <a:pt x="471" y="3"/>
                      <a:pt x="471" y="4"/>
                      <a:pt x="474" y="4"/>
                    </a:cubicBezTo>
                    <a:cubicBezTo>
                      <a:pt x="477" y="4"/>
                      <a:pt x="477" y="3"/>
                      <a:pt x="480" y="3"/>
                    </a:cubicBezTo>
                    <a:cubicBezTo>
                      <a:pt x="483" y="3"/>
                      <a:pt x="483" y="1"/>
                      <a:pt x="486" y="1"/>
                    </a:cubicBezTo>
                    <a:cubicBezTo>
                      <a:pt x="489" y="1"/>
                      <a:pt x="489" y="3"/>
                      <a:pt x="492" y="3"/>
                    </a:cubicBezTo>
                    <a:cubicBezTo>
                      <a:pt x="495" y="3"/>
                      <a:pt x="495" y="3"/>
                      <a:pt x="498" y="3"/>
                    </a:cubicBezTo>
                    <a:cubicBezTo>
                      <a:pt x="501" y="3"/>
                      <a:pt x="501" y="2"/>
                      <a:pt x="504" y="2"/>
                    </a:cubicBezTo>
                    <a:cubicBezTo>
                      <a:pt x="506" y="2"/>
                      <a:pt x="506" y="3"/>
                      <a:pt x="509" y="3"/>
                    </a:cubicBezTo>
                    <a:cubicBezTo>
                      <a:pt x="512" y="3"/>
                      <a:pt x="512" y="3"/>
                      <a:pt x="515" y="3"/>
                    </a:cubicBezTo>
                    <a:cubicBezTo>
                      <a:pt x="518" y="3"/>
                      <a:pt x="518" y="2"/>
                      <a:pt x="521" y="2"/>
                    </a:cubicBezTo>
                    <a:cubicBezTo>
                      <a:pt x="524" y="2"/>
                      <a:pt x="524" y="3"/>
                      <a:pt x="527" y="3"/>
                    </a:cubicBezTo>
                    <a:cubicBezTo>
                      <a:pt x="530" y="3"/>
                      <a:pt x="530" y="2"/>
                      <a:pt x="533" y="2"/>
                    </a:cubicBezTo>
                    <a:cubicBezTo>
                      <a:pt x="536" y="2"/>
                      <a:pt x="536" y="1"/>
                      <a:pt x="539" y="1"/>
                    </a:cubicBezTo>
                    <a:cubicBezTo>
                      <a:pt x="542" y="1"/>
                      <a:pt x="542" y="2"/>
                      <a:pt x="545" y="2"/>
                    </a:cubicBezTo>
                    <a:cubicBezTo>
                      <a:pt x="548" y="2"/>
                      <a:pt x="548" y="3"/>
                      <a:pt x="551" y="3"/>
                    </a:cubicBezTo>
                    <a:cubicBezTo>
                      <a:pt x="554" y="3"/>
                      <a:pt x="554" y="3"/>
                      <a:pt x="557" y="3"/>
                    </a:cubicBezTo>
                    <a:cubicBezTo>
                      <a:pt x="560" y="3"/>
                      <a:pt x="560" y="4"/>
                      <a:pt x="563" y="4"/>
                    </a:cubicBezTo>
                    <a:cubicBezTo>
                      <a:pt x="566" y="4"/>
                      <a:pt x="566" y="4"/>
                      <a:pt x="568" y="4"/>
                    </a:cubicBezTo>
                    <a:cubicBezTo>
                      <a:pt x="571" y="4"/>
                      <a:pt x="571" y="3"/>
                      <a:pt x="574" y="3"/>
                    </a:cubicBezTo>
                    <a:cubicBezTo>
                      <a:pt x="577" y="3"/>
                      <a:pt x="577" y="2"/>
                      <a:pt x="580" y="2"/>
                    </a:cubicBezTo>
                    <a:cubicBezTo>
                      <a:pt x="583" y="2"/>
                      <a:pt x="583" y="1"/>
                      <a:pt x="586" y="1"/>
                    </a:cubicBezTo>
                    <a:cubicBezTo>
                      <a:pt x="589" y="1"/>
                      <a:pt x="589" y="2"/>
                      <a:pt x="591" y="4"/>
                    </a:cubicBezTo>
                    <a:cubicBezTo>
                      <a:pt x="593" y="6"/>
                      <a:pt x="593" y="5"/>
                      <a:pt x="593" y="8"/>
                    </a:cubicBezTo>
                    <a:cubicBezTo>
                      <a:pt x="593" y="11"/>
                      <a:pt x="591" y="11"/>
                      <a:pt x="591" y="14"/>
                    </a:cubicBezTo>
                    <a:cubicBezTo>
                      <a:pt x="591" y="17"/>
                      <a:pt x="590" y="17"/>
                      <a:pt x="590" y="20"/>
                    </a:cubicBezTo>
                    <a:cubicBezTo>
                      <a:pt x="590" y="23"/>
                      <a:pt x="592" y="23"/>
                      <a:pt x="592" y="26"/>
                    </a:cubicBezTo>
                    <a:cubicBezTo>
                      <a:pt x="592" y="29"/>
                      <a:pt x="594" y="29"/>
                      <a:pt x="594" y="31"/>
                    </a:cubicBezTo>
                    <a:cubicBezTo>
                      <a:pt x="594" y="34"/>
                      <a:pt x="592" y="34"/>
                      <a:pt x="592" y="37"/>
                    </a:cubicBezTo>
                    <a:cubicBezTo>
                      <a:pt x="592" y="40"/>
                      <a:pt x="591" y="40"/>
                      <a:pt x="591" y="43"/>
                    </a:cubicBezTo>
                    <a:cubicBezTo>
                      <a:pt x="591" y="46"/>
                      <a:pt x="593" y="46"/>
                      <a:pt x="593" y="49"/>
                    </a:cubicBezTo>
                    <a:cubicBezTo>
                      <a:pt x="593" y="52"/>
                      <a:pt x="590" y="52"/>
                      <a:pt x="590" y="55"/>
                    </a:cubicBezTo>
                    <a:cubicBezTo>
                      <a:pt x="590" y="58"/>
                      <a:pt x="591" y="58"/>
                      <a:pt x="591" y="61"/>
                    </a:cubicBezTo>
                    <a:cubicBezTo>
                      <a:pt x="591" y="64"/>
                      <a:pt x="592" y="64"/>
                      <a:pt x="592" y="67"/>
                    </a:cubicBezTo>
                    <a:cubicBezTo>
                      <a:pt x="592" y="69"/>
                      <a:pt x="593" y="69"/>
                      <a:pt x="593" y="72"/>
                    </a:cubicBezTo>
                    <a:cubicBezTo>
                      <a:pt x="593" y="75"/>
                      <a:pt x="594" y="75"/>
                      <a:pt x="594" y="78"/>
                    </a:cubicBezTo>
                    <a:cubicBezTo>
                      <a:pt x="594" y="81"/>
                      <a:pt x="592" y="81"/>
                      <a:pt x="592" y="84"/>
                    </a:cubicBezTo>
                    <a:cubicBezTo>
                      <a:pt x="592" y="87"/>
                      <a:pt x="590" y="87"/>
                      <a:pt x="590" y="90"/>
                    </a:cubicBezTo>
                    <a:cubicBezTo>
                      <a:pt x="590" y="93"/>
                      <a:pt x="592" y="93"/>
                      <a:pt x="592" y="96"/>
                    </a:cubicBezTo>
                    <a:cubicBezTo>
                      <a:pt x="592" y="99"/>
                      <a:pt x="594" y="99"/>
                      <a:pt x="594" y="102"/>
                    </a:cubicBezTo>
                    <a:cubicBezTo>
                      <a:pt x="594" y="104"/>
                      <a:pt x="593" y="104"/>
                      <a:pt x="593" y="107"/>
                    </a:cubicBezTo>
                    <a:cubicBezTo>
                      <a:pt x="593" y="110"/>
                      <a:pt x="593" y="110"/>
                      <a:pt x="593" y="113"/>
                    </a:cubicBezTo>
                    <a:cubicBezTo>
                      <a:pt x="593" y="116"/>
                      <a:pt x="591" y="116"/>
                      <a:pt x="591" y="119"/>
                    </a:cubicBezTo>
                    <a:cubicBezTo>
                      <a:pt x="591" y="122"/>
                      <a:pt x="592" y="122"/>
                      <a:pt x="592" y="125"/>
                    </a:cubicBezTo>
                    <a:cubicBezTo>
                      <a:pt x="592" y="128"/>
                      <a:pt x="593" y="128"/>
                      <a:pt x="593" y="131"/>
                    </a:cubicBezTo>
                    <a:cubicBezTo>
                      <a:pt x="593" y="134"/>
                      <a:pt x="594" y="134"/>
                      <a:pt x="594" y="137"/>
                    </a:cubicBezTo>
                    <a:cubicBezTo>
                      <a:pt x="594" y="140"/>
                      <a:pt x="591" y="140"/>
                      <a:pt x="591" y="143"/>
                    </a:cubicBezTo>
                    <a:cubicBezTo>
                      <a:pt x="591" y="145"/>
                      <a:pt x="593" y="145"/>
                      <a:pt x="593" y="148"/>
                    </a:cubicBezTo>
                    <a:cubicBezTo>
                      <a:pt x="593" y="151"/>
                      <a:pt x="591" y="151"/>
                      <a:pt x="591" y="154"/>
                    </a:cubicBezTo>
                    <a:cubicBezTo>
                      <a:pt x="591" y="157"/>
                      <a:pt x="591" y="157"/>
                      <a:pt x="591" y="160"/>
                    </a:cubicBezTo>
                    <a:cubicBezTo>
                      <a:pt x="591" y="163"/>
                      <a:pt x="590" y="163"/>
                      <a:pt x="590" y="166"/>
                    </a:cubicBezTo>
                    <a:cubicBezTo>
                      <a:pt x="590" y="169"/>
                      <a:pt x="594" y="169"/>
                      <a:pt x="594" y="172"/>
                    </a:cubicBezTo>
                    <a:cubicBezTo>
                      <a:pt x="594" y="175"/>
                      <a:pt x="593" y="175"/>
                      <a:pt x="593" y="178"/>
                    </a:cubicBezTo>
                    <a:cubicBezTo>
                      <a:pt x="593" y="181"/>
                      <a:pt x="590" y="181"/>
                      <a:pt x="590" y="183"/>
                    </a:cubicBezTo>
                    <a:cubicBezTo>
                      <a:pt x="590" y="186"/>
                      <a:pt x="591" y="186"/>
                      <a:pt x="591" y="189"/>
                    </a:cubicBezTo>
                    <a:cubicBezTo>
                      <a:pt x="591" y="192"/>
                      <a:pt x="590" y="192"/>
                      <a:pt x="590" y="195"/>
                    </a:cubicBezTo>
                    <a:cubicBezTo>
                      <a:pt x="590" y="198"/>
                      <a:pt x="590" y="198"/>
                      <a:pt x="590" y="201"/>
                    </a:cubicBezTo>
                    <a:cubicBezTo>
                      <a:pt x="590" y="204"/>
                      <a:pt x="590" y="204"/>
                      <a:pt x="590" y="207"/>
                    </a:cubicBezTo>
                    <a:cubicBezTo>
                      <a:pt x="590" y="210"/>
                      <a:pt x="592" y="210"/>
                      <a:pt x="592" y="213"/>
                    </a:cubicBezTo>
                    <a:cubicBezTo>
                      <a:pt x="592" y="216"/>
                      <a:pt x="593" y="216"/>
                      <a:pt x="593" y="219"/>
                    </a:cubicBezTo>
                    <a:cubicBezTo>
                      <a:pt x="593" y="222"/>
                      <a:pt x="592" y="222"/>
                      <a:pt x="592" y="224"/>
                    </a:cubicBezTo>
                    <a:cubicBezTo>
                      <a:pt x="592" y="227"/>
                      <a:pt x="592" y="227"/>
                      <a:pt x="592" y="230"/>
                    </a:cubicBezTo>
                    <a:cubicBezTo>
                      <a:pt x="592" y="233"/>
                      <a:pt x="592" y="233"/>
                      <a:pt x="592" y="236"/>
                    </a:cubicBezTo>
                    <a:cubicBezTo>
                      <a:pt x="592" y="239"/>
                      <a:pt x="593" y="239"/>
                      <a:pt x="593" y="242"/>
                    </a:cubicBezTo>
                    <a:cubicBezTo>
                      <a:pt x="593" y="245"/>
                      <a:pt x="593" y="245"/>
                      <a:pt x="593" y="248"/>
                    </a:cubicBezTo>
                    <a:cubicBezTo>
                      <a:pt x="593" y="251"/>
                      <a:pt x="592" y="251"/>
                      <a:pt x="592" y="254"/>
                    </a:cubicBezTo>
                    <a:cubicBezTo>
                      <a:pt x="592" y="257"/>
                      <a:pt x="594" y="257"/>
                      <a:pt x="594" y="260"/>
                    </a:cubicBezTo>
                    <a:cubicBezTo>
                      <a:pt x="594" y="263"/>
                      <a:pt x="591" y="263"/>
                      <a:pt x="591" y="265"/>
                    </a:cubicBezTo>
                    <a:cubicBezTo>
                      <a:pt x="591" y="268"/>
                      <a:pt x="590" y="268"/>
                      <a:pt x="590" y="271"/>
                    </a:cubicBezTo>
                    <a:cubicBezTo>
                      <a:pt x="590" y="274"/>
                      <a:pt x="592" y="274"/>
                      <a:pt x="592" y="277"/>
                    </a:cubicBezTo>
                    <a:cubicBezTo>
                      <a:pt x="592" y="280"/>
                      <a:pt x="593" y="280"/>
                      <a:pt x="593" y="283"/>
                    </a:cubicBezTo>
                    <a:cubicBezTo>
                      <a:pt x="593" y="286"/>
                      <a:pt x="592" y="286"/>
                      <a:pt x="592" y="289"/>
                    </a:cubicBezTo>
                    <a:cubicBezTo>
                      <a:pt x="592" y="292"/>
                      <a:pt x="594" y="292"/>
                      <a:pt x="594" y="295"/>
                    </a:cubicBezTo>
                    <a:cubicBezTo>
                      <a:pt x="594" y="298"/>
                      <a:pt x="593" y="298"/>
                      <a:pt x="593" y="301"/>
                    </a:cubicBezTo>
                    <a:cubicBezTo>
                      <a:pt x="593" y="304"/>
                      <a:pt x="594" y="304"/>
                      <a:pt x="594" y="306"/>
                    </a:cubicBezTo>
                    <a:cubicBezTo>
                      <a:pt x="594" y="309"/>
                      <a:pt x="590" y="309"/>
                      <a:pt x="590" y="312"/>
                    </a:cubicBezTo>
                    <a:cubicBezTo>
                      <a:pt x="590" y="315"/>
                      <a:pt x="591" y="315"/>
                      <a:pt x="591" y="318"/>
                    </a:cubicBezTo>
                    <a:cubicBezTo>
                      <a:pt x="591" y="321"/>
                      <a:pt x="590" y="321"/>
                      <a:pt x="590" y="324"/>
                    </a:cubicBezTo>
                    <a:cubicBezTo>
                      <a:pt x="590" y="327"/>
                      <a:pt x="594" y="327"/>
                      <a:pt x="594" y="330"/>
                    </a:cubicBezTo>
                    <a:cubicBezTo>
                      <a:pt x="594" y="333"/>
                      <a:pt x="594" y="333"/>
                      <a:pt x="594" y="336"/>
                    </a:cubicBezTo>
                    <a:cubicBezTo>
                      <a:pt x="594" y="339"/>
                      <a:pt x="594" y="339"/>
                      <a:pt x="594" y="342"/>
                    </a:cubicBezTo>
                    <a:cubicBezTo>
                      <a:pt x="594" y="345"/>
                      <a:pt x="590" y="345"/>
                      <a:pt x="590" y="347"/>
                    </a:cubicBezTo>
                    <a:cubicBezTo>
                      <a:pt x="590" y="350"/>
                      <a:pt x="592" y="350"/>
                      <a:pt x="592" y="353"/>
                    </a:cubicBezTo>
                    <a:cubicBezTo>
                      <a:pt x="592" y="356"/>
                      <a:pt x="593" y="356"/>
                      <a:pt x="593" y="359"/>
                    </a:cubicBezTo>
                    <a:cubicBezTo>
                      <a:pt x="593" y="362"/>
                      <a:pt x="594" y="362"/>
                      <a:pt x="594" y="365"/>
                    </a:cubicBezTo>
                    <a:cubicBezTo>
                      <a:pt x="594" y="368"/>
                      <a:pt x="592" y="368"/>
                      <a:pt x="592" y="371"/>
                    </a:cubicBezTo>
                    <a:cubicBezTo>
                      <a:pt x="592" y="374"/>
                      <a:pt x="593" y="374"/>
                      <a:pt x="593" y="377"/>
                    </a:cubicBezTo>
                    <a:cubicBezTo>
                      <a:pt x="593" y="380"/>
                      <a:pt x="592" y="380"/>
                      <a:pt x="592" y="383"/>
                    </a:cubicBezTo>
                    <a:cubicBezTo>
                      <a:pt x="592" y="386"/>
                      <a:pt x="591" y="386"/>
                      <a:pt x="591" y="388"/>
                    </a:cubicBezTo>
                    <a:cubicBezTo>
                      <a:pt x="591" y="391"/>
                      <a:pt x="591" y="391"/>
                      <a:pt x="591" y="394"/>
                    </a:cubicBezTo>
                    <a:cubicBezTo>
                      <a:pt x="591" y="397"/>
                      <a:pt x="593" y="397"/>
                      <a:pt x="593" y="400"/>
                    </a:cubicBezTo>
                    <a:cubicBezTo>
                      <a:pt x="593" y="403"/>
                      <a:pt x="590" y="403"/>
                      <a:pt x="590" y="406"/>
                    </a:cubicBezTo>
                    <a:cubicBezTo>
                      <a:pt x="590" y="409"/>
                      <a:pt x="592" y="409"/>
                      <a:pt x="592" y="412"/>
                    </a:cubicBezTo>
                    <a:cubicBezTo>
                      <a:pt x="592" y="415"/>
                      <a:pt x="590" y="415"/>
                      <a:pt x="590" y="418"/>
                    </a:cubicBezTo>
                    <a:cubicBezTo>
                      <a:pt x="590" y="421"/>
                      <a:pt x="594" y="421"/>
                      <a:pt x="594" y="424"/>
                    </a:cubicBezTo>
                    <a:cubicBezTo>
                      <a:pt x="594" y="427"/>
                      <a:pt x="592" y="427"/>
                      <a:pt x="592" y="429"/>
                    </a:cubicBezTo>
                    <a:cubicBezTo>
                      <a:pt x="592" y="432"/>
                      <a:pt x="593" y="432"/>
                      <a:pt x="593" y="435"/>
                    </a:cubicBezTo>
                    <a:cubicBezTo>
                      <a:pt x="593" y="438"/>
                      <a:pt x="591" y="438"/>
                      <a:pt x="591" y="441"/>
                    </a:cubicBezTo>
                    <a:cubicBezTo>
                      <a:pt x="591" y="444"/>
                      <a:pt x="592" y="444"/>
                      <a:pt x="592" y="447"/>
                    </a:cubicBezTo>
                    <a:cubicBezTo>
                      <a:pt x="592" y="450"/>
                      <a:pt x="592" y="450"/>
                      <a:pt x="592" y="453"/>
                    </a:cubicBezTo>
                    <a:cubicBezTo>
                      <a:pt x="592" y="456"/>
                      <a:pt x="591" y="456"/>
                      <a:pt x="591" y="459"/>
                    </a:cubicBezTo>
                    <a:cubicBezTo>
                      <a:pt x="591" y="462"/>
                      <a:pt x="594" y="462"/>
                      <a:pt x="594" y="465"/>
                    </a:cubicBezTo>
                    <a:cubicBezTo>
                      <a:pt x="594" y="468"/>
                      <a:pt x="592" y="468"/>
                      <a:pt x="592" y="471"/>
                    </a:cubicBezTo>
                    <a:cubicBezTo>
                      <a:pt x="592" y="473"/>
                      <a:pt x="591" y="473"/>
                      <a:pt x="591" y="476"/>
                    </a:cubicBezTo>
                    <a:cubicBezTo>
                      <a:pt x="591" y="479"/>
                      <a:pt x="593" y="479"/>
                      <a:pt x="593" y="482"/>
                    </a:cubicBezTo>
                    <a:cubicBezTo>
                      <a:pt x="593" y="485"/>
                      <a:pt x="593" y="485"/>
                      <a:pt x="593" y="488"/>
                    </a:cubicBezTo>
                    <a:cubicBezTo>
                      <a:pt x="593" y="491"/>
                      <a:pt x="593" y="491"/>
                      <a:pt x="593" y="494"/>
                    </a:cubicBezTo>
                    <a:cubicBezTo>
                      <a:pt x="593" y="497"/>
                      <a:pt x="591" y="497"/>
                      <a:pt x="591" y="500"/>
                    </a:cubicBezTo>
                    <a:cubicBezTo>
                      <a:pt x="591" y="503"/>
                      <a:pt x="593" y="503"/>
                      <a:pt x="593" y="506"/>
                    </a:cubicBezTo>
                    <a:cubicBezTo>
                      <a:pt x="593" y="509"/>
                      <a:pt x="591" y="509"/>
                      <a:pt x="591" y="512"/>
                    </a:cubicBezTo>
                    <a:cubicBezTo>
                      <a:pt x="591" y="515"/>
                      <a:pt x="591" y="515"/>
                      <a:pt x="591" y="518"/>
                    </a:cubicBezTo>
                    <a:cubicBezTo>
                      <a:pt x="591" y="520"/>
                      <a:pt x="592" y="520"/>
                      <a:pt x="592" y="523"/>
                    </a:cubicBezTo>
                    <a:cubicBezTo>
                      <a:pt x="592" y="526"/>
                      <a:pt x="594" y="526"/>
                      <a:pt x="594" y="529"/>
                    </a:cubicBezTo>
                    <a:cubicBezTo>
                      <a:pt x="594" y="532"/>
                      <a:pt x="594" y="532"/>
                      <a:pt x="594" y="535"/>
                    </a:cubicBezTo>
                    <a:cubicBezTo>
                      <a:pt x="595" y="538"/>
                      <a:pt x="595" y="540"/>
                      <a:pt x="593" y="542"/>
                    </a:cubicBezTo>
                    <a:close/>
                  </a:path>
                </a:pathLst>
              </a:custGeom>
              <a:solidFill>
                <a:srgbClr val="FEE6E7"/>
              </a:solidFill>
              <a:ln w="1905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57" name="Freeform 34">
                <a:extLst>
                  <a:ext uri="{FF2B5EF4-FFF2-40B4-BE49-F238E27FC236}">
                    <a16:creationId xmlns:a16="http://schemas.microsoft.com/office/drawing/2014/main" id="{B5A020E6-4EF2-59EF-C551-4202D0BE20F1}"/>
                  </a:ext>
                </a:extLst>
              </p:cNvPr>
              <p:cNvSpPr>
                <a:spLocks/>
              </p:cNvSpPr>
              <p:nvPr/>
            </p:nvSpPr>
            <p:spPr bwMode="gray">
              <a:xfrm>
                <a:off x="-3108326" y="6035675"/>
                <a:ext cx="309563" cy="282575"/>
              </a:xfrm>
              <a:custGeom>
                <a:avLst/>
                <a:gdLst>
                  <a:gd name="T0" fmla="*/ 556 w 594"/>
                  <a:gd name="T1" fmla="*/ 543 h 543"/>
                  <a:gd name="T2" fmla="*/ 515 w 594"/>
                  <a:gd name="T3" fmla="*/ 541 h 543"/>
                  <a:gd name="T4" fmla="*/ 474 w 594"/>
                  <a:gd name="T5" fmla="*/ 540 h 543"/>
                  <a:gd name="T6" fmla="*/ 433 w 594"/>
                  <a:gd name="T7" fmla="*/ 539 h 543"/>
                  <a:gd name="T8" fmla="*/ 391 w 594"/>
                  <a:gd name="T9" fmla="*/ 541 h 543"/>
                  <a:gd name="T10" fmla="*/ 350 w 594"/>
                  <a:gd name="T11" fmla="*/ 543 h 543"/>
                  <a:gd name="T12" fmla="*/ 309 w 594"/>
                  <a:gd name="T13" fmla="*/ 540 h 543"/>
                  <a:gd name="T14" fmla="*/ 268 w 594"/>
                  <a:gd name="T15" fmla="*/ 540 h 543"/>
                  <a:gd name="T16" fmla="*/ 227 w 594"/>
                  <a:gd name="T17" fmla="*/ 543 h 543"/>
                  <a:gd name="T18" fmla="*/ 185 w 594"/>
                  <a:gd name="T19" fmla="*/ 541 h 543"/>
                  <a:gd name="T20" fmla="*/ 144 w 594"/>
                  <a:gd name="T21" fmla="*/ 541 h 543"/>
                  <a:gd name="T22" fmla="*/ 103 w 594"/>
                  <a:gd name="T23" fmla="*/ 542 h 543"/>
                  <a:gd name="T24" fmla="*/ 62 w 594"/>
                  <a:gd name="T25" fmla="*/ 541 h 543"/>
                  <a:gd name="T26" fmla="*/ 20 w 594"/>
                  <a:gd name="T27" fmla="*/ 539 h 543"/>
                  <a:gd name="T28" fmla="*/ 2 w 594"/>
                  <a:gd name="T29" fmla="*/ 518 h 543"/>
                  <a:gd name="T30" fmla="*/ 4 w 594"/>
                  <a:gd name="T31" fmla="*/ 477 h 543"/>
                  <a:gd name="T32" fmla="*/ 3 w 594"/>
                  <a:gd name="T33" fmla="*/ 436 h 543"/>
                  <a:gd name="T34" fmla="*/ 3 w 594"/>
                  <a:gd name="T35" fmla="*/ 395 h 543"/>
                  <a:gd name="T36" fmla="*/ 1 w 594"/>
                  <a:gd name="T37" fmla="*/ 354 h 543"/>
                  <a:gd name="T38" fmla="*/ 4 w 594"/>
                  <a:gd name="T39" fmla="*/ 313 h 543"/>
                  <a:gd name="T40" fmla="*/ 3 w 594"/>
                  <a:gd name="T41" fmla="*/ 272 h 543"/>
                  <a:gd name="T42" fmla="*/ 4 w 594"/>
                  <a:gd name="T43" fmla="*/ 231 h 543"/>
                  <a:gd name="T44" fmla="*/ 4 w 594"/>
                  <a:gd name="T45" fmla="*/ 190 h 543"/>
                  <a:gd name="T46" fmla="*/ 4 w 594"/>
                  <a:gd name="T47" fmla="*/ 149 h 543"/>
                  <a:gd name="T48" fmla="*/ 2 w 594"/>
                  <a:gd name="T49" fmla="*/ 108 h 543"/>
                  <a:gd name="T50" fmla="*/ 2 w 594"/>
                  <a:gd name="T51" fmla="*/ 67 h 543"/>
                  <a:gd name="T52" fmla="*/ 1 w 594"/>
                  <a:gd name="T53" fmla="*/ 26 h 543"/>
                  <a:gd name="T54" fmla="*/ 20 w 594"/>
                  <a:gd name="T55" fmla="*/ 0 h 543"/>
                  <a:gd name="T56" fmla="*/ 61 w 594"/>
                  <a:gd name="T57" fmla="*/ 2 h 543"/>
                  <a:gd name="T58" fmla="*/ 102 w 594"/>
                  <a:gd name="T59" fmla="*/ 1 h 543"/>
                  <a:gd name="T60" fmla="*/ 143 w 594"/>
                  <a:gd name="T61" fmla="*/ 4 h 543"/>
                  <a:gd name="T62" fmla="*/ 185 w 594"/>
                  <a:gd name="T63" fmla="*/ 5 h 543"/>
                  <a:gd name="T64" fmla="*/ 226 w 594"/>
                  <a:gd name="T65" fmla="*/ 3 h 543"/>
                  <a:gd name="T66" fmla="*/ 267 w 594"/>
                  <a:gd name="T67" fmla="*/ 1 h 543"/>
                  <a:gd name="T68" fmla="*/ 308 w 594"/>
                  <a:gd name="T69" fmla="*/ 1 h 543"/>
                  <a:gd name="T70" fmla="*/ 350 w 594"/>
                  <a:gd name="T71" fmla="*/ 4 h 543"/>
                  <a:gd name="T72" fmla="*/ 391 w 594"/>
                  <a:gd name="T73" fmla="*/ 5 h 543"/>
                  <a:gd name="T74" fmla="*/ 432 w 594"/>
                  <a:gd name="T75" fmla="*/ 3 h 543"/>
                  <a:gd name="T76" fmla="*/ 473 w 594"/>
                  <a:gd name="T77" fmla="*/ 3 h 543"/>
                  <a:gd name="T78" fmla="*/ 515 w 594"/>
                  <a:gd name="T79" fmla="*/ 2 h 543"/>
                  <a:gd name="T80" fmla="*/ 556 w 594"/>
                  <a:gd name="T81" fmla="*/ 1 h 543"/>
                  <a:gd name="T82" fmla="*/ 591 w 594"/>
                  <a:gd name="T83" fmla="*/ 8 h 543"/>
                  <a:gd name="T84" fmla="*/ 590 w 594"/>
                  <a:gd name="T85" fmla="*/ 49 h 543"/>
                  <a:gd name="T86" fmla="*/ 590 w 594"/>
                  <a:gd name="T87" fmla="*/ 90 h 543"/>
                  <a:gd name="T88" fmla="*/ 592 w 594"/>
                  <a:gd name="T89" fmla="*/ 131 h 543"/>
                  <a:gd name="T90" fmla="*/ 592 w 594"/>
                  <a:gd name="T91" fmla="*/ 172 h 543"/>
                  <a:gd name="T92" fmla="*/ 590 w 594"/>
                  <a:gd name="T93" fmla="*/ 213 h 543"/>
                  <a:gd name="T94" fmla="*/ 590 w 594"/>
                  <a:gd name="T95" fmla="*/ 254 h 543"/>
                  <a:gd name="T96" fmla="*/ 590 w 594"/>
                  <a:gd name="T97" fmla="*/ 295 h 543"/>
                  <a:gd name="T98" fmla="*/ 591 w 594"/>
                  <a:gd name="T99" fmla="*/ 336 h 543"/>
                  <a:gd name="T100" fmla="*/ 591 w 594"/>
                  <a:gd name="T101" fmla="*/ 377 h 543"/>
                  <a:gd name="T102" fmla="*/ 591 w 594"/>
                  <a:gd name="T103" fmla="*/ 418 h 543"/>
                  <a:gd name="T104" fmla="*/ 589 w 594"/>
                  <a:gd name="T105" fmla="*/ 459 h 543"/>
                  <a:gd name="T106" fmla="*/ 590 w 594"/>
                  <a:gd name="T107" fmla="*/ 500 h 543"/>
                  <a:gd name="T108" fmla="*/ 591 w 594"/>
                  <a:gd name="T109" fmla="*/ 541 h 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94" h="543">
                    <a:moveTo>
                      <a:pt x="591" y="541"/>
                    </a:moveTo>
                    <a:cubicBezTo>
                      <a:pt x="589" y="543"/>
                      <a:pt x="588" y="542"/>
                      <a:pt x="586" y="542"/>
                    </a:cubicBezTo>
                    <a:cubicBezTo>
                      <a:pt x="583" y="542"/>
                      <a:pt x="583" y="543"/>
                      <a:pt x="580" y="543"/>
                    </a:cubicBezTo>
                    <a:cubicBezTo>
                      <a:pt x="577" y="543"/>
                      <a:pt x="577" y="541"/>
                      <a:pt x="574" y="541"/>
                    </a:cubicBezTo>
                    <a:cubicBezTo>
                      <a:pt x="571" y="541"/>
                      <a:pt x="571" y="543"/>
                      <a:pt x="568" y="543"/>
                    </a:cubicBezTo>
                    <a:cubicBezTo>
                      <a:pt x="565" y="543"/>
                      <a:pt x="565" y="542"/>
                      <a:pt x="562" y="542"/>
                    </a:cubicBezTo>
                    <a:cubicBezTo>
                      <a:pt x="559" y="542"/>
                      <a:pt x="559" y="543"/>
                      <a:pt x="556" y="543"/>
                    </a:cubicBezTo>
                    <a:cubicBezTo>
                      <a:pt x="553" y="543"/>
                      <a:pt x="553" y="542"/>
                      <a:pt x="550" y="542"/>
                    </a:cubicBezTo>
                    <a:cubicBezTo>
                      <a:pt x="547" y="542"/>
                      <a:pt x="547" y="543"/>
                      <a:pt x="544" y="543"/>
                    </a:cubicBezTo>
                    <a:cubicBezTo>
                      <a:pt x="541" y="543"/>
                      <a:pt x="541" y="539"/>
                      <a:pt x="539" y="539"/>
                    </a:cubicBezTo>
                    <a:cubicBezTo>
                      <a:pt x="536" y="539"/>
                      <a:pt x="536" y="543"/>
                      <a:pt x="533" y="543"/>
                    </a:cubicBezTo>
                    <a:cubicBezTo>
                      <a:pt x="530" y="543"/>
                      <a:pt x="530" y="540"/>
                      <a:pt x="527" y="540"/>
                    </a:cubicBezTo>
                    <a:cubicBezTo>
                      <a:pt x="524" y="540"/>
                      <a:pt x="524" y="543"/>
                      <a:pt x="521" y="543"/>
                    </a:cubicBezTo>
                    <a:cubicBezTo>
                      <a:pt x="518" y="543"/>
                      <a:pt x="518" y="541"/>
                      <a:pt x="515" y="541"/>
                    </a:cubicBezTo>
                    <a:cubicBezTo>
                      <a:pt x="512" y="541"/>
                      <a:pt x="512" y="543"/>
                      <a:pt x="509" y="543"/>
                    </a:cubicBezTo>
                    <a:cubicBezTo>
                      <a:pt x="506" y="543"/>
                      <a:pt x="506" y="540"/>
                      <a:pt x="503" y="540"/>
                    </a:cubicBezTo>
                    <a:cubicBezTo>
                      <a:pt x="500" y="540"/>
                      <a:pt x="500" y="539"/>
                      <a:pt x="497" y="539"/>
                    </a:cubicBezTo>
                    <a:cubicBezTo>
                      <a:pt x="494" y="539"/>
                      <a:pt x="494" y="542"/>
                      <a:pt x="491" y="542"/>
                    </a:cubicBezTo>
                    <a:cubicBezTo>
                      <a:pt x="489" y="542"/>
                      <a:pt x="489" y="541"/>
                      <a:pt x="486" y="541"/>
                    </a:cubicBezTo>
                    <a:cubicBezTo>
                      <a:pt x="483" y="541"/>
                      <a:pt x="483" y="543"/>
                      <a:pt x="480" y="543"/>
                    </a:cubicBezTo>
                    <a:cubicBezTo>
                      <a:pt x="477" y="543"/>
                      <a:pt x="477" y="540"/>
                      <a:pt x="474" y="540"/>
                    </a:cubicBezTo>
                    <a:cubicBezTo>
                      <a:pt x="471" y="540"/>
                      <a:pt x="471" y="539"/>
                      <a:pt x="468" y="539"/>
                    </a:cubicBezTo>
                    <a:cubicBezTo>
                      <a:pt x="465" y="539"/>
                      <a:pt x="465" y="543"/>
                      <a:pt x="462" y="543"/>
                    </a:cubicBezTo>
                    <a:cubicBezTo>
                      <a:pt x="459" y="543"/>
                      <a:pt x="459" y="543"/>
                      <a:pt x="456" y="543"/>
                    </a:cubicBezTo>
                    <a:cubicBezTo>
                      <a:pt x="453" y="543"/>
                      <a:pt x="453" y="539"/>
                      <a:pt x="450" y="539"/>
                    </a:cubicBezTo>
                    <a:cubicBezTo>
                      <a:pt x="447" y="539"/>
                      <a:pt x="447" y="540"/>
                      <a:pt x="444" y="540"/>
                    </a:cubicBezTo>
                    <a:cubicBezTo>
                      <a:pt x="442" y="540"/>
                      <a:pt x="442" y="540"/>
                      <a:pt x="439" y="540"/>
                    </a:cubicBezTo>
                    <a:cubicBezTo>
                      <a:pt x="436" y="540"/>
                      <a:pt x="436" y="539"/>
                      <a:pt x="433" y="539"/>
                    </a:cubicBezTo>
                    <a:cubicBezTo>
                      <a:pt x="430" y="539"/>
                      <a:pt x="430" y="539"/>
                      <a:pt x="427" y="539"/>
                    </a:cubicBezTo>
                    <a:cubicBezTo>
                      <a:pt x="424" y="539"/>
                      <a:pt x="424" y="543"/>
                      <a:pt x="421" y="543"/>
                    </a:cubicBezTo>
                    <a:cubicBezTo>
                      <a:pt x="418" y="543"/>
                      <a:pt x="418" y="543"/>
                      <a:pt x="415" y="543"/>
                    </a:cubicBezTo>
                    <a:cubicBezTo>
                      <a:pt x="412" y="543"/>
                      <a:pt x="412" y="543"/>
                      <a:pt x="409" y="543"/>
                    </a:cubicBezTo>
                    <a:cubicBezTo>
                      <a:pt x="406" y="543"/>
                      <a:pt x="406" y="543"/>
                      <a:pt x="403" y="543"/>
                    </a:cubicBezTo>
                    <a:cubicBezTo>
                      <a:pt x="400" y="543"/>
                      <a:pt x="400" y="539"/>
                      <a:pt x="397" y="539"/>
                    </a:cubicBezTo>
                    <a:cubicBezTo>
                      <a:pt x="394" y="539"/>
                      <a:pt x="394" y="541"/>
                      <a:pt x="391" y="541"/>
                    </a:cubicBezTo>
                    <a:cubicBezTo>
                      <a:pt x="389" y="541"/>
                      <a:pt x="389" y="541"/>
                      <a:pt x="386" y="541"/>
                    </a:cubicBezTo>
                    <a:cubicBezTo>
                      <a:pt x="383" y="541"/>
                      <a:pt x="383" y="543"/>
                      <a:pt x="380" y="543"/>
                    </a:cubicBezTo>
                    <a:cubicBezTo>
                      <a:pt x="377" y="543"/>
                      <a:pt x="377" y="543"/>
                      <a:pt x="374" y="543"/>
                    </a:cubicBezTo>
                    <a:cubicBezTo>
                      <a:pt x="371" y="543"/>
                      <a:pt x="371" y="541"/>
                      <a:pt x="368" y="541"/>
                    </a:cubicBezTo>
                    <a:cubicBezTo>
                      <a:pt x="365" y="541"/>
                      <a:pt x="365" y="539"/>
                      <a:pt x="362" y="539"/>
                    </a:cubicBezTo>
                    <a:cubicBezTo>
                      <a:pt x="359" y="539"/>
                      <a:pt x="359" y="542"/>
                      <a:pt x="356" y="542"/>
                    </a:cubicBezTo>
                    <a:cubicBezTo>
                      <a:pt x="353" y="542"/>
                      <a:pt x="353" y="543"/>
                      <a:pt x="350" y="543"/>
                    </a:cubicBezTo>
                    <a:cubicBezTo>
                      <a:pt x="347" y="543"/>
                      <a:pt x="347" y="543"/>
                      <a:pt x="344" y="543"/>
                    </a:cubicBezTo>
                    <a:cubicBezTo>
                      <a:pt x="341" y="543"/>
                      <a:pt x="341" y="540"/>
                      <a:pt x="339" y="540"/>
                    </a:cubicBezTo>
                    <a:cubicBezTo>
                      <a:pt x="336" y="540"/>
                      <a:pt x="336" y="543"/>
                      <a:pt x="333" y="543"/>
                    </a:cubicBezTo>
                    <a:cubicBezTo>
                      <a:pt x="330" y="543"/>
                      <a:pt x="330" y="542"/>
                      <a:pt x="327" y="542"/>
                    </a:cubicBezTo>
                    <a:cubicBezTo>
                      <a:pt x="324" y="542"/>
                      <a:pt x="324" y="543"/>
                      <a:pt x="321" y="543"/>
                    </a:cubicBezTo>
                    <a:cubicBezTo>
                      <a:pt x="318" y="543"/>
                      <a:pt x="318" y="542"/>
                      <a:pt x="315" y="542"/>
                    </a:cubicBezTo>
                    <a:cubicBezTo>
                      <a:pt x="312" y="542"/>
                      <a:pt x="312" y="540"/>
                      <a:pt x="309" y="540"/>
                    </a:cubicBezTo>
                    <a:cubicBezTo>
                      <a:pt x="306" y="540"/>
                      <a:pt x="306" y="542"/>
                      <a:pt x="303" y="542"/>
                    </a:cubicBezTo>
                    <a:cubicBezTo>
                      <a:pt x="300" y="542"/>
                      <a:pt x="300" y="542"/>
                      <a:pt x="297" y="542"/>
                    </a:cubicBezTo>
                    <a:cubicBezTo>
                      <a:pt x="294" y="542"/>
                      <a:pt x="294" y="541"/>
                      <a:pt x="291" y="541"/>
                    </a:cubicBezTo>
                    <a:cubicBezTo>
                      <a:pt x="288" y="541"/>
                      <a:pt x="288" y="540"/>
                      <a:pt x="286" y="540"/>
                    </a:cubicBezTo>
                    <a:cubicBezTo>
                      <a:pt x="283" y="540"/>
                      <a:pt x="283" y="540"/>
                      <a:pt x="280" y="540"/>
                    </a:cubicBezTo>
                    <a:cubicBezTo>
                      <a:pt x="277" y="540"/>
                      <a:pt x="277" y="540"/>
                      <a:pt x="274" y="540"/>
                    </a:cubicBezTo>
                    <a:cubicBezTo>
                      <a:pt x="271" y="540"/>
                      <a:pt x="271" y="540"/>
                      <a:pt x="268" y="540"/>
                    </a:cubicBezTo>
                    <a:cubicBezTo>
                      <a:pt x="265" y="540"/>
                      <a:pt x="265" y="543"/>
                      <a:pt x="262" y="543"/>
                    </a:cubicBezTo>
                    <a:cubicBezTo>
                      <a:pt x="259" y="543"/>
                      <a:pt x="259" y="542"/>
                      <a:pt x="256" y="542"/>
                    </a:cubicBezTo>
                    <a:cubicBezTo>
                      <a:pt x="253" y="542"/>
                      <a:pt x="253" y="541"/>
                      <a:pt x="250" y="541"/>
                    </a:cubicBezTo>
                    <a:cubicBezTo>
                      <a:pt x="247" y="541"/>
                      <a:pt x="247" y="543"/>
                      <a:pt x="244" y="543"/>
                    </a:cubicBezTo>
                    <a:cubicBezTo>
                      <a:pt x="241" y="543"/>
                      <a:pt x="241" y="540"/>
                      <a:pt x="238" y="540"/>
                    </a:cubicBezTo>
                    <a:cubicBezTo>
                      <a:pt x="235" y="540"/>
                      <a:pt x="235" y="542"/>
                      <a:pt x="232" y="542"/>
                    </a:cubicBezTo>
                    <a:cubicBezTo>
                      <a:pt x="230" y="542"/>
                      <a:pt x="230" y="543"/>
                      <a:pt x="227" y="543"/>
                    </a:cubicBezTo>
                    <a:cubicBezTo>
                      <a:pt x="224" y="543"/>
                      <a:pt x="224" y="540"/>
                      <a:pt x="221" y="540"/>
                    </a:cubicBezTo>
                    <a:cubicBezTo>
                      <a:pt x="218" y="540"/>
                      <a:pt x="218" y="539"/>
                      <a:pt x="215" y="539"/>
                    </a:cubicBezTo>
                    <a:cubicBezTo>
                      <a:pt x="212" y="539"/>
                      <a:pt x="212" y="541"/>
                      <a:pt x="209" y="541"/>
                    </a:cubicBezTo>
                    <a:cubicBezTo>
                      <a:pt x="206" y="541"/>
                      <a:pt x="206" y="539"/>
                      <a:pt x="203" y="539"/>
                    </a:cubicBezTo>
                    <a:cubicBezTo>
                      <a:pt x="200" y="539"/>
                      <a:pt x="200" y="540"/>
                      <a:pt x="197" y="540"/>
                    </a:cubicBezTo>
                    <a:cubicBezTo>
                      <a:pt x="194" y="540"/>
                      <a:pt x="194" y="539"/>
                      <a:pt x="191" y="539"/>
                    </a:cubicBezTo>
                    <a:cubicBezTo>
                      <a:pt x="188" y="539"/>
                      <a:pt x="188" y="541"/>
                      <a:pt x="185" y="541"/>
                    </a:cubicBezTo>
                    <a:cubicBezTo>
                      <a:pt x="182" y="541"/>
                      <a:pt x="182" y="539"/>
                      <a:pt x="179" y="539"/>
                    </a:cubicBezTo>
                    <a:cubicBezTo>
                      <a:pt x="177" y="539"/>
                      <a:pt x="177" y="539"/>
                      <a:pt x="174" y="539"/>
                    </a:cubicBezTo>
                    <a:cubicBezTo>
                      <a:pt x="171" y="539"/>
                      <a:pt x="171" y="541"/>
                      <a:pt x="168" y="541"/>
                    </a:cubicBezTo>
                    <a:cubicBezTo>
                      <a:pt x="165" y="541"/>
                      <a:pt x="165" y="541"/>
                      <a:pt x="162" y="541"/>
                    </a:cubicBezTo>
                    <a:cubicBezTo>
                      <a:pt x="159" y="541"/>
                      <a:pt x="159" y="540"/>
                      <a:pt x="156" y="540"/>
                    </a:cubicBezTo>
                    <a:cubicBezTo>
                      <a:pt x="153" y="540"/>
                      <a:pt x="153" y="542"/>
                      <a:pt x="150" y="542"/>
                    </a:cubicBezTo>
                    <a:cubicBezTo>
                      <a:pt x="147" y="542"/>
                      <a:pt x="147" y="541"/>
                      <a:pt x="144" y="541"/>
                    </a:cubicBezTo>
                    <a:cubicBezTo>
                      <a:pt x="141" y="541"/>
                      <a:pt x="141" y="539"/>
                      <a:pt x="138" y="539"/>
                    </a:cubicBezTo>
                    <a:cubicBezTo>
                      <a:pt x="135" y="539"/>
                      <a:pt x="135" y="542"/>
                      <a:pt x="132" y="542"/>
                    </a:cubicBezTo>
                    <a:cubicBezTo>
                      <a:pt x="129" y="542"/>
                      <a:pt x="129" y="542"/>
                      <a:pt x="126" y="542"/>
                    </a:cubicBezTo>
                    <a:cubicBezTo>
                      <a:pt x="123" y="542"/>
                      <a:pt x="123" y="543"/>
                      <a:pt x="121" y="543"/>
                    </a:cubicBezTo>
                    <a:cubicBezTo>
                      <a:pt x="118" y="543"/>
                      <a:pt x="118" y="541"/>
                      <a:pt x="115" y="541"/>
                    </a:cubicBezTo>
                    <a:cubicBezTo>
                      <a:pt x="112" y="541"/>
                      <a:pt x="112" y="542"/>
                      <a:pt x="109" y="542"/>
                    </a:cubicBezTo>
                    <a:cubicBezTo>
                      <a:pt x="106" y="542"/>
                      <a:pt x="106" y="542"/>
                      <a:pt x="103" y="542"/>
                    </a:cubicBezTo>
                    <a:cubicBezTo>
                      <a:pt x="100" y="542"/>
                      <a:pt x="100" y="539"/>
                      <a:pt x="97" y="539"/>
                    </a:cubicBezTo>
                    <a:cubicBezTo>
                      <a:pt x="94" y="539"/>
                      <a:pt x="94" y="539"/>
                      <a:pt x="91" y="539"/>
                    </a:cubicBezTo>
                    <a:cubicBezTo>
                      <a:pt x="88" y="539"/>
                      <a:pt x="88" y="542"/>
                      <a:pt x="85" y="542"/>
                    </a:cubicBezTo>
                    <a:cubicBezTo>
                      <a:pt x="82" y="542"/>
                      <a:pt x="82" y="543"/>
                      <a:pt x="79" y="543"/>
                    </a:cubicBezTo>
                    <a:cubicBezTo>
                      <a:pt x="76" y="543"/>
                      <a:pt x="76" y="542"/>
                      <a:pt x="73" y="542"/>
                    </a:cubicBezTo>
                    <a:cubicBezTo>
                      <a:pt x="70" y="542"/>
                      <a:pt x="70" y="543"/>
                      <a:pt x="67" y="543"/>
                    </a:cubicBezTo>
                    <a:cubicBezTo>
                      <a:pt x="64" y="543"/>
                      <a:pt x="64" y="541"/>
                      <a:pt x="62" y="541"/>
                    </a:cubicBezTo>
                    <a:cubicBezTo>
                      <a:pt x="59" y="541"/>
                      <a:pt x="59" y="540"/>
                      <a:pt x="56" y="540"/>
                    </a:cubicBezTo>
                    <a:cubicBezTo>
                      <a:pt x="53" y="540"/>
                      <a:pt x="53" y="540"/>
                      <a:pt x="50" y="540"/>
                    </a:cubicBezTo>
                    <a:cubicBezTo>
                      <a:pt x="47" y="540"/>
                      <a:pt x="47" y="541"/>
                      <a:pt x="44" y="541"/>
                    </a:cubicBezTo>
                    <a:cubicBezTo>
                      <a:pt x="41" y="541"/>
                      <a:pt x="41" y="542"/>
                      <a:pt x="38" y="542"/>
                    </a:cubicBezTo>
                    <a:cubicBezTo>
                      <a:pt x="35" y="542"/>
                      <a:pt x="35" y="540"/>
                      <a:pt x="32" y="540"/>
                    </a:cubicBezTo>
                    <a:cubicBezTo>
                      <a:pt x="29" y="540"/>
                      <a:pt x="29" y="542"/>
                      <a:pt x="26" y="542"/>
                    </a:cubicBezTo>
                    <a:cubicBezTo>
                      <a:pt x="23" y="542"/>
                      <a:pt x="23" y="539"/>
                      <a:pt x="20" y="539"/>
                    </a:cubicBezTo>
                    <a:cubicBezTo>
                      <a:pt x="17" y="539"/>
                      <a:pt x="17" y="542"/>
                      <a:pt x="14" y="542"/>
                    </a:cubicBezTo>
                    <a:cubicBezTo>
                      <a:pt x="11" y="542"/>
                      <a:pt x="11" y="542"/>
                      <a:pt x="8" y="542"/>
                    </a:cubicBezTo>
                    <a:cubicBezTo>
                      <a:pt x="5" y="542"/>
                      <a:pt x="5" y="543"/>
                      <a:pt x="3" y="540"/>
                    </a:cubicBezTo>
                    <a:cubicBezTo>
                      <a:pt x="1" y="538"/>
                      <a:pt x="3" y="538"/>
                      <a:pt x="3" y="535"/>
                    </a:cubicBezTo>
                    <a:cubicBezTo>
                      <a:pt x="3" y="532"/>
                      <a:pt x="3" y="532"/>
                      <a:pt x="3" y="530"/>
                    </a:cubicBezTo>
                    <a:cubicBezTo>
                      <a:pt x="3" y="527"/>
                      <a:pt x="4" y="527"/>
                      <a:pt x="4" y="524"/>
                    </a:cubicBezTo>
                    <a:cubicBezTo>
                      <a:pt x="4" y="521"/>
                      <a:pt x="2" y="521"/>
                      <a:pt x="2" y="518"/>
                    </a:cubicBezTo>
                    <a:cubicBezTo>
                      <a:pt x="2" y="515"/>
                      <a:pt x="3" y="515"/>
                      <a:pt x="3" y="512"/>
                    </a:cubicBezTo>
                    <a:cubicBezTo>
                      <a:pt x="3" y="509"/>
                      <a:pt x="4" y="509"/>
                      <a:pt x="4" y="506"/>
                    </a:cubicBezTo>
                    <a:cubicBezTo>
                      <a:pt x="4" y="503"/>
                      <a:pt x="3" y="503"/>
                      <a:pt x="3" y="500"/>
                    </a:cubicBezTo>
                    <a:cubicBezTo>
                      <a:pt x="3" y="497"/>
                      <a:pt x="1" y="497"/>
                      <a:pt x="1" y="494"/>
                    </a:cubicBezTo>
                    <a:cubicBezTo>
                      <a:pt x="1" y="492"/>
                      <a:pt x="3" y="492"/>
                      <a:pt x="3" y="489"/>
                    </a:cubicBezTo>
                    <a:cubicBezTo>
                      <a:pt x="3" y="486"/>
                      <a:pt x="4" y="486"/>
                      <a:pt x="4" y="483"/>
                    </a:cubicBezTo>
                    <a:cubicBezTo>
                      <a:pt x="4" y="480"/>
                      <a:pt x="4" y="480"/>
                      <a:pt x="4" y="477"/>
                    </a:cubicBezTo>
                    <a:cubicBezTo>
                      <a:pt x="4" y="474"/>
                      <a:pt x="4" y="474"/>
                      <a:pt x="4" y="471"/>
                    </a:cubicBezTo>
                    <a:cubicBezTo>
                      <a:pt x="4" y="468"/>
                      <a:pt x="2" y="468"/>
                      <a:pt x="2" y="465"/>
                    </a:cubicBezTo>
                    <a:cubicBezTo>
                      <a:pt x="2" y="462"/>
                      <a:pt x="1" y="462"/>
                      <a:pt x="1" y="459"/>
                    </a:cubicBezTo>
                    <a:cubicBezTo>
                      <a:pt x="1" y="456"/>
                      <a:pt x="4" y="456"/>
                      <a:pt x="4" y="454"/>
                    </a:cubicBezTo>
                    <a:cubicBezTo>
                      <a:pt x="4" y="451"/>
                      <a:pt x="2" y="451"/>
                      <a:pt x="2" y="448"/>
                    </a:cubicBezTo>
                    <a:cubicBezTo>
                      <a:pt x="2" y="445"/>
                      <a:pt x="0" y="445"/>
                      <a:pt x="0" y="442"/>
                    </a:cubicBezTo>
                    <a:cubicBezTo>
                      <a:pt x="0" y="439"/>
                      <a:pt x="3" y="439"/>
                      <a:pt x="3" y="436"/>
                    </a:cubicBezTo>
                    <a:cubicBezTo>
                      <a:pt x="3" y="433"/>
                      <a:pt x="3" y="433"/>
                      <a:pt x="3" y="430"/>
                    </a:cubicBezTo>
                    <a:cubicBezTo>
                      <a:pt x="3" y="427"/>
                      <a:pt x="4" y="427"/>
                      <a:pt x="4" y="424"/>
                    </a:cubicBezTo>
                    <a:cubicBezTo>
                      <a:pt x="4" y="421"/>
                      <a:pt x="0" y="421"/>
                      <a:pt x="0" y="418"/>
                    </a:cubicBezTo>
                    <a:cubicBezTo>
                      <a:pt x="0" y="416"/>
                      <a:pt x="3" y="416"/>
                      <a:pt x="3" y="413"/>
                    </a:cubicBezTo>
                    <a:cubicBezTo>
                      <a:pt x="3" y="410"/>
                      <a:pt x="3" y="410"/>
                      <a:pt x="3" y="407"/>
                    </a:cubicBezTo>
                    <a:cubicBezTo>
                      <a:pt x="3" y="404"/>
                      <a:pt x="1" y="404"/>
                      <a:pt x="1" y="401"/>
                    </a:cubicBezTo>
                    <a:cubicBezTo>
                      <a:pt x="1" y="398"/>
                      <a:pt x="3" y="398"/>
                      <a:pt x="3" y="395"/>
                    </a:cubicBezTo>
                    <a:cubicBezTo>
                      <a:pt x="3" y="392"/>
                      <a:pt x="1" y="392"/>
                      <a:pt x="1" y="389"/>
                    </a:cubicBezTo>
                    <a:cubicBezTo>
                      <a:pt x="1" y="386"/>
                      <a:pt x="3" y="386"/>
                      <a:pt x="3" y="383"/>
                    </a:cubicBezTo>
                    <a:cubicBezTo>
                      <a:pt x="3" y="380"/>
                      <a:pt x="1" y="380"/>
                      <a:pt x="1" y="378"/>
                    </a:cubicBezTo>
                    <a:cubicBezTo>
                      <a:pt x="1" y="375"/>
                      <a:pt x="4" y="375"/>
                      <a:pt x="4" y="372"/>
                    </a:cubicBezTo>
                    <a:cubicBezTo>
                      <a:pt x="4" y="369"/>
                      <a:pt x="4" y="369"/>
                      <a:pt x="4" y="366"/>
                    </a:cubicBezTo>
                    <a:cubicBezTo>
                      <a:pt x="4" y="363"/>
                      <a:pt x="4" y="363"/>
                      <a:pt x="4" y="360"/>
                    </a:cubicBezTo>
                    <a:cubicBezTo>
                      <a:pt x="4" y="357"/>
                      <a:pt x="1" y="357"/>
                      <a:pt x="1" y="354"/>
                    </a:cubicBezTo>
                    <a:cubicBezTo>
                      <a:pt x="1" y="351"/>
                      <a:pt x="2" y="351"/>
                      <a:pt x="2" y="348"/>
                    </a:cubicBezTo>
                    <a:cubicBezTo>
                      <a:pt x="2" y="345"/>
                      <a:pt x="1" y="345"/>
                      <a:pt x="1" y="342"/>
                    </a:cubicBezTo>
                    <a:cubicBezTo>
                      <a:pt x="1" y="339"/>
                      <a:pt x="1" y="339"/>
                      <a:pt x="1" y="337"/>
                    </a:cubicBezTo>
                    <a:cubicBezTo>
                      <a:pt x="1" y="334"/>
                      <a:pt x="2" y="334"/>
                      <a:pt x="2" y="331"/>
                    </a:cubicBezTo>
                    <a:cubicBezTo>
                      <a:pt x="2" y="328"/>
                      <a:pt x="4" y="328"/>
                      <a:pt x="4" y="325"/>
                    </a:cubicBezTo>
                    <a:cubicBezTo>
                      <a:pt x="4" y="322"/>
                      <a:pt x="2" y="322"/>
                      <a:pt x="2" y="319"/>
                    </a:cubicBezTo>
                    <a:cubicBezTo>
                      <a:pt x="2" y="316"/>
                      <a:pt x="4" y="316"/>
                      <a:pt x="4" y="313"/>
                    </a:cubicBezTo>
                    <a:cubicBezTo>
                      <a:pt x="4" y="310"/>
                      <a:pt x="4" y="310"/>
                      <a:pt x="4" y="307"/>
                    </a:cubicBezTo>
                    <a:cubicBezTo>
                      <a:pt x="4" y="304"/>
                      <a:pt x="3" y="304"/>
                      <a:pt x="3" y="301"/>
                    </a:cubicBezTo>
                    <a:cubicBezTo>
                      <a:pt x="3" y="298"/>
                      <a:pt x="1" y="298"/>
                      <a:pt x="1" y="296"/>
                    </a:cubicBezTo>
                    <a:cubicBezTo>
                      <a:pt x="1" y="293"/>
                      <a:pt x="2" y="293"/>
                      <a:pt x="2" y="290"/>
                    </a:cubicBezTo>
                    <a:cubicBezTo>
                      <a:pt x="2" y="287"/>
                      <a:pt x="3" y="287"/>
                      <a:pt x="3" y="284"/>
                    </a:cubicBezTo>
                    <a:cubicBezTo>
                      <a:pt x="3" y="281"/>
                      <a:pt x="5" y="281"/>
                      <a:pt x="5" y="278"/>
                    </a:cubicBezTo>
                    <a:cubicBezTo>
                      <a:pt x="5" y="275"/>
                      <a:pt x="3" y="275"/>
                      <a:pt x="3" y="272"/>
                    </a:cubicBezTo>
                    <a:cubicBezTo>
                      <a:pt x="3" y="269"/>
                      <a:pt x="1" y="269"/>
                      <a:pt x="1" y="266"/>
                    </a:cubicBezTo>
                    <a:cubicBezTo>
                      <a:pt x="1" y="263"/>
                      <a:pt x="2" y="263"/>
                      <a:pt x="2" y="260"/>
                    </a:cubicBezTo>
                    <a:cubicBezTo>
                      <a:pt x="2" y="257"/>
                      <a:pt x="3" y="257"/>
                      <a:pt x="3" y="255"/>
                    </a:cubicBezTo>
                    <a:cubicBezTo>
                      <a:pt x="3" y="252"/>
                      <a:pt x="3" y="252"/>
                      <a:pt x="3" y="249"/>
                    </a:cubicBezTo>
                    <a:cubicBezTo>
                      <a:pt x="3" y="246"/>
                      <a:pt x="3" y="246"/>
                      <a:pt x="3" y="243"/>
                    </a:cubicBezTo>
                    <a:cubicBezTo>
                      <a:pt x="3" y="240"/>
                      <a:pt x="1" y="240"/>
                      <a:pt x="1" y="237"/>
                    </a:cubicBezTo>
                    <a:cubicBezTo>
                      <a:pt x="1" y="234"/>
                      <a:pt x="4" y="234"/>
                      <a:pt x="4" y="231"/>
                    </a:cubicBezTo>
                    <a:cubicBezTo>
                      <a:pt x="4" y="228"/>
                      <a:pt x="1" y="228"/>
                      <a:pt x="1" y="225"/>
                    </a:cubicBezTo>
                    <a:cubicBezTo>
                      <a:pt x="1" y="222"/>
                      <a:pt x="5" y="222"/>
                      <a:pt x="5" y="219"/>
                    </a:cubicBezTo>
                    <a:cubicBezTo>
                      <a:pt x="5" y="216"/>
                      <a:pt x="3" y="216"/>
                      <a:pt x="3" y="214"/>
                    </a:cubicBezTo>
                    <a:cubicBezTo>
                      <a:pt x="3" y="211"/>
                      <a:pt x="2" y="211"/>
                      <a:pt x="2" y="208"/>
                    </a:cubicBezTo>
                    <a:cubicBezTo>
                      <a:pt x="2" y="205"/>
                      <a:pt x="3" y="205"/>
                      <a:pt x="3" y="202"/>
                    </a:cubicBezTo>
                    <a:cubicBezTo>
                      <a:pt x="3" y="199"/>
                      <a:pt x="1" y="199"/>
                      <a:pt x="1" y="196"/>
                    </a:cubicBezTo>
                    <a:cubicBezTo>
                      <a:pt x="1" y="193"/>
                      <a:pt x="4" y="193"/>
                      <a:pt x="4" y="190"/>
                    </a:cubicBezTo>
                    <a:cubicBezTo>
                      <a:pt x="4" y="187"/>
                      <a:pt x="4" y="187"/>
                      <a:pt x="4" y="184"/>
                    </a:cubicBezTo>
                    <a:cubicBezTo>
                      <a:pt x="4" y="181"/>
                      <a:pt x="2" y="181"/>
                      <a:pt x="2" y="178"/>
                    </a:cubicBezTo>
                    <a:cubicBezTo>
                      <a:pt x="2" y="175"/>
                      <a:pt x="2" y="175"/>
                      <a:pt x="2" y="173"/>
                    </a:cubicBezTo>
                    <a:cubicBezTo>
                      <a:pt x="2" y="170"/>
                      <a:pt x="3" y="170"/>
                      <a:pt x="3" y="167"/>
                    </a:cubicBezTo>
                    <a:cubicBezTo>
                      <a:pt x="3" y="164"/>
                      <a:pt x="1" y="164"/>
                      <a:pt x="1" y="161"/>
                    </a:cubicBezTo>
                    <a:cubicBezTo>
                      <a:pt x="1" y="158"/>
                      <a:pt x="3" y="158"/>
                      <a:pt x="3" y="155"/>
                    </a:cubicBezTo>
                    <a:cubicBezTo>
                      <a:pt x="3" y="152"/>
                      <a:pt x="4" y="152"/>
                      <a:pt x="4" y="149"/>
                    </a:cubicBezTo>
                    <a:cubicBezTo>
                      <a:pt x="4" y="146"/>
                      <a:pt x="2" y="146"/>
                      <a:pt x="2" y="143"/>
                    </a:cubicBezTo>
                    <a:cubicBezTo>
                      <a:pt x="2" y="140"/>
                      <a:pt x="1" y="140"/>
                      <a:pt x="1" y="137"/>
                    </a:cubicBezTo>
                    <a:cubicBezTo>
                      <a:pt x="1" y="135"/>
                      <a:pt x="2" y="135"/>
                      <a:pt x="2" y="132"/>
                    </a:cubicBezTo>
                    <a:cubicBezTo>
                      <a:pt x="2" y="129"/>
                      <a:pt x="0" y="129"/>
                      <a:pt x="0" y="126"/>
                    </a:cubicBezTo>
                    <a:cubicBezTo>
                      <a:pt x="0" y="123"/>
                      <a:pt x="2" y="123"/>
                      <a:pt x="2" y="120"/>
                    </a:cubicBezTo>
                    <a:cubicBezTo>
                      <a:pt x="2" y="117"/>
                      <a:pt x="4" y="117"/>
                      <a:pt x="4" y="114"/>
                    </a:cubicBezTo>
                    <a:cubicBezTo>
                      <a:pt x="4" y="111"/>
                      <a:pt x="2" y="111"/>
                      <a:pt x="2" y="108"/>
                    </a:cubicBezTo>
                    <a:cubicBezTo>
                      <a:pt x="2" y="105"/>
                      <a:pt x="3" y="105"/>
                      <a:pt x="3" y="102"/>
                    </a:cubicBezTo>
                    <a:cubicBezTo>
                      <a:pt x="3" y="99"/>
                      <a:pt x="2" y="99"/>
                      <a:pt x="2" y="96"/>
                    </a:cubicBezTo>
                    <a:cubicBezTo>
                      <a:pt x="2" y="93"/>
                      <a:pt x="1" y="93"/>
                      <a:pt x="1" y="91"/>
                    </a:cubicBezTo>
                    <a:cubicBezTo>
                      <a:pt x="1" y="88"/>
                      <a:pt x="1" y="88"/>
                      <a:pt x="1" y="85"/>
                    </a:cubicBezTo>
                    <a:cubicBezTo>
                      <a:pt x="1" y="82"/>
                      <a:pt x="2" y="82"/>
                      <a:pt x="2" y="79"/>
                    </a:cubicBezTo>
                    <a:cubicBezTo>
                      <a:pt x="2" y="76"/>
                      <a:pt x="3" y="76"/>
                      <a:pt x="3" y="73"/>
                    </a:cubicBezTo>
                    <a:cubicBezTo>
                      <a:pt x="3" y="70"/>
                      <a:pt x="2" y="70"/>
                      <a:pt x="2" y="67"/>
                    </a:cubicBezTo>
                    <a:cubicBezTo>
                      <a:pt x="2" y="64"/>
                      <a:pt x="0" y="64"/>
                      <a:pt x="0" y="61"/>
                    </a:cubicBezTo>
                    <a:cubicBezTo>
                      <a:pt x="0" y="58"/>
                      <a:pt x="0" y="58"/>
                      <a:pt x="0" y="55"/>
                    </a:cubicBezTo>
                    <a:cubicBezTo>
                      <a:pt x="0" y="52"/>
                      <a:pt x="3" y="52"/>
                      <a:pt x="3" y="49"/>
                    </a:cubicBezTo>
                    <a:cubicBezTo>
                      <a:pt x="3" y="47"/>
                      <a:pt x="4" y="47"/>
                      <a:pt x="4" y="44"/>
                    </a:cubicBezTo>
                    <a:cubicBezTo>
                      <a:pt x="4" y="41"/>
                      <a:pt x="4" y="41"/>
                      <a:pt x="4" y="38"/>
                    </a:cubicBezTo>
                    <a:cubicBezTo>
                      <a:pt x="4" y="35"/>
                      <a:pt x="2" y="35"/>
                      <a:pt x="2" y="32"/>
                    </a:cubicBezTo>
                    <a:cubicBezTo>
                      <a:pt x="2" y="29"/>
                      <a:pt x="1" y="29"/>
                      <a:pt x="1" y="26"/>
                    </a:cubicBezTo>
                    <a:cubicBezTo>
                      <a:pt x="1" y="23"/>
                      <a:pt x="2" y="23"/>
                      <a:pt x="2" y="20"/>
                    </a:cubicBezTo>
                    <a:cubicBezTo>
                      <a:pt x="2" y="17"/>
                      <a:pt x="4" y="17"/>
                      <a:pt x="4" y="14"/>
                    </a:cubicBezTo>
                    <a:cubicBezTo>
                      <a:pt x="4" y="11"/>
                      <a:pt x="0" y="11"/>
                      <a:pt x="0" y="8"/>
                    </a:cubicBezTo>
                    <a:cubicBezTo>
                      <a:pt x="0" y="5"/>
                      <a:pt x="0" y="4"/>
                      <a:pt x="2" y="2"/>
                    </a:cubicBezTo>
                    <a:cubicBezTo>
                      <a:pt x="4" y="0"/>
                      <a:pt x="5" y="1"/>
                      <a:pt x="8" y="1"/>
                    </a:cubicBezTo>
                    <a:cubicBezTo>
                      <a:pt x="11" y="1"/>
                      <a:pt x="11" y="2"/>
                      <a:pt x="14" y="2"/>
                    </a:cubicBezTo>
                    <a:cubicBezTo>
                      <a:pt x="17" y="2"/>
                      <a:pt x="17" y="0"/>
                      <a:pt x="20" y="0"/>
                    </a:cubicBezTo>
                    <a:cubicBezTo>
                      <a:pt x="23" y="0"/>
                      <a:pt x="23" y="3"/>
                      <a:pt x="26" y="3"/>
                    </a:cubicBezTo>
                    <a:cubicBezTo>
                      <a:pt x="29" y="3"/>
                      <a:pt x="29" y="1"/>
                      <a:pt x="32" y="1"/>
                    </a:cubicBezTo>
                    <a:cubicBezTo>
                      <a:pt x="35" y="1"/>
                      <a:pt x="35" y="1"/>
                      <a:pt x="38" y="1"/>
                    </a:cubicBezTo>
                    <a:cubicBezTo>
                      <a:pt x="41" y="1"/>
                      <a:pt x="41" y="4"/>
                      <a:pt x="43" y="4"/>
                    </a:cubicBezTo>
                    <a:cubicBezTo>
                      <a:pt x="46" y="4"/>
                      <a:pt x="46" y="0"/>
                      <a:pt x="49" y="0"/>
                    </a:cubicBezTo>
                    <a:cubicBezTo>
                      <a:pt x="52" y="0"/>
                      <a:pt x="52" y="1"/>
                      <a:pt x="55" y="1"/>
                    </a:cubicBezTo>
                    <a:cubicBezTo>
                      <a:pt x="58" y="1"/>
                      <a:pt x="58" y="2"/>
                      <a:pt x="61" y="2"/>
                    </a:cubicBezTo>
                    <a:cubicBezTo>
                      <a:pt x="64" y="2"/>
                      <a:pt x="64" y="2"/>
                      <a:pt x="67" y="2"/>
                    </a:cubicBezTo>
                    <a:cubicBezTo>
                      <a:pt x="70" y="2"/>
                      <a:pt x="70" y="4"/>
                      <a:pt x="73" y="4"/>
                    </a:cubicBezTo>
                    <a:cubicBezTo>
                      <a:pt x="76" y="4"/>
                      <a:pt x="76" y="0"/>
                      <a:pt x="79" y="0"/>
                    </a:cubicBezTo>
                    <a:cubicBezTo>
                      <a:pt x="82" y="0"/>
                      <a:pt x="82" y="1"/>
                      <a:pt x="85" y="1"/>
                    </a:cubicBezTo>
                    <a:cubicBezTo>
                      <a:pt x="88" y="1"/>
                      <a:pt x="88" y="1"/>
                      <a:pt x="91" y="1"/>
                    </a:cubicBezTo>
                    <a:cubicBezTo>
                      <a:pt x="93" y="1"/>
                      <a:pt x="93" y="3"/>
                      <a:pt x="96" y="3"/>
                    </a:cubicBezTo>
                    <a:cubicBezTo>
                      <a:pt x="99" y="3"/>
                      <a:pt x="99" y="1"/>
                      <a:pt x="102" y="1"/>
                    </a:cubicBezTo>
                    <a:cubicBezTo>
                      <a:pt x="105" y="1"/>
                      <a:pt x="105" y="4"/>
                      <a:pt x="108" y="4"/>
                    </a:cubicBezTo>
                    <a:cubicBezTo>
                      <a:pt x="111" y="4"/>
                      <a:pt x="111" y="3"/>
                      <a:pt x="114" y="3"/>
                    </a:cubicBezTo>
                    <a:cubicBezTo>
                      <a:pt x="117" y="3"/>
                      <a:pt x="117" y="2"/>
                      <a:pt x="120" y="2"/>
                    </a:cubicBezTo>
                    <a:cubicBezTo>
                      <a:pt x="123" y="2"/>
                      <a:pt x="123" y="3"/>
                      <a:pt x="126" y="3"/>
                    </a:cubicBezTo>
                    <a:cubicBezTo>
                      <a:pt x="129" y="3"/>
                      <a:pt x="129" y="0"/>
                      <a:pt x="132" y="0"/>
                    </a:cubicBezTo>
                    <a:cubicBezTo>
                      <a:pt x="135" y="0"/>
                      <a:pt x="135" y="1"/>
                      <a:pt x="138" y="1"/>
                    </a:cubicBezTo>
                    <a:cubicBezTo>
                      <a:pt x="140" y="1"/>
                      <a:pt x="140" y="4"/>
                      <a:pt x="143" y="4"/>
                    </a:cubicBezTo>
                    <a:cubicBezTo>
                      <a:pt x="146" y="4"/>
                      <a:pt x="146" y="4"/>
                      <a:pt x="149" y="4"/>
                    </a:cubicBezTo>
                    <a:cubicBezTo>
                      <a:pt x="152" y="4"/>
                      <a:pt x="152" y="4"/>
                      <a:pt x="155" y="4"/>
                    </a:cubicBezTo>
                    <a:cubicBezTo>
                      <a:pt x="158" y="4"/>
                      <a:pt x="158" y="4"/>
                      <a:pt x="161" y="4"/>
                    </a:cubicBezTo>
                    <a:cubicBezTo>
                      <a:pt x="164" y="4"/>
                      <a:pt x="164" y="4"/>
                      <a:pt x="167" y="4"/>
                    </a:cubicBezTo>
                    <a:cubicBezTo>
                      <a:pt x="170" y="4"/>
                      <a:pt x="170" y="0"/>
                      <a:pt x="173" y="0"/>
                    </a:cubicBezTo>
                    <a:cubicBezTo>
                      <a:pt x="176" y="0"/>
                      <a:pt x="176" y="2"/>
                      <a:pt x="179" y="2"/>
                    </a:cubicBezTo>
                    <a:cubicBezTo>
                      <a:pt x="182" y="2"/>
                      <a:pt x="182" y="5"/>
                      <a:pt x="185" y="5"/>
                    </a:cubicBezTo>
                    <a:cubicBezTo>
                      <a:pt x="188" y="5"/>
                      <a:pt x="188" y="5"/>
                      <a:pt x="191" y="5"/>
                    </a:cubicBezTo>
                    <a:cubicBezTo>
                      <a:pt x="193" y="5"/>
                      <a:pt x="193" y="2"/>
                      <a:pt x="196" y="2"/>
                    </a:cubicBezTo>
                    <a:cubicBezTo>
                      <a:pt x="199" y="2"/>
                      <a:pt x="199" y="2"/>
                      <a:pt x="202" y="2"/>
                    </a:cubicBezTo>
                    <a:cubicBezTo>
                      <a:pt x="205" y="2"/>
                      <a:pt x="205" y="1"/>
                      <a:pt x="208" y="1"/>
                    </a:cubicBezTo>
                    <a:cubicBezTo>
                      <a:pt x="211" y="1"/>
                      <a:pt x="211" y="2"/>
                      <a:pt x="214" y="2"/>
                    </a:cubicBezTo>
                    <a:cubicBezTo>
                      <a:pt x="217" y="2"/>
                      <a:pt x="217" y="0"/>
                      <a:pt x="220" y="0"/>
                    </a:cubicBezTo>
                    <a:cubicBezTo>
                      <a:pt x="223" y="0"/>
                      <a:pt x="223" y="3"/>
                      <a:pt x="226" y="3"/>
                    </a:cubicBezTo>
                    <a:cubicBezTo>
                      <a:pt x="229" y="3"/>
                      <a:pt x="229" y="1"/>
                      <a:pt x="232" y="1"/>
                    </a:cubicBezTo>
                    <a:cubicBezTo>
                      <a:pt x="235" y="1"/>
                      <a:pt x="235" y="1"/>
                      <a:pt x="238" y="1"/>
                    </a:cubicBezTo>
                    <a:cubicBezTo>
                      <a:pt x="241" y="1"/>
                      <a:pt x="241" y="1"/>
                      <a:pt x="243" y="1"/>
                    </a:cubicBezTo>
                    <a:cubicBezTo>
                      <a:pt x="246" y="1"/>
                      <a:pt x="246" y="3"/>
                      <a:pt x="249" y="3"/>
                    </a:cubicBezTo>
                    <a:cubicBezTo>
                      <a:pt x="252" y="3"/>
                      <a:pt x="252" y="4"/>
                      <a:pt x="255" y="4"/>
                    </a:cubicBezTo>
                    <a:cubicBezTo>
                      <a:pt x="258" y="4"/>
                      <a:pt x="258" y="3"/>
                      <a:pt x="261" y="3"/>
                    </a:cubicBezTo>
                    <a:cubicBezTo>
                      <a:pt x="264" y="3"/>
                      <a:pt x="264" y="1"/>
                      <a:pt x="267" y="1"/>
                    </a:cubicBezTo>
                    <a:cubicBezTo>
                      <a:pt x="270" y="1"/>
                      <a:pt x="270" y="2"/>
                      <a:pt x="273" y="2"/>
                    </a:cubicBezTo>
                    <a:cubicBezTo>
                      <a:pt x="276" y="2"/>
                      <a:pt x="276" y="4"/>
                      <a:pt x="279" y="4"/>
                    </a:cubicBezTo>
                    <a:cubicBezTo>
                      <a:pt x="282" y="4"/>
                      <a:pt x="282" y="4"/>
                      <a:pt x="285" y="4"/>
                    </a:cubicBezTo>
                    <a:cubicBezTo>
                      <a:pt x="288" y="4"/>
                      <a:pt x="288" y="3"/>
                      <a:pt x="291" y="3"/>
                    </a:cubicBezTo>
                    <a:cubicBezTo>
                      <a:pt x="294" y="3"/>
                      <a:pt x="294" y="2"/>
                      <a:pt x="296" y="2"/>
                    </a:cubicBezTo>
                    <a:cubicBezTo>
                      <a:pt x="299" y="2"/>
                      <a:pt x="299" y="4"/>
                      <a:pt x="302" y="4"/>
                    </a:cubicBezTo>
                    <a:cubicBezTo>
                      <a:pt x="305" y="4"/>
                      <a:pt x="305" y="1"/>
                      <a:pt x="308" y="1"/>
                    </a:cubicBezTo>
                    <a:cubicBezTo>
                      <a:pt x="311" y="1"/>
                      <a:pt x="311" y="3"/>
                      <a:pt x="314" y="3"/>
                    </a:cubicBezTo>
                    <a:cubicBezTo>
                      <a:pt x="317" y="3"/>
                      <a:pt x="317" y="1"/>
                      <a:pt x="320" y="1"/>
                    </a:cubicBezTo>
                    <a:cubicBezTo>
                      <a:pt x="323" y="1"/>
                      <a:pt x="323" y="2"/>
                      <a:pt x="326" y="2"/>
                    </a:cubicBezTo>
                    <a:cubicBezTo>
                      <a:pt x="329" y="2"/>
                      <a:pt x="329" y="2"/>
                      <a:pt x="332" y="2"/>
                    </a:cubicBezTo>
                    <a:cubicBezTo>
                      <a:pt x="335" y="2"/>
                      <a:pt x="335" y="5"/>
                      <a:pt x="338" y="5"/>
                    </a:cubicBezTo>
                    <a:cubicBezTo>
                      <a:pt x="341" y="5"/>
                      <a:pt x="341" y="3"/>
                      <a:pt x="344" y="3"/>
                    </a:cubicBezTo>
                    <a:cubicBezTo>
                      <a:pt x="347" y="3"/>
                      <a:pt x="347" y="4"/>
                      <a:pt x="350" y="4"/>
                    </a:cubicBezTo>
                    <a:cubicBezTo>
                      <a:pt x="352" y="4"/>
                      <a:pt x="352" y="5"/>
                      <a:pt x="355" y="5"/>
                    </a:cubicBezTo>
                    <a:cubicBezTo>
                      <a:pt x="358" y="5"/>
                      <a:pt x="358" y="1"/>
                      <a:pt x="361" y="1"/>
                    </a:cubicBezTo>
                    <a:cubicBezTo>
                      <a:pt x="364" y="1"/>
                      <a:pt x="364" y="4"/>
                      <a:pt x="367" y="4"/>
                    </a:cubicBezTo>
                    <a:cubicBezTo>
                      <a:pt x="370" y="4"/>
                      <a:pt x="370" y="1"/>
                      <a:pt x="373" y="1"/>
                    </a:cubicBezTo>
                    <a:cubicBezTo>
                      <a:pt x="376" y="1"/>
                      <a:pt x="376" y="2"/>
                      <a:pt x="379" y="2"/>
                    </a:cubicBezTo>
                    <a:cubicBezTo>
                      <a:pt x="382" y="2"/>
                      <a:pt x="382" y="1"/>
                      <a:pt x="385" y="1"/>
                    </a:cubicBezTo>
                    <a:cubicBezTo>
                      <a:pt x="388" y="1"/>
                      <a:pt x="388" y="5"/>
                      <a:pt x="391" y="5"/>
                    </a:cubicBezTo>
                    <a:cubicBezTo>
                      <a:pt x="394" y="5"/>
                      <a:pt x="394" y="1"/>
                      <a:pt x="397" y="1"/>
                    </a:cubicBezTo>
                    <a:cubicBezTo>
                      <a:pt x="400" y="1"/>
                      <a:pt x="400" y="2"/>
                      <a:pt x="403" y="2"/>
                    </a:cubicBezTo>
                    <a:cubicBezTo>
                      <a:pt x="405" y="2"/>
                      <a:pt x="405" y="4"/>
                      <a:pt x="408" y="4"/>
                    </a:cubicBezTo>
                    <a:cubicBezTo>
                      <a:pt x="411" y="4"/>
                      <a:pt x="411" y="4"/>
                      <a:pt x="414" y="4"/>
                    </a:cubicBezTo>
                    <a:cubicBezTo>
                      <a:pt x="417" y="4"/>
                      <a:pt x="417" y="4"/>
                      <a:pt x="420" y="4"/>
                    </a:cubicBezTo>
                    <a:cubicBezTo>
                      <a:pt x="423" y="4"/>
                      <a:pt x="423" y="4"/>
                      <a:pt x="426" y="4"/>
                    </a:cubicBezTo>
                    <a:cubicBezTo>
                      <a:pt x="429" y="4"/>
                      <a:pt x="429" y="3"/>
                      <a:pt x="432" y="3"/>
                    </a:cubicBezTo>
                    <a:cubicBezTo>
                      <a:pt x="435" y="3"/>
                      <a:pt x="435" y="4"/>
                      <a:pt x="438" y="4"/>
                    </a:cubicBezTo>
                    <a:cubicBezTo>
                      <a:pt x="441" y="4"/>
                      <a:pt x="441" y="4"/>
                      <a:pt x="444" y="4"/>
                    </a:cubicBezTo>
                    <a:cubicBezTo>
                      <a:pt x="447" y="4"/>
                      <a:pt x="447" y="4"/>
                      <a:pt x="450" y="4"/>
                    </a:cubicBezTo>
                    <a:cubicBezTo>
                      <a:pt x="453" y="4"/>
                      <a:pt x="453" y="5"/>
                      <a:pt x="456" y="5"/>
                    </a:cubicBezTo>
                    <a:cubicBezTo>
                      <a:pt x="458" y="5"/>
                      <a:pt x="458" y="3"/>
                      <a:pt x="461" y="3"/>
                    </a:cubicBezTo>
                    <a:cubicBezTo>
                      <a:pt x="464" y="3"/>
                      <a:pt x="464" y="4"/>
                      <a:pt x="467" y="4"/>
                    </a:cubicBezTo>
                    <a:cubicBezTo>
                      <a:pt x="470" y="4"/>
                      <a:pt x="470" y="3"/>
                      <a:pt x="473" y="3"/>
                    </a:cubicBezTo>
                    <a:cubicBezTo>
                      <a:pt x="476" y="3"/>
                      <a:pt x="476" y="4"/>
                      <a:pt x="479" y="4"/>
                    </a:cubicBezTo>
                    <a:cubicBezTo>
                      <a:pt x="482" y="4"/>
                      <a:pt x="482" y="3"/>
                      <a:pt x="485" y="3"/>
                    </a:cubicBezTo>
                    <a:cubicBezTo>
                      <a:pt x="488" y="3"/>
                      <a:pt x="488" y="2"/>
                      <a:pt x="491" y="2"/>
                    </a:cubicBezTo>
                    <a:cubicBezTo>
                      <a:pt x="494" y="2"/>
                      <a:pt x="494" y="2"/>
                      <a:pt x="497" y="2"/>
                    </a:cubicBezTo>
                    <a:cubicBezTo>
                      <a:pt x="500" y="2"/>
                      <a:pt x="500" y="3"/>
                      <a:pt x="503" y="3"/>
                    </a:cubicBezTo>
                    <a:cubicBezTo>
                      <a:pt x="506" y="3"/>
                      <a:pt x="506" y="2"/>
                      <a:pt x="509" y="2"/>
                    </a:cubicBezTo>
                    <a:cubicBezTo>
                      <a:pt x="512" y="2"/>
                      <a:pt x="512" y="2"/>
                      <a:pt x="515" y="2"/>
                    </a:cubicBezTo>
                    <a:cubicBezTo>
                      <a:pt x="517" y="2"/>
                      <a:pt x="517" y="2"/>
                      <a:pt x="520" y="2"/>
                    </a:cubicBezTo>
                    <a:cubicBezTo>
                      <a:pt x="523" y="2"/>
                      <a:pt x="523" y="3"/>
                      <a:pt x="526" y="3"/>
                    </a:cubicBezTo>
                    <a:cubicBezTo>
                      <a:pt x="529" y="3"/>
                      <a:pt x="529" y="4"/>
                      <a:pt x="532" y="4"/>
                    </a:cubicBezTo>
                    <a:cubicBezTo>
                      <a:pt x="535" y="4"/>
                      <a:pt x="535" y="4"/>
                      <a:pt x="538" y="4"/>
                    </a:cubicBezTo>
                    <a:cubicBezTo>
                      <a:pt x="541" y="4"/>
                      <a:pt x="541" y="4"/>
                      <a:pt x="544" y="4"/>
                    </a:cubicBezTo>
                    <a:cubicBezTo>
                      <a:pt x="547" y="4"/>
                      <a:pt x="547" y="2"/>
                      <a:pt x="550" y="2"/>
                    </a:cubicBezTo>
                    <a:cubicBezTo>
                      <a:pt x="553" y="2"/>
                      <a:pt x="553" y="1"/>
                      <a:pt x="556" y="1"/>
                    </a:cubicBezTo>
                    <a:cubicBezTo>
                      <a:pt x="559" y="1"/>
                      <a:pt x="559" y="3"/>
                      <a:pt x="562" y="3"/>
                    </a:cubicBezTo>
                    <a:cubicBezTo>
                      <a:pt x="565" y="3"/>
                      <a:pt x="565" y="4"/>
                      <a:pt x="568" y="4"/>
                    </a:cubicBezTo>
                    <a:cubicBezTo>
                      <a:pt x="571" y="4"/>
                      <a:pt x="571" y="4"/>
                      <a:pt x="574" y="4"/>
                    </a:cubicBezTo>
                    <a:cubicBezTo>
                      <a:pt x="577" y="4"/>
                      <a:pt x="577" y="1"/>
                      <a:pt x="580" y="1"/>
                    </a:cubicBezTo>
                    <a:cubicBezTo>
                      <a:pt x="582" y="1"/>
                      <a:pt x="582" y="1"/>
                      <a:pt x="585" y="1"/>
                    </a:cubicBezTo>
                    <a:cubicBezTo>
                      <a:pt x="588" y="1"/>
                      <a:pt x="588" y="1"/>
                      <a:pt x="590" y="3"/>
                    </a:cubicBezTo>
                    <a:cubicBezTo>
                      <a:pt x="592" y="5"/>
                      <a:pt x="591" y="5"/>
                      <a:pt x="591" y="8"/>
                    </a:cubicBezTo>
                    <a:cubicBezTo>
                      <a:pt x="591" y="11"/>
                      <a:pt x="593" y="11"/>
                      <a:pt x="593" y="14"/>
                    </a:cubicBezTo>
                    <a:cubicBezTo>
                      <a:pt x="593" y="17"/>
                      <a:pt x="590" y="17"/>
                      <a:pt x="590" y="20"/>
                    </a:cubicBezTo>
                    <a:cubicBezTo>
                      <a:pt x="590" y="23"/>
                      <a:pt x="594" y="23"/>
                      <a:pt x="594" y="26"/>
                    </a:cubicBezTo>
                    <a:cubicBezTo>
                      <a:pt x="594" y="29"/>
                      <a:pt x="589" y="29"/>
                      <a:pt x="589" y="32"/>
                    </a:cubicBezTo>
                    <a:cubicBezTo>
                      <a:pt x="589" y="35"/>
                      <a:pt x="590" y="35"/>
                      <a:pt x="590" y="37"/>
                    </a:cubicBezTo>
                    <a:cubicBezTo>
                      <a:pt x="590" y="40"/>
                      <a:pt x="590" y="40"/>
                      <a:pt x="590" y="43"/>
                    </a:cubicBezTo>
                    <a:cubicBezTo>
                      <a:pt x="590" y="46"/>
                      <a:pt x="590" y="46"/>
                      <a:pt x="590" y="49"/>
                    </a:cubicBezTo>
                    <a:cubicBezTo>
                      <a:pt x="590" y="52"/>
                      <a:pt x="591" y="52"/>
                      <a:pt x="591" y="55"/>
                    </a:cubicBezTo>
                    <a:cubicBezTo>
                      <a:pt x="591" y="58"/>
                      <a:pt x="592" y="58"/>
                      <a:pt x="592" y="61"/>
                    </a:cubicBezTo>
                    <a:cubicBezTo>
                      <a:pt x="592" y="64"/>
                      <a:pt x="593" y="64"/>
                      <a:pt x="593" y="67"/>
                    </a:cubicBezTo>
                    <a:cubicBezTo>
                      <a:pt x="593" y="70"/>
                      <a:pt x="593" y="70"/>
                      <a:pt x="593" y="73"/>
                    </a:cubicBezTo>
                    <a:cubicBezTo>
                      <a:pt x="593" y="75"/>
                      <a:pt x="593" y="75"/>
                      <a:pt x="593" y="78"/>
                    </a:cubicBezTo>
                    <a:cubicBezTo>
                      <a:pt x="593" y="81"/>
                      <a:pt x="592" y="81"/>
                      <a:pt x="592" y="84"/>
                    </a:cubicBezTo>
                    <a:cubicBezTo>
                      <a:pt x="592" y="87"/>
                      <a:pt x="590" y="87"/>
                      <a:pt x="590" y="90"/>
                    </a:cubicBezTo>
                    <a:cubicBezTo>
                      <a:pt x="590" y="93"/>
                      <a:pt x="592" y="93"/>
                      <a:pt x="592" y="96"/>
                    </a:cubicBezTo>
                    <a:cubicBezTo>
                      <a:pt x="592" y="99"/>
                      <a:pt x="591" y="99"/>
                      <a:pt x="591" y="102"/>
                    </a:cubicBezTo>
                    <a:cubicBezTo>
                      <a:pt x="591" y="105"/>
                      <a:pt x="593" y="105"/>
                      <a:pt x="593" y="108"/>
                    </a:cubicBezTo>
                    <a:cubicBezTo>
                      <a:pt x="593" y="111"/>
                      <a:pt x="592" y="111"/>
                      <a:pt x="592" y="113"/>
                    </a:cubicBezTo>
                    <a:cubicBezTo>
                      <a:pt x="592" y="116"/>
                      <a:pt x="593" y="116"/>
                      <a:pt x="593" y="119"/>
                    </a:cubicBezTo>
                    <a:cubicBezTo>
                      <a:pt x="593" y="122"/>
                      <a:pt x="590" y="122"/>
                      <a:pt x="590" y="125"/>
                    </a:cubicBezTo>
                    <a:cubicBezTo>
                      <a:pt x="590" y="128"/>
                      <a:pt x="592" y="128"/>
                      <a:pt x="592" y="131"/>
                    </a:cubicBezTo>
                    <a:cubicBezTo>
                      <a:pt x="592" y="134"/>
                      <a:pt x="590" y="134"/>
                      <a:pt x="590" y="137"/>
                    </a:cubicBezTo>
                    <a:cubicBezTo>
                      <a:pt x="590" y="140"/>
                      <a:pt x="590" y="140"/>
                      <a:pt x="590" y="143"/>
                    </a:cubicBezTo>
                    <a:cubicBezTo>
                      <a:pt x="590" y="146"/>
                      <a:pt x="593" y="146"/>
                      <a:pt x="593" y="149"/>
                    </a:cubicBezTo>
                    <a:cubicBezTo>
                      <a:pt x="593" y="152"/>
                      <a:pt x="592" y="152"/>
                      <a:pt x="592" y="154"/>
                    </a:cubicBezTo>
                    <a:cubicBezTo>
                      <a:pt x="592" y="157"/>
                      <a:pt x="592" y="157"/>
                      <a:pt x="592" y="160"/>
                    </a:cubicBezTo>
                    <a:cubicBezTo>
                      <a:pt x="592" y="163"/>
                      <a:pt x="592" y="163"/>
                      <a:pt x="592" y="166"/>
                    </a:cubicBezTo>
                    <a:cubicBezTo>
                      <a:pt x="592" y="169"/>
                      <a:pt x="592" y="169"/>
                      <a:pt x="592" y="172"/>
                    </a:cubicBezTo>
                    <a:cubicBezTo>
                      <a:pt x="592" y="175"/>
                      <a:pt x="593" y="175"/>
                      <a:pt x="593" y="178"/>
                    </a:cubicBezTo>
                    <a:cubicBezTo>
                      <a:pt x="593" y="181"/>
                      <a:pt x="591" y="181"/>
                      <a:pt x="591" y="184"/>
                    </a:cubicBezTo>
                    <a:cubicBezTo>
                      <a:pt x="591" y="187"/>
                      <a:pt x="592" y="187"/>
                      <a:pt x="592" y="190"/>
                    </a:cubicBezTo>
                    <a:cubicBezTo>
                      <a:pt x="592" y="192"/>
                      <a:pt x="590" y="192"/>
                      <a:pt x="590" y="195"/>
                    </a:cubicBezTo>
                    <a:cubicBezTo>
                      <a:pt x="590" y="198"/>
                      <a:pt x="592" y="198"/>
                      <a:pt x="592" y="201"/>
                    </a:cubicBezTo>
                    <a:cubicBezTo>
                      <a:pt x="592" y="204"/>
                      <a:pt x="590" y="204"/>
                      <a:pt x="590" y="207"/>
                    </a:cubicBezTo>
                    <a:cubicBezTo>
                      <a:pt x="590" y="210"/>
                      <a:pt x="590" y="210"/>
                      <a:pt x="590" y="213"/>
                    </a:cubicBezTo>
                    <a:cubicBezTo>
                      <a:pt x="590" y="216"/>
                      <a:pt x="593" y="216"/>
                      <a:pt x="593" y="219"/>
                    </a:cubicBezTo>
                    <a:cubicBezTo>
                      <a:pt x="593" y="222"/>
                      <a:pt x="590" y="222"/>
                      <a:pt x="590" y="225"/>
                    </a:cubicBezTo>
                    <a:cubicBezTo>
                      <a:pt x="590" y="228"/>
                      <a:pt x="593" y="228"/>
                      <a:pt x="593" y="231"/>
                    </a:cubicBezTo>
                    <a:cubicBezTo>
                      <a:pt x="593" y="233"/>
                      <a:pt x="590" y="233"/>
                      <a:pt x="590" y="236"/>
                    </a:cubicBezTo>
                    <a:cubicBezTo>
                      <a:pt x="590" y="239"/>
                      <a:pt x="589" y="239"/>
                      <a:pt x="589" y="242"/>
                    </a:cubicBezTo>
                    <a:cubicBezTo>
                      <a:pt x="589" y="245"/>
                      <a:pt x="590" y="245"/>
                      <a:pt x="590" y="248"/>
                    </a:cubicBezTo>
                    <a:cubicBezTo>
                      <a:pt x="590" y="251"/>
                      <a:pt x="590" y="251"/>
                      <a:pt x="590" y="254"/>
                    </a:cubicBezTo>
                    <a:cubicBezTo>
                      <a:pt x="590" y="257"/>
                      <a:pt x="589" y="257"/>
                      <a:pt x="589" y="260"/>
                    </a:cubicBezTo>
                    <a:cubicBezTo>
                      <a:pt x="589" y="263"/>
                      <a:pt x="591" y="263"/>
                      <a:pt x="591" y="266"/>
                    </a:cubicBezTo>
                    <a:cubicBezTo>
                      <a:pt x="591" y="269"/>
                      <a:pt x="593" y="269"/>
                      <a:pt x="593" y="272"/>
                    </a:cubicBezTo>
                    <a:cubicBezTo>
                      <a:pt x="593" y="274"/>
                      <a:pt x="591" y="274"/>
                      <a:pt x="591" y="277"/>
                    </a:cubicBezTo>
                    <a:cubicBezTo>
                      <a:pt x="591" y="280"/>
                      <a:pt x="591" y="280"/>
                      <a:pt x="591" y="283"/>
                    </a:cubicBezTo>
                    <a:cubicBezTo>
                      <a:pt x="591" y="286"/>
                      <a:pt x="592" y="286"/>
                      <a:pt x="592" y="289"/>
                    </a:cubicBezTo>
                    <a:cubicBezTo>
                      <a:pt x="592" y="292"/>
                      <a:pt x="590" y="292"/>
                      <a:pt x="590" y="295"/>
                    </a:cubicBezTo>
                    <a:cubicBezTo>
                      <a:pt x="590" y="298"/>
                      <a:pt x="590" y="298"/>
                      <a:pt x="590" y="301"/>
                    </a:cubicBezTo>
                    <a:cubicBezTo>
                      <a:pt x="590" y="304"/>
                      <a:pt x="589" y="304"/>
                      <a:pt x="589" y="307"/>
                    </a:cubicBezTo>
                    <a:cubicBezTo>
                      <a:pt x="589" y="310"/>
                      <a:pt x="591" y="310"/>
                      <a:pt x="591" y="313"/>
                    </a:cubicBezTo>
                    <a:cubicBezTo>
                      <a:pt x="591" y="315"/>
                      <a:pt x="593" y="315"/>
                      <a:pt x="593" y="318"/>
                    </a:cubicBezTo>
                    <a:cubicBezTo>
                      <a:pt x="593" y="321"/>
                      <a:pt x="593" y="321"/>
                      <a:pt x="593" y="324"/>
                    </a:cubicBezTo>
                    <a:cubicBezTo>
                      <a:pt x="593" y="327"/>
                      <a:pt x="593" y="327"/>
                      <a:pt x="593" y="330"/>
                    </a:cubicBezTo>
                    <a:cubicBezTo>
                      <a:pt x="593" y="333"/>
                      <a:pt x="591" y="333"/>
                      <a:pt x="591" y="336"/>
                    </a:cubicBezTo>
                    <a:cubicBezTo>
                      <a:pt x="591" y="339"/>
                      <a:pt x="590" y="339"/>
                      <a:pt x="590" y="342"/>
                    </a:cubicBezTo>
                    <a:cubicBezTo>
                      <a:pt x="590" y="345"/>
                      <a:pt x="591" y="345"/>
                      <a:pt x="591" y="348"/>
                    </a:cubicBezTo>
                    <a:cubicBezTo>
                      <a:pt x="591" y="351"/>
                      <a:pt x="592" y="351"/>
                      <a:pt x="592" y="353"/>
                    </a:cubicBezTo>
                    <a:cubicBezTo>
                      <a:pt x="592" y="356"/>
                      <a:pt x="591" y="356"/>
                      <a:pt x="591" y="359"/>
                    </a:cubicBezTo>
                    <a:cubicBezTo>
                      <a:pt x="591" y="362"/>
                      <a:pt x="590" y="362"/>
                      <a:pt x="590" y="365"/>
                    </a:cubicBezTo>
                    <a:cubicBezTo>
                      <a:pt x="590" y="368"/>
                      <a:pt x="591" y="368"/>
                      <a:pt x="591" y="371"/>
                    </a:cubicBezTo>
                    <a:cubicBezTo>
                      <a:pt x="591" y="374"/>
                      <a:pt x="591" y="374"/>
                      <a:pt x="591" y="377"/>
                    </a:cubicBezTo>
                    <a:cubicBezTo>
                      <a:pt x="591" y="380"/>
                      <a:pt x="591" y="380"/>
                      <a:pt x="591" y="383"/>
                    </a:cubicBezTo>
                    <a:cubicBezTo>
                      <a:pt x="591" y="386"/>
                      <a:pt x="592" y="386"/>
                      <a:pt x="592" y="389"/>
                    </a:cubicBezTo>
                    <a:cubicBezTo>
                      <a:pt x="592" y="392"/>
                      <a:pt x="591" y="392"/>
                      <a:pt x="591" y="394"/>
                    </a:cubicBezTo>
                    <a:cubicBezTo>
                      <a:pt x="591" y="397"/>
                      <a:pt x="592" y="397"/>
                      <a:pt x="592" y="400"/>
                    </a:cubicBezTo>
                    <a:cubicBezTo>
                      <a:pt x="592" y="403"/>
                      <a:pt x="593" y="403"/>
                      <a:pt x="593" y="406"/>
                    </a:cubicBezTo>
                    <a:cubicBezTo>
                      <a:pt x="593" y="409"/>
                      <a:pt x="591" y="409"/>
                      <a:pt x="591" y="412"/>
                    </a:cubicBezTo>
                    <a:cubicBezTo>
                      <a:pt x="591" y="415"/>
                      <a:pt x="591" y="415"/>
                      <a:pt x="591" y="418"/>
                    </a:cubicBezTo>
                    <a:cubicBezTo>
                      <a:pt x="591" y="421"/>
                      <a:pt x="591" y="421"/>
                      <a:pt x="591" y="424"/>
                    </a:cubicBezTo>
                    <a:cubicBezTo>
                      <a:pt x="591" y="427"/>
                      <a:pt x="589" y="427"/>
                      <a:pt x="589" y="430"/>
                    </a:cubicBezTo>
                    <a:cubicBezTo>
                      <a:pt x="589" y="433"/>
                      <a:pt x="589" y="433"/>
                      <a:pt x="589" y="436"/>
                    </a:cubicBezTo>
                    <a:cubicBezTo>
                      <a:pt x="589" y="438"/>
                      <a:pt x="590" y="438"/>
                      <a:pt x="590" y="441"/>
                    </a:cubicBezTo>
                    <a:cubicBezTo>
                      <a:pt x="590" y="444"/>
                      <a:pt x="592" y="444"/>
                      <a:pt x="592" y="447"/>
                    </a:cubicBezTo>
                    <a:cubicBezTo>
                      <a:pt x="592" y="450"/>
                      <a:pt x="592" y="450"/>
                      <a:pt x="592" y="453"/>
                    </a:cubicBezTo>
                    <a:cubicBezTo>
                      <a:pt x="592" y="456"/>
                      <a:pt x="589" y="456"/>
                      <a:pt x="589" y="459"/>
                    </a:cubicBezTo>
                    <a:cubicBezTo>
                      <a:pt x="589" y="462"/>
                      <a:pt x="593" y="462"/>
                      <a:pt x="593" y="465"/>
                    </a:cubicBezTo>
                    <a:cubicBezTo>
                      <a:pt x="593" y="468"/>
                      <a:pt x="590" y="468"/>
                      <a:pt x="590" y="471"/>
                    </a:cubicBezTo>
                    <a:cubicBezTo>
                      <a:pt x="590" y="474"/>
                      <a:pt x="589" y="474"/>
                      <a:pt x="589" y="477"/>
                    </a:cubicBezTo>
                    <a:cubicBezTo>
                      <a:pt x="589" y="480"/>
                      <a:pt x="591" y="480"/>
                      <a:pt x="591" y="482"/>
                    </a:cubicBezTo>
                    <a:cubicBezTo>
                      <a:pt x="591" y="485"/>
                      <a:pt x="594" y="485"/>
                      <a:pt x="594" y="488"/>
                    </a:cubicBezTo>
                    <a:cubicBezTo>
                      <a:pt x="594" y="491"/>
                      <a:pt x="591" y="491"/>
                      <a:pt x="591" y="494"/>
                    </a:cubicBezTo>
                    <a:cubicBezTo>
                      <a:pt x="591" y="497"/>
                      <a:pt x="590" y="497"/>
                      <a:pt x="590" y="500"/>
                    </a:cubicBezTo>
                    <a:cubicBezTo>
                      <a:pt x="590" y="503"/>
                      <a:pt x="592" y="503"/>
                      <a:pt x="592" y="506"/>
                    </a:cubicBezTo>
                    <a:cubicBezTo>
                      <a:pt x="592" y="509"/>
                      <a:pt x="590" y="509"/>
                      <a:pt x="590" y="512"/>
                    </a:cubicBezTo>
                    <a:cubicBezTo>
                      <a:pt x="590" y="515"/>
                      <a:pt x="590" y="515"/>
                      <a:pt x="590" y="518"/>
                    </a:cubicBezTo>
                    <a:cubicBezTo>
                      <a:pt x="590" y="521"/>
                      <a:pt x="591" y="521"/>
                      <a:pt x="591" y="524"/>
                    </a:cubicBezTo>
                    <a:cubicBezTo>
                      <a:pt x="591" y="527"/>
                      <a:pt x="592" y="527"/>
                      <a:pt x="592" y="529"/>
                    </a:cubicBezTo>
                    <a:cubicBezTo>
                      <a:pt x="592" y="532"/>
                      <a:pt x="593" y="532"/>
                      <a:pt x="593" y="535"/>
                    </a:cubicBezTo>
                    <a:cubicBezTo>
                      <a:pt x="594" y="538"/>
                      <a:pt x="593" y="539"/>
                      <a:pt x="591" y="541"/>
                    </a:cubicBezTo>
                    <a:close/>
                  </a:path>
                </a:pathLst>
              </a:custGeom>
              <a:solidFill>
                <a:srgbClr val="FEE6E7"/>
              </a:solidFill>
              <a:ln w="1905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58" name="Freeform 35">
                <a:extLst>
                  <a:ext uri="{FF2B5EF4-FFF2-40B4-BE49-F238E27FC236}">
                    <a16:creationId xmlns:a16="http://schemas.microsoft.com/office/drawing/2014/main" id="{AD510579-5607-6053-0F7A-B8DE7D6B386C}"/>
                  </a:ext>
                </a:extLst>
              </p:cNvPr>
              <p:cNvSpPr>
                <a:spLocks/>
              </p:cNvSpPr>
              <p:nvPr/>
            </p:nvSpPr>
            <p:spPr bwMode="gray">
              <a:xfrm>
                <a:off x="-3552826" y="6399213"/>
                <a:ext cx="311150" cy="284163"/>
              </a:xfrm>
              <a:custGeom>
                <a:avLst/>
                <a:gdLst>
                  <a:gd name="T0" fmla="*/ 557 w 596"/>
                  <a:gd name="T1" fmla="*/ 543 h 546"/>
                  <a:gd name="T2" fmla="*/ 516 w 596"/>
                  <a:gd name="T3" fmla="*/ 542 h 546"/>
                  <a:gd name="T4" fmla="*/ 475 w 596"/>
                  <a:gd name="T5" fmla="*/ 543 h 546"/>
                  <a:gd name="T6" fmla="*/ 433 w 596"/>
                  <a:gd name="T7" fmla="*/ 543 h 546"/>
                  <a:gd name="T8" fmla="*/ 392 w 596"/>
                  <a:gd name="T9" fmla="*/ 542 h 546"/>
                  <a:gd name="T10" fmla="*/ 351 w 596"/>
                  <a:gd name="T11" fmla="*/ 545 h 546"/>
                  <a:gd name="T12" fmla="*/ 310 w 596"/>
                  <a:gd name="T13" fmla="*/ 544 h 546"/>
                  <a:gd name="T14" fmla="*/ 269 w 596"/>
                  <a:gd name="T15" fmla="*/ 545 h 546"/>
                  <a:gd name="T16" fmla="*/ 227 w 596"/>
                  <a:gd name="T17" fmla="*/ 541 h 546"/>
                  <a:gd name="T18" fmla="*/ 186 w 596"/>
                  <a:gd name="T19" fmla="*/ 544 h 546"/>
                  <a:gd name="T20" fmla="*/ 145 w 596"/>
                  <a:gd name="T21" fmla="*/ 542 h 546"/>
                  <a:gd name="T22" fmla="*/ 104 w 596"/>
                  <a:gd name="T23" fmla="*/ 543 h 546"/>
                  <a:gd name="T24" fmla="*/ 62 w 596"/>
                  <a:gd name="T25" fmla="*/ 545 h 546"/>
                  <a:gd name="T26" fmla="*/ 21 w 596"/>
                  <a:gd name="T27" fmla="*/ 545 h 546"/>
                  <a:gd name="T28" fmla="*/ 4 w 596"/>
                  <a:gd name="T29" fmla="*/ 519 h 546"/>
                  <a:gd name="T30" fmla="*/ 5 w 596"/>
                  <a:gd name="T31" fmla="*/ 479 h 546"/>
                  <a:gd name="T32" fmla="*/ 2 w 596"/>
                  <a:gd name="T33" fmla="*/ 438 h 546"/>
                  <a:gd name="T34" fmla="*/ 2 w 596"/>
                  <a:gd name="T35" fmla="*/ 397 h 546"/>
                  <a:gd name="T36" fmla="*/ 4 w 596"/>
                  <a:gd name="T37" fmla="*/ 356 h 546"/>
                  <a:gd name="T38" fmla="*/ 3 w 596"/>
                  <a:gd name="T39" fmla="*/ 315 h 546"/>
                  <a:gd name="T40" fmla="*/ 5 w 596"/>
                  <a:gd name="T41" fmla="*/ 274 h 546"/>
                  <a:gd name="T42" fmla="*/ 3 w 596"/>
                  <a:gd name="T43" fmla="*/ 233 h 546"/>
                  <a:gd name="T44" fmla="*/ 2 w 596"/>
                  <a:gd name="T45" fmla="*/ 192 h 546"/>
                  <a:gd name="T46" fmla="*/ 1 w 596"/>
                  <a:gd name="T47" fmla="*/ 151 h 546"/>
                  <a:gd name="T48" fmla="*/ 2 w 596"/>
                  <a:gd name="T49" fmla="*/ 110 h 546"/>
                  <a:gd name="T50" fmla="*/ 4 w 596"/>
                  <a:gd name="T51" fmla="*/ 69 h 546"/>
                  <a:gd name="T52" fmla="*/ 5 w 596"/>
                  <a:gd name="T53" fmla="*/ 28 h 546"/>
                  <a:gd name="T54" fmla="*/ 21 w 596"/>
                  <a:gd name="T55" fmla="*/ 2 h 546"/>
                  <a:gd name="T56" fmla="*/ 62 w 596"/>
                  <a:gd name="T57" fmla="*/ 3 h 546"/>
                  <a:gd name="T58" fmla="*/ 103 w 596"/>
                  <a:gd name="T59" fmla="*/ 6 h 546"/>
                  <a:gd name="T60" fmla="*/ 144 w 596"/>
                  <a:gd name="T61" fmla="*/ 4 h 546"/>
                  <a:gd name="T62" fmla="*/ 185 w 596"/>
                  <a:gd name="T63" fmla="*/ 6 h 546"/>
                  <a:gd name="T64" fmla="*/ 227 w 596"/>
                  <a:gd name="T65" fmla="*/ 2 h 546"/>
                  <a:gd name="T66" fmla="*/ 268 w 596"/>
                  <a:gd name="T67" fmla="*/ 3 h 546"/>
                  <a:gd name="T68" fmla="*/ 309 w 596"/>
                  <a:gd name="T69" fmla="*/ 5 h 546"/>
                  <a:gd name="T70" fmla="*/ 350 w 596"/>
                  <a:gd name="T71" fmla="*/ 6 h 546"/>
                  <a:gd name="T72" fmla="*/ 392 w 596"/>
                  <a:gd name="T73" fmla="*/ 5 h 546"/>
                  <a:gd name="T74" fmla="*/ 433 w 596"/>
                  <a:gd name="T75" fmla="*/ 3 h 546"/>
                  <a:gd name="T76" fmla="*/ 474 w 596"/>
                  <a:gd name="T77" fmla="*/ 3 h 546"/>
                  <a:gd name="T78" fmla="*/ 515 w 596"/>
                  <a:gd name="T79" fmla="*/ 2 h 546"/>
                  <a:gd name="T80" fmla="*/ 557 w 596"/>
                  <a:gd name="T81" fmla="*/ 4 h 546"/>
                  <a:gd name="T82" fmla="*/ 594 w 596"/>
                  <a:gd name="T83" fmla="*/ 10 h 546"/>
                  <a:gd name="T84" fmla="*/ 593 w 596"/>
                  <a:gd name="T85" fmla="*/ 51 h 546"/>
                  <a:gd name="T86" fmla="*/ 594 w 596"/>
                  <a:gd name="T87" fmla="*/ 92 h 546"/>
                  <a:gd name="T88" fmla="*/ 592 w 596"/>
                  <a:gd name="T89" fmla="*/ 133 h 546"/>
                  <a:gd name="T90" fmla="*/ 591 w 596"/>
                  <a:gd name="T91" fmla="*/ 174 h 546"/>
                  <a:gd name="T92" fmla="*/ 591 w 596"/>
                  <a:gd name="T93" fmla="*/ 215 h 546"/>
                  <a:gd name="T94" fmla="*/ 594 w 596"/>
                  <a:gd name="T95" fmla="*/ 256 h 546"/>
                  <a:gd name="T96" fmla="*/ 591 w 596"/>
                  <a:gd name="T97" fmla="*/ 297 h 546"/>
                  <a:gd name="T98" fmla="*/ 590 w 596"/>
                  <a:gd name="T99" fmla="*/ 338 h 546"/>
                  <a:gd name="T100" fmla="*/ 592 w 596"/>
                  <a:gd name="T101" fmla="*/ 379 h 546"/>
                  <a:gd name="T102" fmla="*/ 593 w 596"/>
                  <a:gd name="T103" fmla="*/ 420 h 546"/>
                  <a:gd name="T104" fmla="*/ 591 w 596"/>
                  <a:gd name="T105" fmla="*/ 461 h 546"/>
                  <a:gd name="T106" fmla="*/ 591 w 596"/>
                  <a:gd name="T107" fmla="*/ 502 h 546"/>
                  <a:gd name="T108" fmla="*/ 591 w 596"/>
                  <a:gd name="T109" fmla="*/ 542 h 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96" h="546">
                    <a:moveTo>
                      <a:pt x="591" y="542"/>
                    </a:moveTo>
                    <a:cubicBezTo>
                      <a:pt x="589" y="544"/>
                      <a:pt x="589" y="541"/>
                      <a:pt x="586" y="541"/>
                    </a:cubicBezTo>
                    <a:cubicBezTo>
                      <a:pt x="583" y="541"/>
                      <a:pt x="583" y="544"/>
                      <a:pt x="580" y="544"/>
                    </a:cubicBezTo>
                    <a:cubicBezTo>
                      <a:pt x="578" y="544"/>
                      <a:pt x="578" y="543"/>
                      <a:pt x="575" y="543"/>
                    </a:cubicBezTo>
                    <a:cubicBezTo>
                      <a:pt x="572" y="543"/>
                      <a:pt x="572" y="543"/>
                      <a:pt x="569" y="543"/>
                    </a:cubicBezTo>
                    <a:cubicBezTo>
                      <a:pt x="566" y="543"/>
                      <a:pt x="566" y="543"/>
                      <a:pt x="563" y="543"/>
                    </a:cubicBezTo>
                    <a:cubicBezTo>
                      <a:pt x="560" y="543"/>
                      <a:pt x="560" y="543"/>
                      <a:pt x="557" y="543"/>
                    </a:cubicBezTo>
                    <a:cubicBezTo>
                      <a:pt x="554" y="543"/>
                      <a:pt x="554" y="542"/>
                      <a:pt x="551" y="542"/>
                    </a:cubicBezTo>
                    <a:cubicBezTo>
                      <a:pt x="548" y="542"/>
                      <a:pt x="548" y="542"/>
                      <a:pt x="545" y="542"/>
                    </a:cubicBezTo>
                    <a:cubicBezTo>
                      <a:pt x="542" y="542"/>
                      <a:pt x="542" y="544"/>
                      <a:pt x="539" y="544"/>
                    </a:cubicBezTo>
                    <a:cubicBezTo>
                      <a:pt x="536" y="544"/>
                      <a:pt x="536" y="541"/>
                      <a:pt x="533" y="541"/>
                    </a:cubicBezTo>
                    <a:cubicBezTo>
                      <a:pt x="531" y="541"/>
                      <a:pt x="531" y="542"/>
                      <a:pt x="528" y="542"/>
                    </a:cubicBezTo>
                    <a:cubicBezTo>
                      <a:pt x="525" y="542"/>
                      <a:pt x="525" y="541"/>
                      <a:pt x="522" y="541"/>
                    </a:cubicBezTo>
                    <a:cubicBezTo>
                      <a:pt x="519" y="541"/>
                      <a:pt x="519" y="542"/>
                      <a:pt x="516" y="542"/>
                    </a:cubicBezTo>
                    <a:cubicBezTo>
                      <a:pt x="513" y="542"/>
                      <a:pt x="513" y="541"/>
                      <a:pt x="510" y="541"/>
                    </a:cubicBezTo>
                    <a:cubicBezTo>
                      <a:pt x="507" y="541"/>
                      <a:pt x="507" y="544"/>
                      <a:pt x="504" y="544"/>
                    </a:cubicBezTo>
                    <a:cubicBezTo>
                      <a:pt x="501" y="544"/>
                      <a:pt x="501" y="543"/>
                      <a:pt x="498" y="543"/>
                    </a:cubicBezTo>
                    <a:cubicBezTo>
                      <a:pt x="495" y="543"/>
                      <a:pt x="495" y="543"/>
                      <a:pt x="492" y="543"/>
                    </a:cubicBezTo>
                    <a:cubicBezTo>
                      <a:pt x="489" y="543"/>
                      <a:pt x="489" y="541"/>
                      <a:pt x="486" y="541"/>
                    </a:cubicBezTo>
                    <a:cubicBezTo>
                      <a:pt x="483" y="541"/>
                      <a:pt x="483" y="543"/>
                      <a:pt x="481" y="543"/>
                    </a:cubicBezTo>
                    <a:cubicBezTo>
                      <a:pt x="478" y="543"/>
                      <a:pt x="478" y="543"/>
                      <a:pt x="475" y="543"/>
                    </a:cubicBezTo>
                    <a:cubicBezTo>
                      <a:pt x="472" y="543"/>
                      <a:pt x="472" y="542"/>
                      <a:pt x="469" y="542"/>
                    </a:cubicBezTo>
                    <a:cubicBezTo>
                      <a:pt x="466" y="542"/>
                      <a:pt x="466" y="545"/>
                      <a:pt x="463" y="545"/>
                    </a:cubicBezTo>
                    <a:cubicBezTo>
                      <a:pt x="460" y="545"/>
                      <a:pt x="460" y="542"/>
                      <a:pt x="457" y="542"/>
                    </a:cubicBezTo>
                    <a:cubicBezTo>
                      <a:pt x="454" y="542"/>
                      <a:pt x="454" y="545"/>
                      <a:pt x="451" y="545"/>
                    </a:cubicBezTo>
                    <a:cubicBezTo>
                      <a:pt x="448" y="545"/>
                      <a:pt x="448" y="543"/>
                      <a:pt x="445" y="543"/>
                    </a:cubicBezTo>
                    <a:cubicBezTo>
                      <a:pt x="442" y="543"/>
                      <a:pt x="442" y="544"/>
                      <a:pt x="439" y="544"/>
                    </a:cubicBezTo>
                    <a:cubicBezTo>
                      <a:pt x="436" y="544"/>
                      <a:pt x="436" y="543"/>
                      <a:pt x="433" y="543"/>
                    </a:cubicBezTo>
                    <a:cubicBezTo>
                      <a:pt x="431" y="543"/>
                      <a:pt x="431" y="543"/>
                      <a:pt x="428" y="543"/>
                    </a:cubicBezTo>
                    <a:cubicBezTo>
                      <a:pt x="425" y="543"/>
                      <a:pt x="425" y="542"/>
                      <a:pt x="422" y="542"/>
                    </a:cubicBezTo>
                    <a:cubicBezTo>
                      <a:pt x="419" y="542"/>
                      <a:pt x="419" y="544"/>
                      <a:pt x="416" y="544"/>
                    </a:cubicBezTo>
                    <a:cubicBezTo>
                      <a:pt x="413" y="544"/>
                      <a:pt x="413" y="542"/>
                      <a:pt x="410" y="542"/>
                    </a:cubicBezTo>
                    <a:cubicBezTo>
                      <a:pt x="407" y="542"/>
                      <a:pt x="407" y="541"/>
                      <a:pt x="404" y="541"/>
                    </a:cubicBezTo>
                    <a:cubicBezTo>
                      <a:pt x="401" y="541"/>
                      <a:pt x="401" y="543"/>
                      <a:pt x="398" y="543"/>
                    </a:cubicBezTo>
                    <a:cubicBezTo>
                      <a:pt x="395" y="543"/>
                      <a:pt x="395" y="542"/>
                      <a:pt x="392" y="542"/>
                    </a:cubicBezTo>
                    <a:cubicBezTo>
                      <a:pt x="389" y="542"/>
                      <a:pt x="389" y="544"/>
                      <a:pt x="386" y="544"/>
                    </a:cubicBezTo>
                    <a:cubicBezTo>
                      <a:pt x="383" y="544"/>
                      <a:pt x="383" y="542"/>
                      <a:pt x="380" y="542"/>
                    </a:cubicBezTo>
                    <a:cubicBezTo>
                      <a:pt x="378" y="542"/>
                      <a:pt x="378" y="543"/>
                      <a:pt x="375" y="543"/>
                    </a:cubicBezTo>
                    <a:cubicBezTo>
                      <a:pt x="372" y="543"/>
                      <a:pt x="372" y="544"/>
                      <a:pt x="369" y="544"/>
                    </a:cubicBezTo>
                    <a:cubicBezTo>
                      <a:pt x="366" y="544"/>
                      <a:pt x="366" y="542"/>
                      <a:pt x="363" y="542"/>
                    </a:cubicBezTo>
                    <a:cubicBezTo>
                      <a:pt x="360" y="542"/>
                      <a:pt x="360" y="545"/>
                      <a:pt x="357" y="545"/>
                    </a:cubicBezTo>
                    <a:cubicBezTo>
                      <a:pt x="354" y="545"/>
                      <a:pt x="354" y="545"/>
                      <a:pt x="351" y="545"/>
                    </a:cubicBezTo>
                    <a:cubicBezTo>
                      <a:pt x="348" y="545"/>
                      <a:pt x="348" y="542"/>
                      <a:pt x="345" y="542"/>
                    </a:cubicBezTo>
                    <a:cubicBezTo>
                      <a:pt x="342" y="542"/>
                      <a:pt x="342" y="542"/>
                      <a:pt x="339" y="542"/>
                    </a:cubicBezTo>
                    <a:cubicBezTo>
                      <a:pt x="336" y="542"/>
                      <a:pt x="336" y="542"/>
                      <a:pt x="333" y="542"/>
                    </a:cubicBezTo>
                    <a:cubicBezTo>
                      <a:pt x="330" y="542"/>
                      <a:pt x="330" y="543"/>
                      <a:pt x="328" y="543"/>
                    </a:cubicBezTo>
                    <a:cubicBezTo>
                      <a:pt x="325" y="543"/>
                      <a:pt x="325" y="541"/>
                      <a:pt x="322" y="541"/>
                    </a:cubicBezTo>
                    <a:cubicBezTo>
                      <a:pt x="319" y="541"/>
                      <a:pt x="319" y="544"/>
                      <a:pt x="316" y="544"/>
                    </a:cubicBezTo>
                    <a:cubicBezTo>
                      <a:pt x="313" y="544"/>
                      <a:pt x="313" y="544"/>
                      <a:pt x="310" y="544"/>
                    </a:cubicBezTo>
                    <a:cubicBezTo>
                      <a:pt x="307" y="544"/>
                      <a:pt x="307" y="541"/>
                      <a:pt x="304" y="541"/>
                    </a:cubicBezTo>
                    <a:cubicBezTo>
                      <a:pt x="301" y="541"/>
                      <a:pt x="301" y="544"/>
                      <a:pt x="298" y="544"/>
                    </a:cubicBezTo>
                    <a:cubicBezTo>
                      <a:pt x="295" y="544"/>
                      <a:pt x="295" y="545"/>
                      <a:pt x="292" y="545"/>
                    </a:cubicBezTo>
                    <a:cubicBezTo>
                      <a:pt x="289" y="545"/>
                      <a:pt x="289" y="542"/>
                      <a:pt x="286" y="542"/>
                    </a:cubicBezTo>
                    <a:cubicBezTo>
                      <a:pt x="283" y="542"/>
                      <a:pt x="283" y="543"/>
                      <a:pt x="280" y="543"/>
                    </a:cubicBezTo>
                    <a:cubicBezTo>
                      <a:pt x="277" y="543"/>
                      <a:pt x="277" y="541"/>
                      <a:pt x="274" y="541"/>
                    </a:cubicBezTo>
                    <a:cubicBezTo>
                      <a:pt x="272" y="541"/>
                      <a:pt x="272" y="545"/>
                      <a:pt x="269" y="545"/>
                    </a:cubicBezTo>
                    <a:cubicBezTo>
                      <a:pt x="266" y="545"/>
                      <a:pt x="266" y="544"/>
                      <a:pt x="263" y="544"/>
                    </a:cubicBezTo>
                    <a:cubicBezTo>
                      <a:pt x="260" y="544"/>
                      <a:pt x="260" y="545"/>
                      <a:pt x="257" y="545"/>
                    </a:cubicBezTo>
                    <a:cubicBezTo>
                      <a:pt x="254" y="545"/>
                      <a:pt x="254" y="542"/>
                      <a:pt x="251" y="542"/>
                    </a:cubicBezTo>
                    <a:cubicBezTo>
                      <a:pt x="248" y="542"/>
                      <a:pt x="248" y="543"/>
                      <a:pt x="245" y="543"/>
                    </a:cubicBezTo>
                    <a:cubicBezTo>
                      <a:pt x="242" y="543"/>
                      <a:pt x="242" y="541"/>
                      <a:pt x="239" y="541"/>
                    </a:cubicBezTo>
                    <a:cubicBezTo>
                      <a:pt x="236" y="541"/>
                      <a:pt x="236" y="544"/>
                      <a:pt x="233" y="544"/>
                    </a:cubicBezTo>
                    <a:cubicBezTo>
                      <a:pt x="230" y="544"/>
                      <a:pt x="230" y="541"/>
                      <a:pt x="227" y="541"/>
                    </a:cubicBezTo>
                    <a:cubicBezTo>
                      <a:pt x="224" y="541"/>
                      <a:pt x="224" y="544"/>
                      <a:pt x="221" y="544"/>
                    </a:cubicBezTo>
                    <a:cubicBezTo>
                      <a:pt x="219" y="544"/>
                      <a:pt x="219" y="542"/>
                      <a:pt x="216" y="542"/>
                    </a:cubicBezTo>
                    <a:cubicBezTo>
                      <a:pt x="213" y="542"/>
                      <a:pt x="213" y="542"/>
                      <a:pt x="210" y="542"/>
                    </a:cubicBezTo>
                    <a:cubicBezTo>
                      <a:pt x="207" y="542"/>
                      <a:pt x="207" y="544"/>
                      <a:pt x="204" y="544"/>
                    </a:cubicBezTo>
                    <a:cubicBezTo>
                      <a:pt x="201" y="544"/>
                      <a:pt x="201" y="543"/>
                      <a:pt x="198" y="543"/>
                    </a:cubicBezTo>
                    <a:cubicBezTo>
                      <a:pt x="195" y="543"/>
                      <a:pt x="195" y="544"/>
                      <a:pt x="192" y="544"/>
                    </a:cubicBezTo>
                    <a:cubicBezTo>
                      <a:pt x="189" y="544"/>
                      <a:pt x="189" y="544"/>
                      <a:pt x="186" y="544"/>
                    </a:cubicBezTo>
                    <a:cubicBezTo>
                      <a:pt x="183" y="544"/>
                      <a:pt x="183" y="542"/>
                      <a:pt x="180" y="542"/>
                    </a:cubicBezTo>
                    <a:cubicBezTo>
                      <a:pt x="177" y="542"/>
                      <a:pt x="177" y="544"/>
                      <a:pt x="174" y="544"/>
                    </a:cubicBezTo>
                    <a:cubicBezTo>
                      <a:pt x="171" y="544"/>
                      <a:pt x="171" y="544"/>
                      <a:pt x="168" y="544"/>
                    </a:cubicBezTo>
                    <a:cubicBezTo>
                      <a:pt x="166" y="544"/>
                      <a:pt x="166" y="544"/>
                      <a:pt x="163" y="544"/>
                    </a:cubicBezTo>
                    <a:cubicBezTo>
                      <a:pt x="160" y="544"/>
                      <a:pt x="160" y="542"/>
                      <a:pt x="157" y="542"/>
                    </a:cubicBezTo>
                    <a:cubicBezTo>
                      <a:pt x="154" y="542"/>
                      <a:pt x="154" y="543"/>
                      <a:pt x="151" y="543"/>
                    </a:cubicBezTo>
                    <a:cubicBezTo>
                      <a:pt x="148" y="543"/>
                      <a:pt x="148" y="542"/>
                      <a:pt x="145" y="542"/>
                    </a:cubicBezTo>
                    <a:cubicBezTo>
                      <a:pt x="142" y="542"/>
                      <a:pt x="142" y="542"/>
                      <a:pt x="139" y="542"/>
                    </a:cubicBezTo>
                    <a:cubicBezTo>
                      <a:pt x="136" y="542"/>
                      <a:pt x="136" y="542"/>
                      <a:pt x="133" y="542"/>
                    </a:cubicBezTo>
                    <a:cubicBezTo>
                      <a:pt x="130" y="542"/>
                      <a:pt x="130" y="544"/>
                      <a:pt x="127" y="544"/>
                    </a:cubicBezTo>
                    <a:cubicBezTo>
                      <a:pt x="124" y="544"/>
                      <a:pt x="124" y="545"/>
                      <a:pt x="121" y="545"/>
                    </a:cubicBezTo>
                    <a:cubicBezTo>
                      <a:pt x="118" y="545"/>
                      <a:pt x="118" y="542"/>
                      <a:pt x="115" y="542"/>
                    </a:cubicBezTo>
                    <a:cubicBezTo>
                      <a:pt x="112" y="542"/>
                      <a:pt x="112" y="545"/>
                      <a:pt x="110" y="545"/>
                    </a:cubicBezTo>
                    <a:cubicBezTo>
                      <a:pt x="107" y="545"/>
                      <a:pt x="107" y="543"/>
                      <a:pt x="104" y="543"/>
                    </a:cubicBezTo>
                    <a:cubicBezTo>
                      <a:pt x="101" y="543"/>
                      <a:pt x="101" y="545"/>
                      <a:pt x="98" y="545"/>
                    </a:cubicBezTo>
                    <a:cubicBezTo>
                      <a:pt x="95" y="545"/>
                      <a:pt x="95" y="543"/>
                      <a:pt x="92" y="543"/>
                    </a:cubicBezTo>
                    <a:cubicBezTo>
                      <a:pt x="89" y="543"/>
                      <a:pt x="89" y="544"/>
                      <a:pt x="86" y="544"/>
                    </a:cubicBezTo>
                    <a:cubicBezTo>
                      <a:pt x="83" y="544"/>
                      <a:pt x="83" y="541"/>
                      <a:pt x="80" y="541"/>
                    </a:cubicBezTo>
                    <a:cubicBezTo>
                      <a:pt x="77" y="541"/>
                      <a:pt x="77" y="545"/>
                      <a:pt x="74" y="545"/>
                    </a:cubicBezTo>
                    <a:cubicBezTo>
                      <a:pt x="71" y="545"/>
                      <a:pt x="71" y="541"/>
                      <a:pt x="68" y="541"/>
                    </a:cubicBezTo>
                    <a:cubicBezTo>
                      <a:pt x="65" y="541"/>
                      <a:pt x="65" y="545"/>
                      <a:pt x="62" y="545"/>
                    </a:cubicBezTo>
                    <a:cubicBezTo>
                      <a:pt x="59" y="545"/>
                      <a:pt x="59" y="543"/>
                      <a:pt x="56" y="543"/>
                    </a:cubicBezTo>
                    <a:cubicBezTo>
                      <a:pt x="53" y="543"/>
                      <a:pt x="53" y="544"/>
                      <a:pt x="51" y="544"/>
                    </a:cubicBezTo>
                    <a:cubicBezTo>
                      <a:pt x="48" y="544"/>
                      <a:pt x="48" y="541"/>
                      <a:pt x="45" y="541"/>
                    </a:cubicBezTo>
                    <a:cubicBezTo>
                      <a:pt x="42" y="541"/>
                      <a:pt x="42" y="541"/>
                      <a:pt x="39" y="541"/>
                    </a:cubicBezTo>
                    <a:cubicBezTo>
                      <a:pt x="36" y="541"/>
                      <a:pt x="36" y="543"/>
                      <a:pt x="33" y="543"/>
                    </a:cubicBezTo>
                    <a:cubicBezTo>
                      <a:pt x="30" y="543"/>
                      <a:pt x="30" y="543"/>
                      <a:pt x="27" y="543"/>
                    </a:cubicBezTo>
                    <a:cubicBezTo>
                      <a:pt x="24" y="543"/>
                      <a:pt x="24" y="545"/>
                      <a:pt x="21" y="545"/>
                    </a:cubicBezTo>
                    <a:cubicBezTo>
                      <a:pt x="18" y="545"/>
                      <a:pt x="18" y="542"/>
                      <a:pt x="15" y="542"/>
                    </a:cubicBezTo>
                    <a:cubicBezTo>
                      <a:pt x="12" y="542"/>
                      <a:pt x="12" y="541"/>
                      <a:pt x="9" y="541"/>
                    </a:cubicBezTo>
                    <a:cubicBezTo>
                      <a:pt x="6" y="541"/>
                      <a:pt x="4" y="546"/>
                      <a:pt x="2" y="544"/>
                    </a:cubicBezTo>
                    <a:cubicBezTo>
                      <a:pt x="0" y="542"/>
                      <a:pt x="1" y="540"/>
                      <a:pt x="1" y="537"/>
                    </a:cubicBezTo>
                    <a:cubicBezTo>
                      <a:pt x="1" y="534"/>
                      <a:pt x="5" y="534"/>
                      <a:pt x="5" y="531"/>
                    </a:cubicBezTo>
                    <a:cubicBezTo>
                      <a:pt x="5" y="528"/>
                      <a:pt x="4" y="528"/>
                      <a:pt x="4" y="525"/>
                    </a:cubicBezTo>
                    <a:cubicBezTo>
                      <a:pt x="4" y="522"/>
                      <a:pt x="4" y="522"/>
                      <a:pt x="4" y="519"/>
                    </a:cubicBezTo>
                    <a:cubicBezTo>
                      <a:pt x="4" y="517"/>
                      <a:pt x="5" y="517"/>
                      <a:pt x="5" y="514"/>
                    </a:cubicBezTo>
                    <a:cubicBezTo>
                      <a:pt x="5" y="511"/>
                      <a:pt x="5" y="511"/>
                      <a:pt x="5" y="508"/>
                    </a:cubicBezTo>
                    <a:cubicBezTo>
                      <a:pt x="5" y="505"/>
                      <a:pt x="2" y="505"/>
                      <a:pt x="2" y="502"/>
                    </a:cubicBezTo>
                    <a:cubicBezTo>
                      <a:pt x="2" y="499"/>
                      <a:pt x="1" y="499"/>
                      <a:pt x="1" y="496"/>
                    </a:cubicBezTo>
                    <a:cubicBezTo>
                      <a:pt x="1" y="493"/>
                      <a:pt x="1" y="493"/>
                      <a:pt x="1" y="490"/>
                    </a:cubicBezTo>
                    <a:cubicBezTo>
                      <a:pt x="1" y="487"/>
                      <a:pt x="1" y="487"/>
                      <a:pt x="1" y="484"/>
                    </a:cubicBezTo>
                    <a:cubicBezTo>
                      <a:pt x="1" y="481"/>
                      <a:pt x="5" y="481"/>
                      <a:pt x="5" y="479"/>
                    </a:cubicBezTo>
                    <a:cubicBezTo>
                      <a:pt x="5" y="476"/>
                      <a:pt x="4" y="476"/>
                      <a:pt x="4" y="473"/>
                    </a:cubicBezTo>
                    <a:cubicBezTo>
                      <a:pt x="4" y="470"/>
                      <a:pt x="3" y="470"/>
                      <a:pt x="3" y="467"/>
                    </a:cubicBezTo>
                    <a:cubicBezTo>
                      <a:pt x="3" y="464"/>
                      <a:pt x="2" y="464"/>
                      <a:pt x="2" y="461"/>
                    </a:cubicBezTo>
                    <a:cubicBezTo>
                      <a:pt x="2" y="458"/>
                      <a:pt x="1" y="458"/>
                      <a:pt x="1" y="455"/>
                    </a:cubicBezTo>
                    <a:cubicBezTo>
                      <a:pt x="1" y="452"/>
                      <a:pt x="3" y="452"/>
                      <a:pt x="3" y="449"/>
                    </a:cubicBezTo>
                    <a:cubicBezTo>
                      <a:pt x="3" y="446"/>
                      <a:pt x="5" y="446"/>
                      <a:pt x="5" y="444"/>
                    </a:cubicBezTo>
                    <a:cubicBezTo>
                      <a:pt x="5" y="441"/>
                      <a:pt x="2" y="441"/>
                      <a:pt x="2" y="438"/>
                    </a:cubicBezTo>
                    <a:cubicBezTo>
                      <a:pt x="2" y="435"/>
                      <a:pt x="1" y="435"/>
                      <a:pt x="1" y="432"/>
                    </a:cubicBezTo>
                    <a:cubicBezTo>
                      <a:pt x="1" y="429"/>
                      <a:pt x="1" y="429"/>
                      <a:pt x="1" y="426"/>
                    </a:cubicBezTo>
                    <a:cubicBezTo>
                      <a:pt x="1" y="423"/>
                      <a:pt x="5" y="423"/>
                      <a:pt x="5" y="420"/>
                    </a:cubicBezTo>
                    <a:cubicBezTo>
                      <a:pt x="5" y="417"/>
                      <a:pt x="1" y="417"/>
                      <a:pt x="1" y="414"/>
                    </a:cubicBezTo>
                    <a:cubicBezTo>
                      <a:pt x="1" y="411"/>
                      <a:pt x="2" y="411"/>
                      <a:pt x="2" y="408"/>
                    </a:cubicBezTo>
                    <a:cubicBezTo>
                      <a:pt x="2" y="405"/>
                      <a:pt x="2" y="405"/>
                      <a:pt x="2" y="403"/>
                    </a:cubicBezTo>
                    <a:cubicBezTo>
                      <a:pt x="2" y="400"/>
                      <a:pt x="2" y="400"/>
                      <a:pt x="2" y="397"/>
                    </a:cubicBezTo>
                    <a:cubicBezTo>
                      <a:pt x="2" y="394"/>
                      <a:pt x="4" y="394"/>
                      <a:pt x="4" y="391"/>
                    </a:cubicBezTo>
                    <a:cubicBezTo>
                      <a:pt x="4" y="388"/>
                      <a:pt x="3" y="388"/>
                      <a:pt x="3" y="385"/>
                    </a:cubicBezTo>
                    <a:cubicBezTo>
                      <a:pt x="3" y="382"/>
                      <a:pt x="3" y="382"/>
                      <a:pt x="3" y="379"/>
                    </a:cubicBezTo>
                    <a:cubicBezTo>
                      <a:pt x="3" y="376"/>
                      <a:pt x="3" y="376"/>
                      <a:pt x="3" y="373"/>
                    </a:cubicBezTo>
                    <a:cubicBezTo>
                      <a:pt x="3" y="370"/>
                      <a:pt x="4" y="370"/>
                      <a:pt x="4" y="367"/>
                    </a:cubicBezTo>
                    <a:cubicBezTo>
                      <a:pt x="4" y="365"/>
                      <a:pt x="4" y="365"/>
                      <a:pt x="4" y="362"/>
                    </a:cubicBezTo>
                    <a:cubicBezTo>
                      <a:pt x="4" y="359"/>
                      <a:pt x="4" y="359"/>
                      <a:pt x="4" y="356"/>
                    </a:cubicBezTo>
                    <a:cubicBezTo>
                      <a:pt x="4" y="353"/>
                      <a:pt x="5" y="353"/>
                      <a:pt x="5" y="350"/>
                    </a:cubicBezTo>
                    <a:cubicBezTo>
                      <a:pt x="5" y="347"/>
                      <a:pt x="1" y="347"/>
                      <a:pt x="1" y="344"/>
                    </a:cubicBezTo>
                    <a:cubicBezTo>
                      <a:pt x="1" y="341"/>
                      <a:pt x="2" y="341"/>
                      <a:pt x="2" y="338"/>
                    </a:cubicBezTo>
                    <a:cubicBezTo>
                      <a:pt x="2" y="335"/>
                      <a:pt x="4" y="335"/>
                      <a:pt x="4" y="332"/>
                    </a:cubicBezTo>
                    <a:cubicBezTo>
                      <a:pt x="4" y="329"/>
                      <a:pt x="1" y="329"/>
                      <a:pt x="1" y="326"/>
                    </a:cubicBezTo>
                    <a:cubicBezTo>
                      <a:pt x="1" y="324"/>
                      <a:pt x="4" y="324"/>
                      <a:pt x="4" y="321"/>
                    </a:cubicBezTo>
                    <a:cubicBezTo>
                      <a:pt x="4" y="318"/>
                      <a:pt x="3" y="318"/>
                      <a:pt x="3" y="315"/>
                    </a:cubicBezTo>
                    <a:cubicBezTo>
                      <a:pt x="3" y="312"/>
                      <a:pt x="2" y="312"/>
                      <a:pt x="2" y="309"/>
                    </a:cubicBezTo>
                    <a:cubicBezTo>
                      <a:pt x="2" y="306"/>
                      <a:pt x="4" y="306"/>
                      <a:pt x="4" y="303"/>
                    </a:cubicBezTo>
                    <a:cubicBezTo>
                      <a:pt x="4" y="300"/>
                      <a:pt x="5" y="300"/>
                      <a:pt x="5" y="297"/>
                    </a:cubicBezTo>
                    <a:cubicBezTo>
                      <a:pt x="5" y="294"/>
                      <a:pt x="3" y="294"/>
                      <a:pt x="3" y="291"/>
                    </a:cubicBezTo>
                    <a:cubicBezTo>
                      <a:pt x="3" y="288"/>
                      <a:pt x="5" y="288"/>
                      <a:pt x="5" y="285"/>
                    </a:cubicBezTo>
                    <a:cubicBezTo>
                      <a:pt x="5" y="283"/>
                      <a:pt x="5" y="283"/>
                      <a:pt x="5" y="280"/>
                    </a:cubicBezTo>
                    <a:cubicBezTo>
                      <a:pt x="5" y="277"/>
                      <a:pt x="5" y="277"/>
                      <a:pt x="5" y="274"/>
                    </a:cubicBezTo>
                    <a:cubicBezTo>
                      <a:pt x="5" y="271"/>
                      <a:pt x="4" y="271"/>
                      <a:pt x="4" y="268"/>
                    </a:cubicBezTo>
                    <a:cubicBezTo>
                      <a:pt x="4" y="265"/>
                      <a:pt x="5" y="265"/>
                      <a:pt x="5" y="262"/>
                    </a:cubicBezTo>
                    <a:cubicBezTo>
                      <a:pt x="5" y="259"/>
                      <a:pt x="5" y="259"/>
                      <a:pt x="5" y="256"/>
                    </a:cubicBezTo>
                    <a:cubicBezTo>
                      <a:pt x="5" y="253"/>
                      <a:pt x="3" y="253"/>
                      <a:pt x="3" y="250"/>
                    </a:cubicBezTo>
                    <a:cubicBezTo>
                      <a:pt x="3" y="247"/>
                      <a:pt x="3" y="247"/>
                      <a:pt x="3" y="244"/>
                    </a:cubicBezTo>
                    <a:cubicBezTo>
                      <a:pt x="3" y="242"/>
                      <a:pt x="4" y="242"/>
                      <a:pt x="4" y="239"/>
                    </a:cubicBezTo>
                    <a:cubicBezTo>
                      <a:pt x="4" y="236"/>
                      <a:pt x="3" y="236"/>
                      <a:pt x="3" y="233"/>
                    </a:cubicBezTo>
                    <a:cubicBezTo>
                      <a:pt x="3" y="230"/>
                      <a:pt x="4" y="230"/>
                      <a:pt x="4" y="227"/>
                    </a:cubicBezTo>
                    <a:cubicBezTo>
                      <a:pt x="4" y="224"/>
                      <a:pt x="5" y="224"/>
                      <a:pt x="5" y="221"/>
                    </a:cubicBezTo>
                    <a:cubicBezTo>
                      <a:pt x="5" y="218"/>
                      <a:pt x="2" y="218"/>
                      <a:pt x="2" y="215"/>
                    </a:cubicBezTo>
                    <a:cubicBezTo>
                      <a:pt x="2" y="212"/>
                      <a:pt x="3" y="212"/>
                      <a:pt x="3" y="209"/>
                    </a:cubicBezTo>
                    <a:cubicBezTo>
                      <a:pt x="3" y="206"/>
                      <a:pt x="2" y="206"/>
                      <a:pt x="2" y="203"/>
                    </a:cubicBezTo>
                    <a:cubicBezTo>
                      <a:pt x="2" y="201"/>
                      <a:pt x="3" y="201"/>
                      <a:pt x="3" y="198"/>
                    </a:cubicBezTo>
                    <a:cubicBezTo>
                      <a:pt x="3" y="195"/>
                      <a:pt x="2" y="195"/>
                      <a:pt x="2" y="192"/>
                    </a:cubicBezTo>
                    <a:cubicBezTo>
                      <a:pt x="2" y="189"/>
                      <a:pt x="3" y="189"/>
                      <a:pt x="3" y="186"/>
                    </a:cubicBezTo>
                    <a:cubicBezTo>
                      <a:pt x="3" y="183"/>
                      <a:pt x="5" y="183"/>
                      <a:pt x="5" y="180"/>
                    </a:cubicBezTo>
                    <a:cubicBezTo>
                      <a:pt x="5" y="177"/>
                      <a:pt x="5" y="177"/>
                      <a:pt x="5" y="174"/>
                    </a:cubicBezTo>
                    <a:cubicBezTo>
                      <a:pt x="5" y="171"/>
                      <a:pt x="2" y="171"/>
                      <a:pt x="2" y="168"/>
                    </a:cubicBezTo>
                    <a:cubicBezTo>
                      <a:pt x="2" y="165"/>
                      <a:pt x="1" y="165"/>
                      <a:pt x="1" y="162"/>
                    </a:cubicBezTo>
                    <a:cubicBezTo>
                      <a:pt x="1" y="160"/>
                      <a:pt x="2" y="160"/>
                      <a:pt x="2" y="157"/>
                    </a:cubicBezTo>
                    <a:cubicBezTo>
                      <a:pt x="2" y="154"/>
                      <a:pt x="1" y="154"/>
                      <a:pt x="1" y="151"/>
                    </a:cubicBezTo>
                    <a:cubicBezTo>
                      <a:pt x="1" y="148"/>
                      <a:pt x="3" y="148"/>
                      <a:pt x="3" y="145"/>
                    </a:cubicBezTo>
                    <a:cubicBezTo>
                      <a:pt x="3" y="142"/>
                      <a:pt x="4" y="142"/>
                      <a:pt x="4" y="139"/>
                    </a:cubicBezTo>
                    <a:cubicBezTo>
                      <a:pt x="4" y="136"/>
                      <a:pt x="5" y="136"/>
                      <a:pt x="5" y="133"/>
                    </a:cubicBezTo>
                    <a:cubicBezTo>
                      <a:pt x="5" y="130"/>
                      <a:pt x="3" y="130"/>
                      <a:pt x="3" y="127"/>
                    </a:cubicBezTo>
                    <a:cubicBezTo>
                      <a:pt x="3" y="124"/>
                      <a:pt x="3" y="124"/>
                      <a:pt x="3" y="121"/>
                    </a:cubicBezTo>
                    <a:cubicBezTo>
                      <a:pt x="3" y="119"/>
                      <a:pt x="4" y="119"/>
                      <a:pt x="4" y="116"/>
                    </a:cubicBezTo>
                    <a:cubicBezTo>
                      <a:pt x="4" y="113"/>
                      <a:pt x="2" y="113"/>
                      <a:pt x="2" y="110"/>
                    </a:cubicBezTo>
                    <a:cubicBezTo>
                      <a:pt x="2" y="107"/>
                      <a:pt x="5" y="107"/>
                      <a:pt x="5" y="104"/>
                    </a:cubicBezTo>
                    <a:cubicBezTo>
                      <a:pt x="5" y="101"/>
                      <a:pt x="3" y="101"/>
                      <a:pt x="3" y="98"/>
                    </a:cubicBezTo>
                    <a:cubicBezTo>
                      <a:pt x="3" y="95"/>
                      <a:pt x="2" y="95"/>
                      <a:pt x="2" y="92"/>
                    </a:cubicBezTo>
                    <a:cubicBezTo>
                      <a:pt x="2" y="89"/>
                      <a:pt x="4" y="89"/>
                      <a:pt x="4" y="86"/>
                    </a:cubicBezTo>
                    <a:cubicBezTo>
                      <a:pt x="4" y="83"/>
                      <a:pt x="4" y="83"/>
                      <a:pt x="4" y="80"/>
                    </a:cubicBezTo>
                    <a:cubicBezTo>
                      <a:pt x="4" y="77"/>
                      <a:pt x="4" y="77"/>
                      <a:pt x="4" y="75"/>
                    </a:cubicBezTo>
                    <a:cubicBezTo>
                      <a:pt x="4" y="72"/>
                      <a:pt x="4" y="72"/>
                      <a:pt x="4" y="69"/>
                    </a:cubicBezTo>
                    <a:cubicBezTo>
                      <a:pt x="4" y="66"/>
                      <a:pt x="3" y="66"/>
                      <a:pt x="3" y="63"/>
                    </a:cubicBezTo>
                    <a:cubicBezTo>
                      <a:pt x="3" y="60"/>
                      <a:pt x="4" y="60"/>
                      <a:pt x="4" y="57"/>
                    </a:cubicBezTo>
                    <a:cubicBezTo>
                      <a:pt x="4" y="54"/>
                      <a:pt x="5" y="54"/>
                      <a:pt x="5" y="51"/>
                    </a:cubicBezTo>
                    <a:cubicBezTo>
                      <a:pt x="5" y="48"/>
                      <a:pt x="4" y="48"/>
                      <a:pt x="4" y="45"/>
                    </a:cubicBezTo>
                    <a:cubicBezTo>
                      <a:pt x="4" y="42"/>
                      <a:pt x="2" y="42"/>
                      <a:pt x="2" y="39"/>
                    </a:cubicBezTo>
                    <a:cubicBezTo>
                      <a:pt x="2" y="36"/>
                      <a:pt x="3" y="36"/>
                      <a:pt x="3" y="33"/>
                    </a:cubicBezTo>
                    <a:cubicBezTo>
                      <a:pt x="3" y="31"/>
                      <a:pt x="5" y="31"/>
                      <a:pt x="5" y="28"/>
                    </a:cubicBezTo>
                    <a:cubicBezTo>
                      <a:pt x="5" y="25"/>
                      <a:pt x="5" y="25"/>
                      <a:pt x="5" y="22"/>
                    </a:cubicBezTo>
                    <a:cubicBezTo>
                      <a:pt x="5" y="19"/>
                      <a:pt x="4" y="19"/>
                      <a:pt x="4" y="16"/>
                    </a:cubicBezTo>
                    <a:cubicBezTo>
                      <a:pt x="4" y="13"/>
                      <a:pt x="3" y="13"/>
                      <a:pt x="3" y="10"/>
                    </a:cubicBezTo>
                    <a:cubicBezTo>
                      <a:pt x="3" y="7"/>
                      <a:pt x="0" y="5"/>
                      <a:pt x="2" y="3"/>
                    </a:cubicBezTo>
                    <a:cubicBezTo>
                      <a:pt x="4" y="1"/>
                      <a:pt x="6" y="5"/>
                      <a:pt x="9" y="5"/>
                    </a:cubicBezTo>
                    <a:cubicBezTo>
                      <a:pt x="12" y="5"/>
                      <a:pt x="12" y="4"/>
                      <a:pt x="15" y="4"/>
                    </a:cubicBezTo>
                    <a:cubicBezTo>
                      <a:pt x="18" y="4"/>
                      <a:pt x="18" y="2"/>
                      <a:pt x="21" y="2"/>
                    </a:cubicBezTo>
                    <a:cubicBezTo>
                      <a:pt x="24" y="2"/>
                      <a:pt x="24" y="5"/>
                      <a:pt x="27" y="5"/>
                    </a:cubicBezTo>
                    <a:cubicBezTo>
                      <a:pt x="30" y="5"/>
                      <a:pt x="30" y="4"/>
                      <a:pt x="33" y="4"/>
                    </a:cubicBezTo>
                    <a:cubicBezTo>
                      <a:pt x="35" y="4"/>
                      <a:pt x="35" y="5"/>
                      <a:pt x="38" y="5"/>
                    </a:cubicBezTo>
                    <a:cubicBezTo>
                      <a:pt x="41" y="5"/>
                      <a:pt x="41" y="2"/>
                      <a:pt x="44" y="2"/>
                    </a:cubicBezTo>
                    <a:cubicBezTo>
                      <a:pt x="47" y="2"/>
                      <a:pt x="47" y="4"/>
                      <a:pt x="50" y="4"/>
                    </a:cubicBezTo>
                    <a:cubicBezTo>
                      <a:pt x="53" y="4"/>
                      <a:pt x="53" y="5"/>
                      <a:pt x="56" y="5"/>
                    </a:cubicBezTo>
                    <a:cubicBezTo>
                      <a:pt x="59" y="5"/>
                      <a:pt x="59" y="3"/>
                      <a:pt x="62" y="3"/>
                    </a:cubicBezTo>
                    <a:cubicBezTo>
                      <a:pt x="65" y="3"/>
                      <a:pt x="65" y="4"/>
                      <a:pt x="68" y="4"/>
                    </a:cubicBezTo>
                    <a:cubicBezTo>
                      <a:pt x="71" y="4"/>
                      <a:pt x="71" y="3"/>
                      <a:pt x="74" y="3"/>
                    </a:cubicBezTo>
                    <a:cubicBezTo>
                      <a:pt x="77" y="3"/>
                      <a:pt x="77" y="4"/>
                      <a:pt x="80" y="4"/>
                    </a:cubicBezTo>
                    <a:cubicBezTo>
                      <a:pt x="83" y="4"/>
                      <a:pt x="83" y="3"/>
                      <a:pt x="85" y="3"/>
                    </a:cubicBezTo>
                    <a:cubicBezTo>
                      <a:pt x="88" y="3"/>
                      <a:pt x="88" y="6"/>
                      <a:pt x="91" y="6"/>
                    </a:cubicBezTo>
                    <a:cubicBezTo>
                      <a:pt x="94" y="6"/>
                      <a:pt x="94" y="6"/>
                      <a:pt x="97" y="6"/>
                    </a:cubicBezTo>
                    <a:cubicBezTo>
                      <a:pt x="100" y="6"/>
                      <a:pt x="100" y="6"/>
                      <a:pt x="103" y="6"/>
                    </a:cubicBezTo>
                    <a:cubicBezTo>
                      <a:pt x="106" y="6"/>
                      <a:pt x="106" y="2"/>
                      <a:pt x="109" y="2"/>
                    </a:cubicBezTo>
                    <a:cubicBezTo>
                      <a:pt x="112" y="2"/>
                      <a:pt x="112" y="4"/>
                      <a:pt x="115" y="4"/>
                    </a:cubicBezTo>
                    <a:cubicBezTo>
                      <a:pt x="118" y="4"/>
                      <a:pt x="118" y="3"/>
                      <a:pt x="121" y="3"/>
                    </a:cubicBezTo>
                    <a:cubicBezTo>
                      <a:pt x="124" y="3"/>
                      <a:pt x="124" y="3"/>
                      <a:pt x="127" y="3"/>
                    </a:cubicBezTo>
                    <a:cubicBezTo>
                      <a:pt x="130" y="3"/>
                      <a:pt x="130" y="4"/>
                      <a:pt x="132" y="4"/>
                    </a:cubicBezTo>
                    <a:cubicBezTo>
                      <a:pt x="135" y="4"/>
                      <a:pt x="135" y="6"/>
                      <a:pt x="138" y="6"/>
                    </a:cubicBezTo>
                    <a:cubicBezTo>
                      <a:pt x="141" y="6"/>
                      <a:pt x="141" y="4"/>
                      <a:pt x="144" y="4"/>
                    </a:cubicBezTo>
                    <a:cubicBezTo>
                      <a:pt x="147" y="4"/>
                      <a:pt x="147" y="6"/>
                      <a:pt x="150" y="6"/>
                    </a:cubicBezTo>
                    <a:cubicBezTo>
                      <a:pt x="153" y="6"/>
                      <a:pt x="153" y="5"/>
                      <a:pt x="156" y="5"/>
                    </a:cubicBezTo>
                    <a:cubicBezTo>
                      <a:pt x="159" y="5"/>
                      <a:pt x="159" y="5"/>
                      <a:pt x="162" y="5"/>
                    </a:cubicBezTo>
                    <a:cubicBezTo>
                      <a:pt x="165" y="5"/>
                      <a:pt x="165" y="3"/>
                      <a:pt x="168" y="3"/>
                    </a:cubicBezTo>
                    <a:cubicBezTo>
                      <a:pt x="171" y="3"/>
                      <a:pt x="171" y="4"/>
                      <a:pt x="174" y="4"/>
                    </a:cubicBezTo>
                    <a:cubicBezTo>
                      <a:pt x="177" y="4"/>
                      <a:pt x="177" y="5"/>
                      <a:pt x="180" y="5"/>
                    </a:cubicBezTo>
                    <a:cubicBezTo>
                      <a:pt x="182" y="5"/>
                      <a:pt x="182" y="6"/>
                      <a:pt x="185" y="6"/>
                    </a:cubicBezTo>
                    <a:cubicBezTo>
                      <a:pt x="188" y="6"/>
                      <a:pt x="188" y="4"/>
                      <a:pt x="191" y="4"/>
                    </a:cubicBezTo>
                    <a:cubicBezTo>
                      <a:pt x="194" y="4"/>
                      <a:pt x="194" y="3"/>
                      <a:pt x="197" y="3"/>
                    </a:cubicBezTo>
                    <a:cubicBezTo>
                      <a:pt x="200" y="3"/>
                      <a:pt x="200" y="3"/>
                      <a:pt x="203" y="3"/>
                    </a:cubicBezTo>
                    <a:cubicBezTo>
                      <a:pt x="206" y="3"/>
                      <a:pt x="206" y="4"/>
                      <a:pt x="209" y="4"/>
                    </a:cubicBezTo>
                    <a:cubicBezTo>
                      <a:pt x="212" y="4"/>
                      <a:pt x="212" y="5"/>
                      <a:pt x="215" y="5"/>
                    </a:cubicBezTo>
                    <a:cubicBezTo>
                      <a:pt x="218" y="5"/>
                      <a:pt x="218" y="5"/>
                      <a:pt x="221" y="5"/>
                    </a:cubicBezTo>
                    <a:cubicBezTo>
                      <a:pt x="224" y="5"/>
                      <a:pt x="224" y="2"/>
                      <a:pt x="227" y="2"/>
                    </a:cubicBezTo>
                    <a:cubicBezTo>
                      <a:pt x="230" y="2"/>
                      <a:pt x="230" y="5"/>
                      <a:pt x="232" y="5"/>
                    </a:cubicBezTo>
                    <a:cubicBezTo>
                      <a:pt x="235" y="5"/>
                      <a:pt x="235" y="2"/>
                      <a:pt x="238" y="2"/>
                    </a:cubicBezTo>
                    <a:cubicBezTo>
                      <a:pt x="241" y="2"/>
                      <a:pt x="241" y="6"/>
                      <a:pt x="244" y="6"/>
                    </a:cubicBezTo>
                    <a:cubicBezTo>
                      <a:pt x="247" y="6"/>
                      <a:pt x="247" y="4"/>
                      <a:pt x="250" y="4"/>
                    </a:cubicBezTo>
                    <a:cubicBezTo>
                      <a:pt x="253" y="4"/>
                      <a:pt x="253" y="3"/>
                      <a:pt x="256" y="3"/>
                    </a:cubicBezTo>
                    <a:cubicBezTo>
                      <a:pt x="259" y="3"/>
                      <a:pt x="259" y="5"/>
                      <a:pt x="262" y="5"/>
                    </a:cubicBezTo>
                    <a:cubicBezTo>
                      <a:pt x="265" y="5"/>
                      <a:pt x="265" y="3"/>
                      <a:pt x="268" y="3"/>
                    </a:cubicBezTo>
                    <a:cubicBezTo>
                      <a:pt x="271" y="3"/>
                      <a:pt x="271" y="5"/>
                      <a:pt x="274" y="5"/>
                    </a:cubicBezTo>
                    <a:cubicBezTo>
                      <a:pt x="277" y="5"/>
                      <a:pt x="277" y="6"/>
                      <a:pt x="280" y="6"/>
                    </a:cubicBezTo>
                    <a:cubicBezTo>
                      <a:pt x="283" y="6"/>
                      <a:pt x="283" y="4"/>
                      <a:pt x="286" y="4"/>
                    </a:cubicBezTo>
                    <a:cubicBezTo>
                      <a:pt x="288" y="4"/>
                      <a:pt x="288" y="4"/>
                      <a:pt x="291" y="4"/>
                    </a:cubicBezTo>
                    <a:cubicBezTo>
                      <a:pt x="294" y="4"/>
                      <a:pt x="294" y="4"/>
                      <a:pt x="297" y="4"/>
                    </a:cubicBezTo>
                    <a:cubicBezTo>
                      <a:pt x="300" y="4"/>
                      <a:pt x="300" y="2"/>
                      <a:pt x="303" y="2"/>
                    </a:cubicBezTo>
                    <a:cubicBezTo>
                      <a:pt x="306" y="2"/>
                      <a:pt x="306" y="5"/>
                      <a:pt x="309" y="5"/>
                    </a:cubicBezTo>
                    <a:cubicBezTo>
                      <a:pt x="312" y="5"/>
                      <a:pt x="312" y="5"/>
                      <a:pt x="315" y="5"/>
                    </a:cubicBezTo>
                    <a:cubicBezTo>
                      <a:pt x="318" y="5"/>
                      <a:pt x="318" y="4"/>
                      <a:pt x="321" y="4"/>
                    </a:cubicBezTo>
                    <a:cubicBezTo>
                      <a:pt x="324" y="4"/>
                      <a:pt x="324" y="3"/>
                      <a:pt x="327" y="3"/>
                    </a:cubicBezTo>
                    <a:cubicBezTo>
                      <a:pt x="330" y="3"/>
                      <a:pt x="330" y="4"/>
                      <a:pt x="333" y="4"/>
                    </a:cubicBezTo>
                    <a:cubicBezTo>
                      <a:pt x="336" y="4"/>
                      <a:pt x="336" y="2"/>
                      <a:pt x="339" y="2"/>
                    </a:cubicBezTo>
                    <a:cubicBezTo>
                      <a:pt x="341" y="2"/>
                      <a:pt x="341" y="3"/>
                      <a:pt x="344" y="3"/>
                    </a:cubicBezTo>
                    <a:cubicBezTo>
                      <a:pt x="347" y="3"/>
                      <a:pt x="347" y="6"/>
                      <a:pt x="350" y="6"/>
                    </a:cubicBezTo>
                    <a:cubicBezTo>
                      <a:pt x="353" y="6"/>
                      <a:pt x="353" y="4"/>
                      <a:pt x="356" y="4"/>
                    </a:cubicBezTo>
                    <a:cubicBezTo>
                      <a:pt x="359" y="4"/>
                      <a:pt x="359" y="5"/>
                      <a:pt x="362" y="5"/>
                    </a:cubicBezTo>
                    <a:cubicBezTo>
                      <a:pt x="365" y="5"/>
                      <a:pt x="365" y="4"/>
                      <a:pt x="368" y="4"/>
                    </a:cubicBezTo>
                    <a:cubicBezTo>
                      <a:pt x="371" y="4"/>
                      <a:pt x="371" y="3"/>
                      <a:pt x="374" y="3"/>
                    </a:cubicBezTo>
                    <a:cubicBezTo>
                      <a:pt x="377" y="3"/>
                      <a:pt x="377" y="2"/>
                      <a:pt x="380" y="2"/>
                    </a:cubicBezTo>
                    <a:cubicBezTo>
                      <a:pt x="383" y="2"/>
                      <a:pt x="383" y="3"/>
                      <a:pt x="386" y="3"/>
                    </a:cubicBezTo>
                    <a:cubicBezTo>
                      <a:pt x="389" y="3"/>
                      <a:pt x="389" y="5"/>
                      <a:pt x="392" y="5"/>
                    </a:cubicBezTo>
                    <a:cubicBezTo>
                      <a:pt x="395" y="5"/>
                      <a:pt x="395" y="4"/>
                      <a:pt x="397" y="4"/>
                    </a:cubicBezTo>
                    <a:cubicBezTo>
                      <a:pt x="400" y="4"/>
                      <a:pt x="400" y="2"/>
                      <a:pt x="403" y="2"/>
                    </a:cubicBezTo>
                    <a:cubicBezTo>
                      <a:pt x="406" y="2"/>
                      <a:pt x="406" y="2"/>
                      <a:pt x="409" y="2"/>
                    </a:cubicBezTo>
                    <a:cubicBezTo>
                      <a:pt x="412" y="2"/>
                      <a:pt x="412" y="4"/>
                      <a:pt x="415" y="4"/>
                    </a:cubicBezTo>
                    <a:cubicBezTo>
                      <a:pt x="418" y="4"/>
                      <a:pt x="418" y="5"/>
                      <a:pt x="421" y="5"/>
                    </a:cubicBezTo>
                    <a:cubicBezTo>
                      <a:pt x="424" y="5"/>
                      <a:pt x="424" y="6"/>
                      <a:pt x="427" y="6"/>
                    </a:cubicBezTo>
                    <a:cubicBezTo>
                      <a:pt x="430" y="6"/>
                      <a:pt x="430" y="3"/>
                      <a:pt x="433" y="3"/>
                    </a:cubicBezTo>
                    <a:cubicBezTo>
                      <a:pt x="436" y="3"/>
                      <a:pt x="436" y="2"/>
                      <a:pt x="439" y="2"/>
                    </a:cubicBezTo>
                    <a:cubicBezTo>
                      <a:pt x="442" y="2"/>
                      <a:pt x="442" y="4"/>
                      <a:pt x="445" y="4"/>
                    </a:cubicBezTo>
                    <a:cubicBezTo>
                      <a:pt x="447" y="4"/>
                      <a:pt x="447" y="5"/>
                      <a:pt x="450" y="5"/>
                    </a:cubicBezTo>
                    <a:cubicBezTo>
                      <a:pt x="453" y="5"/>
                      <a:pt x="453" y="2"/>
                      <a:pt x="456" y="2"/>
                    </a:cubicBezTo>
                    <a:cubicBezTo>
                      <a:pt x="459" y="2"/>
                      <a:pt x="459" y="3"/>
                      <a:pt x="462" y="3"/>
                    </a:cubicBezTo>
                    <a:cubicBezTo>
                      <a:pt x="465" y="3"/>
                      <a:pt x="465" y="2"/>
                      <a:pt x="468" y="2"/>
                    </a:cubicBezTo>
                    <a:cubicBezTo>
                      <a:pt x="471" y="2"/>
                      <a:pt x="471" y="3"/>
                      <a:pt x="474" y="3"/>
                    </a:cubicBezTo>
                    <a:cubicBezTo>
                      <a:pt x="477" y="3"/>
                      <a:pt x="477" y="2"/>
                      <a:pt x="480" y="2"/>
                    </a:cubicBezTo>
                    <a:cubicBezTo>
                      <a:pt x="483" y="2"/>
                      <a:pt x="483" y="5"/>
                      <a:pt x="486" y="5"/>
                    </a:cubicBezTo>
                    <a:cubicBezTo>
                      <a:pt x="489" y="5"/>
                      <a:pt x="489" y="2"/>
                      <a:pt x="492" y="2"/>
                    </a:cubicBezTo>
                    <a:cubicBezTo>
                      <a:pt x="495" y="2"/>
                      <a:pt x="495" y="3"/>
                      <a:pt x="498" y="3"/>
                    </a:cubicBezTo>
                    <a:cubicBezTo>
                      <a:pt x="501" y="3"/>
                      <a:pt x="501" y="6"/>
                      <a:pt x="504" y="6"/>
                    </a:cubicBezTo>
                    <a:cubicBezTo>
                      <a:pt x="506" y="6"/>
                      <a:pt x="506" y="2"/>
                      <a:pt x="509" y="2"/>
                    </a:cubicBezTo>
                    <a:cubicBezTo>
                      <a:pt x="512" y="2"/>
                      <a:pt x="512" y="2"/>
                      <a:pt x="515" y="2"/>
                    </a:cubicBezTo>
                    <a:cubicBezTo>
                      <a:pt x="518" y="2"/>
                      <a:pt x="518" y="3"/>
                      <a:pt x="521" y="3"/>
                    </a:cubicBezTo>
                    <a:cubicBezTo>
                      <a:pt x="524" y="3"/>
                      <a:pt x="524" y="4"/>
                      <a:pt x="527" y="4"/>
                    </a:cubicBezTo>
                    <a:cubicBezTo>
                      <a:pt x="530" y="4"/>
                      <a:pt x="530" y="6"/>
                      <a:pt x="533" y="6"/>
                    </a:cubicBezTo>
                    <a:cubicBezTo>
                      <a:pt x="536" y="6"/>
                      <a:pt x="536" y="2"/>
                      <a:pt x="539" y="2"/>
                    </a:cubicBezTo>
                    <a:cubicBezTo>
                      <a:pt x="542" y="2"/>
                      <a:pt x="542" y="3"/>
                      <a:pt x="545" y="3"/>
                    </a:cubicBezTo>
                    <a:cubicBezTo>
                      <a:pt x="548" y="3"/>
                      <a:pt x="548" y="3"/>
                      <a:pt x="551" y="3"/>
                    </a:cubicBezTo>
                    <a:cubicBezTo>
                      <a:pt x="554" y="3"/>
                      <a:pt x="554" y="4"/>
                      <a:pt x="557" y="4"/>
                    </a:cubicBezTo>
                    <a:cubicBezTo>
                      <a:pt x="560" y="4"/>
                      <a:pt x="560" y="2"/>
                      <a:pt x="563" y="2"/>
                    </a:cubicBezTo>
                    <a:cubicBezTo>
                      <a:pt x="566" y="2"/>
                      <a:pt x="566" y="6"/>
                      <a:pt x="568" y="6"/>
                    </a:cubicBezTo>
                    <a:cubicBezTo>
                      <a:pt x="571" y="6"/>
                      <a:pt x="571" y="5"/>
                      <a:pt x="574" y="5"/>
                    </a:cubicBezTo>
                    <a:cubicBezTo>
                      <a:pt x="577" y="5"/>
                      <a:pt x="577" y="4"/>
                      <a:pt x="580" y="4"/>
                    </a:cubicBezTo>
                    <a:cubicBezTo>
                      <a:pt x="583" y="4"/>
                      <a:pt x="583" y="5"/>
                      <a:pt x="586" y="5"/>
                    </a:cubicBezTo>
                    <a:cubicBezTo>
                      <a:pt x="589" y="5"/>
                      <a:pt x="592" y="0"/>
                      <a:pt x="594" y="3"/>
                    </a:cubicBezTo>
                    <a:cubicBezTo>
                      <a:pt x="596" y="5"/>
                      <a:pt x="594" y="7"/>
                      <a:pt x="594" y="10"/>
                    </a:cubicBezTo>
                    <a:cubicBezTo>
                      <a:pt x="594" y="13"/>
                      <a:pt x="590" y="13"/>
                      <a:pt x="590" y="16"/>
                    </a:cubicBezTo>
                    <a:cubicBezTo>
                      <a:pt x="590" y="19"/>
                      <a:pt x="590" y="19"/>
                      <a:pt x="590" y="22"/>
                    </a:cubicBezTo>
                    <a:cubicBezTo>
                      <a:pt x="590" y="24"/>
                      <a:pt x="590" y="24"/>
                      <a:pt x="590" y="27"/>
                    </a:cubicBezTo>
                    <a:cubicBezTo>
                      <a:pt x="590" y="30"/>
                      <a:pt x="591" y="30"/>
                      <a:pt x="591" y="33"/>
                    </a:cubicBezTo>
                    <a:cubicBezTo>
                      <a:pt x="591" y="36"/>
                      <a:pt x="591" y="36"/>
                      <a:pt x="591" y="39"/>
                    </a:cubicBezTo>
                    <a:cubicBezTo>
                      <a:pt x="591" y="42"/>
                      <a:pt x="594" y="42"/>
                      <a:pt x="594" y="45"/>
                    </a:cubicBezTo>
                    <a:cubicBezTo>
                      <a:pt x="594" y="48"/>
                      <a:pt x="593" y="48"/>
                      <a:pt x="593" y="51"/>
                    </a:cubicBezTo>
                    <a:cubicBezTo>
                      <a:pt x="593" y="54"/>
                      <a:pt x="590" y="54"/>
                      <a:pt x="590" y="57"/>
                    </a:cubicBezTo>
                    <a:cubicBezTo>
                      <a:pt x="590" y="60"/>
                      <a:pt x="590" y="60"/>
                      <a:pt x="590" y="63"/>
                    </a:cubicBezTo>
                    <a:cubicBezTo>
                      <a:pt x="590" y="65"/>
                      <a:pt x="593" y="65"/>
                      <a:pt x="593" y="68"/>
                    </a:cubicBezTo>
                    <a:cubicBezTo>
                      <a:pt x="593" y="71"/>
                      <a:pt x="592" y="71"/>
                      <a:pt x="592" y="74"/>
                    </a:cubicBezTo>
                    <a:cubicBezTo>
                      <a:pt x="592" y="77"/>
                      <a:pt x="593" y="77"/>
                      <a:pt x="593" y="80"/>
                    </a:cubicBezTo>
                    <a:cubicBezTo>
                      <a:pt x="593" y="83"/>
                      <a:pt x="592" y="83"/>
                      <a:pt x="592" y="86"/>
                    </a:cubicBezTo>
                    <a:cubicBezTo>
                      <a:pt x="592" y="89"/>
                      <a:pt x="594" y="89"/>
                      <a:pt x="594" y="92"/>
                    </a:cubicBezTo>
                    <a:cubicBezTo>
                      <a:pt x="594" y="95"/>
                      <a:pt x="591" y="95"/>
                      <a:pt x="591" y="98"/>
                    </a:cubicBezTo>
                    <a:cubicBezTo>
                      <a:pt x="591" y="100"/>
                      <a:pt x="594" y="100"/>
                      <a:pt x="594" y="103"/>
                    </a:cubicBezTo>
                    <a:cubicBezTo>
                      <a:pt x="594" y="106"/>
                      <a:pt x="593" y="106"/>
                      <a:pt x="593" y="109"/>
                    </a:cubicBezTo>
                    <a:cubicBezTo>
                      <a:pt x="593" y="112"/>
                      <a:pt x="593" y="112"/>
                      <a:pt x="593" y="115"/>
                    </a:cubicBezTo>
                    <a:cubicBezTo>
                      <a:pt x="593" y="118"/>
                      <a:pt x="592" y="118"/>
                      <a:pt x="592" y="121"/>
                    </a:cubicBezTo>
                    <a:cubicBezTo>
                      <a:pt x="592" y="124"/>
                      <a:pt x="590" y="124"/>
                      <a:pt x="590" y="127"/>
                    </a:cubicBezTo>
                    <a:cubicBezTo>
                      <a:pt x="590" y="130"/>
                      <a:pt x="592" y="130"/>
                      <a:pt x="592" y="133"/>
                    </a:cubicBezTo>
                    <a:cubicBezTo>
                      <a:pt x="592" y="136"/>
                      <a:pt x="593" y="136"/>
                      <a:pt x="593" y="139"/>
                    </a:cubicBezTo>
                    <a:cubicBezTo>
                      <a:pt x="593" y="141"/>
                      <a:pt x="592" y="141"/>
                      <a:pt x="592" y="144"/>
                    </a:cubicBezTo>
                    <a:cubicBezTo>
                      <a:pt x="592" y="147"/>
                      <a:pt x="591" y="147"/>
                      <a:pt x="591" y="150"/>
                    </a:cubicBezTo>
                    <a:cubicBezTo>
                      <a:pt x="591" y="153"/>
                      <a:pt x="591" y="153"/>
                      <a:pt x="591" y="156"/>
                    </a:cubicBezTo>
                    <a:cubicBezTo>
                      <a:pt x="591" y="159"/>
                      <a:pt x="592" y="159"/>
                      <a:pt x="592" y="162"/>
                    </a:cubicBezTo>
                    <a:cubicBezTo>
                      <a:pt x="592" y="165"/>
                      <a:pt x="592" y="165"/>
                      <a:pt x="592" y="168"/>
                    </a:cubicBezTo>
                    <a:cubicBezTo>
                      <a:pt x="592" y="171"/>
                      <a:pt x="591" y="171"/>
                      <a:pt x="591" y="174"/>
                    </a:cubicBezTo>
                    <a:cubicBezTo>
                      <a:pt x="591" y="177"/>
                      <a:pt x="593" y="177"/>
                      <a:pt x="593" y="179"/>
                    </a:cubicBezTo>
                    <a:cubicBezTo>
                      <a:pt x="593" y="182"/>
                      <a:pt x="592" y="182"/>
                      <a:pt x="592" y="185"/>
                    </a:cubicBezTo>
                    <a:cubicBezTo>
                      <a:pt x="592" y="188"/>
                      <a:pt x="594" y="188"/>
                      <a:pt x="594" y="191"/>
                    </a:cubicBezTo>
                    <a:cubicBezTo>
                      <a:pt x="594" y="194"/>
                      <a:pt x="592" y="194"/>
                      <a:pt x="592" y="197"/>
                    </a:cubicBezTo>
                    <a:cubicBezTo>
                      <a:pt x="592" y="200"/>
                      <a:pt x="592" y="200"/>
                      <a:pt x="592" y="203"/>
                    </a:cubicBezTo>
                    <a:cubicBezTo>
                      <a:pt x="592" y="206"/>
                      <a:pt x="590" y="206"/>
                      <a:pt x="590" y="209"/>
                    </a:cubicBezTo>
                    <a:cubicBezTo>
                      <a:pt x="590" y="212"/>
                      <a:pt x="591" y="212"/>
                      <a:pt x="591" y="215"/>
                    </a:cubicBezTo>
                    <a:cubicBezTo>
                      <a:pt x="591" y="218"/>
                      <a:pt x="590" y="218"/>
                      <a:pt x="590" y="220"/>
                    </a:cubicBezTo>
                    <a:cubicBezTo>
                      <a:pt x="590" y="223"/>
                      <a:pt x="590" y="223"/>
                      <a:pt x="590" y="226"/>
                    </a:cubicBezTo>
                    <a:cubicBezTo>
                      <a:pt x="590" y="229"/>
                      <a:pt x="593" y="229"/>
                      <a:pt x="593" y="232"/>
                    </a:cubicBezTo>
                    <a:cubicBezTo>
                      <a:pt x="593" y="235"/>
                      <a:pt x="590" y="235"/>
                      <a:pt x="590" y="238"/>
                    </a:cubicBezTo>
                    <a:cubicBezTo>
                      <a:pt x="590" y="241"/>
                      <a:pt x="594" y="241"/>
                      <a:pt x="594" y="244"/>
                    </a:cubicBezTo>
                    <a:cubicBezTo>
                      <a:pt x="594" y="247"/>
                      <a:pt x="592" y="247"/>
                      <a:pt x="592" y="250"/>
                    </a:cubicBezTo>
                    <a:cubicBezTo>
                      <a:pt x="592" y="253"/>
                      <a:pt x="594" y="253"/>
                      <a:pt x="594" y="256"/>
                    </a:cubicBezTo>
                    <a:cubicBezTo>
                      <a:pt x="594" y="258"/>
                      <a:pt x="590" y="258"/>
                      <a:pt x="590" y="261"/>
                    </a:cubicBezTo>
                    <a:cubicBezTo>
                      <a:pt x="590" y="264"/>
                      <a:pt x="594" y="264"/>
                      <a:pt x="594" y="267"/>
                    </a:cubicBezTo>
                    <a:cubicBezTo>
                      <a:pt x="594" y="270"/>
                      <a:pt x="592" y="270"/>
                      <a:pt x="592" y="273"/>
                    </a:cubicBezTo>
                    <a:cubicBezTo>
                      <a:pt x="592" y="276"/>
                      <a:pt x="591" y="276"/>
                      <a:pt x="591" y="279"/>
                    </a:cubicBezTo>
                    <a:cubicBezTo>
                      <a:pt x="591" y="282"/>
                      <a:pt x="591" y="282"/>
                      <a:pt x="591" y="285"/>
                    </a:cubicBezTo>
                    <a:cubicBezTo>
                      <a:pt x="591" y="288"/>
                      <a:pt x="590" y="288"/>
                      <a:pt x="590" y="291"/>
                    </a:cubicBezTo>
                    <a:cubicBezTo>
                      <a:pt x="590" y="294"/>
                      <a:pt x="591" y="294"/>
                      <a:pt x="591" y="297"/>
                    </a:cubicBezTo>
                    <a:cubicBezTo>
                      <a:pt x="591" y="300"/>
                      <a:pt x="592" y="300"/>
                      <a:pt x="592" y="302"/>
                    </a:cubicBezTo>
                    <a:cubicBezTo>
                      <a:pt x="592" y="305"/>
                      <a:pt x="591" y="305"/>
                      <a:pt x="591" y="308"/>
                    </a:cubicBezTo>
                    <a:cubicBezTo>
                      <a:pt x="591" y="311"/>
                      <a:pt x="591" y="311"/>
                      <a:pt x="591" y="314"/>
                    </a:cubicBezTo>
                    <a:cubicBezTo>
                      <a:pt x="591" y="317"/>
                      <a:pt x="591" y="317"/>
                      <a:pt x="591" y="320"/>
                    </a:cubicBezTo>
                    <a:cubicBezTo>
                      <a:pt x="591" y="323"/>
                      <a:pt x="590" y="323"/>
                      <a:pt x="590" y="326"/>
                    </a:cubicBezTo>
                    <a:cubicBezTo>
                      <a:pt x="590" y="329"/>
                      <a:pt x="591" y="329"/>
                      <a:pt x="591" y="332"/>
                    </a:cubicBezTo>
                    <a:cubicBezTo>
                      <a:pt x="591" y="335"/>
                      <a:pt x="590" y="335"/>
                      <a:pt x="590" y="338"/>
                    </a:cubicBezTo>
                    <a:cubicBezTo>
                      <a:pt x="590" y="341"/>
                      <a:pt x="592" y="341"/>
                      <a:pt x="592" y="343"/>
                    </a:cubicBezTo>
                    <a:cubicBezTo>
                      <a:pt x="592" y="346"/>
                      <a:pt x="591" y="346"/>
                      <a:pt x="591" y="349"/>
                    </a:cubicBezTo>
                    <a:cubicBezTo>
                      <a:pt x="591" y="352"/>
                      <a:pt x="592" y="352"/>
                      <a:pt x="592" y="355"/>
                    </a:cubicBezTo>
                    <a:cubicBezTo>
                      <a:pt x="592" y="358"/>
                      <a:pt x="593" y="358"/>
                      <a:pt x="593" y="361"/>
                    </a:cubicBezTo>
                    <a:cubicBezTo>
                      <a:pt x="593" y="364"/>
                      <a:pt x="593" y="364"/>
                      <a:pt x="593" y="367"/>
                    </a:cubicBezTo>
                    <a:cubicBezTo>
                      <a:pt x="593" y="370"/>
                      <a:pt x="591" y="370"/>
                      <a:pt x="591" y="373"/>
                    </a:cubicBezTo>
                    <a:cubicBezTo>
                      <a:pt x="591" y="376"/>
                      <a:pt x="592" y="376"/>
                      <a:pt x="592" y="379"/>
                    </a:cubicBezTo>
                    <a:cubicBezTo>
                      <a:pt x="592" y="381"/>
                      <a:pt x="593" y="381"/>
                      <a:pt x="593" y="384"/>
                    </a:cubicBezTo>
                    <a:cubicBezTo>
                      <a:pt x="593" y="387"/>
                      <a:pt x="593" y="387"/>
                      <a:pt x="593" y="390"/>
                    </a:cubicBezTo>
                    <a:cubicBezTo>
                      <a:pt x="593" y="393"/>
                      <a:pt x="592" y="393"/>
                      <a:pt x="592" y="396"/>
                    </a:cubicBezTo>
                    <a:cubicBezTo>
                      <a:pt x="592" y="399"/>
                      <a:pt x="591" y="399"/>
                      <a:pt x="591" y="402"/>
                    </a:cubicBezTo>
                    <a:cubicBezTo>
                      <a:pt x="591" y="405"/>
                      <a:pt x="591" y="405"/>
                      <a:pt x="591" y="408"/>
                    </a:cubicBezTo>
                    <a:cubicBezTo>
                      <a:pt x="591" y="411"/>
                      <a:pt x="591" y="411"/>
                      <a:pt x="591" y="414"/>
                    </a:cubicBezTo>
                    <a:cubicBezTo>
                      <a:pt x="591" y="417"/>
                      <a:pt x="593" y="417"/>
                      <a:pt x="593" y="420"/>
                    </a:cubicBezTo>
                    <a:cubicBezTo>
                      <a:pt x="593" y="422"/>
                      <a:pt x="594" y="422"/>
                      <a:pt x="594" y="425"/>
                    </a:cubicBezTo>
                    <a:cubicBezTo>
                      <a:pt x="594" y="428"/>
                      <a:pt x="592" y="428"/>
                      <a:pt x="592" y="431"/>
                    </a:cubicBezTo>
                    <a:cubicBezTo>
                      <a:pt x="592" y="434"/>
                      <a:pt x="590" y="434"/>
                      <a:pt x="590" y="437"/>
                    </a:cubicBezTo>
                    <a:cubicBezTo>
                      <a:pt x="590" y="440"/>
                      <a:pt x="591" y="440"/>
                      <a:pt x="591" y="443"/>
                    </a:cubicBezTo>
                    <a:cubicBezTo>
                      <a:pt x="591" y="446"/>
                      <a:pt x="593" y="446"/>
                      <a:pt x="593" y="449"/>
                    </a:cubicBezTo>
                    <a:cubicBezTo>
                      <a:pt x="593" y="452"/>
                      <a:pt x="593" y="452"/>
                      <a:pt x="593" y="455"/>
                    </a:cubicBezTo>
                    <a:cubicBezTo>
                      <a:pt x="593" y="458"/>
                      <a:pt x="591" y="458"/>
                      <a:pt x="591" y="461"/>
                    </a:cubicBezTo>
                    <a:cubicBezTo>
                      <a:pt x="591" y="464"/>
                      <a:pt x="592" y="464"/>
                      <a:pt x="592" y="466"/>
                    </a:cubicBezTo>
                    <a:cubicBezTo>
                      <a:pt x="592" y="469"/>
                      <a:pt x="594" y="469"/>
                      <a:pt x="594" y="472"/>
                    </a:cubicBezTo>
                    <a:cubicBezTo>
                      <a:pt x="594" y="475"/>
                      <a:pt x="591" y="475"/>
                      <a:pt x="591" y="478"/>
                    </a:cubicBezTo>
                    <a:cubicBezTo>
                      <a:pt x="591" y="481"/>
                      <a:pt x="594" y="481"/>
                      <a:pt x="594" y="484"/>
                    </a:cubicBezTo>
                    <a:cubicBezTo>
                      <a:pt x="594" y="487"/>
                      <a:pt x="590" y="487"/>
                      <a:pt x="590" y="490"/>
                    </a:cubicBezTo>
                    <a:cubicBezTo>
                      <a:pt x="590" y="493"/>
                      <a:pt x="591" y="493"/>
                      <a:pt x="591" y="496"/>
                    </a:cubicBezTo>
                    <a:cubicBezTo>
                      <a:pt x="591" y="499"/>
                      <a:pt x="591" y="499"/>
                      <a:pt x="591" y="502"/>
                    </a:cubicBezTo>
                    <a:cubicBezTo>
                      <a:pt x="591" y="505"/>
                      <a:pt x="591" y="505"/>
                      <a:pt x="591" y="508"/>
                    </a:cubicBezTo>
                    <a:cubicBezTo>
                      <a:pt x="591" y="511"/>
                      <a:pt x="592" y="511"/>
                      <a:pt x="592" y="513"/>
                    </a:cubicBezTo>
                    <a:cubicBezTo>
                      <a:pt x="592" y="516"/>
                      <a:pt x="593" y="516"/>
                      <a:pt x="593" y="519"/>
                    </a:cubicBezTo>
                    <a:cubicBezTo>
                      <a:pt x="593" y="522"/>
                      <a:pt x="594" y="522"/>
                      <a:pt x="594" y="525"/>
                    </a:cubicBezTo>
                    <a:cubicBezTo>
                      <a:pt x="594" y="528"/>
                      <a:pt x="594" y="528"/>
                      <a:pt x="594" y="531"/>
                    </a:cubicBezTo>
                    <a:cubicBezTo>
                      <a:pt x="594" y="534"/>
                      <a:pt x="593" y="534"/>
                      <a:pt x="593" y="537"/>
                    </a:cubicBezTo>
                    <a:cubicBezTo>
                      <a:pt x="594" y="539"/>
                      <a:pt x="593" y="539"/>
                      <a:pt x="591" y="542"/>
                    </a:cubicBezTo>
                    <a:close/>
                  </a:path>
                </a:pathLst>
              </a:custGeom>
              <a:solidFill>
                <a:srgbClr val="FEE6E7"/>
              </a:solidFill>
              <a:ln w="1905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59" name="Freeform 36">
                <a:extLst>
                  <a:ext uri="{FF2B5EF4-FFF2-40B4-BE49-F238E27FC236}">
                    <a16:creationId xmlns:a16="http://schemas.microsoft.com/office/drawing/2014/main" id="{8DFD2E15-E590-B9B0-0D77-937BAE74E6BB}"/>
                  </a:ext>
                </a:extLst>
              </p:cNvPr>
              <p:cNvSpPr>
                <a:spLocks/>
              </p:cNvSpPr>
              <p:nvPr/>
            </p:nvSpPr>
            <p:spPr bwMode="gray">
              <a:xfrm>
                <a:off x="-3108326" y="6400800"/>
                <a:ext cx="309563" cy="284163"/>
              </a:xfrm>
              <a:custGeom>
                <a:avLst/>
                <a:gdLst>
                  <a:gd name="T0" fmla="*/ 557 w 595"/>
                  <a:gd name="T1" fmla="*/ 540 h 546"/>
                  <a:gd name="T2" fmla="*/ 516 w 595"/>
                  <a:gd name="T3" fmla="*/ 541 h 546"/>
                  <a:gd name="T4" fmla="*/ 475 w 595"/>
                  <a:gd name="T5" fmla="*/ 544 h 546"/>
                  <a:gd name="T6" fmla="*/ 434 w 595"/>
                  <a:gd name="T7" fmla="*/ 540 h 546"/>
                  <a:gd name="T8" fmla="*/ 392 w 595"/>
                  <a:gd name="T9" fmla="*/ 544 h 546"/>
                  <a:gd name="T10" fmla="*/ 351 w 595"/>
                  <a:gd name="T11" fmla="*/ 542 h 546"/>
                  <a:gd name="T12" fmla="*/ 310 w 595"/>
                  <a:gd name="T13" fmla="*/ 543 h 546"/>
                  <a:gd name="T14" fmla="*/ 269 w 595"/>
                  <a:gd name="T15" fmla="*/ 541 h 546"/>
                  <a:gd name="T16" fmla="*/ 228 w 595"/>
                  <a:gd name="T17" fmla="*/ 542 h 546"/>
                  <a:gd name="T18" fmla="*/ 186 w 595"/>
                  <a:gd name="T19" fmla="*/ 544 h 546"/>
                  <a:gd name="T20" fmla="*/ 145 w 595"/>
                  <a:gd name="T21" fmla="*/ 542 h 546"/>
                  <a:gd name="T22" fmla="*/ 104 w 595"/>
                  <a:gd name="T23" fmla="*/ 542 h 546"/>
                  <a:gd name="T24" fmla="*/ 63 w 595"/>
                  <a:gd name="T25" fmla="*/ 540 h 546"/>
                  <a:gd name="T26" fmla="*/ 21 w 595"/>
                  <a:gd name="T27" fmla="*/ 542 h 546"/>
                  <a:gd name="T28" fmla="*/ 2 w 595"/>
                  <a:gd name="T29" fmla="*/ 519 h 546"/>
                  <a:gd name="T30" fmla="*/ 4 w 595"/>
                  <a:gd name="T31" fmla="*/ 478 h 546"/>
                  <a:gd name="T32" fmla="*/ 1 w 595"/>
                  <a:gd name="T33" fmla="*/ 437 h 546"/>
                  <a:gd name="T34" fmla="*/ 2 w 595"/>
                  <a:gd name="T35" fmla="*/ 396 h 546"/>
                  <a:gd name="T36" fmla="*/ 5 w 595"/>
                  <a:gd name="T37" fmla="*/ 355 h 546"/>
                  <a:gd name="T38" fmla="*/ 2 w 595"/>
                  <a:gd name="T39" fmla="*/ 314 h 546"/>
                  <a:gd name="T40" fmla="*/ 2 w 595"/>
                  <a:gd name="T41" fmla="*/ 273 h 546"/>
                  <a:gd name="T42" fmla="*/ 3 w 595"/>
                  <a:gd name="T43" fmla="*/ 232 h 546"/>
                  <a:gd name="T44" fmla="*/ 1 w 595"/>
                  <a:gd name="T45" fmla="*/ 191 h 546"/>
                  <a:gd name="T46" fmla="*/ 5 w 595"/>
                  <a:gd name="T47" fmla="*/ 150 h 546"/>
                  <a:gd name="T48" fmla="*/ 3 w 595"/>
                  <a:gd name="T49" fmla="*/ 109 h 546"/>
                  <a:gd name="T50" fmla="*/ 5 w 595"/>
                  <a:gd name="T51" fmla="*/ 68 h 546"/>
                  <a:gd name="T52" fmla="*/ 1 w 595"/>
                  <a:gd name="T53" fmla="*/ 27 h 546"/>
                  <a:gd name="T54" fmla="*/ 21 w 595"/>
                  <a:gd name="T55" fmla="*/ 5 h 546"/>
                  <a:gd name="T56" fmla="*/ 62 w 595"/>
                  <a:gd name="T57" fmla="*/ 2 h 546"/>
                  <a:gd name="T58" fmla="*/ 103 w 595"/>
                  <a:gd name="T59" fmla="*/ 4 h 546"/>
                  <a:gd name="T60" fmla="*/ 144 w 595"/>
                  <a:gd name="T61" fmla="*/ 4 h 546"/>
                  <a:gd name="T62" fmla="*/ 186 w 595"/>
                  <a:gd name="T63" fmla="*/ 5 h 546"/>
                  <a:gd name="T64" fmla="*/ 227 w 595"/>
                  <a:gd name="T65" fmla="*/ 4 h 546"/>
                  <a:gd name="T66" fmla="*/ 268 w 595"/>
                  <a:gd name="T67" fmla="*/ 3 h 546"/>
                  <a:gd name="T68" fmla="*/ 309 w 595"/>
                  <a:gd name="T69" fmla="*/ 2 h 546"/>
                  <a:gd name="T70" fmla="*/ 351 w 595"/>
                  <a:gd name="T71" fmla="*/ 4 h 546"/>
                  <a:gd name="T72" fmla="*/ 392 w 595"/>
                  <a:gd name="T73" fmla="*/ 4 h 546"/>
                  <a:gd name="T74" fmla="*/ 433 w 595"/>
                  <a:gd name="T75" fmla="*/ 3 h 546"/>
                  <a:gd name="T76" fmla="*/ 474 w 595"/>
                  <a:gd name="T77" fmla="*/ 3 h 546"/>
                  <a:gd name="T78" fmla="*/ 516 w 595"/>
                  <a:gd name="T79" fmla="*/ 4 h 546"/>
                  <a:gd name="T80" fmla="*/ 557 w 595"/>
                  <a:gd name="T81" fmla="*/ 5 h 546"/>
                  <a:gd name="T82" fmla="*/ 590 w 595"/>
                  <a:gd name="T83" fmla="*/ 9 h 546"/>
                  <a:gd name="T84" fmla="*/ 592 w 595"/>
                  <a:gd name="T85" fmla="*/ 50 h 546"/>
                  <a:gd name="T86" fmla="*/ 592 w 595"/>
                  <a:gd name="T87" fmla="*/ 91 h 546"/>
                  <a:gd name="T88" fmla="*/ 591 w 595"/>
                  <a:gd name="T89" fmla="*/ 132 h 546"/>
                  <a:gd name="T90" fmla="*/ 594 w 595"/>
                  <a:gd name="T91" fmla="*/ 173 h 546"/>
                  <a:gd name="T92" fmla="*/ 593 w 595"/>
                  <a:gd name="T93" fmla="*/ 214 h 546"/>
                  <a:gd name="T94" fmla="*/ 593 w 595"/>
                  <a:gd name="T95" fmla="*/ 255 h 546"/>
                  <a:gd name="T96" fmla="*/ 591 w 595"/>
                  <a:gd name="T97" fmla="*/ 296 h 546"/>
                  <a:gd name="T98" fmla="*/ 594 w 595"/>
                  <a:gd name="T99" fmla="*/ 337 h 546"/>
                  <a:gd name="T100" fmla="*/ 594 w 595"/>
                  <a:gd name="T101" fmla="*/ 378 h 546"/>
                  <a:gd name="T102" fmla="*/ 594 w 595"/>
                  <a:gd name="T103" fmla="*/ 419 h 546"/>
                  <a:gd name="T104" fmla="*/ 594 w 595"/>
                  <a:gd name="T105" fmla="*/ 460 h 546"/>
                  <a:gd name="T106" fmla="*/ 594 w 595"/>
                  <a:gd name="T107" fmla="*/ 501 h 546"/>
                  <a:gd name="T108" fmla="*/ 591 w 595"/>
                  <a:gd name="T109" fmla="*/ 541 h 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95" h="546">
                    <a:moveTo>
                      <a:pt x="591" y="541"/>
                    </a:moveTo>
                    <a:cubicBezTo>
                      <a:pt x="589" y="543"/>
                      <a:pt x="589" y="544"/>
                      <a:pt x="587" y="544"/>
                    </a:cubicBezTo>
                    <a:cubicBezTo>
                      <a:pt x="584" y="544"/>
                      <a:pt x="584" y="543"/>
                      <a:pt x="581" y="543"/>
                    </a:cubicBezTo>
                    <a:cubicBezTo>
                      <a:pt x="578" y="543"/>
                      <a:pt x="578" y="543"/>
                      <a:pt x="575" y="543"/>
                    </a:cubicBezTo>
                    <a:cubicBezTo>
                      <a:pt x="572" y="543"/>
                      <a:pt x="572" y="540"/>
                      <a:pt x="569" y="540"/>
                    </a:cubicBezTo>
                    <a:cubicBezTo>
                      <a:pt x="566" y="540"/>
                      <a:pt x="566" y="544"/>
                      <a:pt x="563" y="544"/>
                    </a:cubicBezTo>
                    <a:cubicBezTo>
                      <a:pt x="560" y="544"/>
                      <a:pt x="560" y="540"/>
                      <a:pt x="557" y="540"/>
                    </a:cubicBezTo>
                    <a:cubicBezTo>
                      <a:pt x="554" y="540"/>
                      <a:pt x="554" y="543"/>
                      <a:pt x="551" y="543"/>
                    </a:cubicBezTo>
                    <a:cubicBezTo>
                      <a:pt x="548" y="543"/>
                      <a:pt x="548" y="543"/>
                      <a:pt x="545" y="543"/>
                    </a:cubicBezTo>
                    <a:cubicBezTo>
                      <a:pt x="542" y="543"/>
                      <a:pt x="542" y="540"/>
                      <a:pt x="540" y="540"/>
                    </a:cubicBezTo>
                    <a:cubicBezTo>
                      <a:pt x="537" y="540"/>
                      <a:pt x="537" y="541"/>
                      <a:pt x="534" y="541"/>
                    </a:cubicBezTo>
                    <a:cubicBezTo>
                      <a:pt x="531" y="541"/>
                      <a:pt x="531" y="543"/>
                      <a:pt x="528" y="543"/>
                    </a:cubicBezTo>
                    <a:cubicBezTo>
                      <a:pt x="525" y="543"/>
                      <a:pt x="525" y="541"/>
                      <a:pt x="522" y="541"/>
                    </a:cubicBezTo>
                    <a:cubicBezTo>
                      <a:pt x="519" y="541"/>
                      <a:pt x="519" y="541"/>
                      <a:pt x="516" y="541"/>
                    </a:cubicBezTo>
                    <a:cubicBezTo>
                      <a:pt x="513" y="541"/>
                      <a:pt x="513" y="540"/>
                      <a:pt x="510" y="540"/>
                    </a:cubicBezTo>
                    <a:cubicBezTo>
                      <a:pt x="507" y="540"/>
                      <a:pt x="507" y="543"/>
                      <a:pt x="504" y="543"/>
                    </a:cubicBezTo>
                    <a:cubicBezTo>
                      <a:pt x="501" y="543"/>
                      <a:pt x="501" y="542"/>
                      <a:pt x="498" y="542"/>
                    </a:cubicBezTo>
                    <a:cubicBezTo>
                      <a:pt x="495" y="542"/>
                      <a:pt x="495" y="544"/>
                      <a:pt x="492" y="544"/>
                    </a:cubicBezTo>
                    <a:cubicBezTo>
                      <a:pt x="490" y="544"/>
                      <a:pt x="490" y="542"/>
                      <a:pt x="487" y="542"/>
                    </a:cubicBezTo>
                    <a:cubicBezTo>
                      <a:pt x="484" y="542"/>
                      <a:pt x="484" y="543"/>
                      <a:pt x="481" y="543"/>
                    </a:cubicBezTo>
                    <a:cubicBezTo>
                      <a:pt x="478" y="543"/>
                      <a:pt x="478" y="544"/>
                      <a:pt x="475" y="544"/>
                    </a:cubicBezTo>
                    <a:cubicBezTo>
                      <a:pt x="472" y="544"/>
                      <a:pt x="472" y="542"/>
                      <a:pt x="469" y="542"/>
                    </a:cubicBezTo>
                    <a:cubicBezTo>
                      <a:pt x="466" y="542"/>
                      <a:pt x="466" y="543"/>
                      <a:pt x="463" y="543"/>
                    </a:cubicBezTo>
                    <a:cubicBezTo>
                      <a:pt x="460" y="543"/>
                      <a:pt x="460" y="541"/>
                      <a:pt x="457" y="541"/>
                    </a:cubicBezTo>
                    <a:cubicBezTo>
                      <a:pt x="454" y="541"/>
                      <a:pt x="454" y="544"/>
                      <a:pt x="451" y="544"/>
                    </a:cubicBezTo>
                    <a:cubicBezTo>
                      <a:pt x="448" y="544"/>
                      <a:pt x="448" y="541"/>
                      <a:pt x="445" y="541"/>
                    </a:cubicBezTo>
                    <a:cubicBezTo>
                      <a:pt x="443" y="541"/>
                      <a:pt x="443" y="540"/>
                      <a:pt x="440" y="540"/>
                    </a:cubicBezTo>
                    <a:cubicBezTo>
                      <a:pt x="437" y="540"/>
                      <a:pt x="437" y="540"/>
                      <a:pt x="434" y="540"/>
                    </a:cubicBezTo>
                    <a:cubicBezTo>
                      <a:pt x="431" y="540"/>
                      <a:pt x="431" y="544"/>
                      <a:pt x="428" y="544"/>
                    </a:cubicBezTo>
                    <a:cubicBezTo>
                      <a:pt x="425" y="544"/>
                      <a:pt x="425" y="543"/>
                      <a:pt x="422" y="543"/>
                    </a:cubicBezTo>
                    <a:cubicBezTo>
                      <a:pt x="419" y="543"/>
                      <a:pt x="419" y="544"/>
                      <a:pt x="416" y="544"/>
                    </a:cubicBezTo>
                    <a:cubicBezTo>
                      <a:pt x="413" y="544"/>
                      <a:pt x="413" y="543"/>
                      <a:pt x="410" y="543"/>
                    </a:cubicBezTo>
                    <a:cubicBezTo>
                      <a:pt x="407" y="543"/>
                      <a:pt x="407" y="544"/>
                      <a:pt x="404" y="544"/>
                    </a:cubicBezTo>
                    <a:cubicBezTo>
                      <a:pt x="401" y="544"/>
                      <a:pt x="401" y="540"/>
                      <a:pt x="398" y="540"/>
                    </a:cubicBezTo>
                    <a:cubicBezTo>
                      <a:pt x="395" y="540"/>
                      <a:pt x="395" y="544"/>
                      <a:pt x="392" y="544"/>
                    </a:cubicBezTo>
                    <a:cubicBezTo>
                      <a:pt x="390" y="544"/>
                      <a:pt x="390" y="543"/>
                      <a:pt x="387" y="543"/>
                    </a:cubicBezTo>
                    <a:cubicBezTo>
                      <a:pt x="384" y="543"/>
                      <a:pt x="384" y="544"/>
                      <a:pt x="381" y="544"/>
                    </a:cubicBezTo>
                    <a:cubicBezTo>
                      <a:pt x="378" y="544"/>
                      <a:pt x="378" y="540"/>
                      <a:pt x="375" y="540"/>
                    </a:cubicBezTo>
                    <a:cubicBezTo>
                      <a:pt x="372" y="540"/>
                      <a:pt x="372" y="541"/>
                      <a:pt x="369" y="541"/>
                    </a:cubicBezTo>
                    <a:cubicBezTo>
                      <a:pt x="366" y="541"/>
                      <a:pt x="366" y="541"/>
                      <a:pt x="363" y="541"/>
                    </a:cubicBezTo>
                    <a:cubicBezTo>
                      <a:pt x="360" y="541"/>
                      <a:pt x="360" y="540"/>
                      <a:pt x="357" y="540"/>
                    </a:cubicBezTo>
                    <a:cubicBezTo>
                      <a:pt x="354" y="540"/>
                      <a:pt x="354" y="542"/>
                      <a:pt x="351" y="542"/>
                    </a:cubicBezTo>
                    <a:cubicBezTo>
                      <a:pt x="348" y="542"/>
                      <a:pt x="348" y="540"/>
                      <a:pt x="345" y="540"/>
                    </a:cubicBezTo>
                    <a:cubicBezTo>
                      <a:pt x="342" y="540"/>
                      <a:pt x="342" y="541"/>
                      <a:pt x="340" y="541"/>
                    </a:cubicBezTo>
                    <a:cubicBezTo>
                      <a:pt x="337" y="541"/>
                      <a:pt x="337" y="544"/>
                      <a:pt x="334" y="544"/>
                    </a:cubicBezTo>
                    <a:cubicBezTo>
                      <a:pt x="331" y="544"/>
                      <a:pt x="331" y="544"/>
                      <a:pt x="328" y="544"/>
                    </a:cubicBezTo>
                    <a:cubicBezTo>
                      <a:pt x="325" y="544"/>
                      <a:pt x="325" y="544"/>
                      <a:pt x="322" y="544"/>
                    </a:cubicBezTo>
                    <a:cubicBezTo>
                      <a:pt x="319" y="544"/>
                      <a:pt x="319" y="541"/>
                      <a:pt x="316" y="541"/>
                    </a:cubicBezTo>
                    <a:cubicBezTo>
                      <a:pt x="313" y="541"/>
                      <a:pt x="313" y="543"/>
                      <a:pt x="310" y="543"/>
                    </a:cubicBezTo>
                    <a:cubicBezTo>
                      <a:pt x="307" y="543"/>
                      <a:pt x="307" y="540"/>
                      <a:pt x="304" y="540"/>
                    </a:cubicBezTo>
                    <a:cubicBezTo>
                      <a:pt x="301" y="540"/>
                      <a:pt x="301" y="542"/>
                      <a:pt x="298" y="542"/>
                    </a:cubicBezTo>
                    <a:cubicBezTo>
                      <a:pt x="295" y="542"/>
                      <a:pt x="295" y="543"/>
                      <a:pt x="292" y="543"/>
                    </a:cubicBezTo>
                    <a:cubicBezTo>
                      <a:pt x="289" y="543"/>
                      <a:pt x="289" y="540"/>
                      <a:pt x="287" y="540"/>
                    </a:cubicBezTo>
                    <a:cubicBezTo>
                      <a:pt x="284" y="540"/>
                      <a:pt x="284" y="540"/>
                      <a:pt x="281" y="540"/>
                    </a:cubicBezTo>
                    <a:cubicBezTo>
                      <a:pt x="278" y="540"/>
                      <a:pt x="278" y="540"/>
                      <a:pt x="275" y="540"/>
                    </a:cubicBezTo>
                    <a:cubicBezTo>
                      <a:pt x="272" y="540"/>
                      <a:pt x="272" y="541"/>
                      <a:pt x="269" y="541"/>
                    </a:cubicBezTo>
                    <a:cubicBezTo>
                      <a:pt x="266" y="541"/>
                      <a:pt x="266" y="544"/>
                      <a:pt x="263" y="544"/>
                    </a:cubicBezTo>
                    <a:cubicBezTo>
                      <a:pt x="260" y="544"/>
                      <a:pt x="260" y="542"/>
                      <a:pt x="257" y="542"/>
                    </a:cubicBezTo>
                    <a:cubicBezTo>
                      <a:pt x="254" y="542"/>
                      <a:pt x="254" y="541"/>
                      <a:pt x="251" y="541"/>
                    </a:cubicBezTo>
                    <a:cubicBezTo>
                      <a:pt x="248" y="541"/>
                      <a:pt x="248" y="543"/>
                      <a:pt x="245" y="543"/>
                    </a:cubicBezTo>
                    <a:cubicBezTo>
                      <a:pt x="242" y="543"/>
                      <a:pt x="242" y="543"/>
                      <a:pt x="239" y="543"/>
                    </a:cubicBezTo>
                    <a:cubicBezTo>
                      <a:pt x="236" y="543"/>
                      <a:pt x="236" y="541"/>
                      <a:pt x="233" y="541"/>
                    </a:cubicBezTo>
                    <a:cubicBezTo>
                      <a:pt x="231" y="541"/>
                      <a:pt x="231" y="542"/>
                      <a:pt x="228" y="542"/>
                    </a:cubicBezTo>
                    <a:cubicBezTo>
                      <a:pt x="225" y="542"/>
                      <a:pt x="225" y="543"/>
                      <a:pt x="222" y="543"/>
                    </a:cubicBezTo>
                    <a:cubicBezTo>
                      <a:pt x="219" y="543"/>
                      <a:pt x="219" y="542"/>
                      <a:pt x="216" y="542"/>
                    </a:cubicBezTo>
                    <a:cubicBezTo>
                      <a:pt x="213" y="542"/>
                      <a:pt x="213" y="541"/>
                      <a:pt x="210" y="541"/>
                    </a:cubicBezTo>
                    <a:cubicBezTo>
                      <a:pt x="207" y="541"/>
                      <a:pt x="207" y="541"/>
                      <a:pt x="204" y="541"/>
                    </a:cubicBezTo>
                    <a:cubicBezTo>
                      <a:pt x="201" y="541"/>
                      <a:pt x="201" y="543"/>
                      <a:pt x="198" y="543"/>
                    </a:cubicBezTo>
                    <a:cubicBezTo>
                      <a:pt x="195" y="543"/>
                      <a:pt x="195" y="542"/>
                      <a:pt x="192" y="542"/>
                    </a:cubicBezTo>
                    <a:cubicBezTo>
                      <a:pt x="189" y="542"/>
                      <a:pt x="189" y="544"/>
                      <a:pt x="186" y="544"/>
                    </a:cubicBezTo>
                    <a:cubicBezTo>
                      <a:pt x="183" y="544"/>
                      <a:pt x="183" y="544"/>
                      <a:pt x="180" y="544"/>
                    </a:cubicBezTo>
                    <a:cubicBezTo>
                      <a:pt x="178" y="544"/>
                      <a:pt x="178" y="543"/>
                      <a:pt x="175" y="543"/>
                    </a:cubicBezTo>
                    <a:cubicBezTo>
                      <a:pt x="172" y="543"/>
                      <a:pt x="172" y="542"/>
                      <a:pt x="169" y="542"/>
                    </a:cubicBezTo>
                    <a:cubicBezTo>
                      <a:pt x="166" y="542"/>
                      <a:pt x="166" y="540"/>
                      <a:pt x="163" y="540"/>
                    </a:cubicBezTo>
                    <a:cubicBezTo>
                      <a:pt x="160" y="540"/>
                      <a:pt x="160" y="544"/>
                      <a:pt x="157" y="544"/>
                    </a:cubicBezTo>
                    <a:cubicBezTo>
                      <a:pt x="154" y="544"/>
                      <a:pt x="154" y="542"/>
                      <a:pt x="151" y="542"/>
                    </a:cubicBezTo>
                    <a:cubicBezTo>
                      <a:pt x="148" y="542"/>
                      <a:pt x="148" y="542"/>
                      <a:pt x="145" y="542"/>
                    </a:cubicBezTo>
                    <a:cubicBezTo>
                      <a:pt x="142" y="542"/>
                      <a:pt x="142" y="540"/>
                      <a:pt x="139" y="540"/>
                    </a:cubicBezTo>
                    <a:cubicBezTo>
                      <a:pt x="136" y="540"/>
                      <a:pt x="136" y="540"/>
                      <a:pt x="133" y="540"/>
                    </a:cubicBezTo>
                    <a:cubicBezTo>
                      <a:pt x="130" y="540"/>
                      <a:pt x="130" y="540"/>
                      <a:pt x="127" y="540"/>
                    </a:cubicBezTo>
                    <a:cubicBezTo>
                      <a:pt x="124" y="540"/>
                      <a:pt x="124" y="543"/>
                      <a:pt x="122" y="543"/>
                    </a:cubicBezTo>
                    <a:cubicBezTo>
                      <a:pt x="119" y="543"/>
                      <a:pt x="119" y="542"/>
                      <a:pt x="116" y="542"/>
                    </a:cubicBezTo>
                    <a:cubicBezTo>
                      <a:pt x="113" y="542"/>
                      <a:pt x="113" y="542"/>
                      <a:pt x="110" y="542"/>
                    </a:cubicBezTo>
                    <a:cubicBezTo>
                      <a:pt x="107" y="542"/>
                      <a:pt x="107" y="542"/>
                      <a:pt x="104" y="542"/>
                    </a:cubicBezTo>
                    <a:cubicBezTo>
                      <a:pt x="101" y="542"/>
                      <a:pt x="101" y="542"/>
                      <a:pt x="98" y="542"/>
                    </a:cubicBezTo>
                    <a:cubicBezTo>
                      <a:pt x="95" y="542"/>
                      <a:pt x="95" y="541"/>
                      <a:pt x="92" y="541"/>
                    </a:cubicBezTo>
                    <a:cubicBezTo>
                      <a:pt x="89" y="541"/>
                      <a:pt x="89" y="541"/>
                      <a:pt x="86" y="541"/>
                    </a:cubicBezTo>
                    <a:cubicBezTo>
                      <a:pt x="83" y="541"/>
                      <a:pt x="83" y="544"/>
                      <a:pt x="80" y="544"/>
                    </a:cubicBezTo>
                    <a:cubicBezTo>
                      <a:pt x="77" y="544"/>
                      <a:pt x="77" y="540"/>
                      <a:pt x="74" y="540"/>
                    </a:cubicBezTo>
                    <a:cubicBezTo>
                      <a:pt x="71" y="540"/>
                      <a:pt x="71" y="541"/>
                      <a:pt x="68" y="541"/>
                    </a:cubicBezTo>
                    <a:cubicBezTo>
                      <a:pt x="65" y="541"/>
                      <a:pt x="65" y="540"/>
                      <a:pt x="63" y="540"/>
                    </a:cubicBezTo>
                    <a:cubicBezTo>
                      <a:pt x="60" y="540"/>
                      <a:pt x="60" y="541"/>
                      <a:pt x="57" y="541"/>
                    </a:cubicBezTo>
                    <a:cubicBezTo>
                      <a:pt x="54" y="541"/>
                      <a:pt x="54" y="540"/>
                      <a:pt x="51" y="540"/>
                    </a:cubicBezTo>
                    <a:cubicBezTo>
                      <a:pt x="48" y="540"/>
                      <a:pt x="48" y="543"/>
                      <a:pt x="45" y="543"/>
                    </a:cubicBezTo>
                    <a:cubicBezTo>
                      <a:pt x="42" y="543"/>
                      <a:pt x="42" y="542"/>
                      <a:pt x="39" y="542"/>
                    </a:cubicBezTo>
                    <a:cubicBezTo>
                      <a:pt x="36" y="542"/>
                      <a:pt x="36" y="542"/>
                      <a:pt x="33" y="542"/>
                    </a:cubicBezTo>
                    <a:cubicBezTo>
                      <a:pt x="30" y="542"/>
                      <a:pt x="30" y="541"/>
                      <a:pt x="27" y="541"/>
                    </a:cubicBezTo>
                    <a:cubicBezTo>
                      <a:pt x="24" y="541"/>
                      <a:pt x="24" y="542"/>
                      <a:pt x="21" y="542"/>
                    </a:cubicBezTo>
                    <a:cubicBezTo>
                      <a:pt x="18" y="542"/>
                      <a:pt x="18" y="542"/>
                      <a:pt x="15" y="542"/>
                    </a:cubicBezTo>
                    <a:cubicBezTo>
                      <a:pt x="12" y="542"/>
                      <a:pt x="12" y="541"/>
                      <a:pt x="9" y="541"/>
                    </a:cubicBezTo>
                    <a:cubicBezTo>
                      <a:pt x="6" y="541"/>
                      <a:pt x="4" y="546"/>
                      <a:pt x="2" y="543"/>
                    </a:cubicBezTo>
                    <a:cubicBezTo>
                      <a:pt x="0" y="541"/>
                      <a:pt x="4" y="539"/>
                      <a:pt x="4" y="536"/>
                    </a:cubicBezTo>
                    <a:cubicBezTo>
                      <a:pt x="4" y="533"/>
                      <a:pt x="2" y="533"/>
                      <a:pt x="2" y="530"/>
                    </a:cubicBezTo>
                    <a:cubicBezTo>
                      <a:pt x="2" y="527"/>
                      <a:pt x="3" y="527"/>
                      <a:pt x="3" y="525"/>
                    </a:cubicBezTo>
                    <a:cubicBezTo>
                      <a:pt x="3" y="522"/>
                      <a:pt x="2" y="522"/>
                      <a:pt x="2" y="519"/>
                    </a:cubicBezTo>
                    <a:cubicBezTo>
                      <a:pt x="2" y="516"/>
                      <a:pt x="3" y="516"/>
                      <a:pt x="3" y="513"/>
                    </a:cubicBezTo>
                    <a:cubicBezTo>
                      <a:pt x="3" y="510"/>
                      <a:pt x="3" y="510"/>
                      <a:pt x="3" y="507"/>
                    </a:cubicBezTo>
                    <a:cubicBezTo>
                      <a:pt x="3" y="504"/>
                      <a:pt x="4" y="504"/>
                      <a:pt x="4" y="501"/>
                    </a:cubicBezTo>
                    <a:cubicBezTo>
                      <a:pt x="4" y="498"/>
                      <a:pt x="3" y="498"/>
                      <a:pt x="3" y="495"/>
                    </a:cubicBezTo>
                    <a:cubicBezTo>
                      <a:pt x="3" y="492"/>
                      <a:pt x="4" y="492"/>
                      <a:pt x="4" y="489"/>
                    </a:cubicBezTo>
                    <a:cubicBezTo>
                      <a:pt x="4" y="487"/>
                      <a:pt x="5" y="487"/>
                      <a:pt x="5" y="484"/>
                    </a:cubicBezTo>
                    <a:cubicBezTo>
                      <a:pt x="5" y="481"/>
                      <a:pt x="4" y="481"/>
                      <a:pt x="4" y="478"/>
                    </a:cubicBezTo>
                    <a:cubicBezTo>
                      <a:pt x="4" y="475"/>
                      <a:pt x="4" y="475"/>
                      <a:pt x="4" y="472"/>
                    </a:cubicBezTo>
                    <a:cubicBezTo>
                      <a:pt x="4" y="469"/>
                      <a:pt x="2" y="469"/>
                      <a:pt x="2" y="466"/>
                    </a:cubicBezTo>
                    <a:cubicBezTo>
                      <a:pt x="2" y="463"/>
                      <a:pt x="5" y="463"/>
                      <a:pt x="5" y="460"/>
                    </a:cubicBezTo>
                    <a:cubicBezTo>
                      <a:pt x="5" y="457"/>
                      <a:pt x="4" y="457"/>
                      <a:pt x="4" y="454"/>
                    </a:cubicBezTo>
                    <a:cubicBezTo>
                      <a:pt x="4" y="451"/>
                      <a:pt x="2" y="451"/>
                      <a:pt x="2" y="449"/>
                    </a:cubicBezTo>
                    <a:cubicBezTo>
                      <a:pt x="2" y="446"/>
                      <a:pt x="4" y="446"/>
                      <a:pt x="4" y="443"/>
                    </a:cubicBezTo>
                    <a:cubicBezTo>
                      <a:pt x="4" y="440"/>
                      <a:pt x="1" y="440"/>
                      <a:pt x="1" y="437"/>
                    </a:cubicBezTo>
                    <a:cubicBezTo>
                      <a:pt x="1" y="434"/>
                      <a:pt x="1" y="434"/>
                      <a:pt x="1" y="431"/>
                    </a:cubicBezTo>
                    <a:cubicBezTo>
                      <a:pt x="1" y="428"/>
                      <a:pt x="4" y="428"/>
                      <a:pt x="4" y="425"/>
                    </a:cubicBezTo>
                    <a:cubicBezTo>
                      <a:pt x="4" y="422"/>
                      <a:pt x="4" y="422"/>
                      <a:pt x="4" y="419"/>
                    </a:cubicBezTo>
                    <a:cubicBezTo>
                      <a:pt x="4" y="416"/>
                      <a:pt x="4" y="416"/>
                      <a:pt x="4" y="413"/>
                    </a:cubicBezTo>
                    <a:cubicBezTo>
                      <a:pt x="4" y="411"/>
                      <a:pt x="3" y="411"/>
                      <a:pt x="3" y="408"/>
                    </a:cubicBezTo>
                    <a:cubicBezTo>
                      <a:pt x="3" y="405"/>
                      <a:pt x="5" y="405"/>
                      <a:pt x="5" y="402"/>
                    </a:cubicBezTo>
                    <a:cubicBezTo>
                      <a:pt x="5" y="399"/>
                      <a:pt x="2" y="399"/>
                      <a:pt x="2" y="396"/>
                    </a:cubicBezTo>
                    <a:cubicBezTo>
                      <a:pt x="2" y="393"/>
                      <a:pt x="2" y="393"/>
                      <a:pt x="2" y="390"/>
                    </a:cubicBezTo>
                    <a:cubicBezTo>
                      <a:pt x="2" y="387"/>
                      <a:pt x="5" y="387"/>
                      <a:pt x="5" y="384"/>
                    </a:cubicBezTo>
                    <a:cubicBezTo>
                      <a:pt x="5" y="381"/>
                      <a:pt x="3" y="381"/>
                      <a:pt x="3" y="378"/>
                    </a:cubicBezTo>
                    <a:cubicBezTo>
                      <a:pt x="3" y="375"/>
                      <a:pt x="1" y="375"/>
                      <a:pt x="1" y="372"/>
                    </a:cubicBezTo>
                    <a:cubicBezTo>
                      <a:pt x="1" y="370"/>
                      <a:pt x="4" y="370"/>
                      <a:pt x="4" y="367"/>
                    </a:cubicBezTo>
                    <a:cubicBezTo>
                      <a:pt x="4" y="364"/>
                      <a:pt x="3" y="364"/>
                      <a:pt x="3" y="361"/>
                    </a:cubicBezTo>
                    <a:cubicBezTo>
                      <a:pt x="3" y="358"/>
                      <a:pt x="5" y="358"/>
                      <a:pt x="5" y="355"/>
                    </a:cubicBezTo>
                    <a:cubicBezTo>
                      <a:pt x="5" y="352"/>
                      <a:pt x="2" y="352"/>
                      <a:pt x="2" y="349"/>
                    </a:cubicBezTo>
                    <a:cubicBezTo>
                      <a:pt x="2" y="346"/>
                      <a:pt x="2" y="346"/>
                      <a:pt x="2" y="343"/>
                    </a:cubicBezTo>
                    <a:cubicBezTo>
                      <a:pt x="2" y="340"/>
                      <a:pt x="1" y="340"/>
                      <a:pt x="1" y="337"/>
                    </a:cubicBezTo>
                    <a:cubicBezTo>
                      <a:pt x="1" y="334"/>
                      <a:pt x="4" y="334"/>
                      <a:pt x="4" y="331"/>
                    </a:cubicBezTo>
                    <a:cubicBezTo>
                      <a:pt x="4" y="329"/>
                      <a:pt x="3" y="329"/>
                      <a:pt x="3" y="326"/>
                    </a:cubicBezTo>
                    <a:cubicBezTo>
                      <a:pt x="3" y="323"/>
                      <a:pt x="5" y="323"/>
                      <a:pt x="5" y="320"/>
                    </a:cubicBezTo>
                    <a:cubicBezTo>
                      <a:pt x="5" y="317"/>
                      <a:pt x="2" y="317"/>
                      <a:pt x="2" y="314"/>
                    </a:cubicBezTo>
                    <a:cubicBezTo>
                      <a:pt x="2" y="311"/>
                      <a:pt x="5" y="311"/>
                      <a:pt x="5" y="308"/>
                    </a:cubicBezTo>
                    <a:cubicBezTo>
                      <a:pt x="5" y="305"/>
                      <a:pt x="2" y="305"/>
                      <a:pt x="2" y="302"/>
                    </a:cubicBezTo>
                    <a:cubicBezTo>
                      <a:pt x="2" y="299"/>
                      <a:pt x="5" y="299"/>
                      <a:pt x="5" y="296"/>
                    </a:cubicBezTo>
                    <a:cubicBezTo>
                      <a:pt x="5" y="293"/>
                      <a:pt x="5" y="293"/>
                      <a:pt x="5" y="291"/>
                    </a:cubicBezTo>
                    <a:cubicBezTo>
                      <a:pt x="5" y="288"/>
                      <a:pt x="3" y="288"/>
                      <a:pt x="3" y="285"/>
                    </a:cubicBezTo>
                    <a:cubicBezTo>
                      <a:pt x="3" y="282"/>
                      <a:pt x="3" y="282"/>
                      <a:pt x="3" y="279"/>
                    </a:cubicBezTo>
                    <a:cubicBezTo>
                      <a:pt x="3" y="276"/>
                      <a:pt x="2" y="276"/>
                      <a:pt x="2" y="273"/>
                    </a:cubicBezTo>
                    <a:cubicBezTo>
                      <a:pt x="2" y="270"/>
                      <a:pt x="2" y="270"/>
                      <a:pt x="2" y="267"/>
                    </a:cubicBezTo>
                    <a:cubicBezTo>
                      <a:pt x="2" y="264"/>
                      <a:pt x="4" y="264"/>
                      <a:pt x="4" y="261"/>
                    </a:cubicBezTo>
                    <a:cubicBezTo>
                      <a:pt x="4" y="258"/>
                      <a:pt x="3" y="258"/>
                      <a:pt x="3" y="255"/>
                    </a:cubicBezTo>
                    <a:cubicBezTo>
                      <a:pt x="3" y="252"/>
                      <a:pt x="3" y="252"/>
                      <a:pt x="3" y="250"/>
                    </a:cubicBezTo>
                    <a:cubicBezTo>
                      <a:pt x="3" y="247"/>
                      <a:pt x="2" y="247"/>
                      <a:pt x="2" y="244"/>
                    </a:cubicBezTo>
                    <a:cubicBezTo>
                      <a:pt x="2" y="241"/>
                      <a:pt x="5" y="241"/>
                      <a:pt x="5" y="238"/>
                    </a:cubicBezTo>
                    <a:cubicBezTo>
                      <a:pt x="5" y="235"/>
                      <a:pt x="3" y="235"/>
                      <a:pt x="3" y="232"/>
                    </a:cubicBezTo>
                    <a:cubicBezTo>
                      <a:pt x="3" y="229"/>
                      <a:pt x="4" y="229"/>
                      <a:pt x="4" y="226"/>
                    </a:cubicBezTo>
                    <a:cubicBezTo>
                      <a:pt x="4" y="223"/>
                      <a:pt x="4" y="223"/>
                      <a:pt x="4" y="220"/>
                    </a:cubicBezTo>
                    <a:cubicBezTo>
                      <a:pt x="4" y="217"/>
                      <a:pt x="4" y="217"/>
                      <a:pt x="4" y="214"/>
                    </a:cubicBezTo>
                    <a:cubicBezTo>
                      <a:pt x="4" y="211"/>
                      <a:pt x="2" y="211"/>
                      <a:pt x="2" y="208"/>
                    </a:cubicBezTo>
                    <a:cubicBezTo>
                      <a:pt x="2" y="206"/>
                      <a:pt x="1" y="206"/>
                      <a:pt x="1" y="203"/>
                    </a:cubicBezTo>
                    <a:cubicBezTo>
                      <a:pt x="1" y="200"/>
                      <a:pt x="4" y="200"/>
                      <a:pt x="4" y="197"/>
                    </a:cubicBezTo>
                    <a:cubicBezTo>
                      <a:pt x="4" y="194"/>
                      <a:pt x="1" y="194"/>
                      <a:pt x="1" y="191"/>
                    </a:cubicBezTo>
                    <a:cubicBezTo>
                      <a:pt x="1" y="188"/>
                      <a:pt x="3" y="188"/>
                      <a:pt x="3" y="185"/>
                    </a:cubicBezTo>
                    <a:cubicBezTo>
                      <a:pt x="3" y="182"/>
                      <a:pt x="1" y="182"/>
                      <a:pt x="1" y="179"/>
                    </a:cubicBezTo>
                    <a:cubicBezTo>
                      <a:pt x="1" y="176"/>
                      <a:pt x="3" y="176"/>
                      <a:pt x="3" y="173"/>
                    </a:cubicBezTo>
                    <a:cubicBezTo>
                      <a:pt x="3" y="170"/>
                      <a:pt x="2" y="170"/>
                      <a:pt x="2" y="168"/>
                    </a:cubicBezTo>
                    <a:cubicBezTo>
                      <a:pt x="2" y="165"/>
                      <a:pt x="5" y="165"/>
                      <a:pt x="5" y="162"/>
                    </a:cubicBezTo>
                    <a:cubicBezTo>
                      <a:pt x="5" y="159"/>
                      <a:pt x="2" y="159"/>
                      <a:pt x="2" y="156"/>
                    </a:cubicBezTo>
                    <a:cubicBezTo>
                      <a:pt x="2" y="153"/>
                      <a:pt x="5" y="153"/>
                      <a:pt x="5" y="150"/>
                    </a:cubicBezTo>
                    <a:cubicBezTo>
                      <a:pt x="5" y="147"/>
                      <a:pt x="1" y="147"/>
                      <a:pt x="1" y="144"/>
                    </a:cubicBezTo>
                    <a:cubicBezTo>
                      <a:pt x="1" y="141"/>
                      <a:pt x="4" y="141"/>
                      <a:pt x="4" y="138"/>
                    </a:cubicBezTo>
                    <a:cubicBezTo>
                      <a:pt x="4" y="135"/>
                      <a:pt x="2" y="135"/>
                      <a:pt x="2" y="132"/>
                    </a:cubicBezTo>
                    <a:cubicBezTo>
                      <a:pt x="2" y="129"/>
                      <a:pt x="5" y="129"/>
                      <a:pt x="5" y="127"/>
                    </a:cubicBezTo>
                    <a:cubicBezTo>
                      <a:pt x="5" y="124"/>
                      <a:pt x="5" y="124"/>
                      <a:pt x="5" y="121"/>
                    </a:cubicBezTo>
                    <a:cubicBezTo>
                      <a:pt x="5" y="118"/>
                      <a:pt x="3" y="118"/>
                      <a:pt x="3" y="115"/>
                    </a:cubicBezTo>
                    <a:cubicBezTo>
                      <a:pt x="3" y="112"/>
                      <a:pt x="3" y="112"/>
                      <a:pt x="3" y="109"/>
                    </a:cubicBezTo>
                    <a:cubicBezTo>
                      <a:pt x="3" y="106"/>
                      <a:pt x="1" y="106"/>
                      <a:pt x="1" y="103"/>
                    </a:cubicBezTo>
                    <a:cubicBezTo>
                      <a:pt x="1" y="100"/>
                      <a:pt x="4" y="100"/>
                      <a:pt x="4" y="97"/>
                    </a:cubicBezTo>
                    <a:cubicBezTo>
                      <a:pt x="4" y="94"/>
                      <a:pt x="5" y="94"/>
                      <a:pt x="5" y="91"/>
                    </a:cubicBezTo>
                    <a:cubicBezTo>
                      <a:pt x="5" y="88"/>
                      <a:pt x="2" y="88"/>
                      <a:pt x="2" y="85"/>
                    </a:cubicBezTo>
                    <a:cubicBezTo>
                      <a:pt x="2" y="83"/>
                      <a:pt x="1" y="83"/>
                      <a:pt x="1" y="80"/>
                    </a:cubicBezTo>
                    <a:cubicBezTo>
                      <a:pt x="1" y="77"/>
                      <a:pt x="5" y="77"/>
                      <a:pt x="5" y="74"/>
                    </a:cubicBezTo>
                    <a:cubicBezTo>
                      <a:pt x="5" y="71"/>
                      <a:pt x="5" y="71"/>
                      <a:pt x="5" y="68"/>
                    </a:cubicBezTo>
                    <a:cubicBezTo>
                      <a:pt x="5" y="65"/>
                      <a:pt x="5" y="65"/>
                      <a:pt x="5" y="62"/>
                    </a:cubicBezTo>
                    <a:cubicBezTo>
                      <a:pt x="5" y="59"/>
                      <a:pt x="5" y="59"/>
                      <a:pt x="5" y="56"/>
                    </a:cubicBezTo>
                    <a:cubicBezTo>
                      <a:pt x="5" y="53"/>
                      <a:pt x="5" y="53"/>
                      <a:pt x="5" y="50"/>
                    </a:cubicBezTo>
                    <a:cubicBezTo>
                      <a:pt x="5" y="47"/>
                      <a:pt x="2" y="47"/>
                      <a:pt x="2" y="44"/>
                    </a:cubicBezTo>
                    <a:cubicBezTo>
                      <a:pt x="2" y="41"/>
                      <a:pt x="1" y="41"/>
                      <a:pt x="1" y="39"/>
                    </a:cubicBezTo>
                    <a:cubicBezTo>
                      <a:pt x="1" y="36"/>
                      <a:pt x="1" y="36"/>
                      <a:pt x="1" y="33"/>
                    </a:cubicBezTo>
                    <a:cubicBezTo>
                      <a:pt x="1" y="30"/>
                      <a:pt x="1" y="30"/>
                      <a:pt x="1" y="27"/>
                    </a:cubicBezTo>
                    <a:cubicBezTo>
                      <a:pt x="1" y="24"/>
                      <a:pt x="5" y="24"/>
                      <a:pt x="5" y="21"/>
                    </a:cubicBezTo>
                    <a:cubicBezTo>
                      <a:pt x="5" y="18"/>
                      <a:pt x="4" y="18"/>
                      <a:pt x="4" y="15"/>
                    </a:cubicBezTo>
                    <a:cubicBezTo>
                      <a:pt x="4" y="12"/>
                      <a:pt x="4" y="12"/>
                      <a:pt x="4" y="9"/>
                    </a:cubicBezTo>
                    <a:cubicBezTo>
                      <a:pt x="4" y="6"/>
                      <a:pt x="0" y="4"/>
                      <a:pt x="2" y="2"/>
                    </a:cubicBezTo>
                    <a:cubicBezTo>
                      <a:pt x="4" y="0"/>
                      <a:pt x="6" y="1"/>
                      <a:pt x="9" y="1"/>
                    </a:cubicBezTo>
                    <a:cubicBezTo>
                      <a:pt x="12" y="1"/>
                      <a:pt x="12" y="3"/>
                      <a:pt x="15" y="3"/>
                    </a:cubicBezTo>
                    <a:cubicBezTo>
                      <a:pt x="18" y="3"/>
                      <a:pt x="18" y="5"/>
                      <a:pt x="21" y="5"/>
                    </a:cubicBezTo>
                    <a:cubicBezTo>
                      <a:pt x="24" y="5"/>
                      <a:pt x="24" y="2"/>
                      <a:pt x="27" y="2"/>
                    </a:cubicBezTo>
                    <a:cubicBezTo>
                      <a:pt x="30" y="2"/>
                      <a:pt x="30" y="1"/>
                      <a:pt x="33" y="1"/>
                    </a:cubicBezTo>
                    <a:cubicBezTo>
                      <a:pt x="36" y="1"/>
                      <a:pt x="36" y="1"/>
                      <a:pt x="39" y="1"/>
                    </a:cubicBezTo>
                    <a:cubicBezTo>
                      <a:pt x="42" y="1"/>
                      <a:pt x="42" y="5"/>
                      <a:pt x="44" y="5"/>
                    </a:cubicBezTo>
                    <a:cubicBezTo>
                      <a:pt x="47" y="5"/>
                      <a:pt x="47" y="2"/>
                      <a:pt x="50" y="2"/>
                    </a:cubicBezTo>
                    <a:cubicBezTo>
                      <a:pt x="53" y="2"/>
                      <a:pt x="53" y="2"/>
                      <a:pt x="56" y="2"/>
                    </a:cubicBezTo>
                    <a:cubicBezTo>
                      <a:pt x="59" y="2"/>
                      <a:pt x="59" y="2"/>
                      <a:pt x="62" y="2"/>
                    </a:cubicBezTo>
                    <a:cubicBezTo>
                      <a:pt x="65" y="2"/>
                      <a:pt x="65" y="2"/>
                      <a:pt x="68" y="2"/>
                    </a:cubicBezTo>
                    <a:cubicBezTo>
                      <a:pt x="71" y="2"/>
                      <a:pt x="71" y="4"/>
                      <a:pt x="74" y="4"/>
                    </a:cubicBezTo>
                    <a:cubicBezTo>
                      <a:pt x="77" y="4"/>
                      <a:pt x="77" y="3"/>
                      <a:pt x="80" y="3"/>
                    </a:cubicBezTo>
                    <a:cubicBezTo>
                      <a:pt x="83" y="3"/>
                      <a:pt x="83" y="3"/>
                      <a:pt x="86" y="3"/>
                    </a:cubicBezTo>
                    <a:cubicBezTo>
                      <a:pt x="89" y="3"/>
                      <a:pt x="89" y="3"/>
                      <a:pt x="92" y="3"/>
                    </a:cubicBezTo>
                    <a:cubicBezTo>
                      <a:pt x="94" y="3"/>
                      <a:pt x="94" y="4"/>
                      <a:pt x="97" y="4"/>
                    </a:cubicBezTo>
                    <a:cubicBezTo>
                      <a:pt x="100" y="4"/>
                      <a:pt x="100" y="4"/>
                      <a:pt x="103" y="4"/>
                    </a:cubicBezTo>
                    <a:cubicBezTo>
                      <a:pt x="106" y="4"/>
                      <a:pt x="106" y="5"/>
                      <a:pt x="109" y="5"/>
                    </a:cubicBezTo>
                    <a:cubicBezTo>
                      <a:pt x="112" y="5"/>
                      <a:pt x="112" y="5"/>
                      <a:pt x="115" y="5"/>
                    </a:cubicBezTo>
                    <a:cubicBezTo>
                      <a:pt x="118" y="5"/>
                      <a:pt x="118" y="1"/>
                      <a:pt x="121" y="1"/>
                    </a:cubicBezTo>
                    <a:cubicBezTo>
                      <a:pt x="124" y="1"/>
                      <a:pt x="124" y="2"/>
                      <a:pt x="127" y="2"/>
                    </a:cubicBezTo>
                    <a:cubicBezTo>
                      <a:pt x="130" y="2"/>
                      <a:pt x="130" y="4"/>
                      <a:pt x="133" y="4"/>
                    </a:cubicBezTo>
                    <a:cubicBezTo>
                      <a:pt x="136" y="4"/>
                      <a:pt x="136" y="1"/>
                      <a:pt x="139" y="1"/>
                    </a:cubicBezTo>
                    <a:cubicBezTo>
                      <a:pt x="141" y="1"/>
                      <a:pt x="141" y="4"/>
                      <a:pt x="144" y="4"/>
                    </a:cubicBezTo>
                    <a:cubicBezTo>
                      <a:pt x="147" y="4"/>
                      <a:pt x="147" y="3"/>
                      <a:pt x="150" y="3"/>
                    </a:cubicBezTo>
                    <a:cubicBezTo>
                      <a:pt x="153" y="3"/>
                      <a:pt x="153" y="2"/>
                      <a:pt x="156" y="2"/>
                    </a:cubicBezTo>
                    <a:cubicBezTo>
                      <a:pt x="159" y="2"/>
                      <a:pt x="159" y="4"/>
                      <a:pt x="162" y="4"/>
                    </a:cubicBezTo>
                    <a:cubicBezTo>
                      <a:pt x="165" y="4"/>
                      <a:pt x="165" y="5"/>
                      <a:pt x="168" y="5"/>
                    </a:cubicBezTo>
                    <a:cubicBezTo>
                      <a:pt x="171" y="5"/>
                      <a:pt x="171" y="3"/>
                      <a:pt x="174" y="3"/>
                    </a:cubicBezTo>
                    <a:cubicBezTo>
                      <a:pt x="177" y="3"/>
                      <a:pt x="177" y="5"/>
                      <a:pt x="180" y="5"/>
                    </a:cubicBezTo>
                    <a:cubicBezTo>
                      <a:pt x="183" y="5"/>
                      <a:pt x="183" y="5"/>
                      <a:pt x="186" y="5"/>
                    </a:cubicBezTo>
                    <a:cubicBezTo>
                      <a:pt x="189" y="5"/>
                      <a:pt x="189" y="5"/>
                      <a:pt x="192" y="5"/>
                    </a:cubicBezTo>
                    <a:cubicBezTo>
                      <a:pt x="194" y="5"/>
                      <a:pt x="194" y="4"/>
                      <a:pt x="197" y="4"/>
                    </a:cubicBezTo>
                    <a:cubicBezTo>
                      <a:pt x="200" y="4"/>
                      <a:pt x="200" y="5"/>
                      <a:pt x="203" y="5"/>
                    </a:cubicBezTo>
                    <a:cubicBezTo>
                      <a:pt x="206" y="5"/>
                      <a:pt x="206" y="5"/>
                      <a:pt x="209" y="5"/>
                    </a:cubicBezTo>
                    <a:cubicBezTo>
                      <a:pt x="212" y="5"/>
                      <a:pt x="212" y="3"/>
                      <a:pt x="215" y="3"/>
                    </a:cubicBezTo>
                    <a:cubicBezTo>
                      <a:pt x="218" y="3"/>
                      <a:pt x="218" y="3"/>
                      <a:pt x="221" y="3"/>
                    </a:cubicBezTo>
                    <a:cubicBezTo>
                      <a:pt x="224" y="3"/>
                      <a:pt x="224" y="4"/>
                      <a:pt x="227" y="4"/>
                    </a:cubicBezTo>
                    <a:cubicBezTo>
                      <a:pt x="230" y="4"/>
                      <a:pt x="230" y="3"/>
                      <a:pt x="233" y="3"/>
                    </a:cubicBezTo>
                    <a:cubicBezTo>
                      <a:pt x="236" y="3"/>
                      <a:pt x="236" y="4"/>
                      <a:pt x="239" y="4"/>
                    </a:cubicBezTo>
                    <a:cubicBezTo>
                      <a:pt x="242" y="4"/>
                      <a:pt x="242" y="5"/>
                      <a:pt x="244" y="5"/>
                    </a:cubicBezTo>
                    <a:cubicBezTo>
                      <a:pt x="247" y="5"/>
                      <a:pt x="247" y="2"/>
                      <a:pt x="250" y="2"/>
                    </a:cubicBezTo>
                    <a:cubicBezTo>
                      <a:pt x="253" y="2"/>
                      <a:pt x="253" y="3"/>
                      <a:pt x="256" y="3"/>
                    </a:cubicBezTo>
                    <a:cubicBezTo>
                      <a:pt x="259" y="3"/>
                      <a:pt x="259" y="2"/>
                      <a:pt x="262" y="2"/>
                    </a:cubicBezTo>
                    <a:cubicBezTo>
                      <a:pt x="265" y="2"/>
                      <a:pt x="265" y="3"/>
                      <a:pt x="268" y="3"/>
                    </a:cubicBezTo>
                    <a:cubicBezTo>
                      <a:pt x="271" y="3"/>
                      <a:pt x="271" y="2"/>
                      <a:pt x="274" y="2"/>
                    </a:cubicBezTo>
                    <a:cubicBezTo>
                      <a:pt x="277" y="2"/>
                      <a:pt x="277" y="3"/>
                      <a:pt x="280" y="3"/>
                    </a:cubicBezTo>
                    <a:cubicBezTo>
                      <a:pt x="283" y="3"/>
                      <a:pt x="283" y="5"/>
                      <a:pt x="286" y="5"/>
                    </a:cubicBezTo>
                    <a:cubicBezTo>
                      <a:pt x="289" y="5"/>
                      <a:pt x="289" y="5"/>
                      <a:pt x="292" y="5"/>
                    </a:cubicBezTo>
                    <a:cubicBezTo>
                      <a:pt x="295" y="5"/>
                      <a:pt x="295" y="2"/>
                      <a:pt x="297" y="2"/>
                    </a:cubicBezTo>
                    <a:cubicBezTo>
                      <a:pt x="300" y="2"/>
                      <a:pt x="300" y="1"/>
                      <a:pt x="303" y="1"/>
                    </a:cubicBezTo>
                    <a:cubicBezTo>
                      <a:pt x="306" y="1"/>
                      <a:pt x="306" y="2"/>
                      <a:pt x="309" y="2"/>
                    </a:cubicBezTo>
                    <a:cubicBezTo>
                      <a:pt x="312" y="2"/>
                      <a:pt x="312" y="1"/>
                      <a:pt x="315" y="1"/>
                    </a:cubicBezTo>
                    <a:cubicBezTo>
                      <a:pt x="318" y="1"/>
                      <a:pt x="318" y="3"/>
                      <a:pt x="321" y="3"/>
                    </a:cubicBezTo>
                    <a:cubicBezTo>
                      <a:pt x="324" y="3"/>
                      <a:pt x="324" y="4"/>
                      <a:pt x="327" y="4"/>
                    </a:cubicBezTo>
                    <a:cubicBezTo>
                      <a:pt x="330" y="4"/>
                      <a:pt x="330" y="5"/>
                      <a:pt x="333" y="5"/>
                    </a:cubicBezTo>
                    <a:cubicBezTo>
                      <a:pt x="336" y="5"/>
                      <a:pt x="336" y="3"/>
                      <a:pt x="339" y="3"/>
                    </a:cubicBezTo>
                    <a:cubicBezTo>
                      <a:pt x="342" y="3"/>
                      <a:pt x="342" y="3"/>
                      <a:pt x="345" y="3"/>
                    </a:cubicBezTo>
                    <a:cubicBezTo>
                      <a:pt x="348" y="3"/>
                      <a:pt x="348" y="4"/>
                      <a:pt x="351" y="4"/>
                    </a:cubicBezTo>
                    <a:cubicBezTo>
                      <a:pt x="353" y="4"/>
                      <a:pt x="353" y="2"/>
                      <a:pt x="356" y="2"/>
                    </a:cubicBezTo>
                    <a:cubicBezTo>
                      <a:pt x="359" y="2"/>
                      <a:pt x="359" y="5"/>
                      <a:pt x="362" y="5"/>
                    </a:cubicBezTo>
                    <a:cubicBezTo>
                      <a:pt x="365" y="5"/>
                      <a:pt x="365" y="3"/>
                      <a:pt x="368" y="3"/>
                    </a:cubicBezTo>
                    <a:cubicBezTo>
                      <a:pt x="371" y="3"/>
                      <a:pt x="371" y="2"/>
                      <a:pt x="374" y="2"/>
                    </a:cubicBezTo>
                    <a:cubicBezTo>
                      <a:pt x="377" y="2"/>
                      <a:pt x="377" y="4"/>
                      <a:pt x="380" y="4"/>
                    </a:cubicBezTo>
                    <a:cubicBezTo>
                      <a:pt x="383" y="4"/>
                      <a:pt x="383" y="4"/>
                      <a:pt x="386" y="4"/>
                    </a:cubicBezTo>
                    <a:cubicBezTo>
                      <a:pt x="389" y="4"/>
                      <a:pt x="389" y="4"/>
                      <a:pt x="392" y="4"/>
                    </a:cubicBezTo>
                    <a:cubicBezTo>
                      <a:pt x="395" y="4"/>
                      <a:pt x="395" y="4"/>
                      <a:pt x="398" y="4"/>
                    </a:cubicBezTo>
                    <a:cubicBezTo>
                      <a:pt x="401" y="4"/>
                      <a:pt x="401" y="3"/>
                      <a:pt x="404" y="3"/>
                    </a:cubicBezTo>
                    <a:cubicBezTo>
                      <a:pt x="406" y="3"/>
                      <a:pt x="406" y="4"/>
                      <a:pt x="409" y="4"/>
                    </a:cubicBezTo>
                    <a:cubicBezTo>
                      <a:pt x="412" y="4"/>
                      <a:pt x="412" y="5"/>
                      <a:pt x="415" y="5"/>
                    </a:cubicBezTo>
                    <a:cubicBezTo>
                      <a:pt x="418" y="5"/>
                      <a:pt x="418" y="4"/>
                      <a:pt x="421" y="4"/>
                    </a:cubicBezTo>
                    <a:cubicBezTo>
                      <a:pt x="424" y="4"/>
                      <a:pt x="424" y="2"/>
                      <a:pt x="427" y="2"/>
                    </a:cubicBezTo>
                    <a:cubicBezTo>
                      <a:pt x="430" y="2"/>
                      <a:pt x="430" y="3"/>
                      <a:pt x="433" y="3"/>
                    </a:cubicBezTo>
                    <a:cubicBezTo>
                      <a:pt x="436" y="3"/>
                      <a:pt x="436" y="5"/>
                      <a:pt x="439" y="5"/>
                    </a:cubicBezTo>
                    <a:cubicBezTo>
                      <a:pt x="442" y="5"/>
                      <a:pt x="442" y="5"/>
                      <a:pt x="445" y="5"/>
                    </a:cubicBezTo>
                    <a:cubicBezTo>
                      <a:pt x="448" y="5"/>
                      <a:pt x="448" y="4"/>
                      <a:pt x="451" y="4"/>
                    </a:cubicBezTo>
                    <a:cubicBezTo>
                      <a:pt x="454" y="4"/>
                      <a:pt x="454" y="3"/>
                      <a:pt x="457" y="3"/>
                    </a:cubicBezTo>
                    <a:cubicBezTo>
                      <a:pt x="459" y="3"/>
                      <a:pt x="459" y="2"/>
                      <a:pt x="462" y="2"/>
                    </a:cubicBezTo>
                    <a:cubicBezTo>
                      <a:pt x="465" y="2"/>
                      <a:pt x="465" y="5"/>
                      <a:pt x="468" y="5"/>
                    </a:cubicBezTo>
                    <a:cubicBezTo>
                      <a:pt x="471" y="5"/>
                      <a:pt x="471" y="3"/>
                      <a:pt x="474" y="3"/>
                    </a:cubicBezTo>
                    <a:cubicBezTo>
                      <a:pt x="477" y="3"/>
                      <a:pt x="477" y="1"/>
                      <a:pt x="480" y="1"/>
                    </a:cubicBezTo>
                    <a:cubicBezTo>
                      <a:pt x="483" y="1"/>
                      <a:pt x="483" y="4"/>
                      <a:pt x="486" y="4"/>
                    </a:cubicBezTo>
                    <a:cubicBezTo>
                      <a:pt x="489" y="4"/>
                      <a:pt x="489" y="3"/>
                      <a:pt x="492" y="3"/>
                    </a:cubicBezTo>
                    <a:cubicBezTo>
                      <a:pt x="495" y="3"/>
                      <a:pt x="495" y="5"/>
                      <a:pt x="498" y="5"/>
                    </a:cubicBezTo>
                    <a:cubicBezTo>
                      <a:pt x="501" y="5"/>
                      <a:pt x="501" y="1"/>
                      <a:pt x="504" y="1"/>
                    </a:cubicBezTo>
                    <a:cubicBezTo>
                      <a:pt x="507" y="1"/>
                      <a:pt x="507" y="4"/>
                      <a:pt x="510" y="4"/>
                    </a:cubicBezTo>
                    <a:cubicBezTo>
                      <a:pt x="513" y="4"/>
                      <a:pt x="513" y="4"/>
                      <a:pt x="516" y="4"/>
                    </a:cubicBezTo>
                    <a:cubicBezTo>
                      <a:pt x="518" y="4"/>
                      <a:pt x="518" y="2"/>
                      <a:pt x="521" y="2"/>
                    </a:cubicBezTo>
                    <a:cubicBezTo>
                      <a:pt x="524" y="2"/>
                      <a:pt x="524" y="4"/>
                      <a:pt x="527" y="4"/>
                    </a:cubicBezTo>
                    <a:cubicBezTo>
                      <a:pt x="530" y="4"/>
                      <a:pt x="530" y="2"/>
                      <a:pt x="533" y="2"/>
                    </a:cubicBezTo>
                    <a:cubicBezTo>
                      <a:pt x="536" y="2"/>
                      <a:pt x="536" y="4"/>
                      <a:pt x="539" y="4"/>
                    </a:cubicBezTo>
                    <a:cubicBezTo>
                      <a:pt x="542" y="4"/>
                      <a:pt x="542" y="2"/>
                      <a:pt x="545" y="2"/>
                    </a:cubicBezTo>
                    <a:cubicBezTo>
                      <a:pt x="548" y="2"/>
                      <a:pt x="548" y="5"/>
                      <a:pt x="551" y="5"/>
                    </a:cubicBezTo>
                    <a:cubicBezTo>
                      <a:pt x="554" y="5"/>
                      <a:pt x="554" y="5"/>
                      <a:pt x="557" y="5"/>
                    </a:cubicBezTo>
                    <a:cubicBezTo>
                      <a:pt x="560" y="5"/>
                      <a:pt x="560" y="5"/>
                      <a:pt x="563" y="5"/>
                    </a:cubicBezTo>
                    <a:cubicBezTo>
                      <a:pt x="566" y="5"/>
                      <a:pt x="566" y="1"/>
                      <a:pt x="569" y="1"/>
                    </a:cubicBezTo>
                    <a:cubicBezTo>
                      <a:pt x="572" y="1"/>
                      <a:pt x="572" y="3"/>
                      <a:pt x="575" y="3"/>
                    </a:cubicBezTo>
                    <a:cubicBezTo>
                      <a:pt x="578" y="3"/>
                      <a:pt x="578" y="2"/>
                      <a:pt x="581" y="2"/>
                    </a:cubicBezTo>
                    <a:cubicBezTo>
                      <a:pt x="583" y="2"/>
                      <a:pt x="583" y="2"/>
                      <a:pt x="586" y="2"/>
                    </a:cubicBezTo>
                    <a:cubicBezTo>
                      <a:pt x="589" y="2"/>
                      <a:pt x="590" y="1"/>
                      <a:pt x="593" y="3"/>
                    </a:cubicBezTo>
                    <a:cubicBezTo>
                      <a:pt x="595" y="5"/>
                      <a:pt x="590" y="6"/>
                      <a:pt x="590" y="9"/>
                    </a:cubicBezTo>
                    <a:cubicBezTo>
                      <a:pt x="590" y="12"/>
                      <a:pt x="592" y="12"/>
                      <a:pt x="592" y="15"/>
                    </a:cubicBezTo>
                    <a:cubicBezTo>
                      <a:pt x="592" y="18"/>
                      <a:pt x="591" y="18"/>
                      <a:pt x="591" y="21"/>
                    </a:cubicBezTo>
                    <a:cubicBezTo>
                      <a:pt x="591" y="24"/>
                      <a:pt x="591" y="24"/>
                      <a:pt x="591" y="27"/>
                    </a:cubicBezTo>
                    <a:cubicBezTo>
                      <a:pt x="591" y="30"/>
                      <a:pt x="592" y="30"/>
                      <a:pt x="592" y="32"/>
                    </a:cubicBezTo>
                    <a:cubicBezTo>
                      <a:pt x="592" y="35"/>
                      <a:pt x="593" y="35"/>
                      <a:pt x="593" y="38"/>
                    </a:cubicBezTo>
                    <a:cubicBezTo>
                      <a:pt x="593" y="41"/>
                      <a:pt x="593" y="41"/>
                      <a:pt x="593" y="44"/>
                    </a:cubicBezTo>
                    <a:cubicBezTo>
                      <a:pt x="593" y="47"/>
                      <a:pt x="592" y="47"/>
                      <a:pt x="592" y="50"/>
                    </a:cubicBezTo>
                    <a:cubicBezTo>
                      <a:pt x="592" y="53"/>
                      <a:pt x="590" y="53"/>
                      <a:pt x="590" y="56"/>
                    </a:cubicBezTo>
                    <a:cubicBezTo>
                      <a:pt x="590" y="59"/>
                      <a:pt x="592" y="59"/>
                      <a:pt x="592" y="62"/>
                    </a:cubicBezTo>
                    <a:cubicBezTo>
                      <a:pt x="592" y="65"/>
                      <a:pt x="594" y="65"/>
                      <a:pt x="594" y="68"/>
                    </a:cubicBezTo>
                    <a:cubicBezTo>
                      <a:pt x="594" y="70"/>
                      <a:pt x="593" y="70"/>
                      <a:pt x="593" y="73"/>
                    </a:cubicBezTo>
                    <a:cubicBezTo>
                      <a:pt x="593" y="76"/>
                      <a:pt x="592" y="76"/>
                      <a:pt x="592" y="79"/>
                    </a:cubicBezTo>
                    <a:cubicBezTo>
                      <a:pt x="592" y="82"/>
                      <a:pt x="591" y="82"/>
                      <a:pt x="591" y="85"/>
                    </a:cubicBezTo>
                    <a:cubicBezTo>
                      <a:pt x="591" y="88"/>
                      <a:pt x="592" y="88"/>
                      <a:pt x="592" y="91"/>
                    </a:cubicBezTo>
                    <a:cubicBezTo>
                      <a:pt x="592" y="94"/>
                      <a:pt x="594" y="94"/>
                      <a:pt x="594" y="97"/>
                    </a:cubicBezTo>
                    <a:cubicBezTo>
                      <a:pt x="594" y="100"/>
                      <a:pt x="591" y="100"/>
                      <a:pt x="591" y="103"/>
                    </a:cubicBezTo>
                    <a:cubicBezTo>
                      <a:pt x="591" y="105"/>
                      <a:pt x="594" y="105"/>
                      <a:pt x="594" y="108"/>
                    </a:cubicBezTo>
                    <a:cubicBezTo>
                      <a:pt x="594" y="111"/>
                      <a:pt x="590" y="111"/>
                      <a:pt x="590" y="114"/>
                    </a:cubicBezTo>
                    <a:cubicBezTo>
                      <a:pt x="590" y="117"/>
                      <a:pt x="592" y="117"/>
                      <a:pt x="592" y="120"/>
                    </a:cubicBezTo>
                    <a:cubicBezTo>
                      <a:pt x="592" y="123"/>
                      <a:pt x="593" y="123"/>
                      <a:pt x="593" y="126"/>
                    </a:cubicBezTo>
                    <a:cubicBezTo>
                      <a:pt x="593" y="129"/>
                      <a:pt x="591" y="129"/>
                      <a:pt x="591" y="132"/>
                    </a:cubicBezTo>
                    <a:cubicBezTo>
                      <a:pt x="591" y="135"/>
                      <a:pt x="593" y="135"/>
                      <a:pt x="593" y="138"/>
                    </a:cubicBezTo>
                    <a:cubicBezTo>
                      <a:pt x="593" y="141"/>
                      <a:pt x="591" y="141"/>
                      <a:pt x="591" y="144"/>
                    </a:cubicBezTo>
                    <a:cubicBezTo>
                      <a:pt x="591" y="146"/>
                      <a:pt x="590" y="146"/>
                      <a:pt x="590" y="149"/>
                    </a:cubicBezTo>
                    <a:cubicBezTo>
                      <a:pt x="590" y="152"/>
                      <a:pt x="593" y="152"/>
                      <a:pt x="593" y="155"/>
                    </a:cubicBezTo>
                    <a:cubicBezTo>
                      <a:pt x="593" y="158"/>
                      <a:pt x="593" y="158"/>
                      <a:pt x="593" y="161"/>
                    </a:cubicBezTo>
                    <a:cubicBezTo>
                      <a:pt x="593" y="164"/>
                      <a:pt x="592" y="164"/>
                      <a:pt x="592" y="167"/>
                    </a:cubicBezTo>
                    <a:cubicBezTo>
                      <a:pt x="592" y="170"/>
                      <a:pt x="594" y="170"/>
                      <a:pt x="594" y="173"/>
                    </a:cubicBezTo>
                    <a:cubicBezTo>
                      <a:pt x="594" y="176"/>
                      <a:pt x="591" y="176"/>
                      <a:pt x="591" y="179"/>
                    </a:cubicBezTo>
                    <a:cubicBezTo>
                      <a:pt x="591" y="182"/>
                      <a:pt x="591" y="182"/>
                      <a:pt x="591" y="184"/>
                    </a:cubicBezTo>
                    <a:cubicBezTo>
                      <a:pt x="591" y="187"/>
                      <a:pt x="592" y="187"/>
                      <a:pt x="592" y="190"/>
                    </a:cubicBezTo>
                    <a:cubicBezTo>
                      <a:pt x="592" y="193"/>
                      <a:pt x="594" y="193"/>
                      <a:pt x="594" y="196"/>
                    </a:cubicBezTo>
                    <a:cubicBezTo>
                      <a:pt x="594" y="199"/>
                      <a:pt x="593" y="199"/>
                      <a:pt x="593" y="202"/>
                    </a:cubicBezTo>
                    <a:cubicBezTo>
                      <a:pt x="593" y="205"/>
                      <a:pt x="595" y="205"/>
                      <a:pt x="595" y="208"/>
                    </a:cubicBezTo>
                    <a:cubicBezTo>
                      <a:pt x="595" y="211"/>
                      <a:pt x="593" y="211"/>
                      <a:pt x="593" y="214"/>
                    </a:cubicBezTo>
                    <a:cubicBezTo>
                      <a:pt x="593" y="217"/>
                      <a:pt x="591" y="217"/>
                      <a:pt x="591" y="220"/>
                    </a:cubicBezTo>
                    <a:cubicBezTo>
                      <a:pt x="591" y="223"/>
                      <a:pt x="593" y="223"/>
                      <a:pt x="593" y="225"/>
                    </a:cubicBezTo>
                    <a:cubicBezTo>
                      <a:pt x="593" y="228"/>
                      <a:pt x="592" y="228"/>
                      <a:pt x="592" y="231"/>
                    </a:cubicBezTo>
                    <a:cubicBezTo>
                      <a:pt x="592" y="234"/>
                      <a:pt x="593" y="234"/>
                      <a:pt x="593" y="237"/>
                    </a:cubicBezTo>
                    <a:cubicBezTo>
                      <a:pt x="593" y="240"/>
                      <a:pt x="594" y="240"/>
                      <a:pt x="594" y="243"/>
                    </a:cubicBezTo>
                    <a:cubicBezTo>
                      <a:pt x="594" y="246"/>
                      <a:pt x="594" y="246"/>
                      <a:pt x="594" y="249"/>
                    </a:cubicBezTo>
                    <a:cubicBezTo>
                      <a:pt x="594" y="252"/>
                      <a:pt x="593" y="252"/>
                      <a:pt x="593" y="255"/>
                    </a:cubicBezTo>
                    <a:cubicBezTo>
                      <a:pt x="593" y="258"/>
                      <a:pt x="592" y="258"/>
                      <a:pt x="592" y="261"/>
                    </a:cubicBezTo>
                    <a:cubicBezTo>
                      <a:pt x="592" y="264"/>
                      <a:pt x="593" y="264"/>
                      <a:pt x="593" y="266"/>
                    </a:cubicBezTo>
                    <a:cubicBezTo>
                      <a:pt x="593" y="269"/>
                      <a:pt x="595" y="269"/>
                      <a:pt x="595" y="272"/>
                    </a:cubicBezTo>
                    <a:cubicBezTo>
                      <a:pt x="595" y="275"/>
                      <a:pt x="594" y="275"/>
                      <a:pt x="594" y="278"/>
                    </a:cubicBezTo>
                    <a:cubicBezTo>
                      <a:pt x="594" y="281"/>
                      <a:pt x="592" y="281"/>
                      <a:pt x="592" y="284"/>
                    </a:cubicBezTo>
                    <a:cubicBezTo>
                      <a:pt x="592" y="287"/>
                      <a:pt x="591" y="287"/>
                      <a:pt x="591" y="290"/>
                    </a:cubicBezTo>
                    <a:cubicBezTo>
                      <a:pt x="591" y="293"/>
                      <a:pt x="591" y="293"/>
                      <a:pt x="591" y="296"/>
                    </a:cubicBezTo>
                    <a:cubicBezTo>
                      <a:pt x="591" y="299"/>
                      <a:pt x="593" y="299"/>
                      <a:pt x="593" y="302"/>
                    </a:cubicBezTo>
                    <a:cubicBezTo>
                      <a:pt x="593" y="305"/>
                      <a:pt x="594" y="305"/>
                      <a:pt x="594" y="307"/>
                    </a:cubicBezTo>
                    <a:cubicBezTo>
                      <a:pt x="594" y="310"/>
                      <a:pt x="592" y="310"/>
                      <a:pt x="592" y="313"/>
                    </a:cubicBezTo>
                    <a:cubicBezTo>
                      <a:pt x="592" y="316"/>
                      <a:pt x="591" y="316"/>
                      <a:pt x="591" y="319"/>
                    </a:cubicBezTo>
                    <a:cubicBezTo>
                      <a:pt x="591" y="322"/>
                      <a:pt x="594" y="322"/>
                      <a:pt x="594" y="325"/>
                    </a:cubicBezTo>
                    <a:cubicBezTo>
                      <a:pt x="594" y="328"/>
                      <a:pt x="593" y="328"/>
                      <a:pt x="593" y="331"/>
                    </a:cubicBezTo>
                    <a:cubicBezTo>
                      <a:pt x="593" y="334"/>
                      <a:pt x="594" y="334"/>
                      <a:pt x="594" y="337"/>
                    </a:cubicBezTo>
                    <a:cubicBezTo>
                      <a:pt x="594" y="340"/>
                      <a:pt x="593" y="340"/>
                      <a:pt x="593" y="343"/>
                    </a:cubicBezTo>
                    <a:cubicBezTo>
                      <a:pt x="593" y="346"/>
                      <a:pt x="594" y="346"/>
                      <a:pt x="594" y="348"/>
                    </a:cubicBezTo>
                    <a:cubicBezTo>
                      <a:pt x="594" y="351"/>
                      <a:pt x="591" y="351"/>
                      <a:pt x="591" y="354"/>
                    </a:cubicBezTo>
                    <a:cubicBezTo>
                      <a:pt x="591" y="357"/>
                      <a:pt x="594" y="357"/>
                      <a:pt x="594" y="360"/>
                    </a:cubicBezTo>
                    <a:cubicBezTo>
                      <a:pt x="594" y="363"/>
                      <a:pt x="594" y="363"/>
                      <a:pt x="594" y="366"/>
                    </a:cubicBezTo>
                    <a:cubicBezTo>
                      <a:pt x="594" y="369"/>
                      <a:pt x="591" y="369"/>
                      <a:pt x="591" y="372"/>
                    </a:cubicBezTo>
                    <a:cubicBezTo>
                      <a:pt x="591" y="375"/>
                      <a:pt x="594" y="375"/>
                      <a:pt x="594" y="378"/>
                    </a:cubicBezTo>
                    <a:cubicBezTo>
                      <a:pt x="594" y="381"/>
                      <a:pt x="594" y="381"/>
                      <a:pt x="594" y="384"/>
                    </a:cubicBezTo>
                    <a:cubicBezTo>
                      <a:pt x="594" y="387"/>
                      <a:pt x="593" y="387"/>
                      <a:pt x="593" y="389"/>
                    </a:cubicBezTo>
                    <a:cubicBezTo>
                      <a:pt x="593" y="392"/>
                      <a:pt x="593" y="392"/>
                      <a:pt x="593" y="395"/>
                    </a:cubicBezTo>
                    <a:cubicBezTo>
                      <a:pt x="593" y="398"/>
                      <a:pt x="591" y="398"/>
                      <a:pt x="591" y="401"/>
                    </a:cubicBezTo>
                    <a:cubicBezTo>
                      <a:pt x="591" y="404"/>
                      <a:pt x="595" y="404"/>
                      <a:pt x="595" y="407"/>
                    </a:cubicBezTo>
                    <a:cubicBezTo>
                      <a:pt x="595" y="410"/>
                      <a:pt x="594" y="410"/>
                      <a:pt x="594" y="413"/>
                    </a:cubicBezTo>
                    <a:cubicBezTo>
                      <a:pt x="594" y="416"/>
                      <a:pt x="594" y="416"/>
                      <a:pt x="594" y="419"/>
                    </a:cubicBezTo>
                    <a:cubicBezTo>
                      <a:pt x="594" y="422"/>
                      <a:pt x="592" y="422"/>
                      <a:pt x="592" y="425"/>
                    </a:cubicBezTo>
                    <a:cubicBezTo>
                      <a:pt x="592" y="428"/>
                      <a:pt x="594" y="428"/>
                      <a:pt x="594" y="430"/>
                    </a:cubicBezTo>
                    <a:cubicBezTo>
                      <a:pt x="594" y="433"/>
                      <a:pt x="590" y="433"/>
                      <a:pt x="590" y="436"/>
                    </a:cubicBezTo>
                    <a:cubicBezTo>
                      <a:pt x="590" y="439"/>
                      <a:pt x="592" y="439"/>
                      <a:pt x="592" y="442"/>
                    </a:cubicBezTo>
                    <a:cubicBezTo>
                      <a:pt x="592" y="445"/>
                      <a:pt x="592" y="445"/>
                      <a:pt x="592" y="448"/>
                    </a:cubicBezTo>
                    <a:cubicBezTo>
                      <a:pt x="592" y="451"/>
                      <a:pt x="591" y="451"/>
                      <a:pt x="591" y="454"/>
                    </a:cubicBezTo>
                    <a:cubicBezTo>
                      <a:pt x="591" y="457"/>
                      <a:pt x="594" y="457"/>
                      <a:pt x="594" y="460"/>
                    </a:cubicBezTo>
                    <a:cubicBezTo>
                      <a:pt x="594" y="463"/>
                      <a:pt x="594" y="463"/>
                      <a:pt x="594" y="466"/>
                    </a:cubicBezTo>
                    <a:cubicBezTo>
                      <a:pt x="594" y="469"/>
                      <a:pt x="591" y="469"/>
                      <a:pt x="591" y="472"/>
                    </a:cubicBezTo>
                    <a:cubicBezTo>
                      <a:pt x="591" y="474"/>
                      <a:pt x="591" y="474"/>
                      <a:pt x="591" y="477"/>
                    </a:cubicBezTo>
                    <a:cubicBezTo>
                      <a:pt x="591" y="480"/>
                      <a:pt x="590" y="480"/>
                      <a:pt x="590" y="483"/>
                    </a:cubicBezTo>
                    <a:cubicBezTo>
                      <a:pt x="590" y="486"/>
                      <a:pt x="591" y="486"/>
                      <a:pt x="591" y="489"/>
                    </a:cubicBezTo>
                    <a:cubicBezTo>
                      <a:pt x="591" y="492"/>
                      <a:pt x="591" y="492"/>
                      <a:pt x="591" y="495"/>
                    </a:cubicBezTo>
                    <a:cubicBezTo>
                      <a:pt x="591" y="498"/>
                      <a:pt x="594" y="498"/>
                      <a:pt x="594" y="501"/>
                    </a:cubicBezTo>
                    <a:cubicBezTo>
                      <a:pt x="594" y="504"/>
                      <a:pt x="593" y="504"/>
                      <a:pt x="593" y="507"/>
                    </a:cubicBezTo>
                    <a:cubicBezTo>
                      <a:pt x="593" y="510"/>
                      <a:pt x="590" y="510"/>
                      <a:pt x="590" y="513"/>
                    </a:cubicBezTo>
                    <a:cubicBezTo>
                      <a:pt x="590" y="516"/>
                      <a:pt x="590" y="516"/>
                      <a:pt x="590" y="519"/>
                    </a:cubicBezTo>
                    <a:cubicBezTo>
                      <a:pt x="590" y="521"/>
                      <a:pt x="593" y="521"/>
                      <a:pt x="593" y="524"/>
                    </a:cubicBezTo>
                    <a:cubicBezTo>
                      <a:pt x="593" y="527"/>
                      <a:pt x="592" y="527"/>
                      <a:pt x="592" y="530"/>
                    </a:cubicBezTo>
                    <a:cubicBezTo>
                      <a:pt x="592" y="533"/>
                      <a:pt x="593" y="533"/>
                      <a:pt x="593" y="536"/>
                    </a:cubicBezTo>
                    <a:cubicBezTo>
                      <a:pt x="593" y="539"/>
                      <a:pt x="593" y="538"/>
                      <a:pt x="591" y="541"/>
                    </a:cubicBezTo>
                    <a:close/>
                  </a:path>
                </a:pathLst>
              </a:custGeom>
              <a:solidFill>
                <a:srgbClr val="FEE6E7"/>
              </a:solidFill>
              <a:ln w="1905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60" name="Freeform 37">
                <a:extLst>
                  <a:ext uri="{FF2B5EF4-FFF2-40B4-BE49-F238E27FC236}">
                    <a16:creationId xmlns:a16="http://schemas.microsoft.com/office/drawing/2014/main" id="{A7FDC009-EEBD-F758-0C3C-766056D12E01}"/>
                  </a:ext>
                </a:extLst>
              </p:cNvPr>
              <p:cNvSpPr>
                <a:spLocks/>
              </p:cNvSpPr>
              <p:nvPr/>
            </p:nvSpPr>
            <p:spPr bwMode="gray">
              <a:xfrm>
                <a:off x="-1844676" y="5692775"/>
                <a:ext cx="309563" cy="284163"/>
              </a:xfrm>
              <a:custGeom>
                <a:avLst/>
                <a:gdLst>
                  <a:gd name="T0" fmla="*/ 556 w 595"/>
                  <a:gd name="T1" fmla="*/ 540 h 545"/>
                  <a:gd name="T2" fmla="*/ 515 w 595"/>
                  <a:gd name="T3" fmla="*/ 543 h 545"/>
                  <a:gd name="T4" fmla="*/ 474 w 595"/>
                  <a:gd name="T5" fmla="*/ 540 h 545"/>
                  <a:gd name="T6" fmla="*/ 433 w 595"/>
                  <a:gd name="T7" fmla="*/ 540 h 545"/>
                  <a:gd name="T8" fmla="*/ 392 w 595"/>
                  <a:gd name="T9" fmla="*/ 542 h 545"/>
                  <a:gd name="T10" fmla="*/ 351 w 595"/>
                  <a:gd name="T11" fmla="*/ 541 h 545"/>
                  <a:gd name="T12" fmla="*/ 309 w 595"/>
                  <a:gd name="T13" fmla="*/ 540 h 545"/>
                  <a:gd name="T14" fmla="*/ 268 w 595"/>
                  <a:gd name="T15" fmla="*/ 541 h 545"/>
                  <a:gd name="T16" fmla="*/ 227 w 595"/>
                  <a:gd name="T17" fmla="*/ 541 h 545"/>
                  <a:gd name="T18" fmla="*/ 186 w 595"/>
                  <a:gd name="T19" fmla="*/ 540 h 545"/>
                  <a:gd name="T20" fmla="*/ 144 w 595"/>
                  <a:gd name="T21" fmla="*/ 540 h 545"/>
                  <a:gd name="T22" fmla="*/ 103 w 595"/>
                  <a:gd name="T23" fmla="*/ 543 h 545"/>
                  <a:gd name="T24" fmla="*/ 62 w 595"/>
                  <a:gd name="T25" fmla="*/ 540 h 545"/>
                  <a:gd name="T26" fmla="*/ 20 w 595"/>
                  <a:gd name="T27" fmla="*/ 542 h 545"/>
                  <a:gd name="T28" fmla="*/ 4 w 595"/>
                  <a:gd name="T29" fmla="*/ 518 h 545"/>
                  <a:gd name="T30" fmla="*/ 4 w 595"/>
                  <a:gd name="T31" fmla="*/ 477 h 545"/>
                  <a:gd name="T32" fmla="*/ 5 w 595"/>
                  <a:gd name="T33" fmla="*/ 436 h 545"/>
                  <a:gd name="T34" fmla="*/ 4 w 595"/>
                  <a:gd name="T35" fmla="*/ 395 h 545"/>
                  <a:gd name="T36" fmla="*/ 5 w 595"/>
                  <a:gd name="T37" fmla="*/ 354 h 545"/>
                  <a:gd name="T38" fmla="*/ 4 w 595"/>
                  <a:gd name="T39" fmla="*/ 313 h 545"/>
                  <a:gd name="T40" fmla="*/ 3 w 595"/>
                  <a:gd name="T41" fmla="*/ 272 h 545"/>
                  <a:gd name="T42" fmla="*/ 3 w 595"/>
                  <a:gd name="T43" fmla="*/ 231 h 545"/>
                  <a:gd name="T44" fmla="*/ 2 w 595"/>
                  <a:gd name="T45" fmla="*/ 190 h 545"/>
                  <a:gd name="T46" fmla="*/ 4 w 595"/>
                  <a:gd name="T47" fmla="*/ 149 h 545"/>
                  <a:gd name="T48" fmla="*/ 4 w 595"/>
                  <a:gd name="T49" fmla="*/ 108 h 545"/>
                  <a:gd name="T50" fmla="*/ 2 w 595"/>
                  <a:gd name="T51" fmla="*/ 67 h 545"/>
                  <a:gd name="T52" fmla="*/ 5 w 595"/>
                  <a:gd name="T53" fmla="*/ 26 h 545"/>
                  <a:gd name="T54" fmla="*/ 20 w 595"/>
                  <a:gd name="T55" fmla="*/ 3 h 545"/>
                  <a:gd name="T56" fmla="*/ 61 w 595"/>
                  <a:gd name="T57" fmla="*/ 4 h 545"/>
                  <a:gd name="T58" fmla="*/ 103 w 595"/>
                  <a:gd name="T59" fmla="*/ 2 h 545"/>
                  <a:gd name="T60" fmla="*/ 144 w 595"/>
                  <a:gd name="T61" fmla="*/ 4 h 545"/>
                  <a:gd name="T62" fmla="*/ 185 w 595"/>
                  <a:gd name="T63" fmla="*/ 2 h 545"/>
                  <a:gd name="T64" fmla="*/ 226 w 595"/>
                  <a:gd name="T65" fmla="*/ 4 h 545"/>
                  <a:gd name="T66" fmla="*/ 267 w 595"/>
                  <a:gd name="T67" fmla="*/ 3 h 545"/>
                  <a:gd name="T68" fmla="*/ 309 w 595"/>
                  <a:gd name="T69" fmla="*/ 1 h 545"/>
                  <a:gd name="T70" fmla="*/ 350 w 595"/>
                  <a:gd name="T71" fmla="*/ 2 h 545"/>
                  <a:gd name="T72" fmla="*/ 391 w 595"/>
                  <a:gd name="T73" fmla="*/ 4 h 545"/>
                  <a:gd name="T74" fmla="*/ 432 w 595"/>
                  <a:gd name="T75" fmla="*/ 0 h 545"/>
                  <a:gd name="T76" fmla="*/ 474 w 595"/>
                  <a:gd name="T77" fmla="*/ 3 h 545"/>
                  <a:gd name="T78" fmla="*/ 515 w 595"/>
                  <a:gd name="T79" fmla="*/ 2 h 545"/>
                  <a:gd name="T80" fmla="*/ 556 w 595"/>
                  <a:gd name="T81" fmla="*/ 3 h 545"/>
                  <a:gd name="T82" fmla="*/ 594 w 595"/>
                  <a:gd name="T83" fmla="*/ 8 h 545"/>
                  <a:gd name="T84" fmla="*/ 590 w 595"/>
                  <a:gd name="T85" fmla="*/ 49 h 545"/>
                  <a:gd name="T86" fmla="*/ 592 w 595"/>
                  <a:gd name="T87" fmla="*/ 90 h 545"/>
                  <a:gd name="T88" fmla="*/ 593 w 595"/>
                  <a:gd name="T89" fmla="*/ 131 h 545"/>
                  <a:gd name="T90" fmla="*/ 593 w 595"/>
                  <a:gd name="T91" fmla="*/ 172 h 545"/>
                  <a:gd name="T92" fmla="*/ 592 w 595"/>
                  <a:gd name="T93" fmla="*/ 213 h 545"/>
                  <a:gd name="T94" fmla="*/ 591 w 595"/>
                  <a:gd name="T95" fmla="*/ 254 h 545"/>
                  <a:gd name="T96" fmla="*/ 593 w 595"/>
                  <a:gd name="T97" fmla="*/ 295 h 545"/>
                  <a:gd name="T98" fmla="*/ 590 w 595"/>
                  <a:gd name="T99" fmla="*/ 336 h 545"/>
                  <a:gd name="T100" fmla="*/ 591 w 595"/>
                  <a:gd name="T101" fmla="*/ 377 h 545"/>
                  <a:gd name="T102" fmla="*/ 590 w 595"/>
                  <a:gd name="T103" fmla="*/ 418 h 545"/>
                  <a:gd name="T104" fmla="*/ 592 w 595"/>
                  <a:gd name="T105" fmla="*/ 459 h 545"/>
                  <a:gd name="T106" fmla="*/ 592 w 595"/>
                  <a:gd name="T107" fmla="*/ 500 h 545"/>
                  <a:gd name="T108" fmla="*/ 593 w 595"/>
                  <a:gd name="T109" fmla="*/ 543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95" h="545">
                    <a:moveTo>
                      <a:pt x="593" y="543"/>
                    </a:moveTo>
                    <a:cubicBezTo>
                      <a:pt x="591" y="545"/>
                      <a:pt x="589" y="541"/>
                      <a:pt x="586" y="541"/>
                    </a:cubicBezTo>
                    <a:cubicBezTo>
                      <a:pt x="583" y="541"/>
                      <a:pt x="583" y="543"/>
                      <a:pt x="580" y="543"/>
                    </a:cubicBezTo>
                    <a:cubicBezTo>
                      <a:pt x="577" y="543"/>
                      <a:pt x="577" y="540"/>
                      <a:pt x="574" y="540"/>
                    </a:cubicBezTo>
                    <a:cubicBezTo>
                      <a:pt x="571" y="540"/>
                      <a:pt x="571" y="540"/>
                      <a:pt x="568" y="540"/>
                    </a:cubicBezTo>
                    <a:cubicBezTo>
                      <a:pt x="565" y="540"/>
                      <a:pt x="565" y="540"/>
                      <a:pt x="562" y="540"/>
                    </a:cubicBezTo>
                    <a:cubicBezTo>
                      <a:pt x="559" y="540"/>
                      <a:pt x="559" y="540"/>
                      <a:pt x="556" y="540"/>
                    </a:cubicBezTo>
                    <a:cubicBezTo>
                      <a:pt x="554" y="540"/>
                      <a:pt x="554" y="542"/>
                      <a:pt x="551" y="542"/>
                    </a:cubicBezTo>
                    <a:cubicBezTo>
                      <a:pt x="548" y="542"/>
                      <a:pt x="548" y="539"/>
                      <a:pt x="545" y="539"/>
                    </a:cubicBezTo>
                    <a:cubicBezTo>
                      <a:pt x="542" y="539"/>
                      <a:pt x="542" y="541"/>
                      <a:pt x="539" y="541"/>
                    </a:cubicBezTo>
                    <a:cubicBezTo>
                      <a:pt x="536" y="541"/>
                      <a:pt x="536" y="539"/>
                      <a:pt x="533" y="539"/>
                    </a:cubicBezTo>
                    <a:cubicBezTo>
                      <a:pt x="530" y="539"/>
                      <a:pt x="530" y="542"/>
                      <a:pt x="527" y="542"/>
                    </a:cubicBezTo>
                    <a:cubicBezTo>
                      <a:pt x="524" y="542"/>
                      <a:pt x="524" y="540"/>
                      <a:pt x="521" y="540"/>
                    </a:cubicBezTo>
                    <a:cubicBezTo>
                      <a:pt x="518" y="540"/>
                      <a:pt x="518" y="543"/>
                      <a:pt x="515" y="543"/>
                    </a:cubicBezTo>
                    <a:cubicBezTo>
                      <a:pt x="512" y="543"/>
                      <a:pt x="512" y="543"/>
                      <a:pt x="509" y="543"/>
                    </a:cubicBezTo>
                    <a:cubicBezTo>
                      <a:pt x="506" y="543"/>
                      <a:pt x="506" y="541"/>
                      <a:pt x="504" y="541"/>
                    </a:cubicBezTo>
                    <a:cubicBezTo>
                      <a:pt x="501" y="541"/>
                      <a:pt x="501" y="543"/>
                      <a:pt x="498" y="543"/>
                    </a:cubicBezTo>
                    <a:cubicBezTo>
                      <a:pt x="495" y="543"/>
                      <a:pt x="495" y="542"/>
                      <a:pt x="492" y="542"/>
                    </a:cubicBezTo>
                    <a:cubicBezTo>
                      <a:pt x="489" y="542"/>
                      <a:pt x="489" y="542"/>
                      <a:pt x="486" y="542"/>
                    </a:cubicBezTo>
                    <a:cubicBezTo>
                      <a:pt x="483" y="542"/>
                      <a:pt x="483" y="539"/>
                      <a:pt x="480" y="539"/>
                    </a:cubicBezTo>
                    <a:cubicBezTo>
                      <a:pt x="477" y="539"/>
                      <a:pt x="477" y="540"/>
                      <a:pt x="474" y="540"/>
                    </a:cubicBezTo>
                    <a:cubicBezTo>
                      <a:pt x="471" y="540"/>
                      <a:pt x="471" y="540"/>
                      <a:pt x="468" y="540"/>
                    </a:cubicBezTo>
                    <a:cubicBezTo>
                      <a:pt x="465" y="540"/>
                      <a:pt x="465" y="540"/>
                      <a:pt x="462" y="540"/>
                    </a:cubicBezTo>
                    <a:cubicBezTo>
                      <a:pt x="459" y="540"/>
                      <a:pt x="459" y="542"/>
                      <a:pt x="457" y="542"/>
                    </a:cubicBezTo>
                    <a:cubicBezTo>
                      <a:pt x="454" y="542"/>
                      <a:pt x="454" y="541"/>
                      <a:pt x="451" y="541"/>
                    </a:cubicBezTo>
                    <a:cubicBezTo>
                      <a:pt x="448" y="541"/>
                      <a:pt x="448" y="541"/>
                      <a:pt x="445" y="541"/>
                    </a:cubicBezTo>
                    <a:cubicBezTo>
                      <a:pt x="442" y="541"/>
                      <a:pt x="442" y="543"/>
                      <a:pt x="439" y="543"/>
                    </a:cubicBezTo>
                    <a:cubicBezTo>
                      <a:pt x="436" y="543"/>
                      <a:pt x="436" y="540"/>
                      <a:pt x="433" y="540"/>
                    </a:cubicBezTo>
                    <a:cubicBezTo>
                      <a:pt x="430" y="540"/>
                      <a:pt x="430" y="542"/>
                      <a:pt x="427" y="542"/>
                    </a:cubicBezTo>
                    <a:cubicBezTo>
                      <a:pt x="424" y="542"/>
                      <a:pt x="424" y="542"/>
                      <a:pt x="421" y="542"/>
                    </a:cubicBezTo>
                    <a:cubicBezTo>
                      <a:pt x="418" y="542"/>
                      <a:pt x="418" y="543"/>
                      <a:pt x="415" y="543"/>
                    </a:cubicBezTo>
                    <a:cubicBezTo>
                      <a:pt x="412" y="543"/>
                      <a:pt x="412" y="542"/>
                      <a:pt x="409" y="542"/>
                    </a:cubicBezTo>
                    <a:cubicBezTo>
                      <a:pt x="406" y="542"/>
                      <a:pt x="406" y="540"/>
                      <a:pt x="404" y="540"/>
                    </a:cubicBezTo>
                    <a:cubicBezTo>
                      <a:pt x="401" y="540"/>
                      <a:pt x="401" y="543"/>
                      <a:pt x="398" y="543"/>
                    </a:cubicBezTo>
                    <a:cubicBezTo>
                      <a:pt x="395" y="543"/>
                      <a:pt x="395" y="542"/>
                      <a:pt x="392" y="542"/>
                    </a:cubicBezTo>
                    <a:cubicBezTo>
                      <a:pt x="389" y="542"/>
                      <a:pt x="389" y="539"/>
                      <a:pt x="386" y="539"/>
                    </a:cubicBezTo>
                    <a:cubicBezTo>
                      <a:pt x="383" y="539"/>
                      <a:pt x="383" y="541"/>
                      <a:pt x="380" y="541"/>
                    </a:cubicBezTo>
                    <a:cubicBezTo>
                      <a:pt x="377" y="541"/>
                      <a:pt x="377" y="540"/>
                      <a:pt x="374" y="540"/>
                    </a:cubicBezTo>
                    <a:cubicBezTo>
                      <a:pt x="371" y="540"/>
                      <a:pt x="371" y="539"/>
                      <a:pt x="368" y="539"/>
                    </a:cubicBezTo>
                    <a:cubicBezTo>
                      <a:pt x="365" y="539"/>
                      <a:pt x="365" y="542"/>
                      <a:pt x="362" y="542"/>
                    </a:cubicBezTo>
                    <a:cubicBezTo>
                      <a:pt x="359" y="542"/>
                      <a:pt x="359" y="541"/>
                      <a:pt x="356" y="541"/>
                    </a:cubicBezTo>
                    <a:cubicBezTo>
                      <a:pt x="354" y="541"/>
                      <a:pt x="354" y="541"/>
                      <a:pt x="351" y="541"/>
                    </a:cubicBezTo>
                    <a:cubicBezTo>
                      <a:pt x="348" y="541"/>
                      <a:pt x="348" y="540"/>
                      <a:pt x="345" y="540"/>
                    </a:cubicBezTo>
                    <a:cubicBezTo>
                      <a:pt x="342" y="540"/>
                      <a:pt x="342" y="540"/>
                      <a:pt x="339" y="540"/>
                    </a:cubicBezTo>
                    <a:cubicBezTo>
                      <a:pt x="336" y="540"/>
                      <a:pt x="336" y="539"/>
                      <a:pt x="333" y="539"/>
                    </a:cubicBezTo>
                    <a:cubicBezTo>
                      <a:pt x="330" y="539"/>
                      <a:pt x="330" y="540"/>
                      <a:pt x="327" y="540"/>
                    </a:cubicBezTo>
                    <a:cubicBezTo>
                      <a:pt x="324" y="540"/>
                      <a:pt x="324" y="542"/>
                      <a:pt x="321" y="542"/>
                    </a:cubicBezTo>
                    <a:cubicBezTo>
                      <a:pt x="318" y="542"/>
                      <a:pt x="318" y="543"/>
                      <a:pt x="315" y="543"/>
                    </a:cubicBezTo>
                    <a:cubicBezTo>
                      <a:pt x="312" y="543"/>
                      <a:pt x="312" y="540"/>
                      <a:pt x="309" y="540"/>
                    </a:cubicBezTo>
                    <a:cubicBezTo>
                      <a:pt x="306" y="540"/>
                      <a:pt x="306" y="543"/>
                      <a:pt x="303" y="543"/>
                    </a:cubicBezTo>
                    <a:cubicBezTo>
                      <a:pt x="301" y="543"/>
                      <a:pt x="301" y="540"/>
                      <a:pt x="298" y="540"/>
                    </a:cubicBezTo>
                    <a:cubicBezTo>
                      <a:pt x="295" y="540"/>
                      <a:pt x="295" y="543"/>
                      <a:pt x="292" y="543"/>
                    </a:cubicBezTo>
                    <a:cubicBezTo>
                      <a:pt x="289" y="543"/>
                      <a:pt x="289" y="540"/>
                      <a:pt x="286" y="540"/>
                    </a:cubicBezTo>
                    <a:cubicBezTo>
                      <a:pt x="283" y="540"/>
                      <a:pt x="283" y="542"/>
                      <a:pt x="280" y="542"/>
                    </a:cubicBezTo>
                    <a:cubicBezTo>
                      <a:pt x="277" y="542"/>
                      <a:pt x="277" y="543"/>
                      <a:pt x="274" y="543"/>
                    </a:cubicBezTo>
                    <a:cubicBezTo>
                      <a:pt x="271" y="543"/>
                      <a:pt x="271" y="541"/>
                      <a:pt x="268" y="541"/>
                    </a:cubicBezTo>
                    <a:cubicBezTo>
                      <a:pt x="265" y="541"/>
                      <a:pt x="265" y="543"/>
                      <a:pt x="262" y="543"/>
                    </a:cubicBezTo>
                    <a:cubicBezTo>
                      <a:pt x="259" y="543"/>
                      <a:pt x="259" y="541"/>
                      <a:pt x="256" y="541"/>
                    </a:cubicBezTo>
                    <a:cubicBezTo>
                      <a:pt x="253" y="541"/>
                      <a:pt x="253" y="541"/>
                      <a:pt x="250" y="541"/>
                    </a:cubicBezTo>
                    <a:cubicBezTo>
                      <a:pt x="248" y="541"/>
                      <a:pt x="248" y="541"/>
                      <a:pt x="245" y="541"/>
                    </a:cubicBezTo>
                    <a:cubicBezTo>
                      <a:pt x="242" y="541"/>
                      <a:pt x="242" y="541"/>
                      <a:pt x="239" y="541"/>
                    </a:cubicBezTo>
                    <a:cubicBezTo>
                      <a:pt x="236" y="541"/>
                      <a:pt x="236" y="540"/>
                      <a:pt x="233" y="540"/>
                    </a:cubicBezTo>
                    <a:cubicBezTo>
                      <a:pt x="230" y="540"/>
                      <a:pt x="230" y="541"/>
                      <a:pt x="227" y="541"/>
                    </a:cubicBezTo>
                    <a:cubicBezTo>
                      <a:pt x="224" y="541"/>
                      <a:pt x="224" y="540"/>
                      <a:pt x="221" y="540"/>
                    </a:cubicBezTo>
                    <a:cubicBezTo>
                      <a:pt x="218" y="540"/>
                      <a:pt x="218" y="542"/>
                      <a:pt x="215" y="542"/>
                    </a:cubicBezTo>
                    <a:cubicBezTo>
                      <a:pt x="212" y="542"/>
                      <a:pt x="212" y="541"/>
                      <a:pt x="209" y="541"/>
                    </a:cubicBezTo>
                    <a:cubicBezTo>
                      <a:pt x="206" y="541"/>
                      <a:pt x="206" y="539"/>
                      <a:pt x="203" y="539"/>
                    </a:cubicBezTo>
                    <a:cubicBezTo>
                      <a:pt x="200" y="539"/>
                      <a:pt x="200" y="543"/>
                      <a:pt x="197" y="543"/>
                    </a:cubicBezTo>
                    <a:cubicBezTo>
                      <a:pt x="194" y="543"/>
                      <a:pt x="194" y="541"/>
                      <a:pt x="192" y="541"/>
                    </a:cubicBezTo>
                    <a:cubicBezTo>
                      <a:pt x="189" y="541"/>
                      <a:pt x="189" y="540"/>
                      <a:pt x="186" y="540"/>
                    </a:cubicBezTo>
                    <a:cubicBezTo>
                      <a:pt x="183" y="540"/>
                      <a:pt x="183" y="542"/>
                      <a:pt x="180" y="542"/>
                    </a:cubicBezTo>
                    <a:cubicBezTo>
                      <a:pt x="177" y="542"/>
                      <a:pt x="177" y="543"/>
                      <a:pt x="174" y="543"/>
                    </a:cubicBezTo>
                    <a:cubicBezTo>
                      <a:pt x="171" y="543"/>
                      <a:pt x="171" y="542"/>
                      <a:pt x="168" y="542"/>
                    </a:cubicBezTo>
                    <a:cubicBezTo>
                      <a:pt x="165" y="542"/>
                      <a:pt x="165" y="543"/>
                      <a:pt x="162" y="543"/>
                    </a:cubicBezTo>
                    <a:cubicBezTo>
                      <a:pt x="159" y="543"/>
                      <a:pt x="159" y="543"/>
                      <a:pt x="156" y="543"/>
                    </a:cubicBezTo>
                    <a:cubicBezTo>
                      <a:pt x="153" y="543"/>
                      <a:pt x="153" y="541"/>
                      <a:pt x="150" y="541"/>
                    </a:cubicBezTo>
                    <a:cubicBezTo>
                      <a:pt x="147" y="541"/>
                      <a:pt x="147" y="540"/>
                      <a:pt x="144" y="540"/>
                    </a:cubicBezTo>
                    <a:cubicBezTo>
                      <a:pt x="141" y="540"/>
                      <a:pt x="141" y="543"/>
                      <a:pt x="139" y="543"/>
                    </a:cubicBezTo>
                    <a:cubicBezTo>
                      <a:pt x="136" y="543"/>
                      <a:pt x="136" y="539"/>
                      <a:pt x="133" y="539"/>
                    </a:cubicBezTo>
                    <a:cubicBezTo>
                      <a:pt x="130" y="539"/>
                      <a:pt x="130" y="543"/>
                      <a:pt x="127" y="543"/>
                    </a:cubicBezTo>
                    <a:cubicBezTo>
                      <a:pt x="124" y="543"/>
                      <a:pt x="124" y="542"/>
                      <a:pt x="121" y="542"/>
                    </a:cubicBezTo>
                    <a:cubicBezTo>
                      <a:pt x="118" y="542"/>
                      <a:pt x="118" y="542"/>
                      <a:pt x="115" y="542"/>
                    </a:cubicBezTo>
                    <a:cubicBezTo>
                      <a:pt x="112" y="542"/>
                      <a:pt x="112" y="539"/>
                      <a:pt x="109" y="539"/>
                    </a:cubicBezTo>
                    <a:cubicBezTo>
                      <a:pt x="106" y="539"/>
                      <a:pt x="106" y="543"/>
                      <a:pt x="103" y="543"/>
                    </a:cubicBezTo>
                    <a:cubicBezTo>
                      <a:pt x="100" y="543"/>
                      <a:pt x="100" y="539"/>
                      <a:pt x="97" y="539"/>
                    </a:cubicBezTo>
                    <a:cubicBezTo>
                      <a:pt x="94" y="539"/>
                      <a:pt x="94" y="542"/>
                      <a:pt x="91" y="542"/>
                    </a:cubicBezTo>
                    <a:cubicBezTo>
                      <a:pt x="88" y="542"/>
                      <a:pt x="88" y="542"/>
                      <a:pt x="85" y="542"/>
                    </a:cubicBezTo>
                    <a:cubicBezTo>
                      <a:pt x="82" y="542"/>
                      <a:pt x="82" y="539"/>
                      <a:pt x="80" y="539"/>
                    </a:cubicBezTo>
                    <a:cubicBezTo>
                      <a:pt x="77" y="539"/>
                      <a:pt x="77" y="541"/>
                      <a:pt x="74" y="541"/>
                    </a:cubicBezTo>
                    <a:cubicBezTo>
                      <a:pt x="71" y="541"/>
                      <a:pt x="71" y="542"/>
                      <a:pt x="68" y="542"/>
                    </a:cubicBezTo>
                    <a:cubicBezTo>
                      <a:pt x="65" y="542"/>
                      <a:pt x="65" y="540"/>
                      <a:pt x="62" y="540"/>
                    </a:cubicBezTo>
                    <a:cubicBezTo>
                      <a:pt x="59" y="540"/>
                      <a:pt x="59" y="540"/>
                      <a:pt x="56" y="540"/>
                    </a:cubicBezTo>
                    <a:cubicBezTo>
                      <a:pt x="53" y="540"/>
                      <a:pt x="53" y="539"/>
                      <a:pt x="50" y="539"/>
                    </a:cubicBezTo>
                    <a:cubicBezTo>
                      <a:pt x="47" y="539"/>
                      <a:pt x="47" y="542"/>
                      <a:pt x="44" y="542"/>
                    </a:cubicBezTo>
                    <a:cubicBezTo>
                      <a:pt x="41" y="542"/>
                      <a:pt x="41" y="541"/>
                      <a:pt x="38" y="541"/>
                    </a:cubicBezTo>
                    <a:cubicBezTo>
                      <a:pt x="35" y="541"/>
                      <a:pt x="35" y="543"/>
                      <a:pt x="32" y="543"/>
                    </a:cubicBezTo>
                    <a:cubicBezTo>
                      <a:pt x="29" y="543"/>
                      <a:pt x="29" y="541"/>
                      <a:pt x="26" y="541"/>
                    </a:cubicBezTo>
                    <a:cubicBezTo>
                      <a:pt x="23" y="541"/>
                      <a:pt x="23" y="542"/>
                      <a:pt x="20" y="542"/>
                    </a:cubicBezTo>
                    <a:cubicBezTo>
                      <a:pt x="18" y="542"/>
                      <a:pt x="18" y="543"/>
                      <a:pt x="15" y="543"/>
                    </a:cubicBezTo>
                    <a:cubicBezTo>
                      <a:pt x="12" y="543"/>
                      <a:pt x="12" y="541"/>
                      <a:pt x="9" y="541"/>
                    </a:cubicBezTo>
                    <a:cubicBezTo>
                      <a:pt x="6" y="541"/>
                      <a:pt x="4" y="544"/>
                      <a:pt x="2" y="542"/>
                    </a:cubicBezTo>
                    <a:cubicBezTo>
                      <a:pt x="0" y="540"/>
                      <a:pt x="4" y="538"/>
                      <a:pt x="4" y="535"/>
                    </a:cubicBezTo>
                    <a:cubicBezTo>
                      <a:pt x="4" y="532"/>
                      <a:pt x="1" y="532"/>
                      <a:pt x="1" y="530"/>
                    </a:cubicBezTo>
                    <a:cubicBezTo>
                      <a:pt x="1" y="527"/>
                      <a:pt x="4" y="527"/>
                      <a:pt x="4" y="524"/>
                    </a:cubicBezTo>
                    <a:cubicBezTo>
                      <a:pt x="4" y="521"/>
                      <a:pt x="4" y="521"/>
                      <a:pt x="4" y="518"/>
                    </a:cubicBezTo>
                    <a:cubicBezTo>
                      <a:pt x="4" y="515"/>
                      <a:pt x="5" y="515"/>
                      <a:pt x="5" y="512"/>
                    </a:cubicBezTo>
                    <a:cubicBezTo>
                      <a:pt x="5" y="509"/>
                      <a:pt x="1" y="509"/>
                      <a:pt x="1" y="506"/>
                    </a:cubicBezTo>
                    <a:cubicBezTo>
                      <a:pt x="1" y="503"/>
                      <a:pt x="1" y="503"/>
                      <a:pt x="1" y="500"/>
                    </a:cubicBezTo>
                    <a:cubicBezTo>
                      <a:pt x="1" y="497"/>
                      <a:pt x="1" y="497"/>
                      <a:pt x="1" y="494"/>
                    </a:cubicBezTo>
                    <a:cubicBezTo>
                      <a:pt x="1" y="491"/>
                      <a:pt x="1" y="491"/>
                      <a:pt x="1" y="489"/>
                    </a:cubicBezTo>
                    <a:cubicBezTo>
                      <a:pt x="1" y="486"/>
                      <a:pt x="1" y="486"/>
                      <a:pt x="1" y="483"/>
                    </a:cubicBezTo>
                    <a:cubicBezTo>
                      <a:pt x="1" y="480"/>
                      <a:pt x="4" y="480"/>
                      <a:pt x="4" y="477"/>
                    </a:cubicBezTo>
                    <a:cubicBezTo>
                      <a:pt x="4" y="474"/>
                      <a:pt x="1" y="474"/>
                      <a:pt x="1" y="471"/>
                    </a:cubicBezTo>
                    <a:cubicBezTo>
                      <a:pt x="1" y="468"/>
                      <a:pt x="2" y="468"/>
                      <a:pt x="2" y="465"/>
                    </a:cubicBezTo>
                    <a:cubicBezTo>
                      <a:pt x="2" y="462"/>
                      <a:pt x="1" y="462"/>
                      <a:pt x="1" y="459"/>
                    </a:cubicBezTo>
                    <a:cubicBezTo>
                      <a:pt x="1" y="456"/>
                      <a:pt x="5" y="456"/>
                      <a:pt x="5" y="454"/>
                    </a:cubicBezTo>
                    <a:cubicBezTo>
                      <a:pt x="5" y="451"/>
                      <a:pt x="4" y="451"/>
                      <a:pt x="4" y="448"/>
                    </a:cubicBezTo>
                    <a:cubicBezTo>
                      <a:pt x="4" y="445"/>
                      <a:pt x="4" y="445"/>
                      <a:pt x="4" y="442"/>
                    </a:cubicBezTo>
                    <a:cubicBezTo>
                      <a:pt x="4" y="439"/>
                      <a:pt x="5" y="439"/>
                      <a:pt x="5" y="436"/>
                    </a:cubicBezTo>
                    <a:cubicBezTo>
                      <a:pt x="5" y="433"/>
                      <a:pt x="2" y="433"/>
                      <a:pt x="2" y="430"/>
                    </a:cubicBezTo>
                    <a:cubicBezTo>
                      <a:pt x="2" y="427"/>
                      <a:pt x="5" y="427"/>
                      <a:pt x="5" y="424"/>
                    </a:cubicBezTo>
                    <a:cubicBezTo>
                      <a:pt x="5" y="421"/>
                      <a:pt x="3" y="421"/>
                      <a:pt x="3" y="418"/>
                    </a:cubicBezTo>
                    <a:cubicBezTo>
                      <a:pt x="3" y="415"/>
                      <a:pt x="1" y="415"/>
                      <a:pt x="1" y="413"/>
                    </a:cubicBezTo>
                    <a:cubicBezTo>
                      <a:pt x="1" y="410"/>
                      <a:pt x="0" y="410"/>
                      <a:pt x="0" y="407"/>
                    </a:cubicBezTo>
                    <a:cubicBezTo>
                      <a:pt x="0" y="404"/>
                      <a:pt x="0" y="404"/>
                      <a:pt x="0" y="401"/>
                    </a:cubicBezTo>
                    <a:cubicBezTo>
                      <a:pt x="0" y="398"/>
                      <a:pt x="4" y="398"/>
                      <a:pt x="4" y="395"/>
                    </a:cubicBezTo>
                    <a:cubicBezTo>
                      <a:pt x="4" y="392"/>
                      <a:pt x="2" y="392"/>
                      <a:pt x="2" y="389"/>
                    </a:cubicBezTo>
                    <a:cubicBezTo>
                      <a:pt x="2" y="386"/>
                      <a:pt x="5" y="386"/>
                      <a:pt x="5" y="383"/>
                    </a:cubicBezTo>
                    <a:cubicBezTo>
                      <a:pt x="5" y="380"/>
                      <a:pt x="3" y="380"/>
                      <a:pt x="3" y="377"/>
                    </a:cubicBezTo>
                    <a:cubicBezTo>
                      <a:pt x="3" y="375"/>
                      <a:pt x="2" y="375"/>
                      <a:pt x="2" y="372"/>
                    </a:cubicBezTo>
                    <a:cubicBezTo>
                      <a:pt x="2" y="369"/>
                      <a:pt x="4" y="369"/>
                      <a:pt x="4" y="366"/>
                    </a:cubicBezTo>
                    <a:cubicBezTo>
                      <a:pt x="4" y="363"/>
                      <a:pt x="4" y="363"/>
                      <a:pt x="4" y="360"/>
                    </a:cubicBezTo>
                    <a:cubicBezTo>
                      <a:pt x="4" y="357"/>
                      <a:pt x="5" y="357"/>
                      <a:pt x="5" y="354"/>
                    </a:cubicBezTo>
                    <a:cubicBezTo>
                      <a:pt x="5" y="351"/>
                      <a:pt x="4" y="351"/>
                      <a:pt x="4" y="348"/>
                    </a:cubicBezTo>
                    <a:cubicBezTo>
                      <a:pt x="4" y="345"/>
                      <a:pt x="1" y="345"/>
                      <a:pt x="1" y="342"/>
                    </a:cubicBezTo>
                    <a:cubicBezTo>
                      <a:pt x="1" y="339"/>
                      <a:pt x="3" y="339"/>
                      <a:pt x="3" y="336"/>
                    </a:cubicBezTo>
                    <a:cubicBezTo>
                      <a:pt x="3" y="334"/>
                      <a:pt x="3" y="334"/>
                      <a:pt x="3" y="331"/>
                    </a:cubicBezTo>
                    <a:cubicBezTo>
                      <a:pt x="3" y="328"/>
                      <a:pt x="2" y="328"/>
                      <a:pt x="2" y="325"/>
                    </a:cubicBezTo>
                    <a:cubicBezTo>
                      <a:pt x="2" y="322"/>
                      <a:pt x="1" y="322"/>
                      <a:pt x="1" y="319"/>
                    </a:cubicBezTo>
                    <a:cubicBezTo>
                      <a:pt x="1" y="316"/>
                      <a:pt x="4" y="316"/>
                      <a:pt x="4" y="313"/>
                    </a:cubicBezTo>
                    <a:cubicBezTo>
                      <a:pt x="4" y="310"/>
                      <a:pt x="3" y="310"/>
                      <a:pt x="3" y="307"/>
                    </a:cubicBezTo>
                    <a:cubicBezTo>
                      <a:pt x="3" y="304"/>
                      <a:pt x="2" y="304"/>
                      <a:pt x="2" y="301"/>
                    </a:cubicBezTo>
                    <a:cubicBezTo>
                      <a:pt x="2" y="298"/>
                      <a:pt x="2" y="298"/>
                      <a:pt x="2" y="296"/>
                    </a:cubicBezTo>
                    <a:cubicBezTo>
                      <a:pt x="2" y="293"/>
                      <a:pt x="4" y="293"/>
                      <a:pt x="4" y="290"/>
                    </a:cubicBezTo>
                    <a:cubicBezTo>
                      <a:pt x="4" y="287"/>
                      <a:pt x="4" y="287"/>
                      <a:pt x="4" y="284"/>
                    </a:cubicBezTo>
                    <a:cubicBezTo>
                      <a:pt x="4" y="281"/>
                      <a:pt x="1" y="281"/>
                      <a:pt x="1" y="278"/>
                    </a:cubicBezTo>
                    <a:cubicBezTo>
                      <a:pt x="1" y="275"/>
                      <a:pt x="3" y="275"/>
                      <a:pt x="3" y="272"/>
                    </a:cubicBezTo>
                    <a:cubicBezTo>
                      <a:pt x="3" y="269"/>
                      <a:pt x="1" y="269"/>
                      <a:pt x="1" y="266"/>
                    </a:cubicBezTo>
                    <a:cubicBezTo>
                      <a:pt x="1" y="263"/>
                      <a:pt x="1" y="263"/>
                      <a:pt x="1" y="260"/>
                    </a:cubicBezTo>
                    <a:cubicBezTo>
                      <a:pt x="1" y="257"/>
                      <a:pt x="2" y="257"/>
                      <a:pt x="2" y="255"/>
                    </a:cubicBezTo>
                    <a:cubicBezTo>
                      <a:pt x="2" y="252"/>
                      <a:pt x="3" y="252"/>
                      <a:pt x="3" y="249"/>
                    </a:cubicBezTo>
                    <a:cubicBezTo>
                      <a:pt x="3" y="246"/>
                      <a:pt x="5" y="246"/>
                      <a:pt x="5" y="243"/>
                    </a:cubicBezTo>
                    <a:cubicBezTo>
                      <a:pt x="5" y="240"/>
                      <a:pt x="1" y="240"/>
                      <a:pt x="1" y="237"/>
                    </a:cubicBezTo>
                    <a:cubicBezTo>
                      <a:pt x="1" y="234"/>
                      <a:pt x="3" y="234"/>
                      <a:pt x="3" y="231"/>
                    </a:cubicBezTo>
                    <a:cubicBezTo>
                      <a:pt x="3" y="228"/>
                      <a:pt x="2" y="228"/>
                      <a:pt x="2" y="225"/>
                    </a:cubicBezTo>
                    <a:cubicBezTo>
                      <a:pt x="2" y="222"/>
                      <a:pt x="4" y="222"/>
                      <a:pt x="4" y="219"/>
                    </a:cubicBezTo>
                    <a:cubicBezTo>
                      <a:pt x="4" y="216"/>
                      <a:pt x="5" y="216"/>
                      <a:pt x="5" y="213"/>
                    </a:cubicBezTo>
                    <a:cubicBezTo>
                      <a:pt x="5" y="211"/>
                      <a:pt x="5" y="211"/>
                      <a:pt x="5" y="208"/>
                    </a:cubicBezTo>
                    <a:cubicBezTo>
                      <a:pt x="5" y="205"/>
                      <a:pt x="1" y="205"/>
                      <a:pt x="1" y="202"/>
                    </a:cubicBezTo>
                    <a:cubicBezTo>
                      <a:pt x="1" y="199"/>
                      <a:pt x="3" y="199"/>
                      <a:pt x="3" y="196"/>
                    </a:cubicBezTo>
                    <a:cubicBezTo>
                      <a:pt x="3" y="193"/>
                      <a:pt x="2" y="193"/>
                      <a:pt x="2" y="190"/>
                    </a:cubicBezTo>
                    <a:cubicBezTo>
                      <a:pt x="2" y="187"/>
                      <a:pt x="3" y="187"/>
                      <a:pt x="3" y="184"/>
                    </a:cubicBezTo>
                    <a:cubicBezTo>
                      <a:pt x="3" y="181"/>
                      <a:pt x="3" y="181"/>
                      <a:pt x="3" y="178"/>
                    </a:cubicBezTo>
                    <a:cubicBezTo>
                      <a:pt x="3" y="175"/>
                      <a:pt x="4" y="175"/>
                      <a:pt x="4" y="173"/>
                    </a:cubicBezTo>
                    <a:cubicBezTo>
                      <a:pt x="4" y="170"/>
                      <a:pt x="4" y="170"/>
                      <a:pt x="4" y="167"/>
                    </a:cubicBezTo>
                    <a:cubicBezTo>
                      <a:pt x="4" y="164"/>
                      <a:pt x="1" y="164"/>
                      <a:pt x="1" y="161"/>
                    </a:cubicBezTo>
                    <a:cubicBezTo>
                      <a:pt x="1" y="158"/>
                      <a:pt x="4" y="158"/>
                      <a:pt x="4" y="155"/>
                    </a:cubicBezTo>
                    <a:cubicBezTo>
                      <a:pt x="4" y="152"/>
                      <a:pt x="4" y="152"/>
                      <a:pt x="4" y="149"/>
                    </a:cubicBezTo>
                    <a:cubicBezTo>
                      <a:pt x="4" y="146"/>
                      <a:pt x="4" y="146"/>
                      <a:pt x="4" y="143"/>
                    </a:cubicBezTo>
                    <a:cubicBezTo>
                      <a:pt x="4" y="140"/>
                      <a:pt x="4" y="140"/>
                      <a:pt x="4" y="137"/>
                    </a:cubicBezTo>
                    <a:cubicBezTo>
                      <a:pt x="4" y="134"/>
                      <a:pt x="5" y="134"/>
                      <a:pt x="5" y="132"/>
                    </a:cubicBezTo>
                    <a:cubicBezTo>
                      <a:pt x="5" y="129"/>
                      <a:pt x="2" y="129"/>
                      <a:pt x="2" y="126"/>
                    </a:cubicBezTo>
                    <a:cubicBezTo>
                      <a:pt x="2" y="123"/>
                      <a:pt x="3" y="123"/>
                      <a:pt x="3" y="120"/>
                    </a:cubicBezTo>
                    <a:cubicBezTo>
                      <a:pt x="3" y="117"/>
                      <a:pt x="3" y="117"/>
                      <a:pt x="3" y="114"/>
                    </a:cubicBezTo>
                    <a:cubicBezTo>
                      <a:pt x="3" y="111"/>
                      <a:pt x="4" y="111"/>
                      <a:pt x="4" y="108"/>
                    </a:cubicBezTo>
                    <a:cubicBezTo>
                      <a:pt x="4" y="105"/>
                      <a:pt x="3" y="105"/>
                      <a:pt x="3" y="102"/>
                    </a:cubicBezTo>
                    <a:cubicBezTo>
                      <a:pt x="3" y="99"/>
                      <a:pt x="3" y="99"/>
                      <a:pt x="3" y="96"/>
                    </a:cubicBezTo>
                    <a:cubicBezTo>
                      <a:pt x="3" y="93"/>
                      <a:pt x="4" y="93"/>
                      <a:pt x="4" y="90"/>
                    </a:cubicBezTo>
                    <a:cubicBezTo>
                      <a:pt x="4" y="88"/>
                      <a:pt x="1" y="88"/>
                      <a:pt x="1" y="85"/>
                    </a:cubicBezTo>
                    <a:cubicBezTo>
                      <a:pt x="1" y="82"/>
                      <a:pt x="4" y="82"/>
                      <a:pt x="4" y="79"/>
                    </a:cubicBezTo>
                    <a:cubicBezTo>
                      <a:pt x="4" y="76"/>
                      <a:pt x="1" y="76"/>
                      <a:pt x="1" y="73"/>
                    </a:cubicBezTo>
                    <a:cubicBezTo>
                      <a:pt x="1" y="70"/>
                      <a:pt x="2" y="70"/>
                      <a:pt x="2" y="67"/>
                    </a:cubicBezTo>
                    <a:cubicBezTo>
                      <a:pt x="2" y="64"/>
                      <a:pt x="2" y="64"/>
                      <a:pt x="2" y="61"/>
                    </a:cubicBezTo>
                    <a:cubicBezTo>
                      <a:pt x="2" y="58"/>
                      <a:pt x="3" y="58"/>
                      <a:pt x="3" y="55"/>
                    </a:cubicBezTo>
                    <a:cubicBezTo>
                      <a:pt x="3" y="52"/>
                      <a:pt x="2" y="52"/>
                      <a:pt x="2" y="49"/>
                    </a:cubicBezTo>
                    <a:cubicBezTo>
                      <a:pt x="2" y="46"/>
                      <a:pt x="4" y="46"/>
                      <a:pt x="4" y="44"/>
                    </a:cubicBezTo>
                    <a:cubicBezTo>
                      <a:pt x="4" y="41"/>
                      <a:pt x="2" y="41"/>
                      <a:pt x="2" y="38"/>
                    </a:cubicBezTo>
                    <a:cubicBezTo>
                      <a:pt x="2" y="35"/>
                      <a:pt x="3" y="35"/>
                      <a:pt x="3" y="32"/>
                    </a:cubicBezTo>
                    <a:cubicBezTo>
                      <a:pt x="3" y="29"/>
                      <a:pt x="5" y="29"/>
                      <a:pt x="5" y="26"/>
                    </a:cubicBezTo>
                    <a:cubicBezTo>
                      <a:pt x="5" y="23"/>
                      <a:pt x="3" y="23"/>
                      <a:pt x="3" y="20"/>
                    </a:cubicBezTo>
                    <a:cubicBezTo>
                      <a:pt x="3" y="17"/>
                      <a:pt x="4" y="17"/>
                      <a:pt x="4" y="14"/>
                    </a:cubicBezTo>
                    <a:cubicBezTo>
                      <a:pt x="4" y="11"/>
                      <a:pt x="1" y="11"/>
                      <a:pt x="1" y="8"/>
                    </a:cubicBezTo>
                    <a:cubicBezTo>
                      <a:pt x="1" y="5"/>
                      <a:pt x="1" y="5"/>
                      <a:pt x="4" y="3"/>
                    </a:cubicBezTo>
                    <a:cubicBezTo>
                      <a:pt x="6" y="1"/>
                      <a:pt x="6" y="3"/>
                      <a:pt x="9" y="3"/>
                    </a:cubicBezTo>
                    <a:cubicBezTo>
                      <a:pt x="11" y="3"/>
                      <a:pt x="11" y="1"/>
                      <a:pt x="14" y="1"/>
                    </a:cubicBezTo>
                    <a:cubicBezTo>
                      <a:pt x="17" y="1"/>
                      <a:pt x="17" y="3"/>
                      <a:pt x="20" y="3"/>
                    </a:cubicBezTo>
                    <a:cubicBezTo>
                      <a:pt x="23" y="3"/>
                      <a:pt x="23" y="0"/>
                      <a:pt x="26" y="0"/>
                    </a:cubicBezTo>
                    <a:cubicBezTo>
                      <a:pt x="29" y="0"/>
                      <a:pt x="29" y="0"/>
                      <a:pt x="32" y="0"/>
                    </a:cubicBezTo>
                    <a:cubicBezTo>
                      <a:pt x="35" y="0"/>
                      <a:pt x="35" y="3"/>
                      <a:pt x="38" y="3"/>
                    </a:cubicBezTo>
                    <a:cubicBezTo>
                      <a:pt x="41" y="3"/>
                      <a:pt x="41" y="3"/>
                      <a:pt x="44" y="3"/>
                    </a:cubicBezTo>
                    <a:cubicBezTo>
                      <a:pt x="47" y="3"/>
                      <a:pt x="47" y="3"/>
                      <a:pt x="50" y="3"/>
                    </a:cubicBezTo>
                    <a:cubicBezTo>
                      <a:pt x="53" y="3"/>
                      <a:pt x="53" y="2"/>
                      <a:pt x="56" y="2"/>
                    </a:cubicBezTo>
                    <a:cubicBezTo>
                      <a:pt x="58" y="2"/>
                      <a:pt x="58" y="4"/>
                      <a:pt x="61" y="4"/>
                    </a:cubicBezTo>
                    <a:cubicBezTo>
                      <a:pt x="64" y="4"/>
                      <a:pt x="64" y="1"/>
                      <a:pt x="67" y="1"/>
                    </a:cubicBezTo>
                    <a:cubicBezTo>
                      <a:pt x="70" y="1"/>
                      <a:pt x="70" y="1"/>
                      <a:pt x="73" y="1"/>
                    </a:cubicBezTo>
                    <a:cubicBezTo>
                      <a:pt x="76" y="1"/>
                      <a:pt x="76" y="4"/>
                      <a:pt x="79" y="4"/>
                    </a:cubicBezTo>
                    <a:cubicBezTo>
                      <a:pt x="82" y="4"/>
                      <a:pt x="82" y="2"/>
                      <a:pt x="85" y="2"/>
                    </a:cubicBezTo>
                    <a:cubicBezTo>
                      <a:pt x="88" y="2"/>
                      <a:pt x="88" y="0"/>
                      <a:pt x="91" y="0"/>
                    </a:cubicBezTo>
                    <a:cubicBezTo>
                      <a:pt x="94" y="0"/>
                      <a:pt x="94" y="3"/>
                      <a:pt x="97" y="3"/>
                    </a:cubicBezTo>
                    <a:cubicBezTo>
                      <a:pt x="100" y="3"/>
                      <a:pt x="100" y="2"/>
                      <a:pt x="103" y="2"/>
                    </a:cubicBezTo>
                    <a:cubicBezTo>
                      <a:pt x="106" y="2"/>
                      <a:pt x="106" y="4"/>
                      <a:pt x="108" y="4"/>
                    </a:cubicBezTo>
                    <a:cubicBezTo>
                      <a:pt x="111" y="4"/>
                      <a:pt x="111" y="1"/>
                      <a:pt x="114" y="1"/>
                    </a:cubicBezTo>
                    <a:cubicBezTo>
                      <a:pt x="117" y="1"/>
                      <a:pt x="117" y="1"/>
                      <a:pt x="120" y="1"/>
                    </a:cubicBezTo>
                    <a:cubicBezTo>
                      <a:pt x="123" y="1"/>
                      <a:pt x="123" y="0"/>
                      <a:pt x="126" y="0"/>
                    </a:cubicBezTo>
                    <a:cubicBezTo>
                      <a:pt x="129" y="0"/>
                      <a:pt x="129" y="3"/>
                      <a:pt x="132" y="3"/>
                    </a:cubicBezTo>
                    <a:cubicBezTo>
                      <a:pt x="135" y="3"/>
                      <a:pt x="135" y="2"/>
                      <a:pt x="138" y="2"/>
                    </a:cubicBezTo>
                    <a:cubicBezTo>
                      <a:pt x="141" y="2"/>
                      <a:pt x="141" y="4"/>
                      <a:pt x="144" y="4"/>
                    </a:cubicBezTo>
                    <a:cubicBezTo>
                      <a:pt x="147" y="4"/>
                      <a:pt x="147" y="1"/>
                      <a:pt x="150" y="1"/>
                    </a:cubicBezTo>
                    <a:cubicBezTo>
                      <a:pt x="153" y="1"/>
                      <a:pt x="153" y="4"/>
                      <a:pt x="155" y="4"/>
                    </a:cubicBezTo>
                    <a:cubicBezTo>
                      <a:pt x="158" y="4"/>
                      <a:pt x="158" y="1"/>
                      <a:pt x="161" y="1"/>
                    </a:cubicBezTo>
                    <a:cubicBezTo>
                      <a:pt x="164" y="1"/>
                      <a:pt x="164" y="4"/>
                      <a:pt x="167" y="4"/>
                    </a:cubicBezTo>
                    <a:cubicBezTo>
                      <a:pt x="170" y="4"/>
                      <a:pt x="170" y="4"/>
                      <a:pt x="173" y="4"/>
                    </a:cubicBezTo>
                    <a:cubicBezTo>
                      <a:pt x="176" y="4"/>
                      <a:pt x="176" y="2"/>
                      <a:pt x="179" y="2"/>
                    </a:cubicBezTo>
                    <a:cubicBezTo>
                      <a:pt x="182" y="2"/>
                      <a:pt x="182" y="2"/>
                      <a:pt x="185" y="2"/>
                    </a:cubicBezTo>
                    <a:cubicBezTo>
                      <a:pt x="188" y="2"/>
                      <a:pt x="188" y="1"/>
                      <a:pt x="191" y="1"/>
                    </a:cubicBezTo>
                    <a:cubicBezTo>
                      <a:pt x="194" y="1"/>
                      <a:pt x="194" y="1"/>
                      <a:pt x="197" y="1"/>
                    </a:cubicBezTo>
                    <a:cubicBezTo>
                      <a:pt x="200" y="1"/>
                      <a:pt x="200" y="3"/>
                      <a:pt x="203" y="3"/>
                    </a:cubicBezTo>
                    <a:cubicBezTo>
                      <a:pt x="206" y="3"/>
                      <a:pt x="206" y="2"/>
                      <a:pt x="208" y="2"/>
                    </a:cubicBezTo>
                    <a:cubicBezTo>
                      <a:pt x="211" y="2"/>
                      <a:pt x="211" y="2"/>
                      <a:pt x="214" y="2"/>
                    </a:cubicBezTo>
                    <a:cubicBezTo>
                      <a:pt x="217" y="2"/>
                      <a:pt x="217" y="1"/>
                      <a:pt x="220" y="1"/>
                    </a:cubicBezTo>
                    <a:cubicBezTo>
                      <a:pt x="223" y="1"/>
                      <a:pt x="223" y="4"/>
                      <a:pt x="226" y="4"/>
                    </a:cubicBezTo>
                    <a:cubicBezTo>
                      <a:pt x="229" y="4"/>
                      <a:pt x="229" y="2"/>
                      <a:pt x="232" y="2"/>
                    </a:cubicBezTo>
                    <a:cubicBezTo>
                      <a:pt x="235" y="2"/>
                      <a:pt x="235" y="3"/>
                      <a:pt x="238" y="3"/>
                    </a:cubicBezTo>
                    <a:cubicBezTo>
                      <a:pt x="241" y="3"/>
                      <a:pt x="241" y="3"/>
                      <a:pt x="244" y="3"/>
                    </a:cubicBezTo>
                    <a:cubicBezTo>
                      <a:pt x="247" y="3"/>
                      <a:pt x="247" y="3"/>
                      <a:pt x="250" y="3"/>
                    </a:cubicBezTo>
                    <a:cubicBezTo>
                      <a:pt x="253" y="3"/>
                      <a:pt x="253" y="1"/>
                      <a:pt x="256" y="1"/>
                    </a:cubicBezTo>
                    <a:cubicBezTo>
                      <a:pt x="259" y="1"/>
                      <a:pt x="259" y="0"/>
                      <a:pt x="261" y="0"/>
                    </a:cubicBezTo>
                    <a:cubicBezTo>
                      <a:pt x="264" y="0"/>
                      <a:pt x="264" y="3"/>
                      <a:pt x="267" y="3"/>
                    </a:cubicBezTo>
                    <a:cubicBezTo>
                      <a:pt x="270" y="3"/>
                      <a:pt x="270" y="0"/>
                      <a:pt x="273" y="0"/>
                    </a:cubicBezTo>
                    <a:cubicBezTo>
                      <a:pt x="276" y="0"/>
                      <a:pt x="276" y="2"/>
                      <a:pt x="279" y="2"/>
                    </a:cubicBezTo>
                    <a:cubicBezTo>
                      <a:pt x="282" y="2"/>
                      <a:pt x="282" y="0"/>
                      <a:pt x="285" y="0"/>
                    </a:cubicBezTo>
                    <a:cubicBezTo>
                      <a:pt x="288" y="0"/>
                      <a:pt x="288" y="2"/>
                      <a:pt x="291" y="2"/>
                    </a:cubicBezTo>
                    <a:cubicBezTo>
                      <a:pt x="294" y="2"/>
                      <a:pt x="294" y="1"/>
                      <a:pt x="297" y="1"/>
                    </a:cubicBezTo>
                    <a:cubicBezTo>
                      <a:pt x="300" y="1"/>
                      <a:pt x="300" y="4"/>
                      <a:pt x="303" y="4"/>
                    </a:cubicBezTo>
                    <a:cubicBezTo>
                      <a:pt x="306" y="4"/>
                      <a:pt x="306" y="1"/>
                      <a:pt x="309" y="1"/>
                    </a:cubicBezTo>
                    <a:cubicBezTo>
                      <a:pt x="312" y="1"/>
                      <a:pt x="312" y="4"/>
                      <a:pt x="314" y="4"/>
                    </a:cubicBezTo>
                    <a:cubicBezTo>
                      <a:pt x="317" y="4"/>
                      <a:pt x="317" y="0"/>
                      <a:pt x="320" y="0"/>
                    </a:cubicBezTo>
                    <a:cubicBezTo>
                      <a:pt x="323" y="0"/>
                      <a:pt x="323" y="2"/>
                      <a:pt x="326" y="2"/>
                    </a:cubicBezTo>
                    <a:cubicBezTo>
                      <a:pt x="329" y="2"/>
                      <a:pt x="329" y="1"/>
                      <a:pt x="332" y="1"/>
                    </a:cubicBezTo>
                    <a:cubicBezTo>
                      <a:pt x="335" y="1"/>
                      <a:pt x="335" y="4"/>
                      <a:pt x="338" y="4"/>
                    </a:cubicBezTo>
                    <a:cubicBezTo>
                      <a:pt x="341" y="4"/>
                      <a:pt x="341" y="4"/>
                      <a:pt x="344" y="4"/>
                    </a:cubicBezTo>
                    <a:cubicBezTo>
                      <a:pt x="347" y="4"/>
                      <a:pt x="347" y="2"/>
                      <a:pt x="350" y="2"/>
                    </a:cubicBezTo>
                    <a:cubicBezTo>
                      <a:pt x="353" y="2"/>
                      <a:pt x="353" y="2"/>
                      <a:pt x="356" y="2"/>
                    </a:cubicBezTo>
                    <a:cubicBezTo>
                      <a:pt x="359" y="2"/>
                      <a:pt x="359" y="0"/>
                      <a:pt x="362" y="0"/>
                    </a:cubicBezTo>
                    <a:cubicBezTo>
                      <a:pt x="365" y="0"/>
                      <a:pt x="365" y="3"/>
                      <a:pt x="368" y="3"/>
                    </a:cubicBezTo>
                    <a:cubicBezTo>
                      <a:pt x="370" y="3"/>
                      <a:pt x="370" y="4"/>
                      <a:pt x="373" y="4"/>
                    </a:cubicBezTo>
                    <a:cubicBezTo>
                      <a:pt x="376" y="4"/>
                      <a:pt x="376" y="1"/>
                      <a:pt x="379" y="1"/>
                    </a:cubicBezTo>
                    <a:cubicBezTo>
                      <a:pt x="382" y="1"/>
                      <a:pt x="382" y="0"/>
                      <a:pt x="385" y="0"/>
                    </a:cubicBezTo>
                    <a:cubicBezTo>
                      <a:pt x="388" y="0"/>
                      <a:pt x="388" y="4"/>
                      <a:pt x="391" y="4"/>
                    </a:cubicBezTo>
                    <a:cubicBezTo>
                      <a:pt x="394" y="4"/>
                      <a:pt x="394" y="3"/>
                      <a:pt x="397" y="3"/>
                    </a:cubicBezTo>
                    <a:cubicBezTo>
                      <a:pt x="400" y="3"/>
                      <a:pt x="400" y="4"/>
                      <a:pt x="403" y="4"/>
                    </a:cubicBezTo>
                    <a:cubicBezTo>
                      <a:pt x="406" y="4"/>
                      <a:pt x="406" y="4"/>
                      <a:pt x="409" y="4"/>
                    </a:cubicBezTo>
                    <a:cubicBezTo>
                      <a:pt x="412" y="4"/>
                      <a:pt x="412" y="4"/>
                      <a:pt x="415" y="4"/>
                    </a:cubicBezTo>
                    <a:cubicBezTo>
                      <a:pt x="418" y="4"/>
                      <a:pt x="418" y="1"/>
                      <a:pt x="421" y="1"/>
                    </a:cubicBezTo>
                    <a:cubicBezTo>
                      <a:pt x="423" y="1"/>
                      <a:pt x="423" y="0"/>
                      <a:pt x="426" y="0"/>
                    </a:cubicBezTo>
                    <a:cubicBezTo>
                      <a:pt x="429" y="0"/>
                      <a:pt x="429" y="0"/>
                      <a:pt x="432" y="0"/>
                    </a:cubicBezTo>
                    <a:cubicBezTo>
                      <a:pt x="435" y="0"/>
                      <a:pt x="435" y="0"/>
                      <a:pt x="438" y="0"/>
                    </a:cubicBezTo>
                    <a:cubicBezTo>
                      <a:pt x="441" y="0"/>
                      <a:pt x="441" y="4"/>
                      <a:pt x="444" y="4"/>
                    </a:cubicBezTo>
                    <a:cubicBezTo>
                      <a:pt x="447" y="4"/>
                      <a:pt x="447" y="3"/>
                      <a:pt x="450" y="3"/>
                    </a:cubicBezTo>
                    <a:cubicBezTo>
                      <a:pt x="453" y="3"/>
                      <a:pt x="453" y="3"/>
                      <a:pt x="456" y="3"/>
                    </a:cubicBezTo>
                    <a:cubicBezTo>
                      <a:pt x="459" y="3"/>
                      <a:pt x="459" y="1"/>
                      <a:pt x="462" y="1"/>
                    </a:cubicBezTo>
                    <a:cubicBezTo>
                      <a:pt x="465" y="1"/>
                      <a:pt x="465" y="0"/>
                      <a:pt x="468" y="0"/>
                    </a:cubicBezTo>
                    <a:cubicBezTo>
                      <a:pt x="471" y="0"/>
                      <a:pt x="471" y="3"/>
                      <a:pt x="474" y="3"/>
                    </a:cubicBezTo>
                    <a:cubicBezTo>
                      <a:pt x="476" y="3"/>
                      <a:pt x="476" y="4"/>
                      <a:pt x="479" y="4"/>
                    </a:cubicBezTo>
                    <a:cubicBezTo>
                      <a:pt x="482" y="4"/>
                      <a:pt x="482" y="2"/>
                      <a:pt x="485" y="2"/>
                    </a:cubicBezTo>
                    <a:cubicBezTo>
                      <a:pt x="488" y="2"/>
                      <a:pt x="488" y="0"/>
                      <a:pt x="491" y="0"/>
                    </a:cubicBezTo>
                    <a:cubicBezTo>
                      <a:pt x="494" y="0"/>
                      <a:pt x="494" y="1"/>
                      <a:pt x="497" y="1"/>
                    </a:cubicBezTo>
                    <a:cubicBezTo>
                      <a:pt x="500" y="1"/>
                      <a:pt x="500" y="4"/>
                      <a:pt x="503" y="4"/>
                    </a:cubicBezTo>
                    <a:cubicBezTo>
                      <a:pt x="506" y="4"/>
                      <a:pt x="506" y="1"/>
                      <a:pt x="509" y="1"/>
                    </a:cubicBezTo>
                    <a:cubicBezTo>
                      <a:pt x="512" y="1"/>
                      <a:pt x="512" y="2"/>
                      <a:pt x="515" y="2"/>
                    </a:cubicBezTo>
                    <a:cubicBezTo>
                      <a:pt x="518" y="2"/>
                      <a:pt x="518" y="1"/>
                      <a:pt x="521" y="1"/>
                    </a:cubicBezTo>
                    <a:cubicBezTo>
                      <a:pt x="524" y="1"/>
                      <a:pt x="524" y="1"/>
                      <a:pt x="527" y="1"/>
                    </a:cubicBezTo>
                    <a:cubicBezTo>
                      <a:pt x="530" y="1"/>
                      <a:pt x="530" y="3"/>
                      <a:pt x="533" y="3"/>
                    </a:cubicBezTo>
                    <a:cubicBezTo>
                      <a:pt x="536" y="3"/>
                      <a:pt x="536" y="2"/>
                      <a:pt x="538" y="2"/>
                    </a:cubicBezTo>
                    <a:cubicBezTo>
                      <a:pt x="541" y="2"/>
                      <a:pt x="541" y="2"/>
                      <a:pt x="544" y="2"/>
                    </a:cubicBezTo>
                    <a:cubicBezTo>
                      <a:pt x="547" y="2"/>
                      <a:pt x="547" y="2"/>
                      <a:pt x="550" y="2"/>
                    </a:cubicBezTo>
                    <a:cubicBezTo>
                      <a:pt x="553" y="2"/>
                      <a:pt x="553" y="3"/>
                      <a:pt x="556" y="3"/>
                    </a:cubicBezTo>
                    <a:cubicBezTo>
                      <a:pt x="559" y="3"/>
                      <a:pt x="559" y="3"/>
                      <a:pt x="562" y="3"/>
                    </a:cubicBezTo>
                    <a:cubicBezTo>
                      <a:pt x="565" y="3"/>
                      <a:pt x="565" y="4"/>
                      <a:pt x="568" y="4"/>
                    </a:cubicBezTo>
                    <a:cubicBezTo>
                      <a:pt x="571" y="4"/>
                      <a:pt x="571" y="4"/>
                      <a:pt x="574" y="4"/>
                    </a:cubicBezTo>
                    <a:cubicBezTo>
                      <a:pt x="577" y="4"/>
                      <a:pt x="577" y="0"/>
                      <a:pt x="580" y="0"/>
                    </a:cubicBezTo>
                    <a:cubicBezTo>
                      <a:pt x="583" y="0"/>
                      <a:pt x="583" y="1"/>
                      <a:pt x="586" y="1"/>
                    </a:cubicBezTo>
                    <a:cubicBezTo>
                      <a:pt x="589" y="1"/>
                      <a:pt x="589" y="1"/>
                      <a:pt x="591" y="3"/>
                    </a:cubicBezTo>
                    <a:cubicBezTo>
                      <a:pt x="593" y="5"/>
                      <a:pt x="594" y="5"/>
                      <a:pt x="594" y="8"/>
                    </a:cubicBezTo>
                    <a:cubicBezTo>
                      <a:pt x="594" y="11"/>
                      <a:pt x="591" y="11"/>
                      <a:pt x="591" y="14"/>
                    </a:cubicBezTo>
                    <a:cubicBezTo>
                      <a:pt x="591" y="17"/>
                      <a:pt x="592" y="17"/>
                      <a:pt x="592" y="20"/>
                    </a:cubicBezTo>
                    <a:cubicBezTo>
                      <a:pt x="592" y="23"/>
                      <a:pt x="593" y="23"/>
                      <a:pt x="593" y="26"/>
                    </a:cubicBezTo>
                    <a:cubicBezTo>
                      <a:pt x="593" y="29"/>
                      <a:pt x="591" y="29"/>
                      <a:pt x="591" y="32"/>
                    </a:cubicBezTo>
                    <a:cubicBezTo>
                      <a:pt x="591" y="35"/>
                      <a:pt x="589" y="35"/>
                      <a:pt x="589" y="37"/>
                    </a:cubicBezTo>
                    <a:cubicBezTo>
                      <a:pt x="589" y="40"/>
                      <a:pt x="592" y="40"/>
                      <a:pt x="592" y="43"/>
                    </a:cubicBezTo>
                    <a:cubicBezTo>
                      <a:pt x="592" y="46"/>
                      <a:pt x="590" y="46"/>
                      <a:pt x="590" y="49"/>
                    </a:cubicBezTo>
                    <a:cubicBezTo>
                      <a:pt x="590" y="52"/>
                      <a:pt x="590" y="52"/>
                      <a:pt x="590" y="55"/>
                    </a:cubicBezTo>
                    <a:cubicBezTo>
                      <a:pt x="590" y="58"/>
                      <a:pt x="590" y="58"/>
                      <a:pt x="590" y="61"/>
                    </a:cubicBezTo>
                    <a:cubicBezTo>
                      <a:pt x="590" y="64"/>
                      <a:pt x="591" y="64"/>
                      <a:pt x="591" y="67"/>
                    </a:cubicBezTo>
                    <a:cubicBezTo>
                      <a:pt x="591" y="70"/>
                      <a:pt x="590" y="70"/>
                      <a:pt x="590" y="73"/>
                    </a:cubicBezTo>
                    <a:cubicBezTo>
                      <a:pt x="590" y="75"/>
                      <a:pt x="590" y="75"/>
                      <a:pt x="590" y="78"/>
                    </a:cubicBezTo>
                    <a:cubicBezTo>
                      <a:pt x="590" y="81"/>
                      <a:pt x="592" y="81"/>
                      <a:pt x="592" y="84"/>
                    </a:cubicBezTo>
                    <a:cubicBezTo>
                      <a:pt x="592" y="87"/>
                      <a:pt x="592" y="87"/>
                      <a:pt x="592" y="90"/>
                    </a:cubicBezTo>
                    <a:cubicBezTo>
                      <a:pt x="592" y="93"/>
                      <a:pt x="591" y="93"/>
                      <a:pt x="591" y="96"/>
                    </a:cubicBezTo>
                    <a:cubicBezTo>
                      <a:pt x="591" y="99"/>
                      <a:pt x="592" y="99"/>
                      <a:pt x="592" y="102"/>
                    </a:cubicBezTo>
                    <a:cubicBezTo>
                      <a:pt x="592" y="105"/>
                      <a:pt x="591" y="105"/>
                      <a:pt x="591" y="108"/>
                    </a:cubicBezTo>
                    <a:cubicBezTo>
                      <a:pt x="591" y="110"/>
                      <a:pt x="590" y="110"/>
                      <a:pt x="590" y="113"/>
                    </a:cubicBezTo>
                    <a:cubicBezTo>
                      <a:pt x="590" y="116"/>
                      <a:pt x="593" y="116"/>
                      <a:pt x="593" y="119"/>
                    </a:cubicBezTo>
                    <a:cubicBezTo>
                      <a:pt x="593" y="122"/>
                      <a:pt x="592" y="122"/>
                      <a:pt x="592" y="125"/>
                    </a:cubicBezTo>
                    <a:cubicBezTo>
                      <a:pt x="592" y="128"/>
                      <a:pt x="593" y="128"/>
                      <a:pt x="593" y="131"/>
                    </a:cubicBezTo>
                    <a:cubicBezTo>
                      <a:pt x="593" y="134"/>
                      <a:pt x="592" y="134"/>
                      <a:pt x="592" y="137"/>
                    </a:cubicBezTo>
                    <a:cubicBezTo>
                      <a:pt x="592" y="140"/>
                      <a:pt x="593" y="140"/>
                      <a:pt x="593" y="143"/>
                    </a:cubicBezTo>
                    <a:cubicBezTo>
                      <a:pt x="593" y="146"/>
                      <a:pt x="592" y="146"/>
                      <a:pt x="592" y="149"/>
                    </a:cubicBezTo>
                    <a:cubicBezTo>
                      <a:pt x="592" y="151"/>
                      <a:pt x="590" y="151"/>
                      <a:pt x="590" y="154"/>
                    </a:cubicBezTo>
                    <a:cubicBezTo>
                      <a:pt x="590" y="157"/>
                      <a:pt x="590" y="157"/>
                      <a:pt x="590" y="160"/>
                    </a:cubicBezTo>
                    <a:cubicBezTo>
                      <a:pt x="590" y="163"/>
                      <a:pt x="592" y="163"/>
                      <a:pt x="592" y="166"/>
                    </a:cubicBezTo>
                    <a:cubicBezTo>
                      <a:pt x="592" y="169"/>
                      <a:pt x="593" y="169"/>
                      <a:pt x="593" y="172"/>
                    </a:cubicBezTo>
                    <a:cubicBezTo>
                      <a:pt x="593" y="175"/>
                      <a:pt x="593" y="175"/>
                      <a:pt x="593" y="178"/>
                    </a:cubicBezTo>
                    <a:cubicBezTo>
                      <a:pt x="593" y="181"/>
                      <a:pt x="594" y="181"/>
                      <a:pt x="594" y="184"/>
                    </a:cubicBezTo>
                    <a:cubicBezTo>
                      <a:pt x="594" y="187"/>
                      <a:pt x="592" y="187"/>
                      <a:pt x="592" y="189"/>
                    </a:cubicBezTo>
                    <a:cubicBezTo>
                      <a:pt x="592" y="192"/>
                      <a:pt x="591" y="192"/>
                      <a:pt x="591" y="195"/>
                    </a:cubicBezTo>
                    <a:cubicBezTo>
                      <a:pt x="591" y="198"/>
                      <a:pt x="590" y="198"/>
                      <a:pt x="590" y="201"/>
                    </a:cubicBezTo>
                    <a:cubicBezTo>
                      <a:pt x="590" y="204"/>
                      <a:pt x="592" y="204"/>
                      <a:pt x="592" y="207"/>
                    </a:cubicBezTo>
                    <a:cubicBezTo>
                      <a:pt x="592" y="210"/>
                      <a:pt x="592" y="210"/>
                      <a:pt x="592" y="213"/>
                    </a:cubicBezTo>
                    <a:cubicBezTo>
                      <a:pt x="592" y="216"/>
                      <a:pt x="590" y="216"/>
                      <a:pt x="590" y="219"/>
                    </a:cubicBezTo>
                    <a:cubicBezTo>
                      <a:pt x="590" y="222"/>
                      <a:pt x="593" y="222"/>
                      <a:pt x="593" y="225"/>
                    </a:cubicBezTo>
                    <a:cubicBezTo>
                      <a:pt x="593" y="228"/>
                      <a:pt x="590" y="228"/>
                      <a:pt x="590" y="230"/>
                    </a:cubicBezTo>
                    <a:cubicBezTo>
                      <a:pt x="590" y="233"/>
                      <a:pt x="592" y="233"/>
                      <a:pt x="592" y="236"/>
                    </a:cubicBezTo>
                    <a:cubicBezTo>
                      <a:pt x="592" y="239"/>
                      <a:pt x="593" y="239"/>
                      <a:pt x="593" y="242"/>
                    </a:cubicBezTo>
                    <a:cubicBezTo>
                      <a:pt x="593" y="245"/>
                      <a:pt x="591" y="245"/>
                      <a:pt x="591" y="248"/>
                    </a:cubicBezTo>
                    <a:cubicBezTo>
                      <a:pt x="591" y="251"/>
                      <a:pt x="591" y="251"/>
                      <a:pt x="591" y="254"/>
                    </a:cubicBezTo>
                    <a:cubicBezTo>
                      <a:pt x="591" y="257"/>
                      <a:pt x="591" y="257"/>
                      <a:pt x="591" y="260"/>
                    </a:cubicBezTo>
                    <a:cubicBezTo>
                      <a:pt x="591" y="263"/>
                      <a:pt x="590" y="263"/>
                      <a:pt x="590" y="266"/>
                    </a:cubicBezTo>
                    <a:cubicBezTo>
                      <a:pt x="590" y="269"/>
                      <a:pt x="592" y="269"/>
                      <a:pt x="592" y="271"/>
                    </a:cubicBezTo>
                    <a:cubicBezTo>
                      <a:pt x="592" y="274"/>
                      <a:pt x="591" y="274"/>
                      <a:pt x="591" y="277"/>
                    </a:cubicBezTo>
                    <a:cubicBezTo>
                      <a:pt x="591" y="280"/>
                      <a:pt x="590" y="280"/>
                      <a:pt x="590" y="283"/>
                    </a:cubicBezTo>
                    <a:cubicBezTo>
                      <a:pt x="590" y="286"/>
                      <a:pt x="591" y="286"/>
                      <a:pt x="591" y="289"/>
                    </a:cubicBezTo>
                    <a:cubicBezTo>
                      <a:pt x="591" y="292"/>
                      <a:pt x="593" y="292"/>
                      <a:pt x="593" y="295"/>
                    </a:cubicBezTo>
                    <a:cubicBezTo>
                      <a:pt x="593" y="298"/>
                      <a:pt x="591" y="298"/>
                      <a:pt x="591" y="301"/>
                    </a:cubicBezTo>
                    <a:cubicBezTo>
                      <a:pt x="591" y="304"/>
                      <a:pt x="590" y="304"/>
                      <a:pt x="590" y="307"/>
                    </a:cubicBezTo>
                    <a:cubicBezTo>
                      <a:pt x="590" y="310"/>
                      <a:pt x="590" y="310"/>
                      <a:pt x="590" y="312"/>
                    </a:cubicBezTo>
                    <a:cubicBezTo>
                      <a:pt x="590" y="315"/>
                      <a:pt x="591" y="315"/>
                      <a:pt x="591" y="318"/>
                    </a:cubicBezTo>
                    <a:cubicBezTo>
                      <a:pt x="591" y="321"/>
                      <a:pt x="592" y="321"/>
                      <a:pt x="592" y="324"/>
                    </a:cubicBezTo>
                    <a:cubicBezTo>
                      <a:pt x="592" y="327"/>
                      <a:pt x="593" y="327"/>
                      <a:pt x="593" y="330"/>
                    </a:cubicBezTo>
                    <a:cubicBezTo>
                      <a:pt x="593" y="333"/>
                      <a:pt x="590" y="333"/>
                      <a:pt x="590" y="336"/>
                    </a:cubicBezTo>
                    <a:cubicBezTo>
                      <a:pt x="590" y="339"/>
                      <a:pt x="592" y="339"/>
                      <a:pt x="592" y="342"/>
                    </a:cubicBezTo>
                    <a:cubicBezTo>
                      <a:pt x="592" y="345"/>
                      <a:pt x="594" y="345"/>
                      <a:pt x="594" y="348"/>
                    </a:cubicBezTo>
                    <a:cubicBezTo>
                      <a:pt x="594" y="351"/>
                      <a:pt x="591" y="351"/>
                      <a:pt x="591" y="353"/>
                    </a:cubicBezTo>
                    <a:cubicBezTo>
                      <a:pt x="591" y="356"/>
                      <a:pt x="591" y="356"/>
                      <a:pt x="591" y="359"/>
                    </a:cubicBezTo>
                    <a:cubicBezTo>
                      <a:pt x="591" y="362"/>
                      <a:pt x="590" y="362"/>
                      <a:pt x="590" y="365"/>
                    </a:cubicBezTo>
                    <a:cubicBezTo>
                      <a:pt x="590" y="368"/>
                      <a:pt x="594" y="368"/>
                      <a:pt x="594" y="371"/>
                    </a:cubicBezTo>
                    <a:cubicBezTo>
                      <a:pt x="594" y="374"/>
                      <a:pt x="591" y="374"/>
                      <a:pt x="591" y="377"/>
                    </a:cubicBezTo>
                    <a:cubicBezTo>
                      <a:pt x="591" y="380"/>
                      <a:pt x="591" y="380"/>
                      <a:pt x="591" y="383"/>
                    </a:cubicBezTo>
                    <a:cubicBezTo>
                      <a:pt x="591" y="386"/>
                      <a:pt x="593" y="386"/>
                      <a:pt x="593" y="389"/>
                    </a:cubicBezTo>
                    <a:cubicBezTo>
                      <a:pt x="593" y="392"/>
                      <a:pt x="591" y="392"/>
                      <a:pt x="591" y="394"/>
                    </a:cubicBezTo>
                    <a:cubicBezTo>
                      <a:pt x="591" y="397"/>
                      <a:pt x="593" y="397"/>
                      <a:pt x="593" y="400"/>
                    </a:cubicBezTo>
                    <a:cubicBezTo>
                      <a:pt x="593" y="403"/>
                      <a:pt x="591" y="403"/>
                      <a:pt x="591" y="406"/>
                    </a:cubicBezTo>
                    <a:cubicBezTo>
                      <a:pt x="591" y="409"/>
                      <a:pt x="593" y="409"/>
                      <a:pt x="593" y="412"/>
                    </a:cubicBezTo>
                    <a:cubicBezTo>
                      <a:pt x="593" y="415"/>
                      <a:pt x="590" y="415"/>
                      <a:pt x="590" y="418"/>
                    </a:cubicBezTo>
                    <a:cubicBezTo>
                      <a:pt x="590" y="421"/>
                      <a:pt x="590" y="421"/>
                      <a:pt x="590" y="424"/>
                    </a:cubicBezTo>
                    <a:cubicBezTo>
                      <a:pt x="590" y="427"/>
                      <a:pt x="590" y="427"/>
                      <a:pt x="590" y="430"/>
                    </a:cubicBezTo>
                    <a:cubicBezTo>
                      <a:pt x="590" y="433"/>
                      <a:pt x="593" y="433"/>
                      <a:pt x="593" y="435"/>
                    </a:cubicBezTo>
                    <a:cubicBezTo>
                      <a:pt x="593" y="438"/>
                      <a:pt x="592" y="438"/>
                      <a:pt x="592" y="441"/>
                    </a:cubicBezTo>
                    <a:cubicBezTo>
                      <a:pt x="592" y="444"/>
                      <a:pt x="593" y="444"/>
                      <a:pt x="593" y="447"/>
                    </a:cubicBezTo>
                    <a:cubicBezTo>
                      <a:pt x="593" y="450"/>
                      <a:pt x="593" y="450"/>
                      <a:pt x="593" y="453"/>
                    </a:cubicBezTo>
                    <a:cubicBezTo>
                      <a:pt x="593" y="456"/>
                      <a:pt x="592" y="456"/>
                      <a:pt x="592" y="459"/>
                    </a:cubicBezTo>
                    <a:cubicBezTo>
                      <a:pt x="592" y="462"/>
                      <a:pt x="590" y="462"/>
                      <a:pt x="590" y="465"/>
                    </a:cubicBezTo>
                    <a:cubicBezTo>
                      <a:pt x="590" y="468"/>
                      <a:pt x="592" y="468"/>
                      <a:pt x="592" y="471"/>
                    </a:cubicBezTo>
                    <a:cubicBezTo>
                      <a:pt x="592" y="474"/>
                      <a:pt x="590" y="474"/>
                      <a:pt x="590" y="477"/>
                    </a:cubicBezTo>
                    <a:cubicBezTo>
                      <a:pt x="590" y="479"/>
                      <a:pt x="590" y="479"/>
                      <a:pt x="590" y="482"/>
                    </a:cubicBezTo>
                    <a:cubicBezTo>
                      <a:pt x="590" y="485"/>
                      <a:pt x="591" y="485"/>
                      <a:pt x="591" y="488"/>
                    </a:cubicBezTo>
                    <a:cubicBezTo>
                      <a:pt x="591" y="491"/>
                      <a:pt x="593" y="491"/>
                      <a:pt x="593" y="494"/>
                    </a:cubicBezTo>
                    <a:cubicBezTo>
                      <a:pt x="593" y="497"/>
                      <a:pt x="592" y="497"/>
                      <a:pt x="592" y="500"/>
                    </a:cubicBezTo>
                    <a:cubicBezTo>
                      <a:pt x="592" y="503"/>
                      <a:pt x="591" y="503"/>
                      <a:pt x="591" y="506"/>
                    </a:cubicBezTo>
                    <a:cubicBezTo>
                      <a:pt x="591" y="509"/>
                      <a:pt x="589" y="509"/>
                      <a:pt x="589" y="512"/>
                    </a:cubicBezTo>
                    <a:cubicBezTo>
                      <a:pt x="589" y="515"/>
                      <a:pt x="591" y="515"/>
                      <a:pt x="591" y="518"/>
                    </a:cubicBezTo>
                    <a:cubicBezTo>
                      <a:pt x="591" y="521"/>
                      <a:pt x="593" y="521"/>
                      <a:pt x="593" y="524"/>
                    </a:cubicBezTo>
                    <a:cubicBezTo>
                      <a:pt x="593" y="526"/>
                      <a:pt x="592" y="526"/>
                      <a:pt x="592" y="529"/>
                    </a:cubicBezTo>
                    <a:cubicBezTo>
                      <a:pt x="592" y="532"/>
                      <a:pt x="590" y="533"/>
                      <a:pt x="591" y="535"/>
                    </a:cubicBezTo>
                    <a:cubicBezTo>
                      <a:pt x="592" y="539"/>
                      <a:pt x="595" y="540"/>
                      <a:pt x="593" y="543"/>
                    </a:cubicBezTo>
                    <a:close/>
                  </a:path>
                </a:pathLst>
              </a:custGeom>
              <a:solidFill>
                <a:srgbClr val="FEE6E7"/>
              </a:solidFill>
              <a:ln w="1905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61" name="Freeform 38">
                <a:extLst>
                  <a:ext uri="{FF2B5EF4-FFF2-40B4-BE49-F238E27FC236}">
                    <a16:creationId xmlns:a16="http://schemas.microsoft.com/office/drawing/2014/main" id="{2CE302E6-FEBF-576A-B8B7-5B61AAE42399}"/>
                  </a:ext>
                </a:extLst>
              </p:cNvPr>
              <p:cNvSpPr>
                <a:spLocks/>
              </p:cNvSpPr>
              <p:nvPr/>
            </p:nvSpPr>
            <p:spPr bwMode="gray">
              <a:xfrm>
                <a:off x="-1400176" y="5694363"/>
                <a:ext cx="307975" cy="284163"/>
              </a:xfrm>
              <a:custGeom>
                <a:avLst/>
                <a:gdLst>
                  <a:gd name="T0" fmla="*/ 557 w 594"/>
                  <a:gd name="T1" fmla="*/ 542 h 545"/>
                  <a:gd name="T2" fmla="*/ 516 w 594"/>
                  <a:gd name="T3" fmla="*/ 540 h 545"/>
                  <a:gd name="T4" fmla="*/ 474 w 594"/>
                  <a:gd name="T5" fmla="*/ 542 h 545"/>
                  <a:gd name="T6" fmla="*/ 433 w 594"/>
                  <a:gd name="T7" fmla="*/ 544 h 545"/>
                  <a:gd name="T8" fmla="*/ 392 w 594"/>
                  <a:gd name="T9" fmla="*/ 543 h 545"/>
                  <a:gd name="T10" fmla="*/ 351 w 594"/>
                  <a:gd name="T11" fmla="*/ 545 h 545"/>
                  <a:gd name="T12" fmla="*/ 310 w 594"/>
                  <a:gd name="T13" fmla="*/ 543 h 545"/>
                  <a:gd name="T14" fmla="*/ 268 w 594"/>
                  <a:gd name="T15" fmla="*/ 541 h 545"/>
                  <a:gd name="T16" fmla="*/ 227 w 594"/>
                  <a:gd name="T17" fmla="*/ 543 h 545"/>
                  <a:gd name="T18" fmla="*/ 186 w 594"/>
                  <a:gd name="T19" fmla="*/ 544 h 545"/>
                  <a:gd name="T20" fmla="*/ 145 w 594"/>
                  <a:gd name="T21" fmla="*/ 540 h 545"/>
                  <a:gd name="T22" fmla="*/ 103 w 594"/>
                  <a:gd name="T23" fmla="*/ 541 h 545"/>
                  <a:gd name="T24" fmla="*/ 62 w 594"/>
                  <a:gd name="T25" fmla="*/ 541 h 545"/>
                  <a:gd name="T26" fmla="*/ 21 w 594"/>
                  <a:gd name="T27" fmla="*/ 540 h 545"/>
                  <a:gd name="T28" fmla="*/ 1 w 594"/>
                  <a:gd name="T29" fmla="*/ 519 h 545"/>
                  <a:gd name="T30" fmla="*/ 1 w 594"/>
                  <a:gd name="T31" fmla="*/ 478 h 545"/>
                  <a:gd name="T32" fmla="*/ 3 w 594"/>
                  <a:gd name="T33" fmla="*/ 437 h 545"/>
                  <a:gd name="T34" fmla="*/ 1 w 594"/>
                  <a:gd name="T35" fmla="*/ 396 h 545"/>
                  <a:gd name="T36" fmla="*/ 2 w 594"/>
                  <a:gd name="T37" fmla="*/ 355 h 545"/>
                  <a:gd name="T38" fmla="*/ 4 w 594"/>
                  <a:gd name="T39" fmla="*/ 314 h 545"/>
                  <a:gd name="T40" fmla="*/ 4 w 594"/>
                  <a:gd name="T41" fmla="*/ 273 h 545"/>
                  <a:gd name="T42" fmla="*/ 3 w 594"/>
                  <a:gd name="T43" fmla="*/ 232 h 545"/>
                  <a:gd name="T44" fmla="*/ 5 w 594"/>
                  <a:gd name="T45" fmla="*/ 191 h 545"/>
                  <a:gd name="T46" fmla="*/ 2 w 594"/>
                  <a:gd name="T47" fmla="*/ 150 h 545"/>
                  <a:gd name="T48" fmla="*/ 3 w 594"/>
                  <a:gd name="T49" fmla="*/ 109 h 545"/>
                  <a:gd name="T50" fmla="*/ 4 w 594"/>
                  <a:gd name="T51" fmla="*/ 68 h 545"/>
                  <a:gd name="T52" fmla="*/ 1 w 594"/>
                  <a:gd name="T53" fmla="*/ 27 h 545"/>
                  <a:gd name="T54" fmla="*/ 20 w 594"/>
                  <a:gd name="T55" fmla="*/ 5 h 545"/>
                  <a:gd name="T56" fmla="*/ 62 w 594"/>
                  <a:gd name="T57" fmla="*/ 1 h 545"/>
                  <a:gd name="T58" fmla="*/ 103 w 594"/>
                  <a:gd name="T59" fmla="*/ 5 h 545"/>
                  <a:gd name="T60" fmla="*/ 144 w 594"/>
                  <a:gd name="T61" fmla="*/ 2 h 545"/>
                  <a:gd name="T62" fmla="*/ 185 w 594"/>
                  <a:gd name="T63" fmla="*/ 2 h 545"/>
                  <a:gd name="T64" fmla="*/ 226 w 594"/>
                  <a:gd name="T65" fmla="*/ 2 h 545"/>
                  <a:gd name="T66" fmla="*/ 268 w 594"/>
                  <a:gd name="T67" fmla="*/ 4 h 545"/>
                  <a:gd name="T68" fmla="*/ 309 w 594"/>
                  <a:gd name="T69" fmla="*/ 5 h 545"/>
                  <a:gd name="T70" fmla="*/ 350 w 594"/>
                  <a:gd name="T71" fmla="*/ 4 h 545"/>
                  <a:gd name="T72" fmla="*/ 391 w 594"/>
                  <a:gd name="T73" fmla="*/ 2 h 545"/>
                  <a:gd name="T74" fmla="*/ 432 w 594"/>
                  <a:gd name="T75" fmla="*/ 4 h 545"/>
                  <a:gd name="T76" fmla="*/ 474 w 594"/>
                  <a:gd name="T77" fmla="*/ 3 h 545"/>
                  <a:gd name="T78" fmla="*/ 515 w 594"/>
                  <a:gd name="T79" fmla="*/ 3 h 545"/>
                  <a:gd name="T80" fmla="*/ 556 w 594"/>
                  <a:gd name="T81" fmla="*/ 4 h 545"/>
                  <a:gd name="T82" fmla="*/ 592 w 594"/>
                  <a:gd name="T83" fmla="*/ 9 h 545"/>
                  <a:gd name="T84" fmla="*/ 593 w 594"/>
                  <a:gd name="T85" fmla="*/ 50 h 545"/>
                  <a:gd name="T86" fmla="*/ 593 w 594"/>
                  <a:gd name="T87" fmla="*/ 91 h 545"/>
                  <a:gd name="T88" fmla="*/ 594 w 594"/>
                  <a:gd name="T89" fmla="*/ 132 h 545"/>
                  <a:gd name="T90" fmla="*/ 590 w 594"/>
                  <a:gd name="T91" fmla="*/ 173 h 545"/>
                  <a:gd name="T92" fmla="*/ 590 w 594"/>
                  <a:gd name="T93" fmla="*/ 214 h 545"/>
                  <a:gd name="T94" fmla="*/ 594 w 594"/>
                  <a:gd name="T95" fmla="*/ 255 h 545"/>
                  <a:gd name="T96" fmla="*/ 594 w 594"/>
                  <a:gd name="T97" fmla="*/ 296 h 545"/>
                  <a:gd name="T98" fmla="*/ 594 w 594"/>
                  <a:gd name="T99" fmla="*/ 337 h 545"/>
                  <a:gd name="T100" fmla="*/ 594 w 594"/>
                  <a:gd name="T101" fmla="*/ 378 h 545"/>
                  <a:gd name="T102" fmla="*/ 592 w 594"/>
                  <a:gd name="T103" fmla="*/ 419 h 545"/>
                  <a:gd name="T104" fmla="*/ 591 w 594"/>
                  <a:gd name="T105" fmla="*/ 460 h 545"/>
                  <a:gd name="T106" fmla="*/ 592 w 594"/>
                  <a:gd name="T107" fmla="*/ 501 h 545"/>
                  <a:gd name="T108" fmla="*/ 590 w 594"/>
                  <a:gd name="T109" fmla="*/ 541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94" h="545">
                    <a:moveTo>
                      <a:pt x="590" y="541"/>
                    </a:moveTo>
                    <a:cubicBezTo>
                      <a:pt x="588" y="543"/>
                      <a:pt x="589" y="542"/>
                      <a:pt x="586" y="542"/>
                    </a:cubicBezTo>
                    <a:cubicBezTo>
                      <a:pt x="583" y="542"/>
                      <a:pt x="583" y="542"/>
                      <a:pt x="580" y="542"/>
                    </a:cubicBezTo>
                    <a:cubicBezTo>
                      <a:pt x="577" y="542"/>
                      <a:pt x="577" y="542"/>
                      <a:pt x="574" y="542"/>
                    </a:cubicBezTo>
                    <a:cubicBezTo>
                      <a:pt x="571" y="542"/>
                      <a:pt x="571" y="541"/>
                      <a:pt x="568" y="541"/>
                    </a:cubicBezTo>
                    <a:cubicBezTo>
                      <a:pt x="565" y="541"/>
                      <a:pt x="565" y="542"/>
                      <a:pt x="563" y="542"/>
                    </a:cubicBezTo>
                    <a:cubicBezTo>
                      <a:pt x="560" y="542"/>
                      <a:pt x="560" y="542"/>
                      <a:pt x="557" y="542"/>
                    </a:cubicBezTo>
                    <a:cubicBezTo>
                      <a:pt x="554" y="542"/>
                      <a:pt x="554" y="542"/>
                      <a:pt x="551" y="542"/>
                    </a:cubicBezTo>
                    <a:cubicBezTo>
                      <a:pt x="548" y="542"/>
                      <a:pt x="548" y="542"/>
                      <a:pt x="545" y="542"/>
                    </a:cubicBezTo>
                    <a:cubicBezTo>
                      <a:pt x="542" y="542"/>
                      <a:pt x="542" y="543"/>
                      <a:pt x="539" y="543"/>
                    </a:cubicBezTo>
                    <a:cubicBezTo>
                      <a:pt x="536" y="543"/>
                      <a:pt x="536" y="541"/>
                      <a:pt x="533" y="541"/>
                    </a:cubicBezTo>
                    <a:cubicBezTo>
                      <a:pt x="530" y="541"/>
                      <a:pt x="530" y="541"/>
                      <a:pt x="527" y="541"/>
                    </a:cubicBezTo>
                    <a:cubicBezTo>
                      <a:pt x="524" y="541"/>
                      <a:pt x="524" y="543"/>
                      <a:pt x="521" y="543"/>
                    </a:cubicBezTo>
                    <a:cubicBezTo>
                      <a:pt x="518" y="543"/>
                      <a:pt x="518" y="540"/>
                      <a:pt x="516" y="540"/>
                    </a:cubicBezTo>
                    <a:cubicBezTo>
                      <a:pt x="513" y="540"/>
                      <a:pt x="513" y="541"/>
                      <a:pt x="510" y="541"/>
                    </a:cubicBezTo>
                    <a:cubicBezTo>
                      <a:pt x="507" y="541"/>
                      <a:pt x="507" y="542"/>
                      <a:pt x="504" y="542"/>
                    </a:cubicBezTo>
                    <a:cubicBezTo>
                      <a:pt x="501" y="542"/>
                      <a:pt x="501" y="543"/>
                      <a:pt x="498" y="543"/>
                    </a:cubicBezTo>
                    <a:cubicBezTo>
                      <a:pt x="495" y="543"/>
                      <a:pt x="495" y="544"/>
                      <a:pt x="492" y="544"/>
                    </a:cubicBezTo>
                    <a:cubicBezTo>
                      <a:pt x="489" y="544"/>
                      <a:pt x="489" y="542"/>
                      <a:pt x="486" y="542"/>
                    </a:cubicBezTo>
                    <a:cubicBezTo>
                      <a:pt x="483" y="542"/>
                      <a:pt x="483" y="544"/>
                      <a:pt x="480" y="544"/>
                    </a:cubicBezTo>
                    <a:cubicBezTo>
                      <a:pt x="477" y="544"/>
                      <a:pt x="477" y="542"/>
                      <a:pt x="474" y="542"/>
                    </a:cubicBezTo>
                    <a:cubicBezTo>
                      <a:pt x="471" y="542"/>
                      <a:pt x="471" y="544"/>
                      <a:pt x="468" y="544"/>
                    </a:cubicBezTo>
                    <a:cubicBezTo>
                      <a:pt x="466" y="544"/>
                      <a:pt x="466" y="541"/>
                      <a:pt x="463" y="541"/>
                    </a:cubicBezTo>
                    <a:cubicBezTo>
                      <a:pt x="460" y="541"/>
                      <a:pt x="460" y="542"/>
                      <a:pt x="457" y="542"/>
                    </a:cubicBezTo>
                    <a:cubicBezTo>
                      <a:pt x="454" y="542"/>
                      <a:pt x="454" y="542"/>
                      <a:pt x="451" y="542"/>
                    </a:cubicBezTo>
                    <a:cubicBezTo>
                      <a:pt x="448" y="542"/>
                      <a:pt x="448" y="542"/>
                      <a:pt x="445" y="542"/>
                    </a:cubicBezTo>
                    <a:cubicBezTo>
                      <a:pt x="442" y="542"/>
                      <a:pt x="442" y="543"/>
                      <a:pt x="439" y="543"/>
                    </a:cubicBezTo>
                    <a:cubicBezTo>
                      <a:pt x="436" y="543"/>
                      <a:pt x="436" y="544"/>
                      <a:pt x="433" y="544"/>
                    </a:cubicBezTo>
                    <a:cubicBezTo>
                      <a:pt x="430" y="544"/>
                      <a:pt x="430" y="542"/>
                      <a:pt x="427" y="542"/>
                    </a:cubicBezTo>
                    <a:cubicBezTo>
                      <a:pt x="424" y="542"/>
                      <a:pt x="424" y="543"/>
                      <a:pt x="421" y="543"/>
                    </a:cubicBezTo>
                    <a:cubicBezTo>
                      <a:pt x="418" y="543"/>
                      <a:pt x="418" y="542"/>
                      <a:pt x="416" y="542"/>
                    </a:cubicBezTo>
                    <a:cubicBezTo>
                      <a:pt x="413" y="542"/>
                      <a:pt x="413" y="541"/>
                      <a:pt x="410" y="541"/>
                    </a:cubicBezTo>
                    <a:cubicBezTo>
                      <a:pt x="407" y="541"/>
                      <a:pt x="407" y="543"/>
                      <a:pt x="404" y="543"/>
                    </a:cubicBezTo>
                    <a:cubicBezTo>
                      <a:pt x="401" y="543"/>
                      <a:pt x="401" y="541"/>
                      <a:pt x="398" y="541"/>
                    </a:cubicBezTo>
                    <a:cubicBezTo>
                      <a:pt x="395" y="541"/>
                      <a:pt x="395" y="543"/>
                      <a:pt x="392" y="543"/>
                    </a:cubicBezTo>
                    <a:cubicBezTo>
                      <a:pt x="389" y="543"/>
                      <a:pt x="389" y="543"/>
                      <a:pt x="386" y="543"/>
                    </a:cubicBezTo>
                    <a:cubicBezTo>
                      <a:pt x="383" y="543"/>
                      <a:pt x="383" y="543"/>
                      <a:pt x="380" y="543"/>
                    </a:cubicBezTo>
                    <a:cubicBezTo>
                      <a:pt x="377" y="543"/>
                      <a:pt x="377" y="542"/>
                      <a:pt x="374" y="542"/>
                    </a:cubicBezTo>
                    <a:cubicBezTo>
                      <a:pt x="371" y="542"/>
                      <a:pt x="371" y="541"/>
                      <a:pt x="368" y="541"/>
                    </a:cubicBezTo>
                    <a:cubicBezTo>
                      <a:pt x="366" y="541"/>
                      <a:pt x="366" y="542"/>
                      <a:pt x="363" y="542"/>
                    </a:cubicBezTo>
                    <a:cubicBezTo>
                      <a:pt x="360" y="542"/>
                      <a:pt x="360" y="544"/>
                      <a:pt x="357" y="544"/>
                    </a:cubicBezTo>
                    <a:cubicBezTo>
                      <a:pt x="354" y="544"/>
                      <a:pt x="354" y="545"/>
                      <a:pt x="351" y="545"/>
                    </a:cubicBezTo>
                    <a:cubicBezTo>
                      <a:pt x="348" y="545"/>
                      <a:pt x="348" y="543"/>
                      <a:pt x="345" y="543"/>
                    </a:cubicBezTo>
                    <a:cubicBezTo>
                      <a:pt x="342" y="543"/>
                      <a:pt x="342" y="543"/>
                      <a:pt x="339" y="543"/>
                    </a:cubicBezTo>
                    <a:cubicBezTo>
                      <a:pt x="336" y="543"/>
                      <a:pt x="336" y="544"/>
                      <a:pt x="333" y="544"/>
                    </a:cubicBezTo>
                    <a:cubicBezTo>
                      <a:pt x="330" y="544"/>
                      <a:pt x="330" y="544"/>
                      <a:pt x="327" y="544"/>
                    </a:cubicBezTo>
                    <a:cubicBezTo>
                      <a:pt x="324" y="544"/>
                      <a:pt x="324" y="542"/>
                      <a:pt x="321" y="542"/>
                    </a:cubicBezTo>
                    <a:cubicBezTo>
                      <a:pt x="318" y="542"/>
                      <a:pt x="318" y="542"/>
                      <a:pt x="315" y="542"/>
                    </a:cubicBezTo>
                    <a:cubicBezTo>
                      <a:pt x="313" y="542"/>
                      <a:pt x="313" y="543"/>
                      <a:pt x="310" y="543"/>
                    </a:cubicBezTo>
                    <a:cubicBezTo>
                      <a:pt x="307" y="543"/>
                      <a:pt x="307" y="540"/>
                      <a:pt x="304" y="540"/>
                    </a:cubicBezTo>
                    <a:cubicBezTo>
                      <a:pt x="301" y="540"/>
                      <a:pt x="301" y="543"/>
                      <a:pt x="298" y="543"/>
                    </a:cubicBezTo>
                    <a:cubicBezTo>
                      <a:pt x="295" y="543"/>
                      <a:pt x="295" y="543"/>
                      <a:pt x="292" y="543"/>
                    </a:cubicBezTo>
                    <a:cubicBezTo>
                      <a:pt x="289" y="543"/>
                      <a:pt x="289" y="542"/>
                      <a:pt x="286" y="542"/>
                    </a:cubicBezTo>
                    <a:cubicBezTo>
                      <a:pt x="283" y="542"/>
                      <a:pt x="283" y="540"/>
                      <a:pt x="280" y="540"/>
                    </a:cubicBezTo>
                    <a:cubicBezTo>
                      <a:pt x="277" y="540"/>
                      <a:pt x="277" y="544"/>
                      <a:pt x="274" y="544"/>
                    </a:cubicBezTo>
                    <a:cubicBezTo>
                      <a:pt x="271" y="544"/>
                      <a:pt x="271" y="541"/>
                      <a:pt x="268" y="541"/>
                    </a:cubicBezTo>
                    <a:cubicBezTo>
                      <a:pt x="265" y="541"/>
                      <a:pt x="265" y="543"/>
                      <a:pt x="262" y="543"/>
                    </a:cubicBezTo>
                    <a:cubicBezTo>
                      <a:pt x="259" y="543"/>
                      <a:pt x="259" y="541"/>
                      <a:pt x="257" y="541"/>
                    </a:cubicBezTo>
                    <a:cubicBezTo>
                      <a:pt x="254" y="541"/>
                      <a:pt x="254" y="541"/>
                      <a:pt x="251" y="541"/>
                    </a:cubicBezTo>
                    <a:cubicBezTo>
                      <a:pt x="248" y="541"/>
                      <a:pt x="248" y="544"/>
                      <a:pt x="245" y="544"/>
                    </a:cubicBezTo>
                    <a:cubicBezTo>
                      <a:pt x="242" y="544"/>
                      <a:pt x="242" y="544"/>
                      <a:pt x="239" y="544"/>
                    </a:cubicBezTo>
                    <a:cubicBezTo>
                      <a:pt x="236" y="544"/>
                      <a:pt x="236" y="544"/>
                      <a:pt x="233" y="544"/>
                    </a:cubicBezTo>
                    <a:cubicBezTo>
                      <a:pt x="230" y="544"/>
                      <a:pt x="230" y="543"/>
                      <a:pt x="227" y="543"/>
                    </a:cubicBezTo>
                    <a:cubicBezTo>
                      <a:pt x="224" y="543"/>
                      <a:pt x="224" y="541"/>
                      <a:pt x="221" y="541"/>
                    </a:cubicBezTo>
                    <a:cubicBezTo>
                      <a:pt x="218" y="541"/>
                      <a:pt x="218" y="543"/>
                      <a:pt x="215" y="543"/>
                    </a:cubicBezTo>
                    <a:cubicBezTo>
                      <a:pt x="212" y="543"/>
                      <a:pt x="212" y="542"/>
                      <a:pt x="209" y="542"/>
                    </a:cubicBezTo>
                    <a:cubicBezTo>
                      <a:pt x="206" y="542"/>
                      <a:pt x="206" y="541"/>
                      <a:pt x="203" y="541"/>
                    </a:cubicBezTo>
                    <a:cubicBezTo>
                      <a:pt x="201" y="541"/>
                      <a:pt x="201" y="540"/>
                      <a:pt x="198" y="540"/>
                    </a:cubicBezTo>
                    <a:cubicBezTo>
                      <a:pt x="195" y="540"/>
                      <a:pt x="195" y="541"/>
                      <a:pt x="192" y="541"/>
                    </a:cubicBezTo>
                    <a:cubicBezTo>
                      <a:pt x="189" y="541"/>
                      <a:pt x="189" y="544"/>
                      <a:pt x="186" y="544"/>
                    </a:cubicBezTo>
                    <a:cubicBezTo>
                      <a:pt x="183" y="544"/>
                      <a:pt x="183" y="541"/>
                      <a:pt x="180" y="541"/>
                    </a:cubicBezTo>
                    <a:cubicBezTo>
                      <a:pt x="177" y="541"/>
                      <a:pt x="177" y="544"/>
                      <a:pt x="174" y="544"/>
                    </a:cubicBezTo>
                    <a:cubicBezTo>
                      <a:pt x="171" y="544"/>
                      <a:pt x="171" y="541"/>
                      <a:pt x="168" y="541"/>
                    </a:cubicBezTo>
                    <a:cubicBezTo>
                      <a:pt x="165" y="541"/>
                      <a:pt x="165" y="540"/>
                      <a:pt x="162" y="540"/>
                    </a:cubicBezTo>
                    <a:cubicBezTo>
                      <a:pt x="159" y="540"/>
                      <a:pt x="159" y="541"/>
                      <a:pt x="156" y="541"/>
                    </a:cubicBezTo>
                    <a:cubicBezTo>
                      <a:pt x="153" y="541"/>
                      <a:pt x="153" y="541"/>
                      <a:pt x="151" y="541"/>
                    </a:cubicBezTo>
                    <a:cubicBezTo>
                      <a:pt x="148" y="541"/>
                      <a:pt x="148" y="540"/>
                      <a:pt x="145" y="540"/>
                    </a:cubicBezTo>
                    <a:cubicBezTo>
                      <a:pt x="142" y="540"/>
                      <a:pt x="142" y="541"/>
                      <a:pt x="139" y="541"/>
                    </a:cubicBezTo>
                    <a:cubicBezTo>
                      <a:pt x="136" y="541"/>
                      <a:pt x="136" y="544"/>
                      <a:pt x="133" y="544"/>
                    </a:cubicBezTo>
                    <a:cubicBezTo>
                      <a:pt x="130" y="544"/>
                      <a:pt x="130" y="542"/>
                      <a:pt x="127" y="542"/>
                    </a:cubicBezTo>
                    <a:cubicBezTo>
                      <a:pt x="124" y="542"/>
                      <a:pt x="124" y="545"/>
                      <a:pt x="121" y="545"/>
                    </a:cubicBezTo>
                    <a:cubicBezTo>
                      <a:pt x="118" y="545"/>
                      <a:pt x="118" y="542"/>
                      <a:pt x="115" y="542"/>
                    </a:cubicBezTo>
                    <a:cubicBezTo>
                      <a:pt x="112" y="542"/>
                      <a:pt x="112" y="541"/>
                      <a:pt x="109" y="541"/>
                    </a:cubicBezTo>
                    <a:cubicBezTo>
                      <a:pt x="106" y="541"/>
                      <a:pt x="106" y="541"/>
                      <a:pt x="103" y="541"/>
                    </a:cubicBezTo>
                    <a:cubicBezTo>
                      <a:pt x="100" y="541"/>
                      <a:pt x="100" y="542"/>
                      <a:pt x="97" y="542"/>
                    </a:cubicBezTo>
                    <a:cubicBezTo>
                      <a:pt x="95" y="542"/>
                      <a:pt x="95" y="543"/>
                      <a:pt x="92" y="543"/>
                    </a:cubicBezTo>
                    <a:cubicBezTo>
                      <a:pt x="89" y="543"/>
                      <a:pt x="89" y="540"/>
                      <a:pt x="86" y="540"/>
                    </a:cubicBezTo>
                    <a:cubicBezTo>
                      <a:pt x="83" y="540"/>
                      <a:pt x="83" y="542"/>
                      <a:pt x="80" y="542"/>
                    </a:cubicBezTo>
                    <a:cubicBezTo>
                      <a:pt x="77" y="542"/>
                      <a:pt x="77" y="540"/>
                      <a:pt x="74" y="540"/>
                    </a:cubicBezTo>
                    <a:cubicBezTo>
                      <a:pt x="71" y="540"/>
                      <a:pt x="71" y="543"/>
                      <a:pt x="68" y="543"/>
                    </a:cubicBezTo>
                    <a:cubicBezTo>
                      <a:pt x="65" y="543"/>
                      <a:pt x="65" y="541"/>
                      <a:pt x="62" y="541"/>
                    </a:cubicBezTo>
                    <a:cubicBezTo>
                      <a:pt x="59" y="541"/>
                      <a:pt x="59" y="544"/>
                      <a:pt x="56" y="544"/>
                    </a:cubicBezTo>
                    <a:cubicBezTo>
                      <a:pt x="53" y="544"/>
                      <a:pt x="53" y="544"/>
                      <a:pt x="50" y="544"/>
                    </a:cubicBezTo>
                    <a:cubicBezTo>
                      <a:pt x="47" y="544"/>
                      <a:pt x="47" y="543"/>
                      <a:pt x="44" y="543"/>
                    </a:cubicBezTo>
                    <a:cubicBezTo>
                      <a:pt x="41" y="543"/>
                      <a:pt x="41" y="544"/>
                      <a:pt x="38" y="544"/>
                    </a:cubicBezTo>
                    <a:cubicBezTo>
                      <a:pt x="35" y="544"/>
                      <a:pt x="35" y="543"/>
                      <a:pt x="33" y="543"/>
                    </a:cubicBezTo>
                    <a:cubicBezTo>
                      <a:pt x="30" y="543"/>
                      <a:pt x="30" y="543"/>
                      <a:pt x="27" y="543"/>
                    </a:cubicBezTo>
                    <a:cubicBezTo>
                      <a:pt x="24" y="543"/>
                      <a:pt x="24" y="540"/>
                      <a:pt x="21" y="540"/>
                    </a:cubicBezTo>
                    <a:cubicBezTo>
                      <a:pt x="18" y="540"/>
                      <a:pt x="18" y="542"/>
                      <a:pt x="15" y="542"/>
                    </a:cubicBezTo>
                    <a:cubicBezTo>
                      <a:pt x="12" y="542"/>
                      <a:pt x="12" y="541"/>
                      <a:pt x="9" y="541"/>
                    </a:cubicBezTo>
                    <a:cubicBezTo>
                      <a:pt x="6" y="541"/>
                      <a:pt x="6" y="544"/>
                      <a:pt x="4" y="542"/>
                    </a:cubicBezTo>
                    <a:cubicBezTo>
                      <a:pt x="2" y="540"/>
                      <a:pt x="2" y="539"/>
                      <a:pt x="2" y="537"/>
                    </a:cubicBezTo>
                    <a:cubicBezTo>
                      <a:pt x="2" y="534"/>
                      <a:pt x="4" y="534"/>
                      <a:pt x="4" y="531"/>
                    </a:cubicBezTo>
                    <a:cubicBezTo>
                      <a:pt x="4" y="528"/>
                      <a:pt x="3" y="528"/>
                      <a:pt x="3" y="525"/>
                    </a:cubicBezTo>
                    <a:cubicBezTo>
                      <a:pt x="3" y="522"/>
                      <a:pt x="1" y="522"/>
                      <a:pt x="1" y="519"/>
                    </a:cubicBezTo>
                    <a:cubicBezTo>
                      <a:pt x="1" y="516"/>
                      <a:pt x="4" y="516"/>
                      <a:pt x="4" y="513"/>
                    </a:cubicBezTo>
                    <a:cubicBezTo>
                      <a:pt x="4" y="510"/>
                      <a:pt x="2" y="510"/>
                      <a:pt x="2" y="507"/>
                    </a:cubicBezTo>
                    <a:cubicBezTo>
                      <a:pt x="2" y="504"/>
                      <a:pt x="2" y="504"/>
                      <a:pt x="2" y="501"/>
                    </a:cubicBezTo>
                    <a:cubicBezTo>
                      <a:pt x="2" y="499"/>
                      <a:pt x="1" y="499"/>
                      <a:pt x="1" y="496"/>
                    </a:cubicBezTo>
                    <a:cubicBezTo>
                      <a:pt x="1" y="493"/>
                      <a:pt x="2" y="493"/>
                      <a:pt x="2" y="490"/>
                    </a:cubicBezTo>
                    <a:cubicBezTo>
                      <a:pt x="2" y="487"/>
                      <a:pt x="5" y="487"/>
                      <a:pt x="5" y="484"/>
                    </a:cubicBezTo>
                    <a:cubicBezTo>
                      <a:pt x="5" y="481"/>
                      <a:pt x="1" y="481"/>
                      <a:pt x="1" y="478"/>
                    </a:cubicBezTo>
                    <a:cubicBezTo>
                      <a:pt x="1" y="475"/>
                      <a:pt x="2" y="475"/>
                      <a:pt x="2" y="472"/>
                    </a:cubicBezTo>
                    <a:cubicBezTo>
                      <a:pt x="2" y="469"/>
                      <a:pt x="5" y="469"/>
                      <a:pt x="5" y="466"/>
                    </a:cubicBezTo>
                    <a:cubicBezTo>
                      <a:pt x="5" y="463"/>
                      <a:pt x="3" y="463"/>
                      <a:pt x="3" y="461"/>
                    </a:cubicBezTo>
                    <a:cubicBezTo>
                      <a:pt x="3" y="458"/>
                      <a:pt x="4" y="458"/>
                      <a:pt x="4" y="455"/>
                    </a:cubicBezTo>
                    <a:cubicBezTo>
                      <a:pt x="4" y="452"/>
                      <a:pt x="5" y="452"/>
                      <a:pt x="5" y="449"/>
                    </a:cubicBezTo>
                    <a:cubicBezTo>
                      <a:pt x="5" y="446"/>
                      <a:pt x="2" y="446"/>
                      <a:pt x="2" y="443"/>
                    </a:cubicBezTo>
                    <a:cubicBezTo>
                      <a:pt x="2" y="440"/>
                      <a:pt x="3" y="440"/>
                      <a:pt x="3" y="437"/>
                    </a:cubicBezTo>
                    <a:cubicBezTo>
                      <a:pt x="3" y="434"/>
                      <a:pt x="3" y="434"/>
                      <a:pt x="3" y="431"/>
                    </a:cubicBezTo>
                    <a:cubicBezTo>
                      <a:pt x="3" y="428"/>
                      <a:pt x="5" y="428"/>
                      <a:pt x="5" y="425"/>
                    </a:cubicBezTo>
                    <a:cubicBezTo>
                      <a:pt x="5" y="423"/>
                      <a:pt x="4" y="423"/>
                      <a:pt x="4" y="420"/>
                    </a:cubicBezTo>
                    <a:cubicBezTo>
                      <a:pt x="4" y="417"/>
                      <a:pt x="5" y="417"/>
                      <a:pt x="5" y="414"/>
                    </a:cubicBezTo>
                    <a:cubicBezTo>
                      <a:pt x="5" y="411"/>
                      <a:pt x="4" y="411"/>
                      <a:pt x="4" y="408"/>
                    </a:cubicBezTo>
                    <a:cubicBezTo>
                      <a:pt x="4" y="405"/>
                      <a:pt x="2" y="405"/>
                      <a:pt x="2" y="402"/>
                    </a:cubicBezTo>
                    <a:cubicBezTo>
                      <a:pt x="2" y="399"/>
                      <a:pt x="1" y="399"/>
                      <a:pt x="1" y="396"/>
                    </a:cubicBezTo>
                    <a:cubicBezTo>
                      <a:pt x="1" y="393"/>
                      <a:pt x="4" y="393"/>
                      <a:pt x="4" y="390"/>
                    </a:cubicBezTo>
                    <a:cubicBezTo>
                      <a:pt x="4" y="387"/>
                      <a:pt x="2" y="387"/>
                      <a:pt x="2" y="384"/>
                    </a:cubicBezTo>
                    <a:cubicBezTo>
                      <a:pt x="2" y="382"/>
                      <a:pt x="4" y="382"/>
                      <a:pt x="4" y="379"/>
                    </a:cubicBezTo>
                    <a:cubicBezTo>
                      <a:pt x="4" y="376"/>
                      <a:pt x="1" y="376"/>
                      <a:pt x="1" y="373"/>
                    </a:cubicBezTo>
                    <a:cubicBezTo>
                      <a:pt x="1" y="370"/>
                      <a:pt x="4" y="370"/>
                      <a:pt x="4" y="367"/>
                    </a:cubicBezTo>
                    <a:cubicBezTo>
                      <a:pt x="4" y="364"/>
                      <a:pt x="3" y="364"/>
                      <a:pt x="3" y="361"/>
                    </a:cubicBezTo>
                    <a:cubicBezTo>
                      <a:pt x="3" y="358"/>
                      <a:pt x="2" y="358"/>
                      <a:pt x="2" y="355"/>
                    </a:cubicBezTo>
                    <a:cubicBezTo>
                      <a:pt x="2" y="352"/>
                      <a:pt x="3" y="352"/>
                      <a:pt x="3" y="349"/>
                    </a:cubicBezTo>
                    <a:cubicBezTo>
                      <a:pt x="3" y="346"/>
                      <a:pt x="1" y="346"/>
                      <a:pt x="1" y="344"/>
                    </a:cubicBezTo>
                    <a:cubicBezTo>
                      <a:pt x="1" y="341"/>
                      <a:pt x="4" y="341"/>
                      <a:pt x="4" y="338"/>
                    </a:cubicBezTo>
                    <a:cubicBezTo>
                      <a:pt x="4" y="335"/>
                      <a:pt x="4" y="335"/>
                      <a:pt x="4" y="332"/>
                    </a:cubicBezTo>
                    <a:cubicBezTo>
                      <a:pt x="4" y="329"/>
                      <a:pt x="3" y="329"/>
                      <a:pt x="3" y="326"/>
                    </a:cubicBezTo>
                    <a:cubicBezTo>
                      <a:pt x="3" y="323"/>
                      <a:pt x="3" y="323"/>
                      <a:pt x="3" y="320"/>
                    </a:cubicBezTo>
                    <a:cubicBezTo>
                      <a:pt x="3" y="317"/>
                      <a:pt x="4" y="317"/>
                      <a:pt x="4" y="314"/>
                    </a:cubicBezTo>
                    <a:cubicBezTo>
                      <a:pt x="4" y="311"/>
                      <a:pt x="3" y="311"/>
                      <a:pt x="3" y="308"/>
                    </a:cubicBezTo>
                    <a:cubicBezTo>
                      <a:pt x="3" y="305"/>
                      <a:pt x="4" y="305"/>
                      <a:pt x="4" y="303"/>
                    </a:cubicBezTo>
                    <a:cubicBezTo>
                      <a:pt x="4" y="300"/>
                      <a:pt x="2" y="300"/>
                      <a:pt x="2" y="297"/>
                    </a:cubicBezTo>
                    <a:cubicBezTo>
                      <a:pt x="2" y="294"/>
                      <a:pt x="3" y="294"/>
                      <a:pt x="3" y="291"/>
                    </a:cubicBezTo>
                    <a:cubicBezTo>
                      <a:pt x="3" y="288"/>
                      <a:pt x="5" y="288"/>
                      <a:pt x="5" y="285"/>
                    </a:cubicBezTo>
                    <a:cubicBezTo>
                      <a:pt x="5" y="282"/>
                      <a:pt x="1" y="282"/>
                      <a:pt x="1" y="279"/>
                    </a:cubicBezTo>
                    <a:cubicBezTo>
                      <a:pt x="1" y="276"/>
                      <a:pt x="4" y="276"/>
                      <a:pt x="4" y="273"/>
                    </a:cubicBezTo>
                    <a:cubicBezTo>
                      <a:pt x="4" y="270"/>
                      <a:pt x="4" y="270"/>
                      <a:pt x="4" y="267"/>
                    </a:cubicBezTo>
                    <a:cubicBezTo>
                      <a:pt x="4" y="264"/>
                      <a:pt x="3" y="264"/>
                      <a:pt x="3" y="262"/>
                    </a:cubicBezTo>
                    <a:cubicBezTo>
                      <a:pt x="3" y="259"/>
                      <a:pt x="2" y="259"/>
                      <a:pt x="2" y="256"/>
                    </a:cubicBezTo>
                    <a:cubicBezTo>
                      <a:pt x="2" y="253"/>
                      <a:pt x="2" y="253"/>
                      <a:pt x="2" y="250"/>
                    </a:cubicBezTo>
                    <a:cubicBezTo>
                      <a:pt x="2" y="247"/>
                      <a:pt x="2" y="247"/>
                      <a:pt x="2" y="244"/>
                    </a:cubicBezTo>
                    <a:cubicBezTo>
                      <a:pt x="2" y="241"/>
                      <a:pt x="1" y="241"/>
                      <a:pt x="1" y="238"/>
                    </a:cubicBezTo>
                    <a:cubicBezTo>
                      <a:pt x="1" y="235"/>
                      <a:pt x="3" y="235"/>
                      <a:pt x="3" y="232"/>
                    </a:cubicBezTo>
                    <a:cubicBezTo>
                      <a:pt x="3" y="229"/>
                      <a:pt x="4" y="229"/>
                      <a:pt x="4" y="226"/>
                    </a:cubicBezTo>
                    <a:cubicBezTo>
                      <a:pt x="4" y="223"/>
                      <a:pt x="1" y="223"/>
                      <a:pt x="1" y="221"/>
                    </a:cubicBezTo>
                    <a:cubicBezTo>
                      <a:pt x="1" y="218"/>
                      <a:pt x="5" y="218"/>
                      <a:pt x="5" y="215"/>
                    </a:cubicBezTo>
                    <a:cubicBezTo>
                      <a:pt x="5" y="212"/>
                      <a:pt x="1" y="212"/>
                      <a:pt x="1" y="209"/>
                    </a:cubicBezTo>
                    <a:cubicBezTo>
                      <a:pt x="1" y="206"/>
                      <a:pt x="2" y="206"/>
                      <a:pt x="2" y="203"/>
                    </a:cubicBezTo>
                    <a:cubicBezTo>
                      <a:pt x="2" y="200"/>
                      <a:pt x="2" y="200"/>
                      <a:pt x="2" y="197"/>
                    </a:cubicBezTo>
                    <a:cubicBezTo>
                      <a:pt x="2" y="194"/>
                      <a:pt x="5" y="194"/>
                      <a:pt x="5" y="191"/>
                    </a:cubicBezTo>
                    <a:cubicBezTo>
                      <a:pt x="5" y="188"/>
                      <a:pt x="1" y="188"/>
                      <a:pt x="1" y="185"/>
                    </a:cubicBezTo>
                    <a:cubicBezTo>
                      <a:pt x="1" y="182"/>
                      <a:pt x="5" y="182"/>
                      <a:pt x="5" y="180"/>
                    </a:cubicBezTo>
                    <a:cubicBezTo>
                      <a:pt x="5" y="177"/>
                      <a:pt x="2" y="177"/>
                      <a:pt x="2" y="174"/>
                    </a:cubicBezTo>
                    <a:cubicBezTo>
                      <a:pt x="2" y="171"/>
                      <a:pt x="2" y="171"/>
                      <a:pt x="2" y="168"/>
                    </a:cubicBezTo>
                    <a:cubicBezTo>
                      <a:pt x="2" y="165"/>
                      <a:pt x="5" y="165"/>
                      <a:pt x="5" y="162"/>
                    </a:cubicBezTo>
                    <a:cubicBezTo>
                      <a:pt x="5" y="159"/>
                      <a:pt x="4" y="159"/>
                      <a:pt x="4" y="156"/>
                    </a:cubicBezTo>
                    <a:cubicBezTo>
                      <a:pt x="4" y="153"/>
                      <a:pt x="2" y="153"/>
                      <a:pt x="2" y="150"/>
                    </a:cubicBezTo>
                    <a:cubicBezTo>
                      <a:pt x="2" y="147"/>
                      <a:pt x="4" y="147"/>
                      <a:pt x="4" y="144"/>
                    </a:cubicBezTo>
                    <a:cubicBezTo>
                      <a:pt x="4" y="142"/>
                      <a:pt x="4" y="142"/>
                      <a:pt x="4" y="139"/>
                    </a:cubicBezTo>
                    <a:cubicBezTo>
                      <a:pt x="4" y="136"/>
                      <a:pt x="5" y="136"/>
                      <a:pt x="5" y="133"/>
                    </a:cubicBezTo>
                    <a:cubicBezTo>
                      <a:pt x="5" y="130"/>
                      <a:pt x="2" y="130"/>
                      <a:pt x="2" y="127"/>
                    </a:cubicBezTo>
                    <a:cubicBezTo>
                      <a:pt x="2" y="124"/>
                      <a:pt x="3" y="124"/>
                      <a:pt x="3" y="121"/>
                    </a:cubicBezTo>
                    <a:cubicBezTo>
                      <a:pt x="3" y="118"/>
                      <a:pt x="1" y="118"/>
                      <a:pt x="1" y="115"/>
                    </a:cubicBezTo>
                    <a:cubicBezTo>
                      <a:pt x="1" y="112"/>
                      <a:pt x="3" y="112"/>
                      <a:pt x="3" y="109"/>
                    </a:cubicBezTo>
                    <a:cubicBezTo>
                      <a:pt x="3" y="106"/>
                      <a:pt x="2" y="106"/>
                      <a:pt x="2" y="103"/>
                    </a:cubicBezTo>
                    <a:cubicBezTo>
                      <a:pt x="2" y="100"/>
                      <a:pt x="1" y="100"/>
                      <a:pt x="1" y="98"/>
                    </a:cubicBezTo>
                    <a:cubicBezTo>
                      <a:pt x="1" y="95"/>
                      <a:pt x="3" y="95"/>
                      <a:pt x="3" y="92"/>
                    </a:cubicBezTo>
                    <a:cubicBezTo>
                      <a:pt x="3" y="89"/>
                      <a:pt x="2" y="89"/>
                      <a:pt x="2" y="86"/>
                    </a:cubicBezTo>
                    <a:cubicBezTo>
                      <a:pt x="2" y="83"/>
                      <a:pt x="4" y="83"/>
                      <a:pt x="4" y="80"/>
                    </a:cubicBezTo>
                    <a:cubicBezTo>
                      <a:pt x="4" y="77"/>
                      <a:pt x="1" y="77"/>
                      <a:pt x="1" y="74"/>
                    </a:cubicBezTo>
                    <a:cubicBezTo>
                      <a:pt x="1" y="71"/>
                      <a:pt x="4" y="71"/>
                      <a:pt x="4" y="68"/>
                    </a:cubicBezTo>
                    <a:cubicBezTo>
                      <a:pt x="4" y="65"/>
                      <a:pt x="5" y="65"/>
                      <a:pt x="5" y="62"/>
                    </a:cubicBezTo>
                    <a:cubicBezTo>
                      <a:pt x="5" y="59"/>
                      <a:pt x="5" y="59"/>
                      <a:pt x="5" y="56"/>
                    </a:cubicBezTo>
                    <a:cubicBezTo>
                      <a:pt x="5" y="54"/>
                      <a:pt x="1" y="54"/>
                      <a:pt x="1" y="51"/>
                    </a:cubicBezTo>
                    <a:cubicBezTo>
                      <a:pt x="1" y="48"/>
                      <a:pt x="2" y="48"/>
                      <a:pt x="2" y="45"/>
                    </a:cubicBezTo>
                    <a:cubicBezTo>
                      <a:pt x="2" y="42"/>
                      <a:pt x="1" y="42"/>
                      <a:pt x="1" y="39"/>
                    </a:cubicBezTo>
                    <a:cubicBezTo>
                      <a:pt x="1" y="36"/>
                      <a:pt x="2" y="36"/>
                      <a:pt x="2" y="33"/>
                    </a:cubicBezTo>
                    <a:cubicBezTo>
                      <a:pt x="2" y="30"/>
                      <a:pt x="1" y="30"/>
                      <a:pt x="1" y="27"/>
                    </a:cubicBezTo>
                    <a:cubicBezTo>
                      <a:pt x="1" y="24"/>
                      <a:pt x="5" y="24"/>
                      <a:pt x="5" y="21"/>
                    </a:cubicBezTo>
                    <a:cubicBezTo>
                      <a:pt x="5" y="18"/>
                      <a:pt x="1" y="18"/>
                      <a:pt x="1" y="15"/>
                    </a:cubicBezTo>
                    <a:cubicBezTo>
                      <a:pt x="1" y="12"/>
                      <a:pt x="2" y="12"/>
                      <a:pt x="2" y="9"/>
                    </a:cubicBezTo>
                    <a:cubicBezTo>
                      <a:pt x="2" y="6"/>
                      <a:pt x="0" y="4"/>
                      <a:pt x="2" y="2"/>
                    </a:cubicBezTo>
                    <a:cubicBezTo>
                      <a:pt x="4" y="0"/>
                      <a:pt x="6" y="5"/>
                      <a:pt x="9" y="5"/>
                    </a:cubicBezTo>
                    <a:cubicBezTo>
                      <a:pt x="12" y="5"/>
                      <a:pt x="12" y="5"/>
                      <a:pt x="15" y="5"/>
                    </a:cubicBezTo>
                    <a:cubicBezTo>
                      <a:pt x="18" y="5"/>
                      <a:pt x="18" y="5"/>
                      <a:pt x="20" y="5"/>
                    </a:cubicBezTo>
                    <a:cubicBezTo>
                      <a:pt x="23" y="5"/>
                      <a:pt x="23" y="5"/>
                      <a:pt x="26" y="5"/>
                    </a:cubicBezTo>
                    <a:cubicBezTo>
                      <a:pt x="29" y="5"/>
                      <a:pt x="29" y="3"/>
                      <a:pt x="32" y="3"/>
                    </a:cubicBezTo>
                    <a:cubicBezTo>
                      <a:pt x="35" y="3"/>
                      <a:pt x="35" y="5"/>
                      <a:pt x="38" y="5"/>
                    </a:cubicBezTo>
                    <a:cubicBezTo>
                      <a:pt x="41" y="5"/>
                      <a:pt x="41" y="4"/>
                      <a:pt x="44" y="4"/>
                    </a:cubicBezTo>
                    <a:cubicBezTo>
                      <a:pt x="47" y="4"/>
                      <a:pt x="47" y="2"/>
                      <a:pt x="50" y="2"/>
                    </a:cubicBezTo>
                    <a:cubicBezTo>
                      <a:pt x="53" y="2"/>
                      <a:pt x="53" y="1"/>
                      <a:pt x="56" y="1"/>
                    </a:cubicBezTo>
                    <a:cubicBezTo>
                      <a:pt x="59" y="1"/>
                      <a:pt x="59" y="1"/>
                      <a:pt x="62" y="1"/>
                    </a:cubicBezTo>
                    <a:cubicBezTo>
                      <a:pt x="65" y="1"/>
                      <a:pt x="65" y="5"/>
                      <a:pt x="68" y="5"/>
                    </a:cubicBezTo>
                    <a:cubicBezTo>
                      <a:pt x="70" y="5"/>
                      <a:pt x="70" y="3"/>
                      <a:pt x="73" y="3"/>
                    </a:cubicBezTo>
                    <a:cubicBezTo>
                      <a:pt x="76" y="3"/>
                      <a:pt x="76" y="5"/>
                      <a:pt x="79" y="5"/>
                    </a:cubicBezTo>
                    <a:cubicBezTo>
                      <a:pt x="82" y="5"/>
                      <a:pt x="82" y="4"/>
                      <a:pt x="85" y="4"/>
                    </a:cubicBezTo>
                    <a:cubicBezTo>
                      <a:pt x="88" y="4"/>
                      <a:pt x="88" y="3"/>
                      <a:pt x="91" y="3"/>
                    </a:cubicBezTo>
                    <a:cubicBezTo>
                      <a:pt x="94" y="3"/>
                      <a:pt x="94" y="5"/>
                      <a:pt x="97" y="5"/>
                    </a:cubicBezTo>
                    <a:cubicBezTo>
                      <a:pt x="100" y="5"/>
                      <a:pt x="100" y="5"/>
                      <a:pt x="103" y="5"/>
                    </a:cubicBezTo>
                    <a:cubicBezTo>
                      <a:pt x="106" y="5"/>
                      <a:pt x="106" y="5"/>
                      <a:pt x="109" y="5"/>
                    </a:cubicBezTo>
                    <a:cubicBezTo>
                      <a:pt x="112" y="5"/>
                      <a:pt x="112" y="5"/>
                      <a:pt x="115" y="5"/>
                    </a:cubicBezTo>
                    <a:cubicBezTo>
                      <a:pt x="118" y="5"/>
                      <a:pt x="118" y="2"/>
                      <a:pt x="120" y="2"/>
                    </a:cubicBezTo>
                    <a:cubicBezTo>
                      <a:pt x="123" y="2"/>
                      <a:pt x="123" y="4"/>
                      <a:pt x="126" y="4"/>
                    </a:cubicBezTo>
                    <a:cubicBezTo>
                      <a:pt x="129" y="4"/>
                      <a:pt x="129" y="4"/>
                      <a:pt x="132" y="4"/>
                    </a:cubicBezTo>
                    <a:cubicBezTo>
                      <a:pt x="135" y="4"/>
                      <a:pt x="135" y="3"/>
                      <a:pt x="138" y="3"/>
                    </a:cubicBezTo>
                    <a:cubicBezTo>
                      <a:pt x="141" y="3"/>
                      <a:pt x="141" y="2"/>
                      <a:pt x="144" y="2"/>
                    </a:cubicBezTo>
                    <a:cubicBezTo>
                      <a:pt x="147" y="2"/>
                      <a:pt x="147" y="4"/>
                      <a:pt x="150" y="4"/>
                    </a:cubicBezTo>
                    <a:cubicBezTo>
                      <a:pt x="153" y="4"/>
                      <a:pt x="153" y="3"/>
                      <a:pt x="156" y="3"/>
                    </a:cubicBezTo>
                    <a:cubicBezTo>
                      <a:pt x="159" y="3"/>
                      <a:pt x="159" y="2"/>
                      <a:pt x="162" y="2"/>
                    </a:cubicBezTo>
                    <a:cubicBezTo>
                      <a:pt x="165" y="2"/>
                      <a:pt x="165" y="3"/>
                      <a:pt x="167" y="3"/>
                    </a:cubicBezTo>
                    <a:cubicBezTo>
                      <a:pt x="170" y="3"/>
                      <a:pt x="170" y="5"/>
                      <a:pt x="173" y="5"/>
                    </a:cubicBezTo>
                    <a:cubicBezTo>
                      <a:pt x="176" y="5"/>
                      <a:pt x="176" y="4"/>
                      <a:pt x="179" y="4"/>
                    </a:cubicBezTo>
                    <a:cubicBezTo>
                      <a:pt x="182" y="4"/>
                      <a:pt x="182" y="2"/>
                      <a:pt x="185" y="2"/>
                    </a:cubicBezTo>
                    <a:cubicBezTo>
                      <a:pt x="188" y="2"/>
                      <a:pt x="188" y="4"/>
                      <a:pt x="191" y="4"/>
                    </a:cubicBezTo>
                    <a:cubicBezTo>
                      <a:pt x="194" y="4"/>
                      <a:pt x="194" y="2"/>
                      <a:pt x="197" y="2"/>
                    </a:cubicBezTo>
                    <a:cubicBezTo>
                      <a:pt x="200" y="2"/>
                      <a:pt x="200" y="2"/>
                      <a:pt x="203" y="2"/>
                    </a:cubicBezTo>
                    <a:cubicBezTo>
                      <a:pt x="206" y="2"/>
                      <a:pt x="206" y="3"/>
                      <a:pt x="209" y="3"/>
                    </a:cubicBezTo>
                    <a:cubicBezTo>
                      <a:pt x="212" y="3"/>
                      <a:pt x="212" y="3"/>
                      <a:pt x="215" y="3"/>
                    </a:cubicBezTo>
                    <a:cubicBezTo>
                      <a:pt x="218" y="3"/>
                      <a:pt x="218" y="5"/>
                      <a:pt x="220" y="5"/>
                    </a:cubicBezTo>
                    <a:cubicBezTo>
                      <a:pt x="223" y="5"/>
                      <a:pt x="223" y="2"/>
                      <a:pt x="226" y="2"/>
                    </a:cubicBezTo>
                    <a:cubicBezTo>
                      <a:pt x="229" y="2"/>
                      <a:pt x="229" y="3"/>
                      <a:pt x="232" y="3"/>
                    </a:cubicBezTo>
                    <a:cubicBezTo>
                      <a:pt x="235" y="3"/>
                      <a:pt x="235" y="3"/>
                      <a:pt x="238" y="3"/>
                    </a:cubicBezTo>
                    <a:cubicBezTo>
                      <a:pt x="241" y="3"/>
                      <a:pt x="241" y="5"/>
                      <a:pt x="244" y="5"/>
                    </a:cubicBezTo>
                    <a:cubicBezTo>
                      <a:pt x="247" y="5"/>
                      <a:pt x="247" y="5"/>
                      <a:pt x="250" y="5"/>
                    </a:cubicBezTo>
                    <a:cubicBezTo>
                      <a:pt x="253" y="5"/>
                      <a:pt x="253" y="5"/>
                      <a:pt x="256" y="5"/>
                    </a:cubicBezTo>
                    <a:cubicBezTo>
                      <a:pt x="259" y="5"/>
                      <a:pt x="259" y="2"/>
                      <a:pt x="262" y="2"/>
                    </a:cubicBezTo>
                    <a:cubicBezTo>
                      <a:pt x="265" y="2"/>
                      <a:pt x="265" y="4"/>
                      <a:pt x="268" y="4"/>
                    </a:cubicBezTo>
                    <a:cubicBezTo>
                      <a:pt x="271" y="4"/>
                      <a:pt x="271" y="3"/>
                      <a:pt x="273" y="3"/>
                    </a:cubicBezTo>
                    <a:cubicBezTo>
                      <a:pt x="276" y="3"/>
                      <a:pt x="276" y="4"/>
                      <a:pt x="279" y="4"/>
                    </a:cubicBezTo>
                    <a:cubicBezTo>
                      <a:pt x="282" y="4"/>
                      <a:pt x="282" y="4"/>
                      <a:pt x="285" y="4"/>
                    </a:cubicBezTo>
                    <a:cubicBezTo>
                      <a:pt x="288" y="4"/>
                      <a:pt x="288" y="5"/>
                      <a:pt x="291" y="5"/>
                    </a:cubicBezTo>
                    <a:cubicBezTo>
                      <a:pt x="294" y="5"/>
                      <a:pt x="294" y="5"/>
                      <a:pt x="297" y="5"/>
                    </a:cubicBezTo>
                    <a:cubicBezTo>
                      <a:pt x="300" y="5"/>
                      <a:pt x="300" y="2"/>
                      <a:pt x="303" y="2"/>
                    </a:cubicBezTo>
                    <a:cubicBezTo>
                      <a:pt x="306" y="2"/>
                      <a:pt x="306" y="5"/>
                      <a:pt x="309" y="5"/>
                    </a:cubicBezTo>
                    <a:cubicBezTo>
                      <a:pt x="312" y="5"/>
                      <a:pt x="312" y="5"/>
                      <a:pt x="315" y="5"/>
                    </a:cubicBezTo>
                    <a:cubicBezTo>
                      <a:pt x="318" y="5"/>
                      <a:pt x="318" y="5"/>
                      <a:pt x="321" y="5"/>
                    </a:cubicBezTo>
                    <a:cubicBezTo>
                      <a:pt x="324" y="5"/>
                      <a:pt x="324" y="4"/>
                      <a:pt x="326" y="4"/>
                    </a:cubicBezTo>
                    <a:cubicBezTo>
                      <a:pt x="329" y="4"/>
                      <a:pt x="329" y="6"/>
                      <a:pt x="332" y="6"/>
                    </a:cubicBezTo>
                    <a:cubicBezTo>
                      <a:pt x="335" y="6"/>
                      <a:pt x="335" y="3"/>
                      <a:pt x="338" y="3"/>
                    </a:cubicBezTo>
                    <a:cubicBezTo>
                      <a:pt x="341" y="3"/>
                      <a:pt x="341" y="4"/>
                      <a:pt x="344" y="4"/>
                    </a:cubicBezTo>
                    <a:cubicBezTo>
                      <a:pt x="347" y="4"/>
                      <a:pt x="347" y="4"/>
                      <a:pt x="350" y="4"/>
                    </a:cubicBezTo>
                    <a:cubicBezTo>
                      <a:pt x="353" y="4"/>
                      <a:pt x="353" y="5"/>
                      <a:pt x="356" y="5"/>
                    </a:cubicBezTo>
                    <a:cubicBezTo>
                      <a:pt x="359" y="5"/>
                      <a:pt x="359" y="4"/>
                      <a:pt x="362" y="4"/>
                    </a:cubicBezTo>
                    <a:cubicBezTo>
                      <a:pt x="365" y="4"/>
                      <a:pt x="365" y="3"/>
                      <a:pt x="368" y="3"/>
                    </a:cubicBezTo>
                    <a:cubicBezTo>
                      <a:pt x="371" y="3"/>
                      <a:pt x="371" y="4"/>
                      <a:pt x="374" y="4"/>
                    </a:cubicBezTo>
                    <a:cubicBezTo>
                      <a:pt x="377" y="4"/>
                      <a:pt x="377" y="2"/>
                      <a:pt x="379" y="2"/>
                    </a:cubicBezTo>
                    <a:cubicBezTo>
                      <a:pt x="382" y="2"/>
                      <a:pt x="382" y="4"/>
                      <a:pt x="385" y="4"/>
                    </a:cubicBezTo>
                    <a:cubicBezTo>
                      <a:pt x="388" y="4"/>
                      <a:pt x="388" y="2"/>
                      <a:pt x="391" y="2"/>
                    </a:cubicBezTo>
                    <a:cubicBezTo>
                      <a:pt x="394" y="2"/>
                      <a:pt x="394" y="3"/>
                      <a:pt x="397" y="3"/>
                    </a:cubicBezTo>
                    <a:cubicBezTo>
                      <a:pt x="400" y="3"/>
                      <a:pt x="400" y="2"/>
                      <a:pt x="403" y="2"/>
                    </a:cubicBezTo>
                    <a:cubicBezTo>
                      <a:pt x="406" y="2"/>
                      <a:pt x="406" y="3"/>
                      <a:pt x="409" y="3"/>
                    </a:cubicBezTo>
                    <a:cubicBezTo>
                      <a:pt x="412" y="3"/>
                      <a:pt x="412" y="3"/>
                      <a:pt x="415" y="3"/>
                    </a:cubicBezTo>
                    <a:cubicBezTo>
                      <a:pt x="418" y="3"/>
                      <a:pt x="418" y="5"/>
                      <a:pt x="421" y="5"/>
                    </a:cubicBezTo>
                    <a:cubicBezTo>
                      <a:pt x="424" y="5"/>
                      <a:pt x="424" y="3"/>
                      <a:pt x="427" y="3"/>
                    </a:cubicBezTo>
                    <a:cubicBezTo>
                      <a:pt x="430" y="3"/>
                      <a:pt x="430" y="4"/>
                      <a:pt x="432" y="4"/>
                    </a:cubicBezTo>
                    <a:cubicBezTo>
                      <a:pt x="435" y="4"/>
                      <a:pt x="435" y="5"/>
                      <a:pt x="438" y="5"/>
                    </a:cubicBezTo>
                    <a:cubicBezTo>
                      <a:pt x="441" y="5"/>
                      <a:pt x="441" y="4"/>
                      <a:pt x="444" y="4"/>
                    </a:cubicBezTo>
                    <a:cubicBezTo>
                      <a:pt x="447" y="4"/>
                      <a:pt x="447" y="4"/>
                      <a:pt x="450" y="4"/>
                    </a:cubicBezTo>
                    <a:cubicBezTo>
                      <a:pt x="453" y="4"/>
                      <a:pt x="453" y="2"/>
                      <a:pt x="456" y="2"/>
                    </a:cubicBezTo>
                    <a:cubicBezTo>
                      <a:pt x="459" y="2"/>
                      <a:pt x="459" y="5"/>
                      <a:pt x="462" y="5"/>
                    </a:cubicBezTo>
                    <a:cubicBezTo>
                      <a:pt x="465" y="5"/>
                      <a:pt x="465" y="4"/>
                      <a:pt x="468" y="4"/>
                    </a:cubicBezTo>
                    <a:cubicBezTo>
                      <a:pt x="471" y="4"/>
                      <a:pt x="471" y="3"/>
                      <a:pt x="474" y="3"/>
                    </a:cubicBezTo>
                    <a:cubicBezTo>
                      <a:pt x="477" y="3"/>
                      <a:pt x="477" y="4"/>
                      <a:pt x="480" y="4"/>
                    </a:cubicBezTo>
                    <a:cubicBezTo>
                      <a:pt x="483" y="4"/>
                      <a:pt x="483" y="1"/>
                      <a:pt x="486" y="1"/>
                    </a:cubicBezTo>
                    <a:cubicBezTo>
                      <a:pt x="488" y="1"/>
                      <a:pt x="488" y="1"/>
                      <a:pt x="491" y="1"/>
                    </a:cubicBezTo>
                    <a:cubicBezTo>
                      <a:pt x="494" y="1"/>
                      <a:pt x="494" y="4"/>
                      <a:pt x="497" y="4"/>
                    </a:cubicBezTo>
                    <a:cubicBezTo>
                      <a:pt x="500" y="4"/>
                      <a:pt x="500" y="4"/>
                      <a:pt x="503" y="4"/>
                    </a:cubicBezTo>
                    <a:cubicBezTo>
                      <a:pt x="506" y="4"/>
                      <a:pt x="506" y="4"/>
                      <a:pt x="509" y="4"/>
                    </a:cubicBezTo>
                    <a:cubicBezTo>
                      <a:pt x="512" y="4"/>
                      <a:pt x="512" y="3"/>
                      <a:pt x="515" y="3"/>
                    </a:cubicBezTo>
                    <a:cubicBezTo>
                      <a:pt x="518" y="3"/>
                      <a:pt x="518" y="5"/>
                      <a:pt x="521" y="5"/>
                    </a:cubicBezTo>
                    <a:cubicBezTo>
                      <a:pt x="524" y="5"/>
                      <a:pt x="524" y="2"/>
                      <a:pt x="527" y="2"/>
                    </a:cubicBezTo>
                    <a:cubicBezTo>
                      <a:pt x="530" y="2"/>
                      <a:pt x="530" y="2"/>
                      <a:pt x="533" y="2"/>
                    </a:cubicBezTo>
                    <a:cubicBezTo>
                      <a:pt x="536" y="2"/>
                      <a:pt x="536" y="5"/>
                      <a:pt x="539" y="5"/>
                    </a:cubicBezTo>
                    <a:cubicBezTo>
                      <a:pt x="542" y="5"/>
                      <a:pt x="542" y="3"/>
                      <a:pt x="545" y="3"/>
                    </a:cubicBezTo>
                    <a:cubicBezTo>
                      <a:pt x="548" y="3"/>
                      <a:pt x="548" y="1"/>
                      <a:pt x="550" y="1"/>
                    </a:cubicBezTo>
                    <a:cubicBezTo>
                      <a:pt x="553" y="1"/>
                      <a:pt x="553" y="4"/>
                      <a:pt x="556" y="4"/>
                    </a:cubicBezTo>
                    <a:cubicBezTo>
                      <a:pt x="559" y="4"/>
                      <a:pt x="559" y="4"/>
                      <a:pt x="562" y="4"/>
                    </a:cubicBezTo>
                    <a:cubicBezTo>
                      <a:pt x="565" y="4"/>
                      <a:pt x="565" y="6"/>
                      <a:pt x="568" y="6"/>
                    </a:cubicBezTo>
                    <a:cubicBezTo>
                      <a:pt x="571" y="6"/>
                      <a:pt x="571" y="2"/>
                      <a:pt x="574" y="2"/>
                    </a:cubicBezTo>
                    <a:cubicBezTo>
                      <a:pt x="577" y="2"/>
                      <a:pt x="577" y="2"/>
                      <a:pt x="580" y="2"/>
                    </a:cubicBezTo>
                    <a:cubicBezTo>
                      <a:pt x="583" y="2"/>
                      <a:pt x="583" y="1"/>
                      <a:pt x="586" y="1"/>
                    </a:cubicBezTo>
                    <a:cubicBezTo>
                      <a:pt x="589" y="1"/>
                      <a:pt x="589" y="2"/>
                      <a:pt x="592" y="4"/>
                    </a:cubicBezTo>
                    <a:cubicBezTo>
                      <a:pt x="594" y="6"/>
                      <a:pt x="592" y="6"/>
                      <a:pt x="592" y="9"/>
                    </a:cubicBezTo>
                    <a:cubicBezTo>
                      <a:pt x="592" y="12"/>
                      <a:pt x="590" y="12"/>
                      <a:pt x="590" y="15"/>
                    </a:cubicBezTo>
                    <a:cubicBezTo>
                      <a:pt x="590" y="18"/>
                      <a:pt x="593" y="18"/>
                      <a:pt x="593" y="21"/>
                    </a:cubicBezTo>
                    <a:cubicBezTo>
                      <a:pt x="593" y="24"/>
                      <a:pt x="590" y="24"/>
                      <a:pt x="590" y="27"/>
                    </a:cubicBezTo>
                    <a:cubicBezTo>
                      <a:pt x="590" y="30"/>
                      <a:pt x="593" y="30"/>
                      <a:pt x="593" y="33"/>
                    </a:cubicBezTo>
                    <a:cubicBezTo>
                      <a:pt x="593" y="36"/>
                      <a:pt x="591" y="36"/>
                      <a:pt x="591" y="39"/>
                    </a:cubicBezTo>
                    <a:cubicBezTo>
                      <a:pt x="591" y="42"/>
                      <a:pt x="591" y="42"/>
                      <a:pt x="591" y="44"/>
                    </a:cubicBezTo>
                    <a:cubicBezTo>
                      <a:pt x="591" y="47"/>
                      <a:pt x="593" y="47"/>
                      <a:pt x="593" y="50"/>
                    </a:cubicBezTo>
                    <a:cubicBezTo>
                      <a:pt x="593" y="53"/>
                      <a:pt x="592" y="53"/>
                      <a:pt x="592" y="56"/>
                    </a:cubicBezTo>
                    <a:cubicBezTo>
                      <a:pt x="592" y="59"/>
                      <a:pt x="593" y="59"/>
                      <a:pt x="593" y="62"/>
                    </a:cubicBezTo>
                    <a:cubicBezTo>
                      <a:pt x="593" y="65"/>
                      <a:pt x="593" y="65"/>
                      <a:pt x="593" y="68"/>
                    </a:cubicBezTo>
                    <a:cubicBezTo>
                      <a:pt x="593" y="71"/>
                      <a:pt x="591" y="71"/>
                      <a:pt x="591" y="74"/>
                    </a:cubicBezTo>
                    <a:cubicBezTo>
                      <a:pt x="591" y="77"/>
                      <a:pt x="593" y="77"/>
                      <a:pt x="593" y="80"/>
                    </a:cubicBezTo>
                    <a:cubicBezTo>
                      <a:pt x="593" y="82"/>
                      <a:pt x="593" y="82"/>
                      <a:pt x="593" y="85"/>
                    </a:cubicBezTo>
                    <a:cubicBezTo>
                      <a:pt x="593" y="88"/>
                      <a:pt x="593" y="88"/>
                      <a:pt x="593" y="91"/>
                    </a:cubicBezTo>
                    <a:cubicBezTo>
                      <a:pt x="593" y="94"/>
                      <a:pt x="591" y="94"/>
                      <a:pt x="591" y="97"/>
                    </a:cubicBezTo>
                    <a:cubicBezTo>
                      <a:pt x="591" y="100"/>
                      <a:pt x="592" y="100"/>
                      <a:pt x="592" y="103"/>
                    </a:cubicBezTo>
                    <a:cubicBezTo>
                      <a:pt x="592" y="106"/>
                      <a:pt x="591" y="106"/>
                      <a:pt x="591" y="109"/>
                    </a:cubicBezTo>
                    <a:cubicBezTo>
                      <a:pt x="591" y="112"/>
                      <a:pt x="591" y="112"/>
                      <a:pt x="591" y="115"/>
                    </a:cubicBezTo>
                    <a:cubicBezTo>
                      <a:pt x="591" y="118"/>
                      <a:pt x="591" y="118"/>
                      <a:pt x="591" y="120"/>
                    </a:cubicBezTo>
                    <a:cubicBezTo>
                      <a:pt x="591" y="123"/>
                      <a:pt x="593" y="123"/>
                      <a:pt x="593" y="126"/>
                    </a:cubicBezTo>
                    <a:cubicBezTo>
                      <a:pt x="593" y="129"/>
                      <a:pt x="594" y="129"/>
                      <a:pt x="594" y="132"/>
                    </a:cubicBezTo>
                    <a:cubicBezTo>
                      <a:pt x="594" y="135"/>
                      <a:pt x="591" y="135"/>
                      <a:pt x="591" y="138"/>
                    </a:cubicBezTo>
                    <a:cubicBezTo>
                      <a:pt x="591" y="141"/>
                      <a:pt x="594" y="141"/>
                      <a:pt x="594" y="144"/>
                    </a:cubicBezTo>
                    <a:cubicBezTo>
                      <a:pt x="594" y="147"/>
                      <a:pt x="592" y="147"/>
                      <a:pt x="592" y="150"/>
                    </a:cubicBezTo>
                    <a:cubicBezTo>
                      <a:pt x="592" y="153"/>
                      <a:pt x="594" y="153"/>
                      <a:pt x="594" y="156"/>
                    </a:cubicBezTo>
                    <a:cubicBezTo>
                      <a:pt x="594" y="158"/>
                      <a:pt x="592" y="158"/>
                      <a:pt x="592" y="161"/>
                    </a:cubicBezTo>
                    <a:cubicBezTo>
                      <a:pt x="592" y="164"/>
                      <a:pt x="593" y="164"/>
                      <a:pt x="593" y="167"/>
                    </a:cubicBezTo>
                    <a:cubicBezTo>
                      <a:pt x="593" y="170"/>
                      <a:pt x="590" y="170"/>
                      <a:pt x="590" y="173"/>
                    </a:cubicBezTo>
                    <a:cubicBezTo>
                      <a:pt x="590" y="176"/>
                      <a:pt x="594" y="176"/>
                      <a:pt x="594" y="179"/>
                    </a:cubicBezTo>
                    <a:cubicBezTo>
                      <a:pt x="594" y="182"/>
                      <a:pt x="590" y="182"/>
                      <a:pt x="590" y="185"/>
                    </a:cubicBezTo>
                    <a:cubicBezTo>
                      <a:pt x="590" y="188"/>
                      <a:pt x="594" y="188"/>
                      <a:pt x="594" y="191"/>
                    </a:cubicBezTo>
                    <a:cubicBezTo>
                      <a:pt x="594" y="194"/>
                      <a:pt x="592" y="194"/>
                      <a:pt x="592" y="197"/>
                    </a:cubicBezTo>
                    <a:cubicBezTo>
                      <a:pt x="592" y="199"/>
                      <a:pt x="593" y="199"/>
                      <a:pt x="593" y="202"/>
                    </a:cubicBezTo>
                    <a:cubicBezTo>
                      <a:pt x="593" y="205"/>
                      <a:pt x="590" y="205"/>
                      <a:pt x="590" y="208"/>
                    </a:cubicBezTo>
                    <a:cubicBezTo>
                      <a:pt x="590" y="211"/>
                      <a:pt x="590" y="211"/>
                      <a:pt x="590" y="214"/>
                    </a:cubicBezTo>
                    <a:cubicBezTo>
                      <a:pt x="590" y="217"/>
                      <a:pt x="592" y="217"/>
                      <a:pt x="592" y="220"/>
                    </a:cubicBezTo>
                    <a:cubicBezTo>
                      <a:pt x="592" y="223"/>
                      <a:pt x="592" y="223"/>
                      <a:pt x="592" y="226"/>
                    </a:cubicBezTo>
                    <a:cubicBezTo>
                      <a:pt x="592" y="229"/>
                      <a:pt x="594" y="229"/>
                      <a:pt x="594" y="232"/>
                    </a:cubicBezTo>
                    <a:cubicBezTo>
                      <a:pt x="594" y="235"/>
                      <a:pt x="591" y="235"/>
                      <a:pt x="591" y="237"/>
                    </a:cubicBezTo>
                    <a:cubicBezTo>
                      <a:pt x="591" y="240"/>
                      <a:pt x="590" y="240"/>
                      <a:pt x="590" y="243"/>
                    </a:cubicBezTo>
                    <a:cubicBezTo>
                      <a:pt x="590" y="246"/>
                      <a:pt x="594" y="246"/>
                      <a:pt x="594" y="249"/>
                    </a:cubicBezTo>
                    <a:cubicBezTo>
                      <a:pt x="594" y="252"/>
                      <a:pt x="594" y="252"/>
                      <a:pt x="594" y="255"/>
                    </a:cubicBezTo>
                    <a:cubicBezTo>
                      <a:pt x="594" y="258"/>
                      <a:pt x="590" y="258"/>
                      <a:pt x="590" y="261"/>
                    </a:cubicBezTo>
                    <a:cubicBezTo>
                      <a:pt x="590" y="264"/>
                      <a:pt x="591" y="264"/>
                      <a:pt x="591" y="267"/>
                    </a:cubicBezTo>
                    <a:cubicBezTo>
                      <a:pt x="591" y="270"/>
                      <a:pt x="591" y="270"/>
                      <a:pt x="591" y="273"/>
                    </a:cubicBezTo>
                    <a:cubicBezTo>
                      <a:pt x="591" y="276"/>
                      <a:pt x="590" y="276"/>
                      <a:pt x="590" y="278"/>
                    </a:cubicBezTo>
                    <a:cubicBezTo>
                      <a:pt x="590" y="281"/>
                      <a:pt x="590" y="281"/>
                      <a:pt x="590" y="284"/>
                    </a:cubicBezTo>
                    <a:cubicBezTo>
                      <a:pt x="590" y="287"/>
                      <a:pt x="593" y="287"/>
                      <a:pt x="593" y="290"/>
                    </a:cubicBezTo>
                    <a:cubicBezTo>
                      <a:pt x="593" y="293"/>
                      <a:pt x="594" y="293"/>
                      <a:pt x="594" y="296"/>
                    </a:cubicBezTo>
                    <a:cubicBezTo>
                      <a:pt x="594" y="299"/>
                      <a:pt x="594" y="299"/>
                      <a:pt x="594" y="302"/>
                    </a:cubicBezTo>
                    <a:cubicBezTo>
                      <a:pt x="594" y="305"/>
                      <a:pt x="594" y="305"/>
                      <a:pt x="594" y="308"/>
                    </a:cubicBezTo>
                    <a:cubicBezTo>
                      <a:pt x="594" y="311"/>
                      <a:pt x="590" y="311"/>
                      <a:pt x="590" y="314"/>
                    </a:cubicBezTo>
                    <a:cubicBezTo>
                      <a:pt x="590" y="317"/>
                      <a:pt x="592" y="317"/>
                      <a:pt x="592" y="320"/>
                    </a:cubicBezTo>
                    <a:cubicBezTo>
                      <a:pt x="592" y="322"/>
                      <a:pt x="592" y="322"/>
                      <a:pt x="592" y="325"/>
                    </a:cubicBezTo>
                    <a:cubicBezTo>
                      <a:pt x="592" y="328"/>
                      <a:pt x="594" y="328"/>
                      <a:pt x="594" y="331"/>
                    </a:cubicBezTo>
                    <a:cubicBezTo>
                      <a:pt x="594" y="334"/>
                      <a:pt x="594" y="334"/>
                      <a:pt x="594" y="337"/>
                    </a:cubicBezTo>
                    <a:cubicBezTo>
                      <a:pt x="594" y="340"/>
                      <a:pt x="592" y="340"/>
                      <a:pt x="592" y="343"/>
                    </a:cubicBezTo>
                    <a:cubicBezTo>
                      <a:pt x="592" y="346"/>
                      <a:pt x="590" y="346"/>
                      <a:pt x="590" y="349"/>
                    </a:cubicBezTo>
                    <a:cubicBezTo>
                      <a:pt x="590" y="352"/>
                      <a:pt x="593" y="352"/>
                      <a:pt x="593" y="355"/>
                    </a:cubicBezTo>
                    <a:cubicBezTo>
                      <a:pt x="593" y="358"/>
                      <a:pt x="594" y="358"/>
                      <a:pt x="594" y="360"/>
                    </a:cubicBezTo>
                    <a:cubicBezTo>
                      <a:pt x="594" y="363"/>
                      <a:pt x="594" y="363"/>
                      <a:pt x="594" y="366"/>
                    </a:cubicBezTo>
                    <a:cubicBezTo>
                      <a:pt x="594" y="369"/>
                      <a:pt x="590" y="369"/>
                      <a:pt x="590" y="372"/>
                    </a:cubicBezTo>
                    <a:cubicBezTo>
                      <a:pt x="590" y="375"/>
                      <a:pt x="594" y="375"/>
                      <a:pt x="594" y="378"/>
                    </a:cubicBezTo>
                    <a:cubicBezTo>
                      <a:pt x="594" y="381"/>
                      <a:pt x="593" y="381"/>
                      <a:pt x="593" y="384"/>
                    </a:cubicBezTo>
                    <a:cubicBezTo>
                      <a:pt x="593" y="387"/>
                      <a:pt x="593" y="387"/>
                      <a:pt x="593" y="390"/>
                    </a:cubicBezTo>
                    <a:cubicBezTo>
                      <a:pt x="593" y="393"/>
                      <a:pt x="593" y="393"/>
                      <a:pt x="593" y="396"/>
                    </a:cubicBezTo>
                    <a:cubicBezTo>
                      <a:pt x="593" y="399"/>
                      <a:pt x="591" y="399"/>
                      <a:pt x="591" y="401"/>
                    </a:cubicBezTo>
                    <a:cubicBezTo>
                      <a:pt x="591" y="404"/>
                      <a:pt x="592" y="404"/>
                      <a:pt x="592" y="407"/>
                    </a:cubicBezTo>
                    <a:cubicBezTo>
                      <a:pt x="592" y="410"/>
                      <a:pt x="592" y="410"/>
                      <a:pt x="592" y="413"/>
                    </a:cubicBezTo>
                    <a:cubicBezTo>
                      <a:pt x="592" y="416"/>
                      <a:pt x="592" y="416"/>
                      <a:pt x="592" y="419"/>
                    </a:cubicBezTo>
                    <a:cubicBezTo>
                      <a:pt x="592" y="422"/>
                      <a:pt x="591" y="422"/>
                      <a:pt x="591" y="425"/>
                    </a:cubicBezTo>
                    <a:cubicBezTo>
                      <a:pt x="591" y="428"/>
                      <a:pt x="591" y="428"/>
                      <a:pt x="591" y="431"/>
                    </a:cubicBezTo>
                    <a:cubicBezTo>
                      <a:pt x="591" y="434"/>
                      <a:pt x="591" y="434"/>
                      <a:pt x="591" y="437"/>
                    </a:cubicBezTo>
                    <a:cubicBezTo>
                      <a:pt x="591" y="440"/>
                      <a:pt x="591" y="440"/>
                      <a:pt x="591" y="443"/>
                    </a:cubicBezTo>
                    <a:cubicBezTo>
                      <a:pt x="591" y="445"/>
                      <a:pt x="594" y="445"/>
                      <a:pt x="594" y="448"/>
                    </a:cubicBezTo>
                    <a:cubicBezTo>
                      <a:pt x="594" y="451"/>
                      <a:pt x="593" y="451"/>
                      <a:pt x="593" y="454"/>
                    </a:cubicBezTo>
                    <a:cubicBezTo>
                      <a:pt x="593" y="457"/>
                      <a:pt x="591" y="457"/>
                      <a:pt x="591" y="460"/>
                    </a:cubicBezTo>
                    <a:cubicBezTo>
                      <a:pt x="591" y="463"/>
                      <a:pt x="594" y="463"/>
                      <a:pt x="594" y="466"/>
                    </a:cubicBezTo>
                    <a:cubicBezTo>
                      <a:pt x="594" y="469"/>
                      <a:pt x="591" y="469"/>
                      <a:pt x="591" y="472"/>
                    </a:cubicBezTo>
                    <a:cubicBezTo>
                      <a:pt x="591" y="475"/>
                      <a:pt x="592" y="475"/>
                      <a:pt x="592" y="478"/>
                    </a:cubicBezTo>
                    <a:cubicBezTo>
                      <a:pt x="592" y="481"/>
                      <a:pt x="594" y="481"/>
                      <a:pt x="594" y="484"/>
                    </a:cubicBezTo>
                    <a:cubicBezTo>
                      <a:pt x="594" y="487"/>
                      <a:pt x="591" y="487"/>
                      <a:pt x="591" y="489"/>
                    </a:cubicBezTo>
                    <a:cubicBezTo>
                      <a:pt x="591" y="492"/>
                      <a:pt x="590" y="492"/>
                      <a:pt x="590" y="495"/>
                    </a:cubicBezTo>
                    <a:cubicBezTo>
                      <a:pt x="590" y="498"/>
                      <a:pt x="592" y="498"/>
                      <a:pt x="592" y="501"/>
                    </a:cubicBezTo>
                    <a:cubicBezTo>
                      <a:pt x="592" y="504"/>
                      <a:pt x="590" y="504"/>
                      <a:pt x="590" y="507"/>
                    </a:cubicBezTo>
                    <a:cubicBezTo>
                      <a:pt x="590" y="510"/>
                      <a:pt x="590" y="510"/>
                      <a:pt x="590" y="513"/>
                    </a:cubicBezTo>
                    <a:cubicBezTo>
                      <a:pt x="590" y="516"/>
                      <a:pt x="590" y="516"/>
                      <a:pt x="590" y="519"/>
                    </a:cubicBezTo>
                    <a:cubicBezTo>
                      <a:pt x="590" y="522"/>
                      <a:pt x="591" y="522"/>
                      <a:pt x="591" y="525"/>
                    </a:cubicBezTo>
                    <a:cubicBezTo>
                      <a:pt x="591" y="528"/>
                      <a:pt x="590" y="528"/>
                      <a:pt x="590" y="531"/>
                    </a:cubicBezTo>
                    <a:cubicBezTo>
                      <a:pt x="590" y="534"/>
                      <a:pt x="590" y="534"/>
                      <a:pt x="590" y="537"/>
                    </a:cubicBezTo>
                    <a:cubicBezTo>
                      <a:pt x="590" y="539"/>
                      <a:pt x="593" y="539"/>
                      <a:pt x="590" y="541"/>
                    </a:cubicBezTo>
                    <a:close/>
                  </a:path>
                </a:pathLst>
              </a:custGeom>
              <a:solidFill>
                <a:srgbClr val="FEE6E7"/>
              </a:solidFill>
              <a:ln w="1905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62" name="Freeform 39">
                <a:extLst>
                  <a:ext uri="{FF2B5EF4-FFF2-40B4-BE49-F238E27FC236}">
                    <a16:creationId xmlns:a16="http://schemas.microsoft.com/office/drawing/2014/main" id="{CD90C237-0864-D3F8-FF9B-833CD37007E3}"/>
                  </a:ext>
                </a:extLst>
              </p:cNvPr>
              <p:cNvSpPr>
                <a:spLocks/>
              </p:cNvSpPr>
              <p:nvPr/>
            </p:nvSpPr>
            <p:spPr bwMode="gray">
              <a:xfrm>
                <a:off x="-1844676" y="6034088"/>
                <a:ext cx="309563" cy="282575"/>
              </a:xfrm>
              <a:custGeom>
                <a:avLst/>
                <a:gdLst>
                  <a:gd name="T0" fmla="*/ 556 w 594"/>
                  <a:gd name="T1" fmla="*/ 540 h 543"/>
                  <a:gd name="T2" fmla="*/ 515 w 594"/>
                  <a:gd name="T3" fmla="*/ 539 h 543"/>
                  <a:gd name="T4" fmla="*/ 474 w 594"/>
                  <a:gd name="T5" fmla="*/ 542 h 543"/>
                  <a:gd name="T6" fmla="*/ 433 w 594"/>
                  <a:gd name="T7" fmla="*/ 543 h 543"/>
                  <a:gd name="T8" fmla="*/ 392 w 594"/>
                  <a:gd name="T9" fmla="*/ 540 h 543"/>
                  <a:gd name="T10" fmla="*/ 351 w 594"/>
                  <a:gd name="T11" fmla="*/ 539 h 543"/>
                  <a:gd name="T12" fmla="*/ 309 w 594"/>
                  <a:gd name="T13" fmla="*/ 539 h 543"/>
                  <a:gd name="T14" fmla="*/ 268 w 594"/>
                  <a:gd name="T15" fmla="*/ 540 h 543"/>
                  <a:gd name="T16" fmla="*/ 227 w 594"/>
                  <a:gd name="T17" fmla="*/ 542 h 543"/>
                  <a:gd name="T18" fmla="*/ 186 w 594"/>
                  <a:gd name="T19" fmla="*/ 541 h 543"/>
                  <a:gd name="T20" fmla="*/ 144 w 594"/>
                  <a:gd name="T21" fmla="*/ 540 h 543"/>
                  <a:gd name="T22" fmla="*/ 103 w 594"/>
                  <a:gd name="T23" fmla="*/ 541 h 543"/>
                  <a:gd name="T24" fmla="*/ 62 w 594"/>
                  <a:gd name="T25" fmla="*/ 541 h 543"/>
                  <a:gd name="T26" fmla="*/ 20 w 594"/>
                  <a:gd name="T27" fmla="*/ 542 h 543"/>
                  <a:gd name="T28" fmla="*/ 2 w 594"/>
                  <a:gd name="T29" fmla="*/ 518 h 543"/>
                  <a:gd name="T30" fmla="*/ 4 w 594"/>
                  <a:gd name="T31" fmla="*/ 477 h 543"/>
                  <a:gd name="T32" fmla="*/ 1 w 594"/>
                  <a:gd name="T33" fmla="*/ 436 h 543"/>
                  <a:gd name="T34" fmla="*/ 3 w 594"/>
                  <a:gd name="T35" fmla="*/ 395 h 543"/>
                  <a:gd name="T36" fmla="*/ 1 w 594"/>
                  <a:gd name="T37" fmla="*/ 354 h 543"/>
                  <a:gd name="T38" fmla="*/ 1 w 594"/>
                  <a:gd name="T39" fmla="*/ 313 h 543"/>
                  <a:gd name="T40" fmla="*/ 4 w 594"/>
                  <a:gd name="T41" fmla="*/ 272 h 543"/>
                  <a:gd name="T42" fmla="*/ 4 w 594"/>
                  <a:gd name="T43" fmla="*/ 231 h 543"/>
                  <a:gd name="T44" fmla="*/ 4 w 594"/>
                  <a:gd name="T45" fmla="*/ 190 h 543"/>
                  <a:gd name="T46" fmla="*/ 2 w 594"/>
                  <a:gd name="T47" fmla="*/ 149 h 543"/>
                  <a:gd name="T48" fmla="*/ 2 w 594"/>
                  <a:gd name="T49" fmla="*/ 108 h 543"/>
                  <a:gd name="T50" fmla="*/ 3 w 594"/>
                  <a:gd name="T51" fmla="*/ 67 h 543"/>
                  <a:gd name="T52" fmla="*/ 4 w 594"/>
                  <a:gd name="T53" fmla="*/ 26 h 543"/>
                  <a:gd name="T54" fmla="*/ 20 w 594"/>
                  <a:gd name="T55" fmla="*/ 1 h 543"/>
                  <a:gd name="T56" fmla="*/ 61 w 594"/>
                  <a:gd name="T57" fmla="*/ 1 h 543"/>
                  <a:gd name="T58" fmla="*/ 103 w 594"/>
                  <a:gd name="T59" fmla="*/ 2 h 543"/>
                  <a:gd name="T60" fmla="*/ 144 w 594"/>
                  <a:gd name="T61" fmla="*/ 2 h 543"/>
                  <a:gd name="T62" fmla="*/ 185 w 594"/>
                  <a:gd name="T63" fmla="*/ 1 h 543"/>
                  <a:gd name="T64" fmla="*/ 226 w 594"/>
                  <a:gd name="T65" fmla="*/ 0 h 543"/>
                  <a:gd name="T66" fmla="*/ 267 w 594"/>
                  <a:gd name="T67" fmla="*/ 1 h 543"/>
                  <a:gd name="T68" fmla="*/ 309 w 594"/>
                  <a:gd name="T69" fmla="*/ 3 h 543"/>
                  <a:gd name="T70" fmla="*/ 350 w 594"/>
                  <a:gd name="T71" fmla="*/ 0 h 543"/>
                  <a:gd name="T72" fmla="*/ 391 w 594"/>
                  <a:gd name="T73" fmla="*/ 0 h 543"/>
                  <a:gd name="T74" fmla="*/ 432 w 594"/>
                  <a:gd name="T75" fmla="*/ 1 h 543"/>
                  <a:gd name="T76" fmla="*/ 474 w 594"/>
                  <a:gd name="T77" fmla="*/ 4 h 543"/>
                  <a:gd name="T78" fmla="*/ 515 w 594"/>
                  <a:gd name="T79" fmla="*/ 0 h 543"/>
                  <a:gd name="T80" fmla="*/ 556 w 594"/>
                  <a:gd name="T81" fmla="*/ 4 h 543"/>
                  <a:gd name="T82" fmla="*/ 592 w 594"/>
                  <a:gd name="T83" fmla="*/ 8 h 543"/>
                  <a:gd name="T84" fmla="*/ 591 w 594"/>
                  <a:gd name="T85" fmla="*/ 49 h 543"/>
                  <a:gd name="T86" fmla="*/ 590 w 594"/>
                  <a:gd name="T87" fmla="*/ 90 h 543"/>
                  <a:gd name="T88" fmla="*/ 593 w 594"/>
                  <a:gd name="T89" fmla="*/ 131 h 543"/>
                  <a:gd name="T90" fmla="*/ 593 w 594"/>
                  <a:gd name="T91" fmla="*/ 172 h 543"/>
                  <a:gd name="T92" fmla="*/ 591 w 594"/>
                  <a:gd name="T93" fmla="*/ 213 h 543"/>
                  <a:gd name="T94" fmla="*/ 591 w 594"/>
                  <a:gd name="T95" fmla="*/ 254 h 543"/>
                  <a:gd name="T96" fmla="*/ 592 w 594"/>
                  <a:gd name="T97" fmla="*/ 295 h 543"/>
                  <a:gd name="T98" fmla="*/ 591 w 594"/>
                  <a:gd name="T99" fmla="*/ 336 h 543"/>
                  <a:gd name="T100" fmla="*/ 591 w 594"/>
                  <a:gd name="T101" fmla="*/ 377 h 543"/>
                  <a:gd name="T102" fmla="*/ 594 w 594"/>
                  <a:gd name="T103" fmla="*/ 418 h 543"/>
                  <a:gd name="T104" fmla="*/ 591 w 594"/>
                  <a:gd name="T105" fmla="*/ 459 h 543"/>
                  <a:gd name="T106" fmla="*/ 590 w 594"/>
                  <a:gd name="T107" fmla="*/ 500 h 543"/>
                  <a:gd name="T108" fmla="*/ 590 w 594"/>
                  <a:gd name="T109" fmla="*/ 540 h 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94" h="543">
                    <a:moveTo>
                      <a:pt x="590" y="540"/>
                    </a:moveTo>
                    <a:cubicBezTo>
                      <a:pt x="588" y="542"/>
                      <a:pt x="589" y="543"/>
                      <a:pt x="586" y="543"/>
                    </a:cubicBezTo>
                    <a:cubicBezTo>
                      <a:pt x="583" y="543"/>
                      <a:pt x="583" y="542"/>
                      <a:pt x="580" y="542"/>
                    </a:cubicBezTo>
                    <a:cubicBezTo>
                      <a:pt x="577" y="542"/>
                      <a:pt x="577" y="543"/>
                      <a:pt x="574" y="543"/>
                    </a:cubicBezTo>
                    <a:cubicBezTo>
                      <a:pt x="571" y="543"/>
                      <a:pt x="571" y="540"/>
                      <a:pt x="568" y="540"/>
                    </a:cubicBezTo>
                    <a:cubicBezTo>
                      <a:pt x="565" y="540"/>
                      <a:pt x="565" y="542"/>
                      <a:pt x="562" y="542"/>
                    </a:cubicBezTo>
                    <a:cubicBezTo>
                      <a:pt x="559" y="542"/>
                      <a:pt x="559" y="540"/>
                      <a:pt x="556" y="540"/>
                    </a:cubicBezTo>
                    <a:cubicBezTo>
                      <a:pt x="554" y="540"/>
                      <a:pt x="554" y="539"/>
                      <a:pt x="551" y="539"/>
                    </a:cubicBezTo>
                    <a:cubicBezTo>
                      <a:pt x="548" y="539"/>
                      <a:pt x="548" y="540"/>
                      <a:pt x="545" y="540"/>
                    </a:cubicBezTo>
                    <a:cubicBezTo>
                      <a:pt x="542" y="540"/>
                      <a:pt x="542" y="543"/>
                      <a:pt x="539" y="543"/>
                    </a:cubicBezTo>
                    <a:cubicBezTo>
                      <a:pt x="536" y="543"/>
                      <a:pt x="536" y="539"/>
                      <a:pt x="533" y="539"/>
                    </a:cubicBezTo>
                    <a:cubicBezTo>
                      <a:pt x="530" y="539"/>
                      <a:pt x="530" y="541"/>
                      <a:pt x="527" y="541"/>
                    </a:cubicBezTo>
                    <a:cubicBezTo>
                      <a:pt x="524" y="541"/>
                      <a:pt x="524" y="540"/>
                      <a:pt x="521" y="540"/>
                    </a:cubicBezTo>
                    <a:cubicBezTo>
                      <a:pt x="518" y="540"/>
                      <a:pt x="518" y="539"/>
                      <a:pt x="515" y="539"/>
                    </a:cubicBezTo>
                    <a:cubicBezTo>
                      <a:pt x="512" y="539"/>
                      <a:pt x="512" y="540"/>
                      <a:pt x="509" y="540"/>
                    </a:cubicBezTo>
                    <a:cubicBezTo>
                      <a:pt x="506" y="540"/>
                      <a:pt x="506" y="542"/>
                      <a:pt x="504" y="542"/>
                    </a:cubicBezTo>
                    <a:cubicBezTo>
                      <a:pt x="501" y="542"/>
                      <a:pt x="501" y="542"/>
                      <a:pt x="498" y="542"/>
                    </a:cubicBezTo>
                    <a:cubicBezTo>
                      <a:pt x="495" y="542"/>
                      <a:pt x="495" y="542"/>
                      <a:pt x="492" y="542"/>
                    </a:cubicBezTo>
                    <a:cubicBezTo>
                      <a:pt x="489" y="542"/>
                      <a:pt x="489" y="539"/>
                      <a:pt x="486" y="539"/>
                    </a:cubicBezTo>
                    <a:cubicBezTo>
                      <a:pt x="483" y="539"/>
                      <a:pt x="483" y="542"/>
                      <a:pt x="480" y="542"/>
                    </a:cubicBezTo>
                    <a:cubicBezTo>
                      <a:pt x="477" y="542"/>
                      <a:pt x="477" y="542"/>
                      <a:pt x="474" y="542"/>
                    </a:cubicBezTo>
                    <a:cubicBezTo>
                      <a:pt x="471" y="542"/>
                      <a:pt x="471" y="539"/>
                      <a:pt x="468" y="539"/>
                    </a:cubicBezTo>
                    <a:cubicBezTo>
                      <a:pt x="465" y="539"/>
                      <a:pt x="465" y="542"/>
                      <a:pt x="462" y="542"/>
                    </a:cubicBezTo>
                    <a:cubicBezTo>
                      <a:pt x="459" y="542"/>
                      <a:pt x="459" y="543"/>
                      <a:pt x="457" y="543"/>
                    </a:cubicBezTo>
                    <a:cubicBezTo>
                      <a:pt x="454" y="543"/>
                      <a:pt x="454" y="540"/>
                      <a:pt x="451" y="540"/>
                    </a:cubicBezTo>
                    <a:cubicBezTo>
                      <a:pt x="448" y="540"/>
                      <a:pt x="448" y="540"/>
                      <a:pt x="445" y="540"/>
                    </a:cubicBezTo>
                    <a:cubicBezTo>
                      <a:pt x="442" y="540"/>
                      <a:pt x="442" y="541"/>
                      <a:pt x="439" y="541"/>
                    </a:cubicBezTo>
                    <a:cubicBezTo>
                      <a:pt x="436" y="541"/>
                      <a:pt x="436" y="543"/>
                      <a:pt x="433" y="543"/>
                    </a:cubicBezTo>
                    <a:cubicBezTo>
                      <a:pt x="430" y="543"/>
                      <a:pt x="430" y="541"/>
                      <a:pt x="427" y="541"/>
                    </a:cubicBezTo>
                    <a:cubicBezTo>
                      <a:pt x="424" y="541"/>
                      <a:pt x="424" y="542"/>
                      <a:pt x="421" y="542"/>
                    </a:cubicBezTo>
                    <a:cubicBezTo>
                      <a:pt x="418" y="542"/>
                      <a:pt x="418" y="542"/>
                      <a:pt x="415" y="542"/>
                    </a:cubicBezTo>
                    <a:cubicBezTo>
                      <a:pt x="412" y="542"/>
                      <a:pt x="412" y="540"/>
                      <a:pt x="409" y="540"/>
                    </a:cubicBezTo>
                    <a:cubicBezTo>
                      <a:pt x="406" y="540"/>
                      <a:pt x="406" y="541"/>
                      <a:pt x="404" y="541"/>
                    </a:cubicBezTo>
                    <a:cubicBezTo>
                      <a:pt x="401" y="541"/>
                      <a:pt x="401" y="539"/>
                      <a:pt x="398" y="539"/>
                    </a:cubicBezTo>
                    <a:cubicBezTo>
                      <a:pt x="395" y="539"/>
                      <a:pt x="395" y="540"/>
                      <a:pt x="392" y="540"/>
                    </a:cubicBezTo>
                    <a:cubicBezTo>
                      <a:pt x="389" y="540"/>
                      <a:pt x="389" y="542"/>
                      <a:pt x="386" y="542"/>
                    </a:cubicBezTo>
                    <a:cubicBezTo>
                      <a:pt x="383" y="542"/>
                      <a:pt x="383" y="541"/>
                      <a:pt x="380" y="541"/>
                    </a:cubicBezTo>
                    <a:cubicBezTo>
                      <a:pt x="377" y="541"/>
                      <a:pt x="377" y="543"/>
                      <a:pt x="374" y="543"/>
                    </a:cubicBezTo>
                    <a:cubicBezTo>
                      <a:pt x="371" y="543"/>
                      <a:pt x="371" y="540"/>
                      <a:pt x="368" y="540"/>
                    </a:cubicBezTo>
                    <a:cubicBezTo>
                      <a:pt x="365" y="540"/>
                      <a:pt x="365" y="540"/>
                      <a:pt x="362" y="540"/>
                    </a:cubicBezTo>
                    <a:cubicBezTo>
                      <a:pt x="359" y="540"/>
                      <a:pt x="359" y="542"/>
                      <a:pt x="356" y="542"/>
                    </a:cubicBezTo>
                    <a:cubicBezTo>
                      <a:pt x="354" y="542"/>
                      <a:pt x="354" y="539"/>
                      <a:pt x="351" y="539"/>
                    </a:cubicBezTo>
                    <a:cubicBezTo>
                      <a:pt x="348" y="539"/>
                      <a:pt x="348" y="542"/>
                      <a:pt x="345" y="542"/>
                    </a:cubicBezTo>
                    <a:cubicBezTo>
                      <a:pt x="342" y="542"/>
                      <a:pt x="342" y="542"/>
                      <a:pt x="339" y="542"/>
                    </a:cubicBezTo>
                    <a:cubicBezTo>
                      <a:pt x="336" y="542"/>
                      <a:pt x="336" y="540"/>
                      <a:pt x="333" y="540"/>
                    </a:cubicBezTo>
                    <a:cubicBezTo>
                      <a:pt x="330" y="540"/>
                      <a:pt x="330" y="542"/>
                      <a:pt x="327" y="542"/>
                    </a:cubicBezTo>
                    <a:cubicBezTo>
                      <a:pt x="324" y="542"/>
                      <a:pt x="324" y="541"/>
                      <a:pt x="321" y="541"/>
                    </a:cubicBezTo>
                    <a:cubicBezTo>
                      <a:pt x="318" y="541"/>
                      <a:pt x="318" y="539"/>
                      <a:pt x="315" y="539"/>
                    </a:cubicBezTo>
                    <a:cubicBezTo>
                      <a:pt x="312" y="539"/>
                      <a:pt x="312" y="539"/>
                      <a:pt x="309" y="539"/>
                    </a:cubicBezTo>
                    <a:cubicBezTo>
                      <a:pt x="306" y="539"/>
                      <a:pt x="306" y="543"/>
                      <a:pt x="303" y="543"/>
                    </a:cubicBezTo>
                    <a:cubicBezTo>
                      <a:pt x="301" y="543"/>
                      <a:pt x="301" y="543"/>
                      <a:pt x="298" y="543"/>
                    </a:cubicBezTo>
                    <a:cubicBezTo>
                      <a:pt x="295" y="543"/>
                      <a:pt x="295" y="542"/>
                      <a:pt x="292" y="542"/>
                    </a:cubicBezTo>
                    <a:cubicBezTo>
                      <a:pt x="289" y="542"/>
                      <a:pt x="289" y="542"/>
                      <a:pt x="286" y="542"/>
                    </a:cubicBezTo>
                    <a:cubicBezTo>
                      <a:pt x="283" y="542"/>
                      <a:pt x="283" y="543"/>
                      <a:pt x="280" y="543"/>
                    </a:cubicBezTo>
                    <a:cubicBezTo>
                      <a:pt x="277" y="543"/>
                      <a:pt x="277" y="541"/>
                      <a:pt x="274" y="541"/>
                    </a:cubicBezTo>
                    <a:cubicBezTo>
                      <a:pt x="271" y="541"/>
                      <a:pt x="271" y="540"/>
                      <a:pt x="268" y="540"/>
                    </a:cubicBezTo>
                    <a:cubicBezTo>
                      <a:pt x="265" y="540"/>
                      <a:pt x="265" y="542"/>
                      <a:pt x="262" y="542"/>
                    </a:cubicBezTo>
                    <a:cubicBezTo>
                      <a:pt x="259" y="542"/>
                      <a:pt x="259" y="542"/>
                      <a:pt x="256" y="542"/>
                    </a:cubicBezTo>
                    <a:cubicBezTo>
                      <a:pt x="253" y="542"/>
                      <a:pt x="253" y="543"/>
                      <a:pt x="250" y="543"/>
                    </a:cubicBezTo>
                    <a:cubicBezTo>
                      <a:pt x="248" y="543"/>
                      <a:pt x="248" y="542"/>
                      <a:pt x="245" y="542"/>
                    </a:cubicBezTo>
                    <a:cubicBezTo>
                      <a:pt x="242" y="542"/>
                      <a:pt x="242" y="543"/>
                      <a:pt x="239" y="543"/>
                    </a:cubicBezTo>
                    <a:cubicBezTo>
                      <a:pt x="236" y="543"/>
                      <a:pt x="236" y="541"/>
                      <a:pt x="233" y="541"/>
                    </a:cubicBezTo>
                    <a:cubicBezTo>
                      <a:pt x="230" y="541"/>
                      <a:pt x="230" y="542"/>
                      <a:pt x="227" y="542"/>
                    </a:cubicBezTo>
                    <a:cubicBezTo>
                      <a:pt x="224" y="542"/>
                      <a:pt x="224" y="543"/>
                      <a:pt x="221" y="543"/>
                    </a:cubicBezTo>
                    <a:cubicBezTo>
                      <a:pt x="218" y="543"/>
                      <a:pt x="218" y="542"/>
                      <a:pt x="215" y="542"/>
                    </a:cubicBezTo>
                    <a:cubicBezTo>
                      <a:pt x="212" y="542"/>
                      <a:pt x="212" y="543"/>
                      <a:pt x="209" y="543"/>
                    </a:cubicBezTo>
                    <a:cubicBezTo>
                      <a:pt x="206" y="543"/>
                      <a:pt x="206" y="542"/>
                      <a:pt x="203" y="542"/>
                    </a:cubicBezTo>
                    <a:cubicBezTo>
                      <a:pt x="200" y="542"/>
                      <a:pt x="200" y="540"/>
                      <a:pt x="197" y="540"/>
                    </a:cubicBezTo>
                    <a:cubicBezTo>
                      <a:pt x="194" y="540"/>
                      <a:pt x="194" y="542"/>
                      <a:pt x="192" y="542"/>
                    </a:cubicBezTo>
                    <a:cubicBezTo>
                      <a:pt x="189" y="542"/>
                      <a:pt x="189" y="541"/>
                      <a:pt x="186" y="541"/>
                    </a:cubicBezTo>
                    <a:cubicBezTo>
                      <a:pt x="183" y="541"/>
                      <a:pt x="183" y="542"/>
                      <a:pt x="180" y="542"/>
                    </a:cubicBezTo>
                    <a:cubicBezTo>
                      <a:pt x="177" y="542"/>
                      <a:pt x="177" y="539"/>
                      <a:pt x="174" y="539"/>
                    </a:cubicBezTo>
                    <a:cubicBezTo>
                      <a:pt x="171" y="539"/>
                      <a:pt x="171" y="540"/>
                      <a:pt x="168" y="540"/>
                    </a:cubicBezTo>
                    <a:cubicBezTo>
                      <a:pt x="165" y="540"/>
                      <a:pt x="165" y="542"/>
                      <a:pt x="162" y="542"/>
                    </a:cubicBezTo>
                    <a:cubicBezTo>
                      <a:pt x="159" y="542"/>
                      <a:pt x="159" y="543"/>
                      <a:pt x="156" y="543"/>
                    </a:cubicBezTo>
                    <a:cubicBezTo>
                      <a:pt x="153" y="543"/>
                      <a:pt x="153" y="540"/>
                      <a:pt x="150" y="540"/>
                    </a:cubicBezTo>
                    <a:cubicBezTo>
                      <a:pt x="147" y="540"/>
                      <a:pt x="147" y="540"/>
                      <a:pt x="144" y="540"/>
                    </a:cubicBezTo>
                    <a:cubicBezTo>
                      <a:pt x="141" y="540"/>
                      <a:pt x="141" y="542"/>
                      <a:pt x="139" y="542"/>
                    </a:cubicBezTo>
                    <a:cubicBezTo>
                      <a:pt x="136" y="542"/>
                      <a:pt x="136" y="539"/>
                      <a:pt x="133" y="539"/>
                    </a:cubicBezTo>
                    <a:cubicBezTo>
                      <a:pt x="130" y="539"/>
                      <a:pt x="130" y="541"/>
                      <a:pt x="127" y="541"/>
                    </a:cubicBezTo>
                    <a:cubicBezTo>
                      <a:pt x="124" y="541"/>
                      <a:pt x="124" y="540"/>
                      <a:pt x="121" y="540"/>
                    </a:cubicBezTo>
                    <a:cubicBezTo>
                      <a:pt x="118" y="540"/>
                      <a:pt x="118" y="540"/>
                      <a:pt x="115" y="540"/>
                    </a:cubicBezTo>
                    <a:cubicBezTo>
                      <a:pt x="112" y="540"/>
                      <a:pt x="112" y="540"/>
                      <a:pt x="109" y="540"/>
                    </a:cubicBezTo>
                    <a:cubicBezTo>
                      <a:pt x="106" y="540"/>
                      <a:pt x="106" y="541"/>
                      <a:pt x="103" y="541"/>
                    </a:cubicBezTo>
                    <a:cubicBezTo>
                      <a:pt x="100" y="541"/>
                      <a:pt x="100" y="541"/>
                      <a:pt x="97" y="541"/>
                    </a:cubicBezTo>
                    <a:cubicBezTo>
                      <a:pt x="94" y="541"/>
                      <a:pt x="94" y="541"/>
                      <a:pt x="91" y="541"/>
                    </a:cubicBezTo>
                    <a:cubicBezTo>
                      <a:pt x="88" y="541"/>
                      <a:pt x="88" y="540"/>
                      <a:pt x="85" y="540"/>
                    </a:cubicBezTo>
                    <a:cubicBezTo>
                      <a:pt x="82" y="540"/>
                      <a:pt x="82" y="542"/>
                      <a:pt x="80" y="542"/>
                    </a:cubicBezTo>
                    <a:cubicBezTo>
                      <a:pt x="77" y="542"/>
                      <a:pt x="77" y="539"/>
                      <a:pt x="74" y="539"/>
                    </a:cubicBezTo>
                    <a:cubicBezTo>
                      <a:pt x="71" y="539"/>
                      <a:pt x="71" y="540"/>
                      <a:pt x="68" y="540"/>
                    </a:cubicBezTo>
                    <a:cubicBezTo>
                      <a:pt x="65" y="540"/>
                      <a:pt x="65" y="541"/>
                      <a:pt x="62" y="541"/>
                    </a:cubicBezTo>
                    <a:cubicBezTo>
                      <a:pt x="59" y="541"/>
                      <a:pt x="59" y="539"/>
                      <a:pt x="56" y="539"/>
                    </a:cubicBezTo>
                    <a:cubicBezTo>
                      <a:pt x="53" y="539"/>
                      <a:pt x="53" y="540"/>
                      <a:pt x="50" y="540"/>
                    </a:cubicBezTo>
                    <a:cubicBezTo>
                      <a:pt x="47" y="540"/>
                      <a:pt x="47" y="541"/>
                      <a:pt x="44" y="541"/>
                    </a:cubicBezTo>
                    <a:cubicBezTo>
                      <a:pt x="41" y="541"/>
                      <a:pt x="41" y="542"/>
                      <a:pt x="38" y="542"/>
                    </a:cubicBezTo>
                    <a:cubicBezTo>
                      <a:pt x="35" y="542"/>
                      <a:pt x="35" y="543"/>
                      <a:pt x="32" y="543"/>
                    </a:cubicBezTo>
                    <a:cubicBezTo>
                      <a:pt x="29" y="543"/>
                      <a:pt x="29" y="541"/>
                      <a:pt x="26" y="541"/>
                    </a:cubicBezTo>
                    <a:cubicBezTo>
                      <a:pt x="23" y="541"/>
                      <a:pt x="23" y="542"/>
                      <a:pt x="20" y="542"/>
                    </a:cubicBezTo>
                    <a:cubicBezTo>
                      <a:pt x="18" y="542"/>
                      <a:pt x="18" y="540"/>
                      <a:pt x="15" y="540"/>
                    </a:cubicBezTo>
                    <a:cubicBezTo>
                      <a:pt x="12" y="540"/>
                      <a:pt x="12" y="543"/>
                      <a:pt x="9" y="543"/>
                    </a:cubicBezTo>
                    <a:cubicBezTo>
                      <a:pt x="6" y="543"/>
                      <a:pt x="6" y="542"/>
                      <a:pt x="4" y="540"/>
                    </a:cubicBezTo>
                    <a:cubicBezTo>
                      <a:pt x="2" y="538"/>
                      <a:pt x="3" y="538"/>
                      <a:pt x="3" y="535"/>
                    </a:cubicBezTo>
                    <a:cubicBezTo>
                      <a:pt x="3" y="532"/>
                      <a:pt x="3" y="532"/>
                      <a:pt x="3" y="529"/>
                    </a:cubicBezTo>
                    <a:cubicBezTo>
                      <a:pt x="3" y="526"/>
                      <a:pt x="3" y="526"/>
                      <a:pt x="3" y="524"/>
                    </a:cubicBezTo>
                    <a:cubicBezTo>
                      <a:pt x="3" y="521"/>
                      <a:pt x="2" y="521"/>
                      <a:pt x="2" y="518"/>
                    </a:cubicBezTo>
                    <a:cubicBezTo>
                      <a:pt x="2" y="515"/>
                      <a:pt x="1" y="515"/>
                      <a:pt x="1" y="512"/>
                    </a:cubicBezTo>
                    <a:cubicBezTo>
                      <a:pt x="1" y="509"/>
                      <a:pt x="3" y="509"/>
                      <a:pt x="3" y="506"/>
                    </a:cubicBezTo>
                    <a:cubicBezTo>
                      <a:pt x="3" y="503"/>
                      <a:pt x="2" y="503"/>
                      <a:pt x="2" y="500"/>
                    </a:cubicBezTo>
                    <a:cubicBezTo>
                      <a:pt x="2" y="497"/>
                      <a:pt x="3" y="497"/>
                      <a:pt x="3" y="494"/>
                    </a:cubicBezTo>
                    <a:cubicBezTo>
                      <a:pt x="3" y="491"/>
                      <a:pt x="4" y="491"/>
                      <a:pt x="4" y="488"/>
                    </a:cubicBezTo>
                    <a:cubicBezTo>
                      <a:pt x="4" y="486"/>
                      <a:pt x="2" y="486"/>
                      <a:pt x="2" y="483"/>
                    </a:cubicBezTo>
                    <a:cubicBezTo>
                      <a:pt x="2" y="480"/>
                      <a:pt x="4" y="480"/>
                      <a:pt x="4" y="477"/>
                    </a:cubicBezTo>
                    <a:cubicBezTo>
                      <a:pt x="4" y="474"/>
                      <a:pt x="2" y="474"/>
                      <a:pt x="2" y="471"/>
                    </a:cubicBezTo>
                    <a:cubicBezTo>
                      <a:pt x="2" y="468"/>
                      <a:pt x="2" y="468"/>
                      <a:pt x="2" y="465"/>
                    </a:cubicBezTo>
                    <a:cubicBezTo>
                      <a:pt x="2" y="462"/>
                      <a:pt x="2" y="462"/>
                      <a:pt x="2" y="459"/>
                    </a:cubicBezTo>
                    <a:cubicBezTo>
                      <a:pt x="2" y="456"/>
                      <a:pt x="3" y="456"/>
                      <a:pt x="3" y="453"/>
                    </a:cubicBezTo>
                    <a:cubicBezTo>
                      <a:pt x="3" y="450"/>
                      <a:pt x="4" y="450"/>
                      <a:pt x="4" y="448"/>
                    </a:cubicBezTo>
                    <a:cubicBezTo>
                      <a:pt x="4" y="445"/>
                      <a:pt x="3" y="445"/>
                      <a:pt x="3" y="442"/>
                    </a:cubicBezTo>
                    <a:cubicBezTo>
                      <a:pt x="3" y="439"/>
                      <a:pt x="1" y="439"/>
                      <a:pt x="1" y="436"/>
                    </a:cubicBezTo>
                    <a:cubicBezTo>
                      <a:pt x="1" y="433"/>
                      <a:pt x="1" y="433"/>
                      <a:pt x="1" y="430"/>
                    </a:cubicBezTo>
                    <a:cubicBezTo>
                      <a:pt x="1" y="427"/>
                      <a:pt x="2" y="427"/>
                      <a:pt x="2" y="424"/>
                    </a:cubicBezTo>
                    <a:cubicBezTo>
                      <a:pt x="2" y="421"/>
                      <a:pt x="2" y="421"/>
                      <a:pt x="2" y="418"/>
                    </a:cubicBezTo>
                    <a:cubicBezTo>
                      <a:pt x="2" y="415"/>
                      <a:pt x="1" y="415"/>
                      <a:pt x="1" y="412"/>
                    </a:cubicBezTo>
                    <a:cubicBezTo>
                      <a:pt x="1" y="410"/>
                      <a:pt x="1" y="410"/>
                      <a:pt x="1" y="407"/>
                    </a:cubicBezTo>
                    <a:cubicBezTo>
                      <a:pt x="1" y="404"/>
                      <a:pt x="3" y="404"/>
                      <a:pt x="3" y="401"/>
                    </a:cubicBezTo>
                    <a:cubicBezTo>
                      <a:pt x="3" y="398"/>
                      <a:pt x="3" y="398"/>
                      <a:pt x="3" y="395"/>
                    </a:cubicBezTo>
                    <a:cubicBezTo>
                      <a:pt x="3" y="392"/>
                      <a:pt x="2" y="392"/>
                      <a:pt x="2" y="389"/>
                    </a:cubicBezTo>
                    <a:cubicBezTo>
                      <a:pt x="2" y="386"/>
                      <a:pt x="5" y="386"/>
                      <a:pt x="5" y="383"/>
                    </a:cubicBezTo>
                    <a:cubicBezTo>
                      <a:pt x="5" y="380"/>
                      <a:pt x="2" y="380"/>
                      <a:pt x="2" y="377"/>
                    </a:cubicBezTo>
                    <a:cubicBezTo>
                      <a:pt x="2" y="374"/>
                      <a:pt x="2" y="374"/>
                      <a:pt x="2" y="371"/>
                    </a:cubicBezTo>
                    <a:cubicBezTo>
                      <a:pt x="2" y="369"/>
                      <a:pt x="3" y="369"/>
                      <a:pt x="3" y="366"/>
                    </a:cubicBezTo>
                    <a:cubicBezTo>
                      <a:pt x="3" y="363"/>
                      <a:pt x="5" y="363"/>
                      <a:pt x="5" y="360"/>
                    </a:cubicBezTo>
                    <a:cubicBezTo>
                      <a:pt x="5" y="357"/>
                      <a:pt x="1" y="357"/>
                      <a:pt x="1" y="354"/>
                    </a:cubicBezTo>
                    <a:cubicBezTo>
                      <a:pt x="1" y="351"/>
                      <a:pt x="4" y="351"/>
                      <a:pt x="4" y="348"/>
                    </a:cubicBezTo>
                    <a:cubicBezTo>
                      <a:pt x="4" y="345"/>
                      <a:pt x="2" y="345"/>
                      <a:pt x="2" y="342"/>
                    </a:cubicBezTo>
                    <a:cubicBezTo>
                      <a:pt x="2" y="339"/>
                      <a:pt x="4" y="339"/>
                      <a:pt x="4" y="336"/>
                    </a:cubicBezTo>
                    <a:cubicBezTo>
                      <a:pt x="4" y="333"/>
                      <a:pt x="4" y="333"/>
                      <a:pt x="4" y="331"/>
                    </a:cubicBezTo>
                    <a:cubicBezTo>
                      <a:pt x="4" y="328"/>
                      <a:pt x="1" y="328"/>
                      <a:pt x="1" y="325"/>
                    </a:cubicBezTo>
                    <a:cubicBezTo>
                      <a:pt x="1" y="322"/>
                      <a:pt x="1" y="322"/>
                      <a:pt x="1" y="319"/>
                    </a:cubicBezTo>
                    <a:cubicBezTo>
                      <a:pt x="1" y="316"/>
                      <a:pt x="1" y="316"/>
                      <a:pt x="1" y="313"/>
                    </a:cubicBezTo>
                    <a:cubicBezTo>
                      <a:pt x="1" y="310"/>
                      <a:pt x="2" y="310"/>
                      <a:pt x="2" y="307"/>
                    </a:cubicBezTo>
                    <a:cubicBezTo>
                      <a:pt x="2" y="304"/>
                      <a:pt x="4" y="304"/>
                      <a:pt x="4" y="301"/>
                    </a:cubicBezTo>
                    <a:cubicBezTo>
                      <a:pt x="4" y="298"/>
                      <a:pt x="2" y="298"/>
                      <a:pt x="2" y="295"/>
                    </a:cubicBezTo>
                    <a:cubicBezTo>
                      <a:pt x="2" y="292"/>
                      <a:pt x="3" y="292"/>
                      <a:pt x="3" y="290"/>
                    </a:cubicBezTo>
                    <a:cubicBezTo>
                      <a:pt x="3" y="287"/>
                      <a:pt x="4" y="287"/>
                      <a:pt x="4" y="284"/>
                    </a:cubicBezTo>
                    <a:cubicBezTo>
                      <a:pt x="4" y="281"/>
                      <a:pt x="5" y="281"/>
                      <a:pt x="5" y="278"/>
                    </a:cubicBezTo>
                    <a:cubicBezTo>
                      <a:pt x="5" y="275"/>
                      <a:pt x="4" y="275"/>
                      <a:pt x="4" y="272"/>
                    </a:cubicBezTo>
                    <a:cubicBezTo>
                      <a:pt x="4" y="269"/>
                      <a:pt x="1" y="269"/>
                      <a:pt x="1" y="266"/>
                    </a:cubicBezTo>
                    <a:cubicBezTo>
                      <a:pt x="1" y="263"/>
                      <a:pt x="4" y="263"/>
                      <a:pt x="4" y="260"/>
                    </a:cubicBezTo>
                    <a:cubicBezTo>
                      <a:pt x="4" y="257"/>
                      <a:pt x="2" y="257"/>
                      <a:pt x="2" y="254"/>
                    </a:cubicBezTo>
                    <a:cubicBezTo>
                      <a:pt x="2" y="251"/>
                      <a:pt x="4" y="251"/>
                      <a:pt x="4" y="249"/>
                    </a:cubicBezTo>
                    <a:cubicBezTo>
                      <a:pt x="4" y="246"/>
                      <a:pt x="5" y="246"/>
                      <a:pt x="5" y="243"/>
                    </a:cubicBezTo>
                    <a:cubicBezTo>
                      <a:pt x="5" y="240"/>
                      <a:pt x="4" y="240"/>
                      <a:pt x="4" y="237"/>
                    </a:cubicBezTo>
                    <a:cubicBezTo>
                      <a:pt x="4" y="234"/>
                      <a:pt x="4" y="234"/>
                      <a:pt x="4" y="231"/>
                    </a:cubicBezTo>
                    <a:cubicBezTo>
                      <a:pt x="4" y="228"/>
                      <a:pt x="5" y="228"/>
                      <a:pt x="5" y="225"/>
                    </a:cubicBezTo>
                    <a:cubicBezTo>
                      <a:pt x="5" y="222"/>
                      <a:pt x="4" y="222"/>
                      <a:pt x="4" y="219"/>
                    </a:cubicBezTo>
                    <a:cubicBezTo>
                      <a:pt x="4" y="216"/>
                      <a:pt x="1" y="216"/>
                      <a:pt x="1" y="213"/>
                    </a:cubicBezTo>
                    <a:cubicBezTo>
                      <a:pt x="1" y="210"/>
                      <a:pt x="3" y="210"/>
                      <a:pt x="3" y="208"/>
                    </a:cubicBezTo>
                    <a:cubicBezTo>
                      <a:pt x="3" y="205"/>
                      <a:pt x="0" y="205"/>
                      <a:pt x="0" y="202"/>
                    </a:cubicBezTo>
                    <a:cubicBezTo>
                      <a:pt x="0" y="199"/>
                      <a:pt x="3" y="199"/>
                      <a:pt x="3" y="196"/>
                    </a:cubicBezTo>
                    <a:cubicBezTo>
                      <a:pt x="3" y="193"/>
                      <a:pt x="4" y="193"/>
                      <a:pt x="4" y="190"/>
                    </a:cubicBezTo>
                    <a:cubicBezTo>
                      <a:pt x="4" y="187"/>
                      <a:pt x="4" y="187"/>
                      <a:pt x="4" y="184"/>
                    </a:cubicBezTo>
                    <a:cubicBezTo>
                      <a:pt x="4" y="181"/>
                      <a:pt x="3" y="181"/>
                      <a:pt x="3" y="178"/>
                    </a:cubicBezTo>
                    <a:cubicBezTo>
                      <a:pt x="3" y="175"/>
                      <a:pt x="2" y="175"/>
                      <a:pt x="2" y="172"/>
                    </a:cubicBezTo>
                    <a:cubicBezTo>
                      <a:pt x="2" y="169"/>
                      <a:pt x="5" y="169"/>
                      <a:pt x="5" y="167"/>
                    </a:cubicBezTo>
                    <a:cubicBezTo>
                      <a:pt x="5" y="164"/>
                      <a:pt x="3" y="164"/>
                      <a:pt x="3" y="161"/>
                    </a:cubicBezTo>
                    <a:cubicBezTo>
                      <a:pt x="3" y="158"/>
                      <a:pt x="5" y="158"/>
                      <a:pt x="5" y="155"/>
                    </a:cubicBezTo>
                    <a:cubicBezTo>
                      <a:pt x="5" y="152"/>
                      <a:pt x="2" y="152"/>
                      <a:pt x="2" y="149"/>
                    </a:cubicBezTo>
                    <a:cubicBezTo>
                      <a:pt x="2" y="146"/>
                      <a:pt x="4" y="146"/>
                      <a:pt x="4" y="143"/>
                    </a:cubicBezTo>
                    <a:cubicBezTo>
                      <a:pt x="4" y="140"/>
                      <a:pt x="1" y="140"/>
                      <a:pt x="1" y="137"/>
                    </a:cubicBezTo>
                    <a:cubicBezTo>
                      <a:pt x="1" y="134"/>
                      <a:pt x="1" y="134"/>
                      <a:pt x="1" y="131"/>
                    </a:cubicBezTo>
                    <a:cubicBezTo>
                      <a:pt x="1" y="128"/>
                      <a:pt x="2" y="128"/>
                      <a:pt x="2" y="126"/>
                    </a:cubicBezTo>
                    <a:cubicBezTo>
                      <a:pt x="2" y="123"/>
                      <a:pt x="1" y="123"/>
                      <a:pt x="1" y="120"/>
                    </a:cubicBezTo>
                    <a:cubicBezTo>
                      <a:pt x="1" y="117"/>
                      <a:pt x="2" y="117"/>
                      <a:pt x="2" y="114"/>
                    </a:cubicBezTo>
                    <a:cubicBezTo>
                      <a:pt x="2" y="111"/>
                      <a:pt x="2" y="111"/>
                      <a:pt x="2" y="108"/>
                    </a:cubicBezTo>
                    <a:cubicBezTo>
                      <a:pt x="2" y="105"/>
                      <a:pt x="5" y="105"/>
                      <a:pt x="5" y="102"/>
                    </a:cubicBezTo>
                    <a:cubicBezTo>
                      <a:pt x="5" y="99"/>
                      <a:pt x="4" y="99"/>
                      <a:pt x="4" y="96"/>
                    </a:cubicBezTo>
                    <a:cubicBezTo>
                      <a:pt x="4" y="93"/>
                      <a:pt x="4" y="93"/>
                      <a:pt x="4" y="90"/>
                    </a:cubicBezTo>
                    <a:cubicBezTo>
                      <a:pt x="4" y="87"/>
                      <a:pt x="4" y="87"/>
                      <a:pt x="4" y="84"/>
                    </a:cubicBezTo>
                    <a:cubicBezTo>
                      <a:pt x="4" y="82"/>
                      <a:pt x="2" y="82"/>
                      <a:pt x="2" y="79"/>
                    </a:cubicBezTo>
                    <a:cubicBezTo>
                      <a:pt x="2" y="76"/>
                      <a:pt x="3" y="76"/>
                      <a:pt x="3" y="73"/>
                    </a:cubicBezTo>
                    <a:cubicBezTo>
                      <a:pt x="3" y="70"/>
                      <a:pt x="3" y="70"/>
                      <a:pt x="3" y="67"/>
                    </a:cubicBezTo>
                    <a:cubicBezTo>
                      <a:pt x="3" y="64"/>
                      <a:pt x="1" y="64"/>
                      <a:pt x="1" y="61"/>
                    </a:cubicBezTo>
                    <a:cubicBezTo>
                      <a:pt x="1" y="58"/>
                      <a:pt x="3" y="58"/>
                      <a:pt x="3" y="55"/>
                    </a:cubicBezTo>
                    <a:cubicBezTo>
                      <a:pt x="3" y="52"/>
                      <a:pt x="2" y="52"/>
                      <a:pt x="2" y="49"/>
                    </a:cubicBezTo>
                    <a:cubicBezTo>
                      <a:pt x="2" y="46"/>
                      <a:pt x="2" y="46"/>
                      <a:pt x="2" y="43"/>
                    </a:cubicBezTo>
                    <a:cubicBezTo>
                      <a:pt x="2" y="40"/>
                      <a:pt x="1" y="40"/>
                      <a:pt x="1" y="38"/>
                    </a:cubicBezTo>
                    <a:cubicBezTo>
                      <a:pt x="1" y="35"/>
                      <a:pt x="2" y="35"/>
                      <a:pt x="2" y="32"/>
                    </a:cubicBezTo>
                    <a:cubicBezTo>
                      <a:pt x="2" y="29"/>
                      <a:pt x="4" y="29"/>
                      <a:pt x="4" y="26"/>
                    </a:cubicBezTo>
                    <a:cubicBezTo>
                      <a:pt x="4" y="23"/>
                      <a:pt x="1" y="23"/>
                      <a:pt x="1" y="20"/>
                    </a:cubicBezTo>
                    <a:cubicBezTo>
                      <a:pt x="1" y="17"/>
                      <a:pt x="2" y="17"/>
                      <a:pt x="2" y="14"/>
                    </a:cubicBezTo>
                    <a:cubicBezTo>
                      <a:pt x="2" y="11"/>
                      <a:pt x="5" y="11"/>
                      <a:pt x="5" y="8"/>
                    </a:cubicBezTo>
                    <a:cubicBezTo>
                      <a:pt x="5" y="5"/>
                      <a:pt x="1" y="5"/>
                      <a:pt x="3" y="2"/>
                    </a:cubicBezTo>
                    <a:cubicBezTo>
                      <a:pt x="5" y="0"/>
                      <a:pt x="6" y="4"/>
                      <a:pt x="9" y="4"/>
                    </a:cubicBezTo>
                    <a:cubicBezTo>
                      <a:pt x="11" y="4"/>
                      <a:pt x="11" y="4"/>
                      <a:pt x="14" y="4"/>
                    </a:cubicBezTo>
                    <a:cubicBezTo>
                      <a:pt x="17" y="4"/>
                      <a:pt x="17" y="1"/>
                      <a:pt x="20" y="1"/>
                    </a:cubicBezTo>
                    <a:cubicBezTo>
                      <a:pt x="23" y="1"/>
                      <a:pt x="23" y="2"/>
                      <a:pt x="26" y="2"/>
                    </a:cubicBezTo>
                    <a:cubicBezTo>
                      <a:pt x="29" y="2"/>
                      <a:pt x="29" y="2"/>
                      <a:pt x="32" y="2"/>
                    </a:cubicBezTo>
                    <a:cubicBezTo>
                      <a:pt x="35" y="2"/>
                      <a:pt x="35" y="4"/>
                      <a:pt x="38" y="4"/>
                    </a:cubicBezTo>
                    <a:cubicBezTo>
                      <a:pt x="41" y="4"/>
                      <a:pt x="41" y="4"/>
                      <a:pt x="44" y="4"/>
                    </a:cubicBezTo>
                    <a:cubicBezTo>
                      <a:pt x="47" y="4"/>
                      <a:pt x="47" y="4"/>
                      <a:pt x="50" y="4"/>
                    </a:cubicBezTo>
                    <a:cubicBezTo>
                      <a:pt x="53" y="4"/>
                      <a:pt x="53" y="4"/>
                      <a:pt x="56" y="4"/>
                    </a:cubicBezTo>
                    <a:cubicBezTo>
                      <a:pt x="58" y="4"/>
                      <a:pt x="58" y="1"/>
                      <a:pt x="61" y="1"/>
                    </a:cubicBezTo>
                    <a:cubicBezTo>
                      <a:pt x="64" y="1"/>
                      <a:pt x="64" y="0"/>
                      <a:pt x="67" y="0"/>
                    </a:cubicBezTo>
                    <a:cubicBezTo>
                      <a:pt x="70" y="0"/>
                      <a:pt x="70" y="4"/>
                      <a:pt x="73" y="4"/>
                    </a:cubicBezTo>
                    <a:cubicBezTo>
                      <a:pt x="76" y="4"/>
                      <a:pt x="76" y="1"/>
                      <a:pt x="79" y="1"/>
                    </a:cubicBezTo>
                    <a:cubicBezTo>
                      <a:pt x="82" y="1"/>
                      <a:pt x="82" y="4"/>
                      <a:pt x="85" y="4"/>
                    </a:cubicBezTo>
                    <a:cubicBezTo>
                      <a:pt x="88" y="4"/>
                      <a:pt x="88" y="1"/>
                      <a:pt x="91" y="1"/>
                    </a:cubicBezTo>
                    <a:cubicBezTo>
                      <a:pt x="94" y="1"/>
                      <a:pt x="94" y="3"/>
                      <a:pt x="97" y="3"/>
                    </a:cubicBezTo>
                    <a:cubicBezTo>
                      <a:pt x="100" y="3"/>
                      <a:pt x="100" y="2"/>
                      <a:pt x="103" y="2"/>
                    </a:cubicBezTo>
                    <a:cubicBezTo>
                      <a:pt x="106" y="2"/>
                      <a:pt x="106" y="1"/>
                      <a:pt x="108" y="1"/>
                    </a:cubicBezTo>
                    <a:cubicBezTo>
                      <a:pt x="111" y="1"/>
                      <a:pt x="111" y="2"/>
                      <a:pt x="114" y="2"/>
                    </a:cubicBezTo>
                    <a:cubicBezTo>
                      <a:pt x="117" y="2"/>
                      <a:pt x="117" y="0"/>
                      <a:pt x="120" y="0"/>
                    </a:cubicBezTo>
                    <a:cubicBezTo>
                      <a:pt x="123" y="0"/>
                      <a:pt x="123" y="3"/>
                      <a:pt x="126" y="3"/>
                    </a:cubicBezTo>
                    <a:cubicBezTo>
                      <a:pt x="129" y="3"/>
                      <a:pt x="129" y="3"/>
                      <a:pt x="132" y="3"/>
                    </a:cubicBezTo>
                    <a:cubicBezTo>
                      <a:pt x="135" y="3"/>
                      <a:pt x="135" y="2"/>
                      <a:pt x="138" y="2"/>
                    </a:cubicBezTo>
                    <a:cubicBezTo>
                      <a:pt x="141" y="2"/>
                      <a:pt x="141" y="2"/>
                      <a:pt x="144" y="2"/>
                    </a:cubicBezTo>
                    <a:cubicBezTo>
                      <a:pt x="147" y="2"/>
                      <a:pt x="147" y="4"/>
                      <a:pt x="150" y="4"/>
                    </a:cubicBezTo>
                    <a:cubicBezTo>
                      <a:pt x="153" y="4"/>
                      <a:pt x="153" y="3"/>
                      <a:pt x="155" y="3"/>
                    </a:cubicBezTo>
                    <a:cubicBezTo>
                      <a:pt x="158" y="3"/>
                      <a:pt x="158" y="3"/>
                      <a:pt x="161" y="3"/>
                    </a:cubicBezTo>
                    <a:cubicBezTo>
                      <a:pt x="164" y="3"/>
                      <a:pt x="164" y="1"/>
                      <a:pt x="167" y="1"/>
                    </a:cubicBezTo>
                    <a:cubicBezTo>
                      <a:pt x="170" y="1"/>
                      <a:pt x="170" y="2"/>
                      <a:pt x="173" y="2"/>
                    </a:cubicBezTo>
                    <a:cubicBezTo>
                      <a:pt x="176" y="2"/>
                      <a:pt x="176" y="4"/>
                      <a:pt x="179" y="4"/>
                    </a:cubicBezTo>
                    <a:cubicBezTo>
                      <a:pt x="182" y="4"/>
                      <a:pt x="182" y="1"/>
                      <a:pt x="185" y="1"/>
                    </a:cubicBezTo>
                    <a:cubicBezTo>
                      <a:pt x="188" y="1"/>
                      <a:pt x="188" y="3"/>
                      <a:pt x="191" y="3"/>
                    </a:cubicBezTo>
                    <a:cubicBezTo>
                      <a:pt x="194" y="3"/>
                      <a:pt x="194" y="4"/>
                      <a:pt x="197" y="4"/>
                    </a:cubicBezTo>
                    <a:cubicBezTo>
                      <a:pt x="200" y="4"/>
                      <a:pt x="200" y="2"/>
                      <a:pt x="203" y="2"/>
                    </a:cubicBezTo>
                    <a:cubicBezTo>
                      <a:pt x="206" y="2"/>
                      <a:pt x="206" y="1"/>
                      <a:pt x="208" y="1"/>
                    </a:cubicBezTo>
                    <a:cubicBezTo>
                      <a:pt x="211" y="1"/>
                      <a:pt x="211" y="1"/>
                      <a:pt x="214" y="1"/>
                    </a:cubicBezTo>
                    <a:cubicBezTo>
                      <a:pt x="217" y="1"/>
                      <a:pt x="217" y="1"/>
                      <a:pt x="220" y="1"/>
                    </a:cubicBezTo>
                    <a:cubicBezTo>
                      <a:pt x="223" y="1"/>
                      <a:pt x="223" y="0"/>
                      <a:pt x="226" y="0"/>
                    </a:cubicBezTo>
                    <a:cubicBezTo>
                      <a:pt x="229" y="0"/>
                      <a:pt x="229" y="2"/>
                      <a:pt x="232" y="2"/>
                    </a:cubicBezTo>
                    <a:cubicBezTo>
                      <a:pt x="235" y="2"/>
                      <a:pt x="235" y="3"/>
                      <a:pt x="238" y="3"/>
                    </a:cubicBezTo>
                    <a:cubicBezTo>
                      <a:pt x="241" y="3"/>
                      <a:pt x="241" y="0"/>
                      <a:pt x="244" y="0"/>
                    </a:cubicBezTo>
                    <a:cubicBezTo>
                      <a:pt x="247" y="0"/>
                      <a:pt x="247" y="4"/>
                      <a:pt x="250" y="4"/>
                    </a:cubicBezTo>
                    <a:cubicBezTo>
                      <a:pt x="253" y="4"/>
                      <a:pt x="253" y="1"/>
                      <a:pt x="256" y="1"/>
                    </a:cubicBezTo>
                    <a:cubicBezTo>
                      <a:pt x="259" y="1"/>
                      <a:pt x="259" y="1"/>
                      <a:pt x="261" y="1"/>
                    </a:cubicBezTo>
                    <a:cubicBezTo>
                      <a:pt x="264" y="1"/>
                      <a:pt x="264" y="1"/>
                      <a:pt x="267" y="1"/>
                    </a:cubicBezTo>
                    <a:cubicBezTo>
                      <a:pt x="270" y="1"/>
                      <a:pt x="270" y="4"/>
                      <a:pt x="273" y="4"/>
                    </a:cubicBezTo>
                    <a:cubicBezTo>
                      <a:pt x="276" y="4"/>
                      <a:pt x="276" y="0"/>
                      <a:pt x="279" y="0"/>
                    </a:cubicBezTo>
                    <a:cubicBezTo>
                      <a:pt x="282" y="0"/>
                      <a:pt x="282" y="4"/>
                      <a:pt x="285" y="4"/>
                    </a:cubicBezTo>
                    <a:cubicBezTo>
                      <a:pt x="288" y="4"/>
                      <a:pt x="288" y="1"/>
                      <a:pt x="291" y="1"/>
                    </a:cubicBezTo>
                    <a:cubicBezTo>
                      <a:pt x="294" y="1"/>
                      <a:pt x="294" y="1"/>
                      <a:pt x="297" y="1"/>
                    </a:cubicBezTo>
                    <a:cubicBezTo>
                      <a:pt x="300" y="1"/>
                      <a:pt x="300" y="4"/>
                      <a:pt x="303" y="4"/>
                    </a:cubicBezTo>
                    <a:cubicBezTo>
                      <a:pt x="306" y="4"/>
                      <a:pt x="306" y="3"/>
                      <a:pt x="309" y="3"/>
                    </a:cubicBezTo>
                    <a:cubicBezTo>
                      <a:pt x="312" y="3"/>
                      <a:pt x="312" y="1"/>
                      <a:pt x="314" y="1"/>
                    </a:cubicBezTo>
                    <a:cubicBezTo>
                      <a:pt x="317" y="1"/>
                      <a:pt x="317" y="4"/>
                      <a:pt x="320" y="4"/>
                    </a:cubicBezTo>
                    <a:cubicBezTo>
                      <a:pt x="323" y="4"/>
                      <a:pt x="323" y="3"/>
                      <a:pt x="326" y="3"/>
                    </a:cubicBezTo>
                    <a:cubicBezTo>
                      <a:pt x="329" y="3"/>
                      <a:pt x="329" y="4"/>
                      <a:pt x="332" y="4"/>
                    </a:cubicBezTo>
                    <a:cubicBezTo>
                      <a:pt x="335" y="4"/>
                      <a:pt x="335" y="2"/>
                      <a:pt x="338" y="2"/>
                    </a:cubicBezTo>
                    <a:cubicBezTo>
                      <a:pt x="341" y="2"/>
                      <a:pt x="341" y="3"/>
                      <a:pt x="344" y="3"/>
                    </a:cubicBezTo>
                    <a:cubicBezTo>
                      <a:pt x="347" y="3"/>
                      <a:pt x="347" y="0"/>
                      <a:pt x="350" y="0"/>
                    </a:cubicBezTo>
                    <a:cubicBezTo>
                      <a:pt x="353" y="0"/>
                      <a:pt x="353" y="2"/>
                      <a:pt x="356" y="2"/>
                    </a:cubicBezTo>
                    <a:cubicBezTo>
                      <a:pt x="359" y="2"/>
                      <a:pt x="359" y="1"/>
                      <a:pt x="362" y="1"/>
                    </a:cubicBezTo>
                    <a:cubicBezTo>
                      <a:pt x="365" y="1"/>
                      <a:pt x="365" y="1"/>
                      <a:pt x="368" y="1"/>
                    </a:cubicBezTo>
                    <a:cubicBezTo>
                      <a:pt x="370" y="1"/>
                      <a:pt x="370" y="2"/>
                      <a:pt x="373" y="2"/>
                    </a:cubicBezTo>
                    <a:cubicBezTo>
                      <a:pt x="376" y="2"/>
                      <a:pt x="376" y="1"/>
                      <a:pt x="379" y="1"/>
                    </a:cubicBezTo>
                    <a:cubicBezTo>
                      <a:pt x="382" y="1"/>
                      <a:pt x="382" y="3"/>
                      <a:pt x="385" y="3"/>
                    </a:cubicBezTo>
                    <a:cubicBezTo>
                      <a:pt x="388" y="3"/>
                      <a:pt x="388" y="0"/>
                      <a:pt x="391" y="0"/>
                    </a:cubicBezTo>
                    <a:cubicBezTo>
                      <a:pt x="394" y="0"/>
                      <a:pt x="394" y="3"/>
                      <a:pt x="397" y="3"/>
                    </a:cubicBezTo>
                    <a:cubicBezTo>
                      <a:pt x="400" y="3"/>
                      <a:pt x="400" y="4"/>
                      <a:pt x="403" y="4"/>
                    </a:cubicBezTo>
                    <a:cubicBezTo>
                      <a:pt x="406" y="4"/>
                      <a:pt x="406" y="4"/>
                      <a:pt x="409" y="4"/>
                    </a:cubicBezTo>
                    <a:cubicBezTo>
                      <a:pt x="412" y="4"/>
                      <a:pt x="412" y="1"/>
                      <a:pt x="415" y="1"/>
                    </a:cubicBezTo>
                    <a:cubicBezTo>
                      <a:pt x="418" y="1"/>
                      <a:pt x="418" y="1"/>
                      <a:pt x="421" y="1"/>
                    </a:cubicBezTo>
                    <a:cubicBezTo>
                      <a:pt x="423" y="1"/>
                      <a:pt x="423" y="0"/>
                      <a:pt x="426" y="0"/>
                    </a:cubicBezTo>
                    <a:cubicBezTo>
                      <a:pt x="429" y="0"/>
                      <a:pt x="429" y="1"/>
                      <a:pt x="432" y="1"/>
                    </a:cubicBezTo>
                    <a:cubicBezTo>
                      <a:pt x="435" y="1"/>
                      <a:pt x="435" y="0"/>
                      <a:pt x="438" y="0"/>
                    </a:cubicBezTo>
                    <a:cubicBezTo>
                      <a:pt x="441" y="0"/>
                      <a:pt x="441" y="4"/>
                      <a:pt x="444" y="4"/>
                    </a:cubicBezTo>
                    <a:cubicBezTo>
                      <a:pt x="447" y="4"/>
                      <a:pt x="447" y="0"/>
                      <a:pt x="450" y="0"/>
                    </a:cubicBezTo>
                    <a:cubicBezTo>
                      <a:pt x="453" y="0"/>
                      <a:pt x="453" y="1"/>
                      <a:pt x="456" y="1"/>
                    </a:cubicBezTo>
                    <a:cubicBezTo>
                      <a:pt x="459" y="1"/>
                      <a:pt x="459" y="0"/>
                      <a:pt x="462" y="0"/>
                    </a:cubicBezTo>
                    <a:cubicBezTo>
                      <a:pt x="465" y="0"/>
                      <a:pt x="465" y="4"/>
                      <a:pt x="468" y="4"/>
                    </a:cubicBezTo>
                    <a:cubicBezTo>
                      <a:pt x="471" y="4"/>
                      <a:pt x="471" y="4"/>
                      <a:pt x="474" y="4"/>
                    </a:cubicBezTo>
                    <a:cubicBezTo>
                      <a:pt x="476" y="4"/>
                      <a:pt x="476" y="4"/>
                      <a:pt x="479" y="4"/>
                    </a:cubicBezTo>
                    <a:cubicBezTo>
                      <a:pt x="482" y="4"/>
                      <a:pt x="482" y="4"/>
                      <a:pt x="485" y="4"/>
                    </a:cubicBezTo>
                    <a:cubicBezTo>
                      <a:pt x="488" y="4"/>
                      <a:pt x="488" y="2"/>
                      <a:pt x="491" y="2"/>
                    </a:cubicBezTo>
                    <a:cubicBezTo>
                      <a:pt x="494" y="2"/>
                      <a:pt x="494" y="4"/>
                      <a:pt x="497" y="4"/>
                    </a:cubicBezTo>
                    <a:cubicBezTo>
                      <a:pt x="500" y="4"/>
                      <a:pt x="500" y="3"/>
                      <a:pt x="503" y="3"/>
                    </a:cubicBezTo>
                    <a:cubicBezTo>
                      <a:pt x="506" y="3"/>
                      <a:pt x="506" y="0"/>
                      <a:pt x="509" y="0"/>
                    </a:cubicBezTo>
                    <a:cubicBezTo>
                      <a:pt x="512" y="0"/>
                      <a:pt x="512" y="0"/>
                      <a:pt x="515" y="0"/>
                    </a:cubicBezTo>
                    <a:cubicBezTo>
                      <a:pt x="518" y="0"/>
                      <a:pt x="518" y="0"/>
                      <a:pt x="521" y="0"/>
                    </a:cubicBezTo>
                    <a:cubicBezTo>
                      <a:pt x="524" y="0"/>
                      <a:pt x="524" y="3"/>
                      <a:pt x="527" y="3"/>
                    </a:cubicBezTo>
                    <a:cubicBezTo>
                      <a:pt x="530" y="3"/>
                      <a:pt x="530" y="1"/>
                      <a:pt x="533" y="1"/>
                    </a:cubicBezTo>
                    <a:cubicBezTo>
                      <a:pt x="536" y="1"/>
                      <a:pt x="536" y="4"/>
                      <a:pt x="538" y="4"/>
                    </a:cubicBezTo>
                    <a:cubicBezTo>
                      <a:pt x="541" y="4"/>
                      <a:pt x="541" y="3"/>
                      <a:pt x="544" y="3"/>
                    </a:cubicBezTo>
                    <a:cubicBezTo>
                      <a:pt x="547" y="3"/>
                      <a:pt x="547" y="1"/>
                      <a:pt x="550" y="1"/>
                    </a:cubicBezTo>
                    <a:cubicBezTo>
                      <a:pt x="553" y="1"/>
                      <a:pt x="553" y="4"/>
                      <a:pt x="556" y="4"/>
                    </a:cubicBezTo>
                    <a:cubicBezTo>
                      <a:pt x="559" y="4"/>
                      <a:pt x="559" y="4"/>
                      <a:pt x="562" y="4"/>
                    </a:cubicBezTo>
                    <a:cubicBezTo>
                      <a:pt x="565" y="4"/>
                      <a:pt x="565" y="4"/>
                      <a:pt x="568" y="4"/>
                    </a:cubicBezTo>
                    <a:cubicBezTo>
                      <a:pt x="571" y="4"/>
                      <a:pt x="571" y="4"/>
                      <a:pt x="574" y="4"/>
                    </a:cubicBezTo>
                    <a:cubicBezTo>
                      <a:pt x="577" y="4"/>
                      <a:pt x="577" y="1"/>
                      <a:pt x="580" y="1"/>
                    </a:cubicBezTo>
                    <a:cubicBezTo>
                      <a:pt x="583" y="1"/>
                      <a:pt x="583" y="2"/>
                      <a:pt x="586" y="2"/>
                    </a:cubicBezTo>
                    <a:cubicBezTo>
                      <a:pt x="589" y="2"/>
                      <a:pt x="589" y="1"/>
                      <a:pt x="591" y="3"/>
                    </a:cubicBezTo>
                    <a:cubicBezTo>
                      <a:pt x="593" y="5"/>
                      <a:pt x="592" y="5"/>
                      <a:pt x="592" y="8"/>
                    </a:cubicBezTo>
                    <a:cubicBezTo>
                      <a:pt x="592" y="11"/>
                      <a:pt x="593" y="11"/>
                      <a:pt x="593" y="14"/>
                    </a:cubicBezTo>
                    <a:cubicBezTo>
                      <a:pt x="593" y="17"/>
                      <a:pt x="591" y="17"/>
                      <a:pt x="591" y="20"/>
                    </a:cubicBezTo>
                    <a:cubicBezTo>
                      <a:pt x="591" y="23"/>
                      <a:pt x="592" y="23"/>
                      <a:pt x="592" y="26"/>
                    </a:cubicBezTo>
                    <a:cubicBezTo>
                      <a:pt x="592" y="29"/>
                      <a:pt x="593" y="29"/>
                      <a:pt x="593" y="31"/>
                    </a:cubicBezTo>
                    <a:cubicBezTo>
                      <a:pt x="593" y="34"/>
                      <a:pt x="592" y="34"/>
                      <a:pt x="592" y="37"/>
                    </a:cubicBezTo>
                    <a:cubicBezTo>
                      <a:pt x="592" y="40"/>
                      <a:pt x="590" y="40"/>
                      <a:pt x="590" y="43"/>
                    </a:cubicBezTo>
                    <a:cubicBezTo>
                      <a:pt x="590" y="46"/>
                      <a:pt x="591" y="46"/>
                      <a:pt x="591" y="49"/>
                    </a:cubicBezTo>
                    <a:cubicBezTo>
                      <a:pt x="591" y="52"/>
                      <a:pt x="593" y="52"/>
                      <a:pt x="593" y="55"/>
                    </a:cubicBezTo>
                    <a:cubicBezTo>
                      <a:pt x="593" y="58"/>
                      <a:pt x="591" y="58"/>
                      <a:pt x="591" y="61"/>
                    </a:cubicBezTo>
                    <a:cubicBezTo>
                      <a:pt x="591" y="64"/>
                      <a:pt x="593" y="64"/>
                      <a:pt x="593" y="67"/>
                    </a:cubicBezTo>
                    <a:cubicBezTo>
                      <a:pt x="593" y="69"/>
                      <a:pt x="593" y="69"/>
                      <a:pt x="593" y="72"/>
                    </a:cubicBezTo>
                    <a:cubicBezTo>
                      <a:pt x="593" y="75"/>
                      <a:pt x="592" y="75"/>
                      <a:pt x="592" y="78"/>
                    </a:cubicBezTo>
                    <a:cubicBezTo>
                      <a:pt x="592" y="81"/>
                      <a:pt x="592" y="81"/>
                      <a:pt x="592" y="84"/>
                    </a:cubicBezTo>
                    <a:cubicBezTo>
                      <a:pt x="592" y="87"/>
                      <a:pt x="590" y="87"/>
                      <a:pt x="590" y="90"/>
                    </a:cubicBezTo>
                    <a:cubicBezTo>
                      <a:pt x="590" y="93"/>
                      <a:pt x="593" y="93"/>
                      <a:pt x="593" y="96"/>
                    </a:cubicBezTo>
                    <a:cubicBezTo>
                      <a:pt x="593" y="99"/>
                      <a:pt x="592" y="99"/>
                      <a:pt x="592" y="102"/>
                    </a:cubicBezTo>
                    <a:cubicBezTo>
                      <a:pt x="592" y="104"/>
                      <a:pt x="592" y="104"/>
                      <a:pt x="592" y="107"/>
                    </a:cubicBezTo>
                    <a:cubicBezTo>
                      <a:pt x="592" y="110"/>
                      <a:pt x="590" y="110"/>
                      <a:pt x="590" y="113"/>
                    </a:cubicBezTo>
                    <a:cubicBezTo>
                      <a:pt x="590" y="116"/>
                      <a:pt x="590" y="116"/>
                      <a:pt x="590" y="119"/>
                    </a:cubicBezTo>
                    <a:cubicBezTo>
                      <a:pt x="590" y="122"/>
                      <a:pt x="590" y="122"/>
                      <a:pt x="590" y="125"/>
                    </a:cubicBezTo>
                    <a:cubicBezTo>
                      <a:pt x="590" y="128"/>
                      <a:pt x="593" y="128"/>
                      <a:pt x="593" y="131"/>
                    </a:cubicBezTo>
                    <a:cubicBezTo>
                      <a:pt x="593" y="134"/>
                      <a:pt x="592" y="134"/>
                      <a:pt x="592" y="137"/>
                    </a:cubicBezTo>
                    <a:cubicBezTo>
                      <a:pt x="592" y="140"/>
                      <a:pt x="592" y="140"/>
                      <a:pt x="592" y="143"/>
                    </a:cubicBezTo>
                    <a:cubicBezTo>
                      <a:pt x="592" y="145"/>
                      <a:pt x="592" y="145"/>
                      <a:pt x="592" y="148"/>
                    </a:cubicBezTo>
                    <a:cubicBezTo>
                      <a:pt x="592" y="151"/>
                      <a:pt x="591" y="151"/>
                      <a:pt x="591" y="154"/>
                    </a:cubicBezTo>
                    <a:cubicBezTo>
                      <a:pt x="591" y="157"/>
                      <a:pt x="590" y="157"/>
                      <a:pt x="590" y="160"/>
                    </a:cubicBezTo>
                    <a:cubicBezTo>
                      <a:pt x="590" y="163"/>
                      <a:pt x="590" y="163"/>
                      <a:pt x="590" y="166"/>
                    </a:cubicBezTo>
                    <a:cubicBezTo>
                      <a:pt x="590" y="169"/>
                      <a:pt x="593" y="169"/>
                      <a:pt x="593" y="172"/>
                    </a:cubicBezTo>
                    <a:cubicBezTo>
                      <a:pt x="593" y="175"/>
                      <a:pt x="590" y="175"/>
                      <a:pt x="590" y="178"/>
                    </a:cubicBezTo>
                    <a:cubicBezTo>
                      <a:pt x="590" y="181"/>
                      <a:pt x="590" y="181"/>
                      <a:pt x="590" y="183"/>
                    </a:cubicBezTo>
                    <a:cubicBezTo>
                      <a:pt x="590" y="186"/>
                      <a:pt x="590" y="186"/>
                      <a:pt x="590" y="189"/>
                    </a:cubicBezTo>
                    <a:cubicBezTo>
                      <a:pt x="590" y="192"/>
                      <a:pt x="591" y="192"/>
                      <a:pt x="591" y="195"/>
                    </a:cubicBezTo>
                    <a:cubicBezTo>
                      <a:pt x="591" y="198"/>
                      <a:pt x="590" y="198"/>
                      <a:pt x="590" y="201"/>
                    </a:cubicBezTo>
                    <a:cubicBezTo>
                      <a:pt x="590" y="204"/>
                      <a:pt x="592" y="204"/>
                      <a:pt x="592" y="207"/>
                    </a:cubicBezTo>
                    <a:cubicBezTo>
                      <a:pt x="592" y="210"/>
                      <a:pt x="591" y="210"/>
                      <a:pt x="591" y="213"/>
                    </a:cubicBezTo>
                    <a:cubicBezTo>
                      <a:pt x="591" y="216"/>
                      <a:pt x="591" y="216"/>
                      <a:pt x="591" y="219"/>
                    </a:cubicBezTo>
                    <a:cubicBezTo>
                      <a:pt x="591" y="222"/>
                      <a:pt x="590" y="222"/>
                      <a:pt x="590" y="224"/>
                    </a:cubicBezTo>
                    <a:cubicBezTo>
                      <a:pt x="590" y="227"/>
                      <a:pt x="592" y="227"/>
                      <a:pt x="592" y="230"/>
                    </a:cubicBezTo>
                    <a:cubicBezTo>
                      <a:pt x="592" y="233"/>
                      <a:pt x="592" y="233"/>
                      <a:pt x="592" y="236"/>
                    </a:cubicBezTo>
                    <a:cubicBezTo>
                      <a:pt x="592" y="239"/>
                      <a:pt x="591" y="239"/>
                      <a:pt x="591" y="242"/>
                    </a:cubicBezTo>
                    <a:cubicBezTo>
                      <a:pt x="591" y="245"/>
                      <a:pt x="594" y="245"/>
                      <a:pt x="594" y="248"/>
                    </a:cubicBezTo>
                    <a:cubicBezTo>
                      <a:pt x="594" y="251"/>
                      <a:pt x="591" y="251"/>
                      <a:pt x="591" y="254"/>
                    </a:cubicBezTo>
                    <a:cubicBezTo>
                      <a:pt x="591" y="257"/>
                      <a:pt x="593" y="257"/>
                      <a:pt x="593" y="260"/>
                    </a:cubicBezTo>
                    <a:cubicBezTo>
                      <a:pt x="593" y="263"/>
                      <a:pt x="592" y="263"/>
                      <a:pt x="592" y="265"/>
                    </a:cubicBezTo>
                    <a:cubicBezTo>
                      <a:pt x="592" y="268"/>
                      <a:pt x="593" y="268"/>
                      <a:pt x="593" y="271"/>
                    </a:cubicBezTo>
                    <a:cubicBezTo>
                      <a:pt x="593" y="274"/>
                      <a:pt x="592" y="274"/>
                      <a:pt x="592" y="277"/>
                    </a:cubicBezTo>
                    <a:cubicBezTo>
                      <a:pt x="592" y="280"/>
                      <a:pt x="592" y="280"/>
                      <a:pt x="592" y="283"/>
                    </a:cubicBezTo>
                    <a:cubicBezTo>
                      <a:pt x="592" y="286"/>
                      <a:pt x="591" y="286"/>
                      <a:pt x="591" y="289"/>
                    </a:cubicBezTo>
                    <a:cubicBezTo>
                      <a:pt x="591" y="292"/>
                      <a:pt x="592" y="292"/>
                      <a:pt x="592" y="295"/>
                    </a:cubicBezTo>
                    <a:cubicBezTo>
                      <a:pt x="592" y="298"/>
                      <a:pt x="591" y="298"/>
                      <a:pt x="591" y="301"/>
                    </a:cubicBezTo>
                    <a:cubicBezTo>
                      <a:pt x="591" y="304"/>
                      <a:pt x="590" y="304"/>
                      <a:pt x="590" y="306"/>
                    </a:cubicBezTo>
                    <a:cubicBezTo>
                      <a:pt x="590" y="309"/>
                      <a:pt x="591" y="309"/>
                      <a:pt x="591" y="312"/>
                    </a:cubicBezTo>
                    <a:cubicBezTo>
                      <a:pt x="591" y="315"/>
                      <a:pt x="591" y="315"/>
                      <a:pt x="591" y="318"/>
                    </a:cubicBezTo>
                    <a:cubicBezTo>
                      <a:pt x="591" y="321"/>
                      <a:pt x="593" y="321"/>
                      <a:pt x="593" y="324"/>
                    </a:cubicBezTo>
                    <a:cubicBezTo>
                      <a:pt x="593" y="327"/>
                      <a:pt x="590" y="327"/>
                      <a:pt x="590" y="330"/>
                    </a:cubicBezTo>
                    <a:cubicBezTo>
                      <a:pt x="590" y="333"/>
                      <a:pt x="591" y="333"/>
                      <a:pt x="591" y="336"/>
                    </a:cubicBezTo>
                    <a:cubicBezTo>
                      <a:pt x="591" y="339"/>
                      <a:pt x="593" y="339"/>
                      <a:pt x="593" y="342"/>
                    </a:cubicBezTo>
                    <a:cubicBezTo>
                      <a:pt x="593" y="345"/>
                      <a:pt x="591" y="345"/>
                      <a:pt x="591" y="347"/>
                    </a:cubicBezTo>
                    <a:cubicBezTo>
                      <a:pt x="591" y="350"/>
                      <a:pt x="594" y="350"/>
                      <a:pt x="594" y="353"/>
                    </a:cubicBezTo>
                    <a:cubicBezTo>
                      <a:pt x="594" y="356"/>
                      <a:pt x="594" y="356"/>
                      <a:pt x="594" y="359"/>
                    </a:cubicBezTo>
                    <a:cubicBezTo>
                      <a:pt x="594" y="362"/>
                      <a:pt x="591" y="362"/>
                      <a:pt x="591" y="365"/>
                    </a:cubicBezTo>
                    <a:cubicBezTo>
                      <a:pt x="591" y="368"/>
                      <a:pt x="591" y="368"/>
                      <a:pt x="591" y="371"/>
                    </a:cubicBezTo>
                    <a:cubicBezTo>
                      <a:pt x="591" y="374"/>
                      <a:pt x="591" y="374"/>
                      <a:pt x="591" y="377"/>
                    </a:cubicBezTo>
                    <a:cubicBezTo>
                      <a:pt x="591" y="380"/>
                      <a:pt x="592" y="380"/>
                      <a:pt x="592" y="383"/>
                    </a:cubicBezTo>
                    <a:cubicBezTo>
                      <a:pt x="592" y="386"/>
                      <a:pt x="590" y="386"/>
                      <a:pt x="590" y="388"/>
                    </a:cubicBezTo>
                    <a:cubicBezTo>
                      <a:pt x="590" y="391"/>
                      <a:pt x="593" y="391"/>
                      <a:pt x="593" y="394"/>
                    </a:cubicBezTo>
                    <a:cubicBezTo>
                      <a:pt x="593" y="397"/>
                      <a:pt x="593" y="397"/>
                      <a:pt x="593" y="400"/>
                    </a:cubicBezTo>
                    <a:cubicBezTo>
                      <a:pt x="593" y="403"/>
                      <a:pt x="590" y="403"/>
                      <a:pt x="590" y="406"/>
                    </a:cubicBezTo>
                    <a:cubicBezTo>
                      <a:pt x="590" y="409"/>
                      <a:pt x="592" y="409"/>
                      <a:pt x="592" y="412"/>
                    </a:cubicBezTo>
                    <a:cubicBezTo>
                      <a:pt x="592" y="415"/>
                      <a:pt x="594" y="415"/>
                      <a:pt x="594" y="418"/>
                    </a:cubicBezTo>
                    <a:cubicBezTo>
                      <a:pt x="594" y="421"/>
                      <a:pt x="591" y="421"/>
                      <a:pt x="591" y="424"/>
                    </a:cubicBezTo>
                    <a:cubicBezTo>
                      <a:pt x="591" y="427"/>
                      <a:pt x="592" y="427"/>
                      <a:pt x="592" y="429"/>
                    </a:cubicBezTo>
                    <a:cubicBezTo>
                      <a:pt x="592" y="432"/>
                      <a:pt x="590" y="432"/>
                      <a:pt x="590" y="435"/>
                    </a:cubicBezTo>
                    <a:cubicBezTo>
                      <a:pt x="590" y="438"/>
                      <a:pt x="593" y="438"/>
                      <a:pt x="593" y="441"/>
                    </a:cubicBezTo>
                    <a:cubicBezTo>
                      <a:pt x="593" y="444"/>
                      <a:pt x="593" y="444"/>
                      <a:pt x="593" y="447"/>
                    </a:cubicBezTo>
                    <a:cubicBezTo>
                      <a:pt x="593" y="450"/>
                      <a:pt x="594" y="450"/>
                      <a:pt x="594" y="453"/>
                    </a:cubicBezTo>
                    <a:cubicBezTo>
                      <a:pt x="594" y="456"/>
                      <a:pt x="591" y="456"/>
                      <a:pt x="591" y="459"/>
                    </a:cubicBezTo>
                    <a:cubicBezTo>
                      <a:pt x="591" y="462"/>
                      <a:pt x="592" y="462"/>
                      <a:pt x="592" y="465"/>
                    </a:cubicBezTo>
                    <a:cubicBezTo>
                      <a:pt x="592" y="468"/>
                      <a:pt x="590" y="468"/>
                      <a:pt x="590" y="471"/>
                    </a:cubicBezTo>
                    <a:cubicBezTo>
                      <a:pt x="590" y="473"/>
                      <a:pt x="593" y="473"/>
                      <a:pt x="593" y="476"/>
                    </a:cubicBezTo>
                    <a:cubicBezTo>
                      <a:pt x="593" y="479"/>
                      <a:pt x="590" y="479"/>
                      <a:pt x="590" y="482"/>
                    </a:cubicBezTo>
                    <a:cubicBezTo>
                      <a:pt x="590" y="485"/>
                      <a:pt x="593" y="485"/>
                      <a:pt x="593" y="488"/>
                    </a:cubicBezTo>
                    <a:cubicBezTo>
                      <a:pt x="593" y="491"/>
                      <a:pt x="590" y="491"/>
                      <a:pt x="590" y="494"/>
                    </a:cubicBezTo>
                    <a:cubicBezTo>
                      <a:pt x="590" y="497"/>
                      <a:pt x="590" y="497"/>
                      <a:pt x="590" y="500"/>
                    </a:cubicBezTo>
                    <a:cubicBezTo>
                      <a:pt x="590" y="503"/>
                      <a:pt x="592" y="503"/>
                      <a:pt x="592" y="506"/>
                    </a:cubicBezTo>
                    <a:cubicBezTo>
                      <a:pt x="592" y="509"/>
                      <a:pt x="592" y="509"/>
                      <a:pt x="592" y="512"/>
                    </a:cubicBezTo>
                    <a:cubicBezTo>
                      <a:pt x="592" y="515"/>
                      <a:pt x="593" y="515"/>
                      <a:pt x="593" y="518"/>
                    </a:cubicBezTo>
                    <a:cubicBezTo>
                      <a:pt x="593" y="520"/>
                      <a:pt x="593" y="520"/>
                      <a:pt x="593" y="523"/>
                    </a:cubicBezTo>
                    <a:cubicBezTo>
                      <a:pt x="593" y="526"/>
                      <a:pt x="591" y="526"/>
                      <a:pt x="591" y="529"/>
                    </a:cubicBezTo>
                    <a:cubicBezTo>
                      <a:pt x="591" y="532"/>
                      <a:pt x="592" y="532"/>
                      <a:pt x="592" y="535"/>
                    </a:cubicBezTo>
                    <a:cubicBezTo>
                      <a:pt x="593" y="538"/>
                      <a:pt x="592" y="538"/>
                      <a:pt x="590" y="540"/>
                    </a:cubicBezTo>
                    <a:close/>
                  </a:path>
                </a:pathLst>
              </a:custGeom>
              <a:solidFill>
                <a:srgbClr val="FEE6E7"/>
              </a:solidFill>
              <a:ln w="1905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63" name="Freeform 40">
                <a:extLst>
                  <a:ext uri="{FF2B5EF4-FFF2-40B4-BE49-F238E27FC236}">
                    <a16:creationId xmlns:a16="http://schemas.microsoft.com/office/drawing/2014/main" id="{5C8DFA22-5E45-28E6-D7D8-D0CF6ED03EB1}"/>
                  </a:ext>
                </a:extLst>
              </p:cNvPr>
              <p:cNvSpPr>
                <a:spLocks/>
              </p:cNvSpPr>
              <p:nvPr/>
            </p:nvSpPr>
            <p:spPr bwMode="gray">
              <a:xfrm>
                <a:off x="-1400176" y="6035675"/>
                <a:ext cx="309563" cy="284163"/>
              </a:xfrm>
              <a:custGeom>
                <a:avLst/>
                <a:gdLst>
                  <a:gd name="T0" fmla="*/ 557 w 595"/>
                  <a:gd name="T1" fmla="*/ 540 h 544"/>
                  <a:gd name="T2" fmla="*/ 516 w 595"/>
                  <a:gd name="T3" fmla="*/ 539 h 544"/>
                  <a:gd name="T4" fmla="*/ 474 w 595"/>
                  <a:gd name="T5" fmla="*/ 541 h 544"/>
                  <a:gd name="T6" fmla="*/ 433 w 595"/>
                  <a:gd name="T7" fmla="*/ 540 h 544"/>
                  <a:gd name="T8" fmla="*/ 392 w 595"/>
                  <a:gd name="T9" fmla="*/ 541 h 544"/>
                  <a:gd name="T10" fmla="*/ 351 w 595"/>
                  <a:gd name="T11" fmla="*/ 543 h 544"/>
                  <a:gd name="T12" fmla="*/ 310 w 595"/>
                  <a:gd name="T13" fmla="*/ 541 h 544"/>
                  <a:gd name="T14" fmla="*/ 268 w 595"/>
                  <a:gd name="T15" fmla="*/ 543 h 544"/>
                  <a:gd name="T16" fmla="*/ 227 w 595"/>
                  <a:gd name="T17" fmla="*/ 541 h 544"/>
                  <a:gd name="T18" fmla="*/ 186 w 595"/>
                  <a:gd name="T19" fmla="*/ 543 h 544"/>
                  <a:gd name="T20" fmla="*/ 145 w 595"/>
                  <a:gd name="T21" fmla="*/ 542 h 544"/>
                  <a:gd name="T22" fmla="*/ 103 w 595"/>
                  <a:gd name="T23" fmla="*/ 542 h 544"/>
                  <a:gd name="T24" fmla="*/ 62 w 595"/>
                  <a:gd name="T25" fmla="*/ 540 h 544"/>
                  <a:gd name="T26" fmla="*/ 21 w 595"/>
                  <a:gd name="T27" fmla="*/ 542 h 544"/>
                  <a:gd name="T28" fmla="*/ 3 w 595"/>
                  <a:gd name="T29" fmla="*/ 518 h 544"/>
                  <a:gd name="T30" fmla="*/ 5 w 595"/>
                  <a:gd name="T31" fmla="*/ 477 h 544"/>
                  <a:gd name="T32" fmla="*/ 2 w 595"/>
                  <a:gd name="T33" fmla="*/ 436 h 544"/>
                  <a:gd name="T34" fmla="*/ 5 w 595"/>
                  <a:gd name="T35" fmla="*/ 395 h 544"/>
                  <a:gd name="T36" fmla="*/ 3 w 595"/>
                  <a:gd name="T37" fmla="*/ 354 h 544"/>
                  <a:gd name="T38" fmla="*/ 3 w 595"/>
                  <a:gd name="T39" fmla="*/ 313 h 544"/>
                  <a:gd name="T40" fmla="*/ 2 w 595"/>
                  <a:gd name="T41" fmla="*/ 272 h 544"/>
                  <a:gd name="T42" fmla="*/ 3 w 595"/>
                  <a:gd name="T43" fmla="*/ 231 h 544"/>
                  <a:gd name="T44" fmla="*/ 4 w 595"/>
                  <a:gd name="T45" fmla="*/ 190 h 544"/>
                  <a:gd name="T46" fmla="*/ 4 w 595"/>
                  <a:gd name="T47" fmla="*/ 149 h 544"/>
                  <a:gd name="T48" fmla="*/ 3 w 595"/>
                  <a:gd name="T49" fmla="*/ 108 h 544"/>
                  <a:gd name="T50" fmla="*/ 3 w 595"/>
                  <a:gd name="T51" fmla="*/ 67 h 544"/>
                  <a:gd name="T52" fmla="*/ 3 w 595"/>
                  <a:gd name="T53" fmla="*/ 26 h 544"/>
                  <a:gd name="T54" fmla="*/ 20 w 595"/>
                  <a:gd name="T55" fmla="*/ 3 h 544"/>
                  <a:gd name="T56" fmla="*/ 62 w 595"/>
                  <a:gd name="T57" fmla="*/ 3 h 544"/>
                  <a:gd name="T58" fmla="*/ 103 w 595"/>
                  <a:gd name="T59" fmla="*/ 4 h 544"/>
                  <a:gd name="T60" fmla="*/ 144 w 595"/>
                  <a:gd name="T61" fmla="*/ 1 h 544"/>
                  <a:gd name="T62" fmla="*/ 185 w 595"/>
                  <a:gd name="T63" fmla="*/ 4 h 544"/>
                  <a:gd name="T64" fmla="*/ 226 w 595"/>
                  <a:gd name="T65" fmla="*/ 4 h 544"/>
                  <a:gd name="T66" fmla="*/ 268 w 595"/>
                  <a:gd name="T67" fmla="*/ 3 h 544"/>
                  <a:gd name="T68" fmla="*/ 309 w 595"/>
                  <a:gd name="T69" fmla="*/ 4 h 544"/>
                  <a:gd name="T70" fmla="*/ 350 w 595"/>
                  <a:gd name="T71" fmla="*/ 2 h 544"/>
                  <a:gd name="T72" fmla="*/ 391 w 595"/>
                  <a:gd name="T73" fmla="*/ 3 h 544"/>
                  <a:gd name="T74" fmla="*/ 432 w 595"/>
                  <a:gd name="T75" fmla="*/ 1 h 544"/>
                  <a:gd name="T76" fmla="*/ 474 w 595"/>
                  <a:gd name="T77" fmla="*/ 5 h 544"/>
                  <a:gd name="T78" fmla="*/ 515 w 595"/>
                  <a:gd name="T79" fmla="*/ 4 h 544"/>
                  <a:gd name="T80" fmla="*/ 556 w 595"/>
                  <a:gd name="T81" fmla="*/ 3 h 544"/>
                  <a:gd name="T82" fmla="*/ 592 w 595"/>
                  <a:gd name="T83" fmla="*/ 8 h 544"/>
                  <a:gd name="T84" fmla="*/ 590 w 595"/>
                  <a:gd name="T85" fmla="*/ 49 h 544"/>
                  <a:gd name="T86" fmla="*/ 593 w 595"/>
                  <a:gd name="T87" fmla="*/ 90 h 544"/>
                  <a:gd name="T88" fmla="*/ 593 w 595"/>
                  <a:gd name="T89" fmla="*/ 131 h 544"/>
                  <a:gd name="T90" fmla="*/ 590 w 595"/>
                  <a:gd name="T91" fmla="*/ 172 h 544"/>
                  <a:gd name="T92" fmla="*/ 592 w 595"/>
                  <a:gd name="T93" fmla="*/ 213 h 544"/>
                  <a:gd name="T94" fmla="*/ 591 w 595"/>
                  <a:gd name="T95" fmla="*/ 254 h 544"/>
                  <a:gd name="T96" fmla="*/ 594 w 595"/>
                  <a:gd name="T97" fmla="*/ 295 h 544"/>
                  <a:gd name="T98" fmla="*/ 590 w 595"/>
                  <a:gd name="T99" fmla="*/ 336 h 544"/>
                  <a:gd name="T100" fmla="*/ 594 w 595"/>
                  <a:gd name="T101" fmla="*/ 377 h 544"/>
                  <a:gd name="T102" fmla="*/ 593 w 595"/>
                  <a:gd name="T103" fmla="*/ 418 h 544"/>
                  <a:gd name="T104" fmla="*/ 591 w 595"/>
                  <a:gd name="T105" fmla="*/ 459 h 544"/>
                  <a:gd name="T106" fmla="*/ 591 w 595"/>
                  <a:gd name="T107" fmla="*/ 500 h 544"/>
                  <a:gd name="T108" fmla="*/ 593 w 595"/>
                  <a:gd name="T109" fmla="*/ 542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95" h="544">
                    <a:moveTo>
                      <a:pt x="593" y="542"/>
                    </a:moveTo>
                    <a:cubicBezTo>
                      <a:pt x="591" y="544"/>
                      <a:pt x="589" y="540"/>
                      <a:pt x="586" y="540"/>
                    </a:cubicBezTo>
                    <a:cubicBezTo>
                      <a:pt x="583" y="540"/>
                      <a:pt x="583" y="542"/>
                      <a:pt x="580" y="542"/>
                    </a:cubicBezTo>
                    <a:cubicBezTo>
                      <a:pt x="577" y="542"/>
                      <a:pt x="577" y="543"/>
                      <a:pt x="574" y="543"/>
                    </a:cubicBezTo>
                    <a:cubicBezTo>
                      <a:pt x="571" y="543"/>
                      <a:pt x="571" y="543"/>
                      <a:pt x="568" y="543"/>
                    </a:cubicBezTo>
                    <a:cubicBezTo>
                      <a:pt x="565" y="543"/>
                      <a:pt x="565" y="543"/>
                      <a:pt x="563" y="543"/>
                    </a:cubicBezTo>
                    <a:cubicBezTo>
                      <a:pt x="560" y="543"/>
                      <a:pt x="560" y="540"/>
                      <a:pt x="557" y="540"/>
                    </a:cubicBezTo>
                    <a:cubicBezTo>
                      <a:pt x="554" y="540"/>
                      <a:pt x="554" y="541"/>
                      <a:pt x="551" y="541"/>
                    </a:cubicBezTo>
                    <a:cubicBezTo>
                      <a:pt x="548" y="541"/>
                      <a:pt x="548" y="542"/>
                      <a:pt x="545" y="542"/>
                    </a:cubicBezTo>
                    <a:cubicBezTo>
                      <a:pt x="542" y="542"/>
                      <a:pt x="542" y="541"/>
                      <a:pt x="539" y="541"/>
                    </a:cubicBezTo>
                    <a:cubicBezTo>
                      <a:pt x="536" y="541"/>
                      <a:pt x="536" y="539"/>
                      <a:pt x="533" y="539"/>
                    </a:cubicBezTo>
                    <a:cubicBezTo>
                      <a:pt x="530" y="539"/>
                      <a:pt x="530" y="541"/>
                      <a:pt x="527" y="541"/>
                    </a:cubicBezTo>
                    <a:cubicBezTo>
                      <a:pt x="524" y="541"/>
                      <a:pt x="524" y="541"/>
                      <a:pt x="521" y="541"/>
                    </a:cubicBezTo>
                    <a:cubicBezTo>
                      <a:pt x="518" y="541"/>
                      <a:pt x="518" y="539"/>
                      <a:pt x="516" y="539"/>
                    </a:cubicBezTo>
                    <a:cubicBezTo>
                      <a:pt x="513" y="539"/>
                      <a:pt x="513" y="543"/>
                      <a:pt x="510" y="543"/>
                    </a:cubicBezTo>
                    <a:cubicBezTo>
                      <a:pt x="507" y="543"/>
                      <a:pt x="507" y="542"/>
                      <a:pt x="504" y="542"/>
                    </a:cubicBezTo>
                    <a:cubicBezTo>
                      <a:pt x="501" y="542"/>
                      <a:pt x="501" y="543"/>
                      <a:pt x="498" y="543"/>
                    </a:cubicBezTo>
                    <a:cubicBezTo>
                      <a:pt x="495" y="543"/>
                      <a:pt x="495" y="540"/>
                      <a:pt x="492" y="540"/>
                    </a:cubicBezTo>
                    <a:cubicBezTo>
                      <a:pt x="489" y="540"/>
                      <a:pt x="489" y="543"/>
                      <a:pt x="486" y="543"/>
                    </a:cubicBezTo>
                    <a:cubicBezTo>
                      <a:pt x="483" y="543"/>
                      <a:pt x="483" y="543"/>
                      <a:pt x="480" y="543"/>
                    </a:cubicBezTo>
                    <a:cubicBezTo>
                      <a:pt x="477" y="543"/>
                      <a:pt x="477" y="541"/>
                      <a:pt x="474" y="541"/>
                    </a:cubicBezTo>
                    <a:cubicBezTo>
                      <a:pt x="471" y="541"/>
                      <a:pt x="471" y="541"/>
                      <a:pt x="468" y="541"/>
                    </a:cubicBezTo>
                    <a:cubicBezTo>
                      <a:pt x="466" y="541"/>
                      <a:pt x="466" y="540"/>
                      <a:pt x="463" y="540"/>
                    </a:cubicBezTo>
                    <a:cubicBezTo>
                      <a:pt x="460" y="540"/>
                      <a:pt x="460" y="541"/>
                      <a:pt x="457" y="541"/>
                    </a:cubicBezTo>
                    <a:cubicBezTo>
                      <a:pt x="454" y="541"/>
                      <a:pt x="454" y="543"/>
                      <a:pt x="451" y="543"/>
                    </a:cubicBezTo>
                    <a:cubicBezTo>
                      <a:pt x="448" y="543"/>
                      <a:pt x="448" y="542"/>
                      <a:pt x="445" y="542"/>
                    </a:cubicBezTo>
                    <a:cubicBezTo>
                      <a:pt x="442" y="542"/>
                      <a:pt x="442" y="542"/>
                      <a:pt x="439" y="542"/>
                    </a:cubicBezTo>
                    <a:cubicBezTo>
                      <a:pt x="436" y="542"/>
                      <a:pt x="436" y="540"/>
                      <a:pt x="433" y="540"/>
                    </a:cubicBezTo>
                    <a:cubicBezTo>
                      <a:pt x="430" y="540"/>
                      <a:pt x="430" y="542"/>
                      <a:pt x="427" y="542"/>
                    </a:cubicBezTo>
                    <a:cubicBezTo>
                      <a:pt x="424" y="542"/>
                      <a:pt x="424" y="543"/>
                      <a:pt x="421" y="543"/>
                    </a:cubicBezTo>
                    <a:cubicBezTo>
                      <a:pt x="418" y="543"/>
                      <a:pt x="418" y="542"/>
                      <a:pt x="416" y="542"/>
                    </a:cubicBezTo>
                    <a:cubicBezTo>
                      <a:pt x="413" y="542"/>
                      <a:pt x="413" y="542"/>
                      <a:pt x="410" y="542"/>
                    </a:cubicBezTo>
                    <a:cubicBezTo>
                      <a:pt x="407" y="542"/>
                      <a:pt x="407" y="542"/>
                      <a:pt x="404" y="542"/>
                    </a:cubicBezTo>
                    <a:cubicBezTo>
                      <a:pt x="401" y="542"/>
                      <a:pt x="401" y="541"/>
                      <a:pt x="398" y="541"/>
                    </a:cubicBezTo>
                    <a:cubicBezTo>
                      <a:pt x="395" y="541"/>
                      <a:pt x="395" y="541"/>
                      <a:pt x="392" y="541"/>
                    </a:cubicBezTo>
                    <a:cubicBezTo>
                      <a:pt x="389" y="541"/>
                      <a:pt x="389" y="540"/>
                      <a:pt x="386" y="540"/>
                    </a:cubicBezTo>
                    <a:cubicBezTo>
                      <a:pt x="383" y="540"/>
                      <a:pt x="383" y="543"/>
                      <a:pt x="380" y="543"/>
                    </a:cubicBezTo>
                    <a:cubicBezTo>
                      <a:pt x="377" y="543"/>
                      <a:pt x="377" y="540"/>
                      <a:pt x="374" y="540"/>
                    </a:cubicBezTo>
                    <a:cubicBezTo>
                      <a:pt x="371" y="540"/>
                      <a:pt x="371" y="541"/>
                      <a:pt x="368" y="541"/>
                    </a:cubicBezTo>
                    <a:cubicBezTo>
                      <a:pt x="366" y="541"/>
                      <a:pt x="366" y="543"/>
                      <a:pt x="363" y="543"/>
                    </a:cubicBezTo>
                    <a:cubicBezTo>
                      <a:pt x="360" y="543"/>
                      <a:pt x="360" y="543"/>
                      <a:pt x="357" y="543"/>
                    </a:cubicBezTo>
                    <a:cubicBezTo>
                      <a:pt x="354" y="543"/>
                      <a:pt x="354" y="543"/>
                      <a:pt x="351" y="543"/>
                    </a:cubicBezTo>
                    <a:cubicBezTo>
                      <a:pt x="348" y="543"/>
                      <a:pt x="348" y="542"/>
                      <a:pt x="345" y="542"/>
                    </a:cubicBezTo>
                    <a:cubicBezTo>
                      <a:pt x="342" y="542"/>
                      <a:pt x="342" y="539"/>
                      <a:pt x="339" y="539"/>
                    </a:cubicBezTo>
                    <a:cubicBezTo>
                      <a:pt x="336" y="539"/>
                      <a:pt x="336" y="541"/>
                      <a:pt x="333" y="541"/>
                    </a:cubicBezTo>
                    <a:cubicBezTo>
                      <a:pt x="330" y="541"/>
                      <a:pt x="330" y="543"/>
                      <a:pt x="327" y="543"/>
                    </a:cubicBezTo>
                    <a:cubicBezTo>
                      <a:pt x="324" y="543"/>
                      <a:pt x="324" y="543"/>
                      <a:pt x="321" y="543"/>
                    </a:cubicBezTo>
                    <a:cubicBezTo>
                      <a:pt x="318" y="543"/>
                      <a:pt x="318" y="541"/>
                      <a:pt x="315" y="541"/>
                    </a:cubicBezTo>
                    <a:cubicBezTo>
                      <a:pt x="313" y="541"/>
                      <a:pt x="313" y="541"/>
                      <a:pt x="310" y="541"/>
                    </a:cubicBezTo>
                    <a:cubicBezTo>
                      <a:pt x="307" y="541"/>
                      <a:pt x="307" y="539"/>
                      <a:pt x="304" y="539"/>
                    </a:cubicBezTo>
                    <a:cubicBezTo>
                      <a:pt x="301" y="539"/>
                      <a:pt x="301" y="540"/>
                      <a:pt x="298" y="540"/>
                    </a:cubicBezTo>
                    <a:cubicBezTo>
                      <a:pt x="295" y="540"/>
                      <a:pt x="295" y="543"/>
                      <a:pt x="292" y="543"/>
                    </a:cubicBezTo>
                    <a:cubicBezTo>
                      <a:pt x="289" y="543"/>
                      <a:pt x="289" y="543"/>
                      <a:pt x="286" y="543"/>
                    </a:cubicBezTo>
                    <a:cubicBezTo>
                      <a:pt x="283" y="543"/>
                      <a:pt x="283" y="542"/>
                      <a:pt x="280" y="542"/>
                    </a:cubicBezTo>
                    <a:cubicBezTo>
                      <a:pt x="277" y="542"/>
                      <a:pt x="277" y="543"/>
                      <a:pt x="274" y="543"/>
                    </a:cubicBezTo>
                    <a:cubicBezTo>
                      <a:pt x="271" y="543"/>
                      <a:pt x="271" y="543"/>
                      <a:pt x="268" y="543"/>
                    </a:cubicBezTo>
                    <a:cubicBezTo>
                      <a:pt x="265" y="543"/>
                      <a:pt x="265" y="539"/>
                      <a:pt x="262" y="539"/>
                    </a:cubicBezTo>
                    <a:cubicBezTo>
                      <a:pt x="259" y="539"/>
                      <a:pt x="259" y="543"/>
                      <a:pt x="257" y="543"/>
                    </a:cubicBezTo>
                    <a:cubicBezTo>
                      <a:pt x="254" y="543"/>
                      <a:pt x="254" y="541"/>
                      <a:pt x="251" y="541"/>
                    </a:cubicBezTo>
                    <a:cubicBezTo>
                      <a:pt x="248" y="541"/>
                      <a:pt x="248" y="543"/>
                      <a:pt x="245" y="543"/>
                    </a:cubicBezTo>
                    <a:cubicBezTo>
                      <a:pt x="242" y="543"/>
                      <a:pt x="242" y="541"/>
                      <a:pt x="239" y="541"/>
                    </a:cubicBezTo>
                    <a:cubicBezTo>
                      <a:pt x="236" y="541"/>
                      <a:pt x="236" y="543"/>
                      <a:pt x="233" y="543"/>
                    </a:cubicBezTo>
                    <a:cubicBezTo>
                      <a:pt x="230" y="543"/>
                      <a:pt x="230" y="541"/>
                      <a:pt x="227" y="541"/>
                    </a:cubicBezTo>
                    <a:cubicBezTo>
                      <a:pt x="224" y="541"/>
                      <a:pt x="224" y="541"/>
                      <a:pt x="221" y="541"/>
                    </a:cubicBezTo>
                    <a:cubicBezTo>
                      <a:pt x="218" y="541"/>
                      <a:pt x="218" y="541"/>
                      <a:pt x="215" y="541"/>
                    </a:cubicBezTo>
                    <a:cubicBezTo>
                      <a:pt x="212" y="541"/>
                      <a:pt x="212" y="543"/>
                      <a:pt x="209" y="543"/>
                    </a:cubicBezTo>
                    <a:cubicBezTo>
                      <a:pt x="206" y="543"/>
                      <a:pt x="206" y="540"/>
                      <a:pt x="203" y="540"/>
                    </a:cubicBezTo>
                    <a:cubicBezTo>
                      <a:pt x="201" y="540"/>
                      <a:pt x="201" y="542"/>
                      <a:pt x="198" y="542"/>
                    </a:cubicBezTo>
                    <a:cubicBezTo>
                      <a:pt x="195" y="542"/>
                      <a:pt x="195" y="543"/>
                      <a:pt x="192" y="543"/>
                    </a:cubicBezTo>
                    <a:cubicBezTo>
                      <a:pt x="189" y="543"/>
                      <a:pt x="189" y="543"/>
                      <a:pt x="186" y="543"/>
                    </a:cubicBezTo>
                    <a:cubicBezTo>
                      <a:pt x="183" y="543"/>
                      <a:pt x="183" y="541"/>
                      <a:pt x="180" y="541"/>
                    </a:cubicBezTo>
                    <a:cubicBezTo>
                      <a:pt x="177" y="541"/>
                      <a:pt x="177" y="543"/>
                      <a:pt x="174" y="543"/>
                    </a:cubicBezTo>
                    <a:cubicBezTo>
                      <a:pt x="171" y="543"/>
                      <a:pt x="171" y="541"/>
                      <a:pt x="168" y="541"/>
                    </a:cubicBezTo>
                    <a:cubicBezTo>
                      <a:pt x="165" y="541"/>
                      <a:pt x="165" y="543"/>
                      <a:pt x="162" y="543"/>
                    </a:cubicBezTo>
                    <a:cubicBezTo>
                      <a:pt x="159" y="543"/>
                      <a:pt x="159" y="542"/>
                      <a:pt x="156" y="542"/>
                    </a:cubicBezTo>
                    <a:cubicBezTo>
                      <a:pt x="153" y="542"/>
                      <a:pt x="153" y="543"/>
                      <a:pt x="151" y="543"/>
                    </a:cubicBezTo>
                    <a:cubicBezTo>
                      <a:pt x="148" y="543"/>
                      <a:pt x="148" y="542"/>
                      <a:pt x="145" y="542"/>
                    </a:cubicBezTo>
                    <a:cubicBezTo>
                      <a:pt x="142" y="542"/>
                      <a:pt x="142" y="542"/>
                      <a:pt x="139" y="542"/>
                    </a:cubicBezTo>
                    <a:cubicBezTo>
                      <a:pt x="136" y="542"/>
                      <a:pt x="136" y="539"/>
                      <a:pt x="133" y="539"/>
                    </a:cubicBezTo>
                    <a:cubicBezTo>
                      <a:pt x="130" y="539"/>
                      <a:pt x="130" y="543"/>
                      <a:pt x="127" y="543"/>
                    </a:cubicBezTo>
                    <a:cubicBezTo>
                      <a:pt x="124" y="543"/>
                      <a:pt x="124" y="542"/>
                      <a:pt x="121" y="542"/>
                    </a:cubicBezTo>
                    <a:cubicBezTo>
                      <a:pt x="118" y="542"/>
                      <a:pt x="118" y="543"/>
                      <a:pt x="115" y="543"/>
                    </a:cubicBezTo>
                    <a:cubicBezTo>
                      <a:pt x="112" y="543"/>
                      <a:pt x="112" y="540"/>
                      <a:pt x="109" y="540"/>
                    </a:cubicBezTo>
                    <a:cubicBezTo>
                      <a:pt x="106" y="540"/>
                      <a:pt x="106" y="542"/>
                      <a:pt x="103" y="542"/>
                    </a:cubicBezTo>
                    <a:cubicBezTo>
                      <a:pt x="100" y="542"/>
                      <a:pt x="100" y="540"/>
                      <a:pt x="97" y="540"/>
                    </a:cubicBezTo>
                    <a:cubicBezTo>
                      <a:pt x="95" y="540"/>
                      <a:pt x="95" y="540"/>
                      <a:pt x="92" y="540"/>
                    </a:cubicBezTo>
                    <a:cubicBezTo>
                      <a:pt x="89" y="540"/>
                      <a:pt x="89" y="540"/>
                      <a:pt x="86" y="540"/>
                    </a:cubicBezTo>
                    <a:cubicBezTo>
                      <a:pt x="83" y="540"/>
                      <a:pt x="83" y="543"/>
                      <a:pt x="80" y="543"/>
                    </a:cubicBezTo>
                    <a:cubicBezTo>
                      <a:pt x="77" y="543"/>
                      <a:pt x="77" y="539"/>
                      <a:pt x="74" y="539"/>
                    </a:cubicBezTo>
                    <a:cubicBezTo>
                      <a:pt x="71" y="539"/>
                      <a:pt x="71" y="541"/>
                      <a:pt x="68" y="541"/>
                    </a:cubicBezTo>
                    <a:cubicBezTo>
                      <a:pt x="65" y="541"/>
                      <a:pt x="65" y="540"/>
                      <a:pt x="62" y="540"/>
                    </a:cubicBezTo>
                    <a:cubicBezTo>
                      <a:pt x="59" y="540"/>
                      <a:pt x="59" y="539"/>
                      <a:pt x="56" y="539"/>
                    </a:cubicBezTo>
                    <a:cubicBezTo>
                      <a:pt x="53" y="539"/>
                      <a:pt x="53" y="540"/>
                      <a:pt x="50" y="540"/>
                    </a:cubicBezTo>
                    <a:cubicBezTo>
                      <a:pt x="47" y="540"/>
                      <a:pt x="47" y="543"/>
                      <a:pt x="44" y="543"/>
                    </a:cubicBezTo>
                    <a:cubicBezTo>
                      <a:pt x="41" y="543"/>
                      <a:pt x="41" y="542"/>
                      <a:pt x="38" y="542"/>
                    </a:cubicBezTo>
                    <a:cubicBezTo>
                      <a:pt x="35" y="542"/>
                      <a:pt x="35" y="542"/>
                      <a:pt x="33" y="542"/>
                    </a:cubicBezTo>
                    <a:cubicBezTo>
                      <a:pt x="30" y="542"/>
                      <a:pt x="30" y="539"/>
                      <a:pt x="27" y="539"/>
                    </a:cubicBezTo>
                    <a:cubicBezTo>
                      <a:pt x="24" y="539"/>
                      <a:pt x="24" y="542"/>
                      <a:pt x="21" y="542"/>
                    </a:cubicBezTo>
                    <a:cubicBezTo>
                      <a:pt x="18" y="542"/>
                      <a:pt x="18" y="542"/>
                      <a:pt x="15" y="542"/>
                    </a:cubicBezTo>
                    <a:cubicBezTo>
                      <a:pt x="12" y="542"/>
                      <a:pt x="12" y="539"/>
                      <a:pt x="9" y="539"/>
                    </a:cubicBezTo>
                    <a:cubicBezTo>
                      <a:pt x="6" y="539"/>
                      <a:pt x="4" y="544"/>
                      <a:pt x="2" y="542"/>
                    </a:cubicBezTo>
                    <a:cubicBezTo>
                      <a:pt x="0" y="540"/>
                      <a:pt x="1" y="538"/>
                      <a:pt x="1" y="535"/>
                    </a:cubicBezTo>
                    <a:cubicBezTo>
                      <a:pt x="1" y="532"/>
                      <a:pt x="4" y="532"/>
                      <a:pt x="4" y="530"/>
                    </a:cubicBezTo>
                    <a:cubicBezTo>
                      <a:pt x="4" y="527"/>
                      <a:pt x="4" y="527"/>
                      <a:pt x="4" y="524"/>
                    </a:cubicBezTo>
                    <a:cubicBezTo>
                      <a:pt x="4" y="521"/>
                      <a:pt x="3" y="521"/>
                      <a:pt x="3" y="518"/>
                    </a:cubicBezTo>
                    <a:cubicBezTo>
                      <a:pt x="3" y="515"/>
                      <a:pt x="1" y="515"/>
                      <a:pt x="1" y="512"/>
                    </a:cubicBezTo>
                    <a:cubicBezTo>
                      <a:pt x="1" y="509"/>
                      <a:pt x="3" y="509"/>
                      <a:pt x="3" y="506"/>
                    </a:cubicBezTo>
                    <a:cubicBezTo>
                      <a:pt x="3" y="503"/>
                      <a:pt x="2" y="503"/>
                      <a:pt x="2" y="500"/>
                    </a:cubicBezTo>
                    <a:cubicBezTo>
                      <a:pt x="2" y="497"/>
                      <a:pt x="2" y="497"/>
                      <a:pt x="2" y="494"/>
                    </a:cubicBezTo>
                    <a:cubicBezTo>
                      <a:pt x="2" y="492"/>
                      <a:pt x="4" y="492"/>
                      <a:pt x="4" y="489"/>
                    </a:cubicBezTo>
                    <a:cubicBezTo>
                      <a:pt x="4" y="486"/>
                      <a:pt x="3" y="486"/>
                      <a:pt x="3" y="483"/>
                    </a:cubicBezTo>
                    <a:cubicBezTo>
                      <a:pt x="3" y="480"/>
                      <a:pt x="5" y="480"/>
                      <a:pt x="5" y="477"/>
                    </a:cubicBezTo>
                    <a:cubicBezTo>
                      <a:pt x="5" y="474"/>
                      <a:pt x="4" y="474"/>
                      <a:pt x="4" y="471"/>
                    </a:cubicBezTo>
                    <a:cubicBezTo>
                      <a:pt x="4" y="468"/>
                      <a:pt x="2" y="468"/>
                      <a:pt x="2" y="465"/>
                    </a:cubicBezTo>
                    <a:cubicBezTo>
                      <a:pt x="2" y="462"/>
                      <a:pt x="3" y="462"/>
                      <a:pt x="3" y="459"/>
                    </a:cubicBezTo>
                    <a:cubicBezTo>
                      <a:pt x="3" y="456"/>
                      <a:pt x="1" y="456"/>
                      <a:pt x="1" y="454"/>
                    </a:cubicBezTo>
                    <a:cubicBezTo>
                      <a:pt x="1" y="451"/>
                      <a:pt x="4" y="451"/>
                      <a:pt x="4" y="448"/>
                    </a:cubicBezTo>
                    <a:cubicBezTo>
                      <a:pt x="4" y="445"/>
                      <a:pt x="4" y="445"/>
                      <a:pt x="4" y="442"/>
                    </a:cubicBezTo>
                    <a:cubicBezTo>
                      <a:pt x="4" y="439"/>
                      <a:pt x="2" y="439"/>
                      <a:pt x="2" y="436"/>
                    </a:cubicBezTo>
                    <a:cubicBezTo>
                      <a:pt x="2" y="433"/>
                      <a:pt x="5" y="433"/>
                      <a:pt x="5" y="430"/>
                    </a:cubicBezTo>
                    <a:cubicBezTo>
                      <a:pt x="5" y="427"/>
                      <a:pt x="2" y="427"/>
                      <a:pt x="2" y="424"/>
                    </a:cubicBezTo>
                    <a:cubicBezTo>
                      <a:pt x="2" y="421"/>
                      <a:pt x="2" y="421"/>
                      <a:pt x="2" y="418"/>
                    </a:cubicBezTo>
                    <a:cubicBezTo>
                      <a:pt x="2" y="416"/>
                      <a:pt x="4" y="416"/>
                      <a:pt x="4" y="413"/>
                    </a:cubicBezTo>
                    <a:cubicBezTo>
                      <a:pt x="4" y="410"/>
                      <a:pt x="2" y="410"/>
                      <a:pt x="2" y="407"/>
                    </a:cubicBezTo>
                    <a:cubicBezTo>
                      <a:pt x="2" y="404"/>
                      <a:pt x="3" y="404"/>
                      <a:pt x="3" y="401"/>
                    </a:cubicBezTo>
                    <a:cubicBezTo>
                      <a:pt x="3" y="398"/>
                      <a:pt x="5" y="398"/>
                      <a:pt x="5" y="395"/>
                    </a:cubicBezTo>
                    <a:cubicBezTo>
                      <a:pt x="5" y="392"/>
                      <a:pt x="5" y="392"/>
                      <a:pt x="5" y="389"/>
                    </a:cubicBezTo>
                    <a:cubicBezTo>
                      <a:pt x="5" y="386"/>
                      <a:pt x="1" y="386"/>
                      <a:pt x="1" y="383"/>
                    </a:cubicBezTo>
                    <a:cubicBezTo>
                      <a:pt x="1" y="380"/>
                      <a:pt x="1" y="380"/>
                      <a:pt x="1" y="378"/>
                    </a:cubicBezTo>
                    <a:cubicBezTo>
                      <a:pt x="1" y="375"/>
                      <a:pt x="2" y="375"/>
                      <a:pt x="2" y="372"/>
                    </a:cubicBezTo>
                    <a:cubicBezTo>
                      <a:pt x="2" y="369"/>
                      <a:pt x="2" y="369"/>
                      <a:pt x="2" y="366"/>
                    </a:cubicBezTo>
                    <a:cubicBezTo>
                      <a:pt x="2" y="363"/>
                      <a:pt x="1" y="363"/>
                      <a:pt x="1" y="360"/>
                    </a:cubicBezTo>
                    <a:cubicBezTo>
                      <a:pt x="1" y="357"/>
                      <a:pt x="3" y="357"/>
                      <a:pt x="3" y="354"/>
                    </a:cubicBezTo>
                    <a:cubicBezTo>
                      <a:pt x="3" y="351"/>
                      <a:pt x="4" y="351"/>
                      <a:pt x="4" y="348"/>
                    </a:cubicBezTo>
                    <a:cubicBezTo>
                      <a:pt x="4" y="345"/>
                      <a:pt x="2" y="345"/>
                      <a:pt x="2" y="342"/>
                    </a:cubicBezTo>
                    <a:cubicBezTo>
                      <a:pt x="2" y="339"/>
                      <a:pt x="2" y="339"/>
                      <a:pt x="2" y="337"/>
                    </a:cubicBezTo>
                    <a:cubicBezTo>
                      <a:pt x="2" y="334"/>
                      <a:pt x="1" y="334"/>
                      <a:pt x="1" y="331"/>
                    </a:cubicBezTo>
                    <a:cubicBezTo>
                      <a:pt x="1" y="328"/>
                      <a:pt x="1" y="328"/>
                      <a:pt x="1" y="325"/>
                    </a:cubicBezTo>
                    <a:cubicBezTo>
                      <a:pt x="1" y="322"/>
                      <a:pt x="1" y="322"/>
                      <a:pt x="1" y="319"/>
                    </a:cubicBezTo>
                    <a:cubicBezTo>
                      <a:pt x="1" y="316"/>
                      <a:pt x="3" y="316"/>
                      <a:pt x="3" y="313"/>
                    </a:cubicBezTo>
                    <a:cubicBezTo>
                      <a:pt x="3" y="310"/>
                      <a:pt x="2" y="310"/>
                      <a:pt x="2" y="307"/>
                    </a:cubicBezTo>
                    <a:cubicBezTo>
                      <a:pt x="2" y="304"/>
                      <a:pt x="1" y="304"/>
                      <a:pt x="1" y="301"/>
                    </a:cubicBezTo>
                    <a:cubicBezTo>
                      <a:pt x="1" y="298"/>
                      <a:pt x="2" y="298"/>
                      <a:pt x="2" y="296"/>
                    </a:cubicBezTo>
                    <a:cubicBezTo>
                      <a:pt x="2" y="293"/>
                      <a:pt x="1" y="293"/>
                      <a:pt x="1" y="290"/>
                    </a:cubicBezTo>
                    <a:cubicBezTo>
                      <a:pt x="1" y="287"/>
                      <a:pt x="2" y="287"/>
                      <a:pt x="2" y="284"/>
                    </a:cubicBezTo>
                    <a:cubicBezTo>
                      <a:pt x="2" y="281"/>
                      <a:pt x="4" y="281"/>
                      <a:pt x="4" y="278"/>
                    </a:cubicBezTo>
                    <a:cubicBezTo>
                      <a:pt x="4" y="275"/>
                      <a:pt x="2" y="275"/>
                      <a:pt x="2" y="272"/>
                    </a:cubicBezTo>
                    <a:cubicBezTo>
                      <a:pt x="2" y="269"/>
                      <a:pt x="3" y="269"/>
                      <a:pt x="3" y="266"/>
                    </a:cubicBezTo>
                    <a:cubicBezTo>
                      <a:pt x="3" y="263"/>
                      <a:pt x="2" y="263"/>
                      <a:pt x="2" y="260"/>
                    </a:cubicBezTo>
                    <a:cubicBezTo>
                      <a:pt x="2" y="257"/>
                      <a:pt x="5" y="257"/>
                      <a:pt x="5" y="255"/>
                    </a:cubicBezTo>
                    <a:cubicBezTo>
                      <a:pt x="5" y="252"/>
                      <a:pt x="4" y="252"/>
                      <a:pt x="4" y="249"/>
                    </a:cubicBezTo>
                    <a:cubicBezTo>
                      <a:pt x="4" y="246"/>
                      <a:pt x="2" y="246"/>
                      <a:pt x="2" y="243"/>
                    </a:cubicBezTo>
                    <a:cubicBezTo>
                      <a:pt x="2" y="240"/>
                      <a:pt x="1" y="240"/>
                      <a:pt x="1" y="237"/>
                    </a:cubicBezTo>
                    <a:cubicBezTo>
                      <a:pt x="1" y="234"/>
                      <a:pt x="3" y="234"/>
                      <a:pt x="3" y="231"/>
                    </a:cubicBezTo>
                    <a:cubicBezTo>
                      <a:pt x="3" y="228"/>
                      <a:pt x="4" y="228"/>
                      <a:pt x="4" y="225"/>
                    </a:cubicBezTo>
                    <a:cubicBezTo>
                      <a:pt x="4" y="222"/>
                      <a:pt x="2" y="222"/>
                      <a:pt x="2" y="219"/>
                    </a:cubicBezTo>
                    <a:cubicBezTo>
                      <a:pt x="2" y="216"/>
                      <a:pt x="5" y="216"/>
                      <a:pt x="5" y="214"/>
                    </a:cubicBezTo>
                    <a:cubicBezTo>
                      <a:pt x="5" y="211"/>
                      <a:pt x="3" y="211"/>
                      <a:pt x="3" y="208"/>
                    </a:cubicBezTo>
                    <a:cubicBezTo>
                      <a:pt x="3" y="205"/>
                      <a:pt x="4" y="205"/>
                      <a:pt x="4" y="202"/>
                    </a:cubicBezTo>
                    <a:cubicBezTo>
                      <a:pt x="4" y="199"/>
                      <a:pt x="4" y="199"/>
                      <a:pt x="4" y="196"/>
                    </a:cubicBezTo>
                    <a:cubicBezTo>
                      <a:pt x="4" y="193"/>
                      <a:pt x="4" y="193"/>
                      <a:pt x="4" y="190"/>
                    </a:cubicBezTo>
                    <a:cubicBezTo>
                      <a:pt x="4" y="187"/>
                      <a:pt x="3" y="187"/>
                      <a:pt x="3" y="184"/>
                    </a:cubicBezTo>
                    <a:cubicBezTo>
                      <a:pt x="3" y="181"/>
                      <a:pt x="3" y="181"/>
                      <a:pt x="3" y="178"/>
                    </a:cubicBezTo>
                    <a:cubicBezTo>
                      <a:pt x="3" y="175"/>
                      <a:pt x="3" y="175"/>
                      <a:pt x="3" y="173"/>
                    </a:cubicBezTo>
                    <a:cubicBezTo>
                      <a:pt x="3" y="170"/>
                      <a:pt x="4" y="170"/>
                      <a:pt x="4" y="167"/>
                    </a:cubicBezTo>
                    <a:cubicBezTo>
                      <a:pt x="4" y="164"/>
                      <a:pt x="2" y="164"/>
                      <a:pt x="2" y="161"/>
                    </a:cubicBezTo>
                    <a:cubicBezTo>
                      <a:pt x="2" y="158"/>
                      <a:pt x="5" y="158"/>
                      <a:pt x="5" y="155"/>
                    </a:cubicBezTo>
                    <a:cubicBezTo>
                      <a:pt x="5" y="152"/>
                      <a:pt x="4" y="152"/>
                      <a:pt x="4" y="149"/>
                    </a:cubicBezTo>
                    <a:cubicBezTo>
                      <a:pt x="4" y="146"/>
                      <a:pt x="3" y="146"/>
                      <a:pt x="3" y="143"/>
                    </a:cubicBezTo>
                    <a:cubicBezTo>
                      <a:pt x="3" y="140"/>
                      <a:pt x="5" y="140"/>
                      <a:pt x="5" y="137"/>
                    </a:cubicBezTo>
                    <a:cubicBezTo>
                      <a:pt x="5" y="135"/>
                      <a:pt x="4" y="135"/>
                      <a:pt x="4" y="132"/>
                    </a:cubicBezTo>
                    <a:cubicBezTo>
                      <a:pt x="4" y="129"/>
                      <a:pt x="3" y="129"/>
                      <a:pt x="3" y="126"/>
                    </a:cubicBezTo>
                    <a:cubicBezTo>
                      <a:pt x="3" y="123"/>
                      <a:pt x="2" y="123"/>
                      <a:pt x="2" y="120"/>
                    </a:cubicBezTo>
                    <a:cubicBezTo>
                      <a:pt x="2" y="117"/>
                      <a:pt x="1" y="117"/>
                      <a:pt x="1" y="114"/>
                    </a:cubicBezTo>
                    <a:cubicBezTo>
                      <a:pt x="1" y="111"/>
                      <a:pt x="3" y="111"/>
                      <a:pt x="3" y="108"/>
                    </a:cubicBezTo>
                    <a:cubicBezTo>
                      <a:pt x="3" y="105"/>
                      <a:pt x="2" y="105"/>
                      <a:pt x="2" y="102"/>
                    </a:cubicBezTo>
                    <a:cubicBezTo>
                      <a:pt x="2" y="99"/>
                      <a:pt x="4" y="99"/>
                      <a:pt x="4" y="96"/>
                    </a:cubicBezTo>
                    <a:cubicBezTo>
                      <a:pt x="4" y="93"/>
                      <a:pt x="1" y="93"/>
                      <a:pt x="1" y="91"/>
                    </a:cubicBezTo>
                    <a:cubicBezTo>
                      <a:pt x="1" y="88"/>
                      <a:pt x="5" y="88"/>
                      <a:pt x="5" y="85"/>
                    </a:cubicBezTo>
                    <a:cubicBezTo>
                      <a:pt x="5" y="82"/>
                      <a:pt x="3" y="82"/>
                      <a:pt x="3" y="79"/>
                    </a:cubicBezTo>
                    <a:cubicBezTo>
                      <a:pt x="3" y="76"/>
                      <a:pt x="4" y="76"/>
                      <a:pt x="4" y="73"/>
                    </a:cubicBezTo>
                    <a:cubicBezTo>
                      <a:pt x="4" y="70"/>
                      <a:pt x="3" y="70"/>
                      <a:pt x="3" y="67"/>
                    </a:cubicBezTo>
                    <a:cubicBezTo>
                      <a:pt x="3" y="64"/>
                      <a:pt x="2" y="64"/>
                      <a:pt x="2" y="61"/>
                    </a:cubicBezTo>
                    <a:cubicBezTo>
                      <a:pt x="2" y="58"/>
                      <a:pt x="1" y="58"/>
                      <a:pt x="1" y="55"/>
                    </a:cubicBezTo>
                    <a:cubicBezTo>
                      <a:pt x="1" y="52"/>
                      <a:pt x="3" y="52"/>
                      <a:pt x="3" y="49"/>
                    </a:cubicBezTo>
                    <a:cubicBezTo>
                      <a:pt x="3" y="47"/>
                      <a:pt x="3" y="47"/>
                      <a:pt x="3" y="44"/>
                    </a:cubicBezTo>
                    <a:cubicBezTo>
                      <a:pt x="3" y="41"/>
                      <a:pt x="3" y="41"/>
                      <a:pt x="3" y="38"/>
                    </a:cubicBezTo>
                    <a:cubicBezTo>
                      <a:pt x="3" y="35"/>
                      <a:pt x="4" y="35"/>
                      <a:pt x="4" y="32"/>
                    </a:cubicBezTo>
                    <a:cubicBezTo>
                      <a:pt x="4" y="29"/>
                      <a:pt x="3" y="29"/>
                      <a:pt x="3" y="26"/>
                    </a:cubicBezTo>
                    <a:cubicBezTo>
                      <a:pt x="3" y="23"/>
                      <a:pt x="4" y="23"/>
                      <a:pt x="4" y="20"/>
                    </a:cubicBezTo>
                    <a:cubicBezTo>
                      <a:pt x="4" y="17"/>
                      <a:pt x="2" y="17"/>
                      <a:pt x="2" y="14"/>
                    </a:cubicBezTo>
                    <a:cubicBezTo>
                      <a:pt x="2" y="11"/>
                      <a:pt x="2" y="11"/>
                      <a:pt x="2" y="8"/>
                    </a:cubicBezTo>
                    <a:cubicBezTo>
                      <a:pt x="2" y="5"/>
                      <a:pt x="0" y="4"/>
                      <a:pt x="3" y="2"/>
                    </a:cubicBezTo>
                    <a:cubicBezTo>
                      <a:pt x="5" y="0"/>
                      <a:pt x="6" y="2"/>
                      <a:pt x="9" y="2"/>
                    </a:cubicBezTo>
                    <a:cubicBezTo>
                      <a:pt x="12" y="2"/>
                      <a:pt x="12" y="4"/>
                      <a:pt x="15" y="4"/>
                    </a:cubicBezTo>
                    <a:cubicBezTo>
                      <a:pt x="18" y="4"/>
                      <a:pt x="18" y="3"/>
                      <a:pt x="20" y="3"/>
                    </a:cubicBezTo>
                    <a:cubicBezTo>
                      <a:pt x="23" y="3"/>
                      <a:pt x="23" y="0"/>
                      <a:pt x="26" y="0"/>
                    </a:cubicBezTo>
                    <a:cubicBezTo>
                      <a:pt x="29" y="0"/>
                      <a:pt x="29" y="0"/>
                      <a:pt x="32" y="0"/>
                    </a:cubicBezTo>
                    <a:cubicBezTo>
                      <a:pt x="35" y="0"/>
                      <a:pt x="35" y="1"/>
                      <a:pt x="38" y="1"/>
                    </a:cubicBezTo>
                    <a:cubicBezTo>
                      <a:pt x="41" y="1"/>
                      <a:pt x="41" y="1"/>
                      <a:pt x="44" y="1"/>
                    </a:cubicBezTo>
                    <a:cubicBezTo>
                      <a:pt x="47" y="1"/>
                      <a:pt x="47" y="0"/>
                      <a:pt x="50" y="0"/>
                    </a:cubicBezTo>
                    <a:cubicBezTo>
                      <a:pt x="53" y="0"/>
                      <a:pt x="53" y="1"/>
                      <a:pt x="56" y="1"/>
                    </a:cubicBezTo>
                    <a:cubicBezTo>
                      <a:pt x="59" y="1"/>
                      <a:pt x="59" y="3"/>
                      <a:pt x="62" y="3"/>
                    </a:cubicBezTo>
                    <a:cubicBezTo>
                      <a:pt x="65" y="3"/>
                      <a:pt x="65" y="3"/>
                      <a:pt x="68" y="3"/>
                    </a:cubicBezTo>
                    <a:cubicBezTo>
                      <a:pt x="70" y="3"/>
                      <a:pt x="70" y="2"/>
                      <a:pt x="73" y="2"/>
                    </a:cubicBezTo>
                    <a:cubicBezTo>
                      <a:pt x="76" y="2"/>
                      <a:pt x="76" y="5"/>
                      <a:pt x="79" y="5"/>
                    </a:cubicBezTo>
                    <a:cubicBezTo>
                      <a:pt x="82" y="5"/>
                      <a:pt x="82" y="2"/>
                      <a:pt x="85" y="2"/>
                    </a:cubicBezTo>
                    <a:cubicBezTo>
                      <a:pt x="88" y="2"/>
                      <a:pt x="88" y="1"/>
                      <a:pt x="91" y="1"/>
                    </a:cubicBezTo>
                    <a:cubicBezTo>
                      <a:pt x="94" y="1"/>
                      <a:pt x="94" y="2"/>
                      <a:pt x="97" y="2"/>
                    </a:cubicBezTo>
                    <a:cubicBezTo>
                      <a:pt x="100" y="2"/>
                      <a:pt x="100" y="4"/>
                      <a:pt x="103" y="4"/>
                    </a:cubicBezTo>
                    <a:cubicBezTo>
                      <a:pt x="106" y="4"/>
                      <a:pt x="106" y="0"/>
                      <a:pt x="109" y="0"/>
                    </a:cubicBezTo>
                    <a:cubicBezTo>
                      <a:pt x="112" y="0"/>
                      <a:pt x="112" y="4"/>
                      <a:pt x="115" y="4"/>
                    </a:cubicBezTo>
                    <a:cubicBezTo>
                      <a:pt x="118" y="4"/>
                      <a:pt x="118" y="2"/>
                      <a:pt x="120" y="2"/>
                    </a:cubicBezTo>
                    <a:cubicBezTo>
                      <a:pt x="123" y="2"/>
                      <a:pt x="123" y="3"/>
                      <a:pt x="126" y="3"/>
                    </a:cubicBezTo>
                    <a:cubicBezTo>
                      <a:pt x="129" y="3"/>
                      <a:pt x="129" y="4"/>
                      <a:pt x="132" y="4"/>
                    </a:cubicBezTo>
                    <a:cubicBezTo>
                      <a:pt x="135" y="4"/>
                      <a:pt x="135" y="1"/>
                      <a:pt x="138" y="1"/>
                    </a:cubicBezTo>
                    <a:cubicBezTo>
                      <a:pt x="141" y="1"/>
                      <a:pt x="141" y="1"/>
                      <a:pt x="144" y="1"/>
                    </a:cubicBezTo>
                    <a:cubicBezTo>
                      <a:pt x="147" y="1"/>
                      <a:pt x="147" y="1"/>
                      <a:pt x="150" y="1"/>
                    </a:cubicBezTo>
                    <a:cubicBezTo>
                      <a:pt x="153" y="1"/>
                      <a:pt x="153" y="2"/>
                      <a:pt x="156" y="2"/>
                    </a:cubicBezTo>
                    <a:cubicBezTo>
                      <a:pt x="159" y="2"/>
                      <a:pt x="159" y="4"/>
                      <a:pt x="162" y="4"/>
                    </a:cubicBezTo>
                    <a:cubicBezTo>
                      <a:pt x="165" y="4"/>
                      <a:pt x="165" y="1"/>
                      <a:pt x="167" y="1"/>
                    </a:cubicBezTo>
                    <a:cubicBezTo>
                      <a:pt x="170" y="1"/>
                      <a:pt x="170" y="2"/>
                      <a:pt x="173" y="2"/>
                    </a:cubicBezTo>
                    <a:cubicBezTo>
                      <a:pt x="176" y="2"/>
                      <a:pt x="176" y="4"/>
                      <a:pt x="179" y="4"/>
                    </a:cubicBezTo>
                    <a:cubicBezTo>
                      <a:pt x="182" y="4"/>
                      <a:pt x="182" y="4"/>
                      <a:pt x="185" y="4"/>
                    </a:cubicBezTo>
                    <a:cubicBezTo>
                      <a:pt x="188" y="4"/>
                      <a:pt x="188" y="4"/>
                      <a:pt x="191" y="4"/>
                    </a:cubicBezTo>
                    <a:cubicBezTo>
                      <a:pt x="194" y="4"/>
                      <a:pt x="194" y="1"/>
                      <a:pt x="197" y="1"/>
                    </a:cubicBezTo>
                    <a:cubicBezTo>
                      <a:pt x="200" y="1"/>
                      <a:pt x="200" y="4"/>
                      <a:pt x="203" y="4"/>
                    </a:cubicBezTo>
                    <a:cubicBezTo>
                      <a:pt x="206" y="4"/>
                      <a:pt x="206" y="1"/>
                      <a:pt x="209" y="1"/>
                    </a:cubicBezTo>
                    <a:cubicBezTo>
                      <a:pt x="212" y="1"/>
                      <a:pt x="212" y="3"/>
                      <a:pt x="215" y="3"/>
                    </a:cubicBezTo>
                    <a:cubicBezTo>
                      <a:pt x="218" y="3"/>
                      <a:pt x="218" y="4"/>
                      <a:pt x="220" y="4"/>
                    </a:cubicBezTo>
                    <a:cubicBezTo>
                      <a:pt x="223" y="4"/>
                      <a:pt x="223" y="4"/>
                      <a:pt x="226" y="4"/>
                    </a:cubicBezTo>
                    <a:cubicBezTo>
                      <a:pt x="229" y="4"/>
                      <a:pt x="229" y="3"/>
                      <a:pt x="232" y="3"/>
                    </a:cubicBezTo>
                    <a:cubicBezTo>
                      <a:pt x="235" y="3"/>
                      <a:pt x="235" y="5"/>
                      <a:pt x="238" y="5"/>
                    </a:cubicBezTo>
                    <a:cubicBezTo>
                      <a:pt x="241" y="5"/>
                      <a:pt x="241" y="4"/>
                      <a:pt x="244" y="4"/>
                    </a:cubicBezTo>
                    <a:cubicBezTo>
                      <a:pt x="247" y="4"/>
                      <a:pt x="247" y="1"/>
                      <a:pt x="250" y="1"/>
                    </a:cubicBezTo>
                    <a:cubicBezTo>
                      <a:pt x="253" y="1"/>
                      <a:pt x="253" y="2"/>
                      <a:pt x="256" y="2"/>
                    </a:cubicBezTo>
                    <a:cubicBezTo>
                      <a:pt x="259" y="2"/>
                      <a:pt x="259" y="0"/>
                      <a:pt x="262" y="0"/>
                    </a:cubicBezTo>
                    <a:cubicBezTo>
                      <a:pt x="265" y="0"/>
                      <a:pt x="265" y="3"/>
                      <a:pt x="268" y="3"/>
                    </a:cubicBezTo>
                    <a:cubicBezTo>
                      <a:pt x="271" y="3"/>
                      <a:pt x="271" y="4"/>
                      <a:pt x="273" y="4"/>
                    </a:cubicBezTo>
                    <a:cubicBezTo>
                      <a:pt x="276" y="4"/>
                      <a:pt x="276" y="4"/>
                      <a:pt x="279" y="4"/>
                    </a:cubicBezTo>
                    <a:cubicBezTo>
                      <a:pt x="282" y="4"/>
                      <a:pt x="282" y="3"/>
                      <a:pt x="285" y="3"/>
                    </a:cubicBezTo>
                    <a:cubicBezTo>
                      <a:pt x="288" y="3"/>
                      <a:pt x="288" y="2"/>
                      <a:pt x="291" y="2"/>
                    </a:cubicBezTo>
                    <a:cubicBezTo>
                      <a:pt x="294" y="2"/>
                      <a:pt x="294" y="5"/>
                      <a:pt x="297" y="5"/>
                    </a:cubicBezTo>
                    <a:cubicBezTo>
                      <a:pt x="300" y="5"/>
                      <a:pt x="300" y="3"/>
                      <a:pt x="303" y="3"/>
                    </a:cubicBezTo>
                    <a:cubicBezTo>
                      <a:pt x="306" y="3"/>
                      <a:pt x="306" y="4"/>
                      <a:pt x="309" y="4"/>
                    </a:cubicBezTo>
                    <a:cubicBezTo>
                      <a:pt x="312" y="4"/>
                      <a:pt x="312" y="2"/>
                      <a:pt x="315" y="2"/>
                    </a:cubicBezTo>
                    <a:cubicBezTo>
                      <a:pt x="318" y="2"/>
                      <a:pt x="318" y="4"/>
                      <a:pt x="321" y="4"/>
                    </a:cubicBezTo>
                    <a:cubicBezTo>
                      <a:pt x="324" y="4"/>
                      <a:pt x="324" y="1"/>
                      <a:pt x="326" y="1"/>
                    </a:cubicBezTo>
                    <a:cubicBezTo>
                      <a:pt x="329" y="1"/>
                      <a:pt x="329" y="1"/>
                      <a:pt x="332" y="1"/>
                    </a:cubicBezTo>
                    <a:cubicBezTo>
                      <a:pt x="335" y="1"/>
                      <a:pt x="335" y="2"/>
                      <a:pt x="338" y="2"/>
                    </a:cubicBezTo>
                    <a:cubicBezTo>
                      <a:pt x="341" y="2"/>
                      <a:pt x="341" y="0"/>
                      <a:pt x="344" y="0"/>
                    </a:cubicBezTo>
                    <a:cubicBezTo>
                      <a:pt x="347" y="0"/>
                      <a:pt x="347" y="2"/>
                      <a:pt x="350" y="2"/>
                    </a:cubicBezTo>
                    <a:cubicBezTo>
                      <a:pt x="353" y="2"/>
                      <a:pt x="353" y="1"/>
                      <a:pt x="356" y="1"/>
                    </a:cubicBezTo>
                    <a:cubicBezTo>
                      <a:pt x="359" y="1"/>
                      <a:pt x="359" y="4"/>
                      <a:pt x="362" y="4"/>
                    </a:cubicBezTo>
                    <a:cubicBezTo>
                      <a:pt x="365" y="4"/>
                      <a:pt x="365" y="3"/>
                      <a:pt x="368" y="3"/>
                    </a:cubicBezTo>
                    <a:cubicBezTo>
                      <a:pt x="371" y="3"/>
                      <a:pt x="371" y="3"/>
                      <a:pt x="374" y="3"/>
                    </a:cubicBezTo>
                    <a:cubicBezTo>
                      <a:pt x="377" y="3"/>
                      <a:pt x="377" y="3"/>
                      <a:pt x="379" y="3"/>
                    </a:cubicBezTo>
                    <a:cubicBezTo>
                      <a:pt x="382" y="3"/>
                      <a:pt x="382" y="2"/>
                      <a:pt x="385" y="2"/>
                    </a:cubicBezTo>
                    <a:cubicBezTo>
                      <a:pt x="388" y="2"/>
                      <a:pt x="388" y="3"/>
                      <a:pt x="391" y="3"/>
                    </a:cubicBezTo>
                    <a:cubicBezTo>
                      <a:pt x="394" y="3"/>
                      <a:pt x="394" y="3"/>
                      <a:pt x="397" y="3"/>
                    </a:cubicBezTo>
                    <a:cubicBezTo>
                      <a:pt x="400" y="3"/>
                      <a:pt x="400" y="1"/>
                      <a:pt x="403" y="1"/>
                    </a:cubicBezTo>
                    <a:cubicBezTo>
                      <a:pt x="406" y="1"/>
                      <a:pt x="406" y="3"/>
                      <a:pt x="409" y="3"/>
                    </a:cubicBezTo>
                    <a:cubicBezTo>
                      <a:pt x="412" y="3"/>
                      <a:pt x="412" y="2"/>
                      <a:pt x="415" y="2"/>
                    </a:cubicBezTo>
                    <a:cubicBezTo>
                      <a:pt x="418" y="2"/>
                      <a:pt x="418" y="2"/>
                      <a:pt x="421" y="2"/>
                    </a:cubicBezTo>
                    <a:cubicBezTo>
                      <a:pt x="424" y="2"/>
                      <a:pt x="424" y="1"/>
                      <a:pt x="427" y="1"/>
                    </a:cubicBezTo>
                    <a:cubicBezTo>
                      <a:pt x="430" y="1"/>
                      <a:pt x="430" y="1"/>
                      <a:pt x="432" y="1"/>
                    </a:cubicBezTo>
                    <a:cubicBezTo>
                      <a:pt x="435" y="1"/>
                      <a:pt x="435" y="4"/>
                      <a:pt x="438" y="4"/>
                    </a:cubicBezTo>
                    <a:cubicBezTo>
                      <a:pt x="441" y="4"/>
                      <a:pt x="441" y="1"/>
                      <a:pt x="444" y="1"/>
                    </a:cubicBezTo>
                    <a:cubicBezTo>
                      <a:pt x="447" y="1"/>
                      <a:pt x="447" y="1"/>
                      <a:pt x="450" y="1"/>
                    </a:cubicBezTo>
                    <a:cubicBezTo>
                      <a:pt x="453" y="1"/>
                      <a:pt x="453" y="4"/>
                      <a:pt x="456" y="4"/>
                    </a:cubicBezTo>
                    <a:cubicBezTo>
                      <a:pt x="459" y="4"/>
                      <a:pt x="459" y="3"/>
                      <a:pt x="462" y="3"/>
                    </a:cubicBezTo>
                    <a:cubicBezTo>
                      <a:pt x="465" y="3"/>
                      <a:pt x="465" y="4"/>
                      <a:pt x="468" y="4"/>
                    </a:cubicBezTo>
                    <a:cubicBezTo>
                      <a:pt x="471" y="4"/>
                      <a:pt x="471" y="5"/>
                      <a:pt x="474" y="5"/>
                    </a:cubicBezTo>
                    <a:cubicBezTo>
                      <a:pt x="477" y="5"/>
                      <a:pt x="477" y="1"/>
                      <a:pt x="480" y="1"/>
                    </a:cubicBezTo>
                    <a:cubicBezTo>
                      <a:pt x="483" y="1"/>
                      <a:pt x="483" y="2"/>
                      <a:pt x="486" y="2"/>
                    </a:cubicBezTo>
                    <a:cubicBezTo>
                      <a:pt x="488" y="2"/>
                      <a:pt x="488" y="3"/>
                      <a:pt x="491" y="3"/>
                    </a:cubicBezTo>
                    <a:cubicBezTo>
                      <a:pt x="494" y="3"/>
                      <a:pt x="494" y="4"/>
                      <a:pt x="497" y="4"/>
                    </a:cubicBezTo>
                    <a:cubicBezTo>
                      <a:pt x="500" y="4"/>
                      <a:pt x="500" y="4"/>
                      <a:pt x="503" y="4"/>
                    </a:cubicBezTo>
                    <a:cubicBezTo>
                      <a:pt x="506" y="4"/>
                      <a:pt x="506" y="4"/>
                      <a:pt x="509" y="4"/>
                    </a:cubicBezTo>
                    <a:cubicBezTo>
                      <a:pt x="512" y="4"/>
                      <a:pt x="512" y="4"/>
                      <a:pt x="515" y="4"/>
                    </a:cubicBezTo>
                    <a:cubicBezTo>
                      <a:pt x="518" y="4"/>
                      <a:pt x="518" y="1"/>
                      <a:pt x="521" y="1"/>
                    </a:cubicBezTo>
                    <a:cubicBezTo>
                      <a:pt x="524" y="1"/>
                      <a:pt x="524" y="1"/>
                      <a:pt x="527" y="1"/>
                    </a:cubicBezTo>
                    <a:cubicBezTo>
                      <a:pt x="530" y="1"/>
                      <a:pt x="530" y="4"/>
                      <a:pt x="533" y="4"/>
                    </a:cubicBezTo>
                    <a:cubicBezTo>
                      <a:pt x="536" y="4"/>
                      <a:pt x="536" y="1"/>
                      <a:pt x="539" y="1"/>
                    </a:cubicBezTo>
                    <a:cubicBezTo>
                      <a:pt x="542" y="1"/>
                      <a:pt x="542" y="4"/>
                      <a:pt x="545" y="4"/>
                    </a:cubicBezTo>
                    <a:cubicBezTo>
                      <a:pt x="548" y="4"/>
                      <a:pt x="548" y="1"/>
                      <a:pt x="550" y="1"/>
                    </a:cubicBezTo>
                    <a:cubicBezTo>
                      <a:pt x="553" y="1"/>
                      <a:pt x="553" y="3"/>
                      <a:pt x="556" y="3"/>
                    </a:cubicBezTo>
                    <a:cubicBezTo>
                      <a:pt x="559" y="3"/>
                      <a:pt x="559" y="2"/>
                      <a:pt x="562" y="2"/>
                    </a:cubicBezTo>
                    <a:cubicBezTo>
                      <a:pt x="565" y="2"/>
                      <a:pt x="565" y="1"/>
                      <a:pt x="568" y="1"/>
                    </a:cubicBezTo>
                    <a:cubicBezTo>
                      <a:pt x="571" y="1"/>
                      <a:pt x="571" y="2"/>
                      <a:pt x="574" y="2"/>
                    </a:cubicBezTo>
                    <a:cubicBezTo>
                      <a:pt x="577" y="2"/>
                      <a:pt x="577" y="0"/>
                      <a:pt x="580" y="0"/>
                    </a:cubicBezTo>
                    <a:cubicBezTo>
                      <a:pt x="583" y="0"/>
                      <a:pt x="583" y="3"/>
                      <a:pt x="586" y="3"/>
                    </a:cubicBezTo>
                    <a:cubicBezTo>
                      <a:pt x="589" y="3"/>
                      <a:pt x="589" y="1"/>
                      <a:pt x="591" y="3"/>
                    </a:cubicBezTo>
                    <a:cubicBezTo>
                      <a:pt x="594" y="5"/>
                      <a:pt x="592" y="5"/>
                      <a:pt x="592" y="8"/>
                    </a:cubicBezTo>
                    <a:cubicBezTo>
                      <a:pt x="592" y="11"/>
                      <a:pt x="592" y="11"/>
                      <a:pt x="592" y="14"/>
                    </a:cubicBezTo>
                    <a:cubicBezTo>
                      <a:pt x="592" y="17"/>
                      <a:pt x="590" y="17"/>
                      <a:pt x="590" y="20"/>
                    </a:cubicBezTo>
                    <a:cubicBezTo>
                      <a:pt x="590" y="23"/>
                      <a:pt x="591" y="23"/>
                      <a:pt x="591" y="26"/>
                    </a:cubicBezTo>
                    <a:cubicBezTo>
                      <a:pt x="591" y="29"/>
                      <a:pt x="591" y="29"/>
                      <a:pt x="591" y="32"/>
                    </a:cubicBezTo>
                    <a:cubicBezTo>
                      <a:pt x="591" y="35"/>
                      <a:pt x="593" y="35"/>
                      <a:pt x="593" y="37"/>
                    </a:cubicBezTo>
                    <a:cubicBezTo>
                      <a:pt x="593" y="40"/>
                      <a:pt x="592" y="40"/>
                      <a:pt x="592" y="43"/>
                    </a:cubicBezTo>
                    <a:cubicBezTo>
                      <a:pt x="592" y="46"/>
                      <a:pt x="590" y="46"/>
                      <a:pt x="590" y="49"/>
                    </a:cubicBezTo>
                    <a:cubicBezTo>
                      <a:pt x="590" y="52"/>
                      <a:pt x="593" y="52"/>
                      <a:pt x="593" y="55"/>
                    </a:cubicBezTo>
                    <a:cubicBezTo>
                      <a:pt x="593" y="58"/>
                      <a:pt x="591" y="58"/>
                      <a:pt x="591" y="61"/>
                    </a:cubicBezTo>
                    <a:cubicBezTo>
                      <a:pt x="591" y="64"/>
                      <a:pt x="590" y="64"/>
                      <a:pt x="590" y="67"/>
                    </a:cubicBezTo>
                    <a:cubicBezTo>
                      <a:pt x="590" y="70"/>
                      <a:pt x="592" y="70"/>
                      <a:pt x="592" y="73"/>
                    </a:cubicBezTo>
                    <a:cubicBezTo>
                      <a:pt x="592" y="75"/>
                      <a:pt x="593" y="75"/>
                      <a:pt x="593" y="78"/>
                    </a:cubicBezTo>
                    <a:cubicBezTo>
                      <a:pt x="593" y="81"/>
                      <a:pt x="593" y="81"/>
                      <a:pt x="593" y="84"/>
                    </a:cubicBezTo>
                    <a:cubicBezTo>
                      <a:pt x="593" y="87"/>
                      <a:pt x="593" y="87"/>
                      <a:pt x="593" y="90"/>
                    </a:cubicBezTo>
                    <a:cubicBezTo>
                      <a:pt x="593" y="93"/>
                      <a:pt x="594" y="93"/>
                      <a:pt x="594" y="96"/>
                    </a:cubicBezTo>
                    <a:cubicBezTo>
                      <a:pt x="594" y="99"/>
                      <a:pt x="592" y="99"/>
                      <a:pt x="592" y="102"/>
                    </a:cubicBezTo>
                    <a:cubicBezTo>
                      <a:pt x="592" y="105"/>
                      <a:pt x="591" y="105"/>
                      <a:pt x="591" y="108"/>
                    </a:cubicBezTo>
                    <a:cubicBezTo>
                      <a:pt x="591" y="111"/>
                      <a:pt x="594" y="111"/>
                      <a:pt x="594" y="113"/>
                    </a:cubicBezTo>
                    <a:cubicBezTo>
                      <a:pt x="594" y="116"/>
                      <a:pt x="590" y="116"/>
                      <a:pt x="590" y="119"/>
                    </a:cubicBezTo>
                    <a:cubicBezTo>
                      <a:pt x="590" y="122"/>
                      <a:pt x="593" y="122"/>
                      <a:pt x="593" y="125"/>
                    </a:cubicBezTo>
                    <a:cubicBezTo>
                      <a:pt x="593" y="128"/>
                      <a:pt x="593" y="128"/>
                      <a:pt x="593" y="131"/>
                    </a:cubicBezTo>
                    <a:cubicBezTo>
                      <a:pt x="593" y="134"/>
                      <a:pt x="593" y="134"/>
                      <a:pt x="593" y="137"/>
                    </a:cubicBezTo>
                    <a:cubicBezTo>
                      <a:pt x="593" y="140"/>
                      <a:pt x="590" y="140"/>
                      <a:pt x="590" y="143"/>
                    </a:cubicBezTo>
                    <a:cubicBezTo>
                      <a:pt x="590" y="146"/>
                      <a:pt x="594" y="146"/>
                      <a:pt x="594" y="149"/>
                    </a:cubicBezTo>
                    <a:cubicBezTo>
                      <a:pt x="594" y="152"/>
                      <a:pt x="590" y="152"/>
                      <a:pt x="590" y="154"/>
                    </a:cubicBezTo>
                    <a:cubicBezTo>
                      <a:pt x="590" y="157"/>
                      <a:pt x="593" y="157"/>
                      <a:pt x="593" y="160"/>
                    </a:cubicBezTo>
                    <a:cubicBezTo>
                      <a:pt x="593" y="163"/>
                      <a:pt x="593" y="163"/>
                      <a:pt x="593" y="166"/>
                    </a:cubicBezTo>
                    <a:cubicBezTo>
                      <a:pt x="593" y="169"/>
                      <a:pt x="590" y="169"/>
                      <a:pt x="590" y="172"/>
                    </a:cubicBezTo>
                    <a:cubicBezTo>
                      <a:pt x="590" y="175"/>
                      <a:pt x="591" y="175"/>
                      <a:pt x="591" y="178"/>
                    </a:cubicBezTo>
                    <a:cubicBezTo>
                      <a:pt x="591" y="181"/>
                      <a:pt x="593" y="181"/>
                      <a:pt x="593" y="184"/>
                    </a:cubicBezTo>
                    <a:cubicBezTo>
                      <a:pt x="593" y="187"/>
                      <a:pt x="590" y="187"/>
                      <a:pt x="590" y="190"/>
                    </a:cubicBezTo>
                    <a:cubicBezTo>
                      <a:pt x="590" y="192"/>
                      <a:pt x="591" y="192"/>
                      <a:pt x="591" y="195"/>
                    </a:cubicBezTo>
                    <a:cubicBezTo>
                      <a:pt x="591" y="198"/>
                      <a:pt x="590" y="198"/>
                      <a:pt x="590" y="201"/>
                    </a:cubicBezTo>
                    <a:cubicBezTo>
                      <a:pt x="590" y="204"/>
                      <a:pt x="592" y="204"/>
                      <a:pt x="592" y="207"/>
                    </a:cubicBezTo>
                    <a:cubicBezTo>
                      <a:pt x="592" y="210"/>
                      <a:pt x="592" y="210"/>
                      <a:pt x="592" y="213"/>
                    </a:cubicBezTo>
                    <a:cubicBezTo>
                      <a:pt x="592" y="216"/>
                      <a:pt x="594" y="216"/>
                      <a:pt x="594" y="219"/>
                    </a:cubicBezTo>
                    <a:cubicBezTo>
                      <a:pt x="594" y="222"/>
                      <a:pt x="592" y="222"/>
                      <a:pt x="592" y="225"/>
                    </a:cubicBezTo>
                    <a:cubicBezTo>
                      <a:pt x="592" y="228"/>
                      <a:pt x="593" y="228"/>
                      <a:pt x="593" y="231"/>
                    </a:cubicBezTo>
                    <a:cubicBezTo>
                      <a:pt x="593" y="233"/>
                      <a:pt x="593" y="233"/>
                      <a:pt x="593" y="236"/>
                    </a:cubicBezTo>
                    <a:cubicBezTo>
                      <a:pt x="593" y="239"/>
                      <a:pt x="592" y="239"/>
                      <a:pt x="592" y="242"/>
                    </a:cubicBezTo>
                    <a:cubicBezTo>
                      <a:pt x="592" y="245"/>
                      <a:pt x="593" y="245"/>
                      <a:pt x="593" y="248"/>
                    </a:cubicBezTo>
                    <a:cubicBezTo>
                      <a:pt x="593" y="251"/>
                      <a:pt x="591" y="251"/>
                      <a:pt x="591" y="254"/>
                    </a:cubicBezTo>
                    <a:cubicBezTo>
                      <a:pt x="591" y="257"/>
                      <a:pt x="594" y="257"/>
                      <a:pt x="594" y="260"/>
                    </a:cubicBezTo>
                    <a:cubicBezTo>
                      <a:pt x="594" y="263"/>
                      <a:pt x="591" y="263"/>
                      <a:pt x="591" y="266"/>
                    </a:cubicBezTo>
                    <a:cubicBezTo>
                      <a:pt x="591" y="269"/>
                      <a:pt x="590" y="269"/>
                      <a:pt x="590" y="272"/>
                    </a:cubicBezTo>
                    <a:cubicBezTo>
                      <a:pt x="590" y="274"/>
                      <a:pt x="590" y="274"/>
                      <a:pt x="590" y="277"/>
                    </a:cubicBezTo>
                    <a:cubicBezTo>
                      <a:pt x="590" y="280"/>
                      <a:pt x="594" y="280"/>
                      <a:pt x="594" y="283"/>
                    </a:cubicBezTo>
                    <a:cubicBezTo>
                      <a:pt x="594" y="286"/>
                      <a:pt x="593" y="286"/>
                      <a:pt x="593" y="289"/>
                    </a:cubicBezTo>
                    <a:cubicBezTo>
                      <a:pt x="593" y="292"/>
                      <a:pt x="594" y="292"/>
                      <a:pt x="594" y="295"/>
                    </a:cubicBezTo>
                    <a:cubicBezTo>
                      <a:pt x="594" y="298"/>
                      <a:pt x="593" y="298"/>
                      <a:pt x="593" y="301"/>
                    </a:cubicBezTo>
                    <a:cubicBezTo>
                      <a:pt x="593" y="304"/>
                      <a:pt x="594" y="304"/>
                      <a:pt x="594" y="307"/>
                    </a:cubicBezTo>
                    <a:cubicBezTo>
                      <a:pt x="594" y="310"/>
                      <a:pt x="590" y="310"/>
                      <a:pt x="590" y="313"/>
                    </a:cubicBezTo>
                    <a:cubicBezTo>
                      <a:pt x="590" y="315"/>
                      <a:pt x="594" y="315"/>
                      <a:pt x="594" y="318"/>
                    </a:cubicBezTo>
                    <a:cubicBezTo>
                      <a:pt x="594" y="321"/>
                      <a:pt x="593" y="321"/>
                      <a:pt x="593" y="324"/>
                    </a:cubicBezTo>
                    <a:cubicBezTo>
                      <a:pt x="593" y="327"/>
                      <a:pt x="594" y="327"/>
                      <a:pt x="594" y="330"/>
                    </a:cubicBezTo>
                    <a:cubicBezTo>
                      <a:pt x="594" y="333"/>
                      <a:pt x="590" y="333"/>
                      <a:pt x="590" y="336"/>
                    </a:cubicBezTo>
                    <a:cubicBezTo>
                      <a:pt x="590" y="339"/>
                      <a:pt x="591" y="339"/>
                      <a:pt x="591" y="342"/>
                    </a:cubicBezTo>
                    <a:cubicBezTo>
                      <a:pt x="591" y="345"/>
                      <a:pt x="590" y="345"/>
                      <a:pt x="590" y="348"/>
                    </a:cubicBezTo>
                    <a:cubicBezTo>
                      <a:pt x="590" y="351"/>
                      <a:pt x="590" y="351"/>
                      <a:pt x="590" y="353"/>
                    </a:cubicBezTo>
                    <a:cubicBezTo>
                      <a:pt x="590" y="356"/>
                      <a:pt x="592" y="356"/>
                      <a:pt x="592" y="359"/>
                    </a:cubicBezTo>
                    <a:cubicBezTo>
                      <a:pt x="592" y="362"/>
                      <a:pt x="590" y="362"/>
                      <a:pt x="590" y="365"/>
                    </a:cubicBezTo>
                    <a:cubicBezTo>
                      <a:pt x="590" y="368"/>
                      <a:pt x="591" y="368"/>
                      <a:pt x="591" y="371"/>
                    </a:cubicBezTo>
                    <a:cubicBezTo>
                      <a:pt x="591" y="374"/>
                      <a:pt x="594" y="374"/>
                      <a:pt x="594" y="377"/>
                    </a:cubicBezTo>
                    <a:cubicBezTo>
                      <a:pt x="594" y="380"/>
                      <a:pt x="594" y="380"/>
                      <a:pt x="594" y="383"/>
                    </a:cubicBezTo>
                    <a:cubicBezTo>
                      <a:pt x="594" y="386"/>
                      <a:pt x="594" y="386"/>
                      <a:pt x="594" y="389"/>
                    </a:cubicBezTo>
                    <a:cubicBezTo>
                      <a:pt x="594" y="392"/>
                      <a:pt x="591" y="392"/>
                      <a:pt x="591" y="394"/>
                    </a:cubicBezTo>
                    <a:cubicBezTo>
                      <a:pt x="591" y="397"/>
                      <a:pt x="593" y="397"/>
                      <a:pt x="593" y="400"/>
                    </a:cubicBezTo>
                    <a:cubicBezTo>
                      <a:pt x="593" y="403"/>
                      <a:pt x="590" y="403"/>
                      <a:pt x="590" y="406"/>
                    </a:cubicBezTo>
                    <a:cubicBezTo>
                      <a:pt x="590" y="409"/>
                      <a:pt x="592" y="409"/>
                      <a:pt x="592" y="412"/>
                    </a:cubicBezTo>
                    <a:cubicBezTo>
                      <a:pt x="592" y="415"/>
                      <a:pt x="593" y="415"/>
                      <a:pt x="593" y="418"/>
                    </a:cubicBezTo>
                    <a:cubicBezTo>
                      <a:pt x="593" y="421"/>
                      <a:pt x="590" y="421"/>
                      <a:pt x="590" y="424"/>
                    </a:cubicBezTo>
                    <a:cubicBezTo>
                      <a:pt x="590" y="427"/>
                      <a:pt x="590" y="427"/>
                      <a:pt x="590" y="430"/>
                    </a:cubicBezTo>
                    <a:cubicBezTo>
                      <a:pt x="590" y="433"/>
                      <a:pt x="590" y="433"/>
                      <a:pt x="590" y="436"/>
                    </a:cubicBezTo>
                    <a:cubicBezTo>
                      <a:pt x="590" y="438"/>
                      <a:pt x="590" y="438"/>
                      <a:pt x="590" y="441"/>
                    </a:cubicBezTo>
                    <a:cubicBezTo>
                      <a:pt x="590" y="444"/>
                      <a:pt x="593" y="444"/>
                      <a:pt x="593" y="447"/>
                    </a:cubicBezTo>
                    <a:cubicBezTo>
                      <a:pt x="593" y="450"/>
                      <a:pt x="592" y="450"/>
                      <a:pt x="592" y="453"/>
                    </a:cubicBezTo>
                    <a:cubicBezTo>
                      <a:pt x="592" y="456"/>
                      <a:pt x="591" y="456"/>
                      <a:pt x="591" y="459"/>
                    </a:cubicBezTo>
                    <a:cubicBezTo>
                      <a:pt x="591" y="462"/>
                      <a:pt x="593" y="462"/>
                      <a:pt x="593" y="465"/>
                    </a:cubicBezTo>
                    <a:cubicBezTo>
                      <a:pt x="593" y="468"/>
                      <a:pt x="593" y="468"/>
                      <a:pt x="593" y="471"/>
                    </a:cubicBezTo>
                    <a:cubicBezTo>
                      <a:pt x="593" y="474"/>
                      <a:pt x="591" y="474"/>
                      <a:pt x="591" y="477"/>
                    </a:cubicBezTo>
                    <a:cubicBezTo>
                      <a:pt x="591" y="480"/>
                      <a:pt x="592" y="480"/>
                      <a:pt x="592" y="482"/>
                    </a:cubicBezTo>
                    <a:cubicBezTo>
                      <a:pt x="592" y="485"/>
                      <a:pt x="593" y="485"/>
                      <a:pt x="593" y="488"/>
                    </a:cubicBezTo>
                    <a:cubicBezTo>
                      <a:pt x="593" y="491"/>
                      <a:pt x="592" y="491"/>
                      <a:pt x="592" y="494"/>
                    </a:cubicBezTo>
                    <a:cubicBezTo>
                      <a:pt x="592" y="497"/>
                      <a:pt x="591" y="497"/>
                      <a:pt x="591" y="500"/>
                    </a:cubicBezTo>
                    <a:cubicBezTo>
                      <a:pt x="591" y="503"/>
                      <a:pt x="591" y="503"/>
                      <a:pt x="591" y="506"/>
                    </a:cubicBezTo>
                    <a:cubicBezTo>
                      <a:pt x="591" y="509"/>
                      <a:pt x="593" y="509"/>
                      <a:pt x="593" y="512"/>
                    </a:cubicBezTo>
                    <a:cubicBezTo>
                      <a:pt x="593" y="515"/>
                      <a:pt x="592" y="515"/>
                      <a:pt x="592" y="518"/>
                    </a:cubicBezTo>
                    <a:cubicBezTo>
                      <a:pt x="592" y="521"/>
                      <a:pt x="593" y="521"/>
                      <a:pt x="593" y="524"/>
                    </a:cubicBezTo>
                    <a:cubicBezTo>
                      <a:pt x="593" y="527"/>
                      <a:pt x="593" y="527"/>
                      <a:pt x="593" y="529"/>
                    </a:cubicBezTo>
                    <a:cubicBezTo>
                      <a:pt x="593" y="532"/>
                      <a:pt x="592" y="532"/>
                      <a:pt x="593" y="535"/>
                    </a:cubicBezTo>
                    <a:cubicBezTo>
                      <a:pt x="594" y="539"/>
                      <a:pt x="595" y="540"/>
                      <a:pt x="593" y="542"/>
                    </a:cubicBezTo>
                    <a:close/>
                  </a:path>
                </a:pathLst>
              </a:custGeom>
              <a:solidFill>
                <a:srgbClr val="FEE6E7"/>
              </a:solidFill>
              <a:ln w="1905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64" name="Freeform 41">
                <a:extLst>
                  <a:ext uri="{FF2B5EF4-FFF2-40B4-BE49-F238E27FC236}">
                    <a16:creationId xmlns:a16="http://schemas.microsoft.com/office/drawing/2014/main" id="{2F652A2E-3DEA-123B-EDBB-597C1F0871EA}"/>
                  </a:ext>
                </a:extLst>
              </p:cNvPr>
              <p:cNvSpPr>
                <a:spLocks/>
              </p:cNvSpPr>
              <p:nvPr/>
            </p:nvSpPr>
            <p:spPr bwMode="gray">
              <a:xfrm>
                <a:off x="-1844676" y="6399213"/>
                <a:ext cx="309563" cy="282575"/>
              </a:xfrm>
              <a:custGeom>
                <a:avLst/>
                <a:gdLst>
                  <a:gd name="T0" fmla="*/ 556 w 594"/>
                  <a:gd name="T1" fmla="*/ 539 h 543"/>
                  <a:gd name="T2" fmla="*/ 515 w 594"/>
                  <a:gd name="T3" fmla="*/ 539 h 543"/>
                  <a:gd name="T4" fmla="*/ 474 w 594"/>
                  <a:gd name="T5" fmla="*/ 540 h 543"/>
                  <a:gd name="T6" fmla="*/ 433 w 594"/>
                  <a:gd name="T7" fmla="*/ 539 h 543"/>
                  <a:gd name="T8" fmla="*/ 392 w 594"/>
                  <a:gd name="T9" fmla="*/ 543 h 543"/>
                  <a:gd name="T10" fmla="*/ 351 w 594"/>
                  <a:gd name="T11" fmla="*/ 541 h 543"/>
                  <a:gd name="T12" fmla="*/ 309 w 594"/>
                  <a:gd name="T13" fmla="*/ 543 h 543"/>
                  <a:gd name="T14" fmla="*/ 268 w 594"/>
                  <a:gd name="T15" fmla="*/ 539 h 543"/>
                  <a:gd name="T16" fmla="*/ 227 w 594"/>
                  <a:gd name="T17" fmla="*/ 540 h 543"/>
                  <a:gd name="T18" fmla="*/ 186 w 594"/>
                  <a:gd name="T19" fmla="*/ 542 h 543"/>
                  <a:gd name="T20" fmla="*/ 144 w 594"/>
                  <a:gd name="T21" fmla="*/ 543 h 543"/>
                  <a:gd name="T22" fmla="*/ 103 w 594"/>
                  <a:gd name="T23" fmla="*/ 543 h 543"/>
                  <a:gd name="T24" fmla="*/ 62 w 594"/>
                  <a:gd name="T25" fmla="*/ 541 h 543"/>
                  <a:gd name="T26" fmla="*/ 20 w 594"/>
                  <a:gd name="T27" fmla="*/ 542 h 543"/>
                  <a:gd name="T28" fmla="*/ 2 w 594"/>
                  <a:gd name="T29" fmla="*/ 517 h 543"/>
                  <a:gd name="T30" fmla="*/ 3 w 594"/>
                  <a:gd name="T31" fmla="*/ 477 h 543"/>
                  <a:gd name="T32" fmla="*/ 1 w 594"/>
                  <a:gd name="T33" fmla="*/ 436 h 543"/>
                  <a:gd name="T34" fmla="*/ 2 w 594"/>
                  <a:gd name="T35" fmla="*/ 395 h 543"/>
                  <a:gd name="T36" fmla="*/ 1 w 594"/>
                  <a:gd name="T37" fmla="*/ 354 h 543"/>
                  <a:gd name="T38" fmla="*/ 1 w 594"/>
                  <a:gd name="T39" fmla="*/ 313 h 543"/>
                  <a:gd name="T40" fmla="*/ 1 w 594"/>
                  <a:gd name="T41" fmla="*/ 272 h 543"/>
                  <a:gd name="T42" fmla="*/ 1 w 594"/>
                  <a:gd name="T43" fmla="*/ 231 h 543"/>
                  <a:gd name="T44" fmla="*/ 4 w 594"/>
                  <a:gd name="T45" fmla="*/ 190 h 543"/>
                  <a:gd name="T46" fmla="*/ 3 w 594"/>
                  <a:gd name="T47" fmla="*/ 149 h 543"/>
                  <a:gd name="T48" fmla="*/ 5 w 594"/>
                  <a:gd name="T49" fmla="*/ 108 h 543"/>
                  <a:gd name="T50" fmla="*/ 4 w 594"/>
                  <a:gd name="T51" fmla="*/ 67 h 543"/>
                  <a:gd name="T52" fmla="*/ 3 w 594"/>
                  <a:gd name="T53" fmla="*/ 26 h 543"/>
                  <a:gd name="T54" fmla="*/ 20 w 594"/>
                  <a:gd name="T55" fmla="*/ 3 h 543"/>
                  <a:gd name="T56" fmla="*/ 61 w 594"/>
                  <a:gd name="T57" fmla="*/ 3 h 543"/>
                  <a:gd name="T58" fmla="*/ 103 w 594"/>
                  <a:gd name="T59" fmla="*/ 0 h 543"/>
                  <a:gd name="T60" fmla="*/ 144 w 594"/>
                  <a:gd name="T61" fmla="*/ 0 h 543"/>
                  <a:gd name="T62" fmla="*/ 185 w 594"/>
                  <a:gd name="T63" fmla="*/ 3 h 543"/>
                  <a:gd name="T64" fmla="*/ 226 w 594"/>
                  <a:gd name="T65" fmla="*/ 0 h 543"/>
                  <a:gd name="T66" fmla="*/ 267 w 594"/>
                  <a:gd name="T67" fmla="*/ 3 h 543"/>
                  <a:gd name="T68" fmla="*/ 309 w 594"/>
                  <a:gd name="T69" fmla="*/ 4 h 543"/>
                  <a:gd name="T70" fmla="*/ 350 w 594"/>
                  <a:gd name="T71" fmla="*/ 0 h 543"/>
                  <a:gd name="T72" fmla="*/ 391 w 594"/>
                  <a:gd name="T73" fmla="*/ 3 h 543"/>
                  <a:gd name="T74" fmla="*/ 432 w 594"/>
                  <a:gd name="T75" fmla="*/ 3 h 543"/>
                  <a:gd name="T76" fmla="*/ 474 w 594"/>
                  <a:gd name="T77" fmla="*/ 3 h 543"/>
                  <a:gd name="T78" fmla="*/ 515 w 594"/>
                  <a:gd name="T79" fmla="*/ 1 h 543"/>
                  <a:gd name="T80" fmla="*/ 556 w 594"/>
                  <a:gd name="T81" fmla="*/ 2 h 543"/>
                  <a:gd name="T82" fmla="*/ 593 w 594"/>
                  <a:gd name="T83" fmla="*/ 8 h 543"/>
                  <a:gd name="T84" fmla="*/ 590 w 594"/>
                  <a:gd name="T85" fmla="*/ 49 h 543"/>
                  <a:gd name="T86" fmla="*/ 590 w 594"/>
                  <a:gd name="T87" fmla="*/ 90 h 543"/>
                  <a:gd name="T88" fmla="*/ 594 w 594"/>
                  <a:gd name="T89" fmla="*/ 131 h 543"/>
                  <a:gd name="T90" fmla="*/ 591 w 594"/>
                  <a:gd name="T91" fmla="*/ 172 h 543"/>
                  <a:gd name="T92" fmla="*/ 594 w 594"/>
                  <a:gd name="T93" fmla="*/ 213 h 543"/>
                  <a:gd name="T94" fmla="*/ 592 w 594"/>
                  <a:gd name="T95" fmla="*/ 254 h 543"/>
                  <a:gd name="T96" fmla="*/ 593 w 594"/>
                  <a:gd name="T97" fmla="*/ 295 h 543"/>
                  <a:gd name="T98" fmla="*/ 590 w 594"/>
                  <a:gd name="T99" fmla="*/ 336 h 543"/>
                  <a:gd name="T100" fmla="*/ 590 w 594"/>
                  <a:gd name="T101" fmla="*/ 377 h 543"/>
                  <a:gd name="T102" fmla="*/ 593 w 594"/>
                  <a:gd name="T103" fmla="*/ 418 h 543"/>
                  <a:gd name="T104" fmla="*/ 591 w 594"/>
                  <a:gd name="T105" fmla="*/ 459 h 543"/>
                  <a:gd name="T106" fmla="*/ 592 w 594"/>
                  <a:gd name="T107" fmla="*/ 500 h 543"/>
                  <a:gd name="T108" fmla="*/ 591 w 594"/>
                  <a:gd name="T109" fmla="*/ 540 h 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94" h="543">
                    <a:moveTo>
                      <a:pt x="591" y="540"/>
                    </a:moveTo>
                    <a:cubicBezTo>
                      <a:pt x="589" y="542"/>
                      <a:pt x="589" y="540"/>
                      <a:pt x="586" y="540"/>
                    </a:cubicBezTo>
                    <a:cubicBezTo>
                      <a:pt x="583" y="540"/>
                      <a:pt x="583" y="542"/>
                      <a:pt x="580" y="542"/>
                    </a:cubicBezTo>
                    <a:cubicBezTo>
                      <a:pt x="577" y="542"/>
                      <a:pt x="577" y="542"/>
                      <a:pt x="574" y="542"/>
                    </a:cubicBezTo>
                    <a:cubicBezTo>
                      <a:pt x="571" y="542"/>
                      <a:pt x="571" y="541"/>
                      <a:pt x="568" y="541"/>
                    </a:cubicBezTo>
                    <a:cubicBezTo>
                      <a:pt x="565" y="541"/>
                      <a:pt x="565" y="542"/>
                      <a:pt x="562" y="542"/>
                    </a:cubicBezTo>
                    <a:cubicBezTo>
                      <a:pt x="559" y="542"/>
                      <a:pt x="559" y="539"/>
                      <a:pt x="556" y="539"/>
                    </a:cubicBezTo>
                    <a:cubicBezTo>
                      <a:pt x="554" y="539"/>
                      <a:pt x="554" y="541"/>
                      <a:pt x="551" y="541"/>
                    </a:cubicBezTo>
                    <a:cubicBezTo>
                      <a:pt x="548" y="541"/>
                      <a:pt x="548" y="542"/>
                      <a:pt x="545" y="542"/>
                    </a:cubicBezTo>
                    <a:cubicBezTo>
                      <a:pt x="542" y="542"/>
                      <a:pt x="542" y="542"/>
                      <a:pt x="539" y="542"/>
                    </a:cubicBezTo>
                    <a:cubicBezTo>
                      <a:pt x="536" y="542"/>
                      <a:pt x="536" y="541"/>
                      <a:pt x="533" y="541"/>
                    </a:cubicBezTo>
                    <a:cubicBezTo>
                      <a:pt x="530" y="541"/>
                      <a:pt x="530" y="541"/>
                      <a:pt x="527" y="541"/>
                    </a:cubicBezTo>
                    <a:cubicBezTo>
                      <a:pt x="524" y="541"/>
                      <a:pt x="524" y="540"/>
                      <a:pt x="521" y="540"/>
                    </a:cubicBezTo>
                    <a:cubicBezTo>
                      <a:pt x="518" y="540"/>
                      <a:pt x="518" y="539"/>
                      <a:pt x="515" y="539"/>
                    </a:cubicBezTo>
                    <a:cubicBezTo>
                      <a:pt x="512" y="539"/>
                      <a:pt x="512" y="540"/>
                      <a:pt x="509" y="540"/>
                    </a:cubicBezTo>
                    <a:cubicBezTo>
                      <a:pt x="506" y="540"/>
                      <a:pt x="506" y="541"/>
                      <a:pt x="504" y="541"/>
                    </a:cubicBezTo>
                    <a:cubicBezTo>
                      <a:pt x="501" y="541"/>
                      <a:pt x="501" y="539"/>
                      <a:pt x="498" y="539"/>
                    </a:cubicBezTo>
                    <a:cubicBezTo>
                      <a:pt x="495" y="539"/>
                      <a:pt x="495" y="539"/>
                      <a:pt x="492" y="539"/>
                    </a:cubicBezTo>
                    <a:cubicBezTo>
                      <a:pt x="489" y="539"/>
                      <a:pt x="489" y="539"/>
                      <a:pt x="486" y="539"/>
                    </a:cubicBezTo>
                    <a:cubicBezTo>
                      <a:pt x="483" y="539"/>
                      <a:pt x="483" y="539"/>
                      <a:pt x="480" y="539"/>
                    </a:cubicBezTo>
                    <a:cubicBezTo>
                      <a:pt x="477" y="539"/>
                      <a:pt x="477" y="540"/>
                      <a:pt x="474" y="540"/>
                    </a:cubicBezTo>
                    <a:cubicBezTo>
                      <a:pt x="471" y="540"/>
                      <a:pt x="471" y="541"/>
                      <a:pt x="468" y="541"/>
                    </a:cubicBezTo>
                    <a:cubicBezTo>
                      <a:pt x="465" y="541"/>
                      <a:pt x="465" y="542"/>
                      <a:pt x="462" y="542"/>
                    </a:cubicBezTo>
                    <a:cubicBezTo>
                      <a:pt x="459" y="542"/>
                      <a:pt x="459" y="542"/>
                      <a:pt x="457" y="542"/>
                    </a:cubicBezTo>
                    <a:cubicBezTo>
                      <a:pt x="454" y="542"/>
                      <a:pt x="454" y="539"/>
                      <a:pt x="451" y="539"/>
                    </a:cubicBezTo>
                    <a:cubicBezTo>
                      <a:pt x="448" y="539"/>
                      <a:pt x="448" y="539"/>
                      <a:pt x="445" y="539"/>
                    </a:cubicBezTo>
                    <a:cubicBezTo>
                      <a:pt x="442" y="539"/>
                      <a:pt x="442" y="542"/>
                      <a:pt x="439" y="542"/>
                    </a:cubicBezTo>
                    <a:cubicBezTo>
                      <a:pt x="436" y="542"/>
                      <a:pt x="436" y="539"/>
                      <a:pt x="433" y="539"/>
                    </a:cubicBezTo>
                    <a:cubicBezTo>
                      <a:pt x="430" y="539"/>
                      <a:pt x="430" y="542"/>
                      <a:pt x="427" y="542"/>
                    </a:cubicBezTo>
                    <a:cubicBezTo>
                      <a:pt x="424" y="542"/>
                      <a:pt x="424" y="542"/>
                      <a:pt x="421" y="542"/>
                    </a:cubicBezTo>
                    <a:cubicBezTo>
                      <a:pt x="418" y="542"/>
                      <a:pt x="418" y="539"/>
                      <a:pt x="415" y="539"/>
                    </a:cubicBezTo>
                    <a:cubicBezTo>
                      <a:pt x="412" y="539"/>
                      <a:pt x="412" y="540"/>
                      <a:pt x="409" y="540"/>
                    </a:cubicBezTo>
                    <a:cubicBezTo>
                      <a:pt x="406" y="540"/>
                      <a:pt x="406" y="541"/>
                      <a:pt x="404" y="541"/>
                    </a:cubicBezTo>
                    <a:cubicBezTo>
                      <a:pt x="401" y="541"/>
                      <a:pt x="401" y="542"/>
                      <a:pt x="398" y="542"/>
                    </a:cubicBezTo>
                    <a:cubicBezTo>
                      <a:pt x="395" y="542"/>
                      <a:pt x="395" y="543"/>
                      <a:pt x="392" y="543"/>
                    </a:cubicBezTo>
                    <a:cubicBezTo>
                      <a:pt x="389" y="543"/>
                      <a:pt x="389" y="540"/>
                      <a:pt x="386" y="540"/>
                    </a:cubicBezTo>
                    <a:cubicBezTo>
                      <a:pt x="383" y="540"/>
                      <a:pt x="383" y="540"/>
                      <a:pt x="380" y="540"/>
                    </a:cubicBezTo>
                    <a:cubicBezTo>
                      <a:pt x="377" y="540"/>
                      <a:pt x="377" y="540"/>
                      <a:pt x="374" y="540"/>
                    </a:cubicBezTo>
                    <a:cubicBezTo>
                      <a:pt x="371" y="540"/>
                      <a:pt x="371" y="541"/>
                      <a:pt x="368" y="541"/>
                    </a:cubicBezTo>
                    <a:cubicBezTo>
                      <a:pt x="365" y="541"/>
                      <a:pt x="365" y="542"/>
                      <a:pt x="362" y="542"/>
                    </a:cubicBezTo>
                    <a:cubicBezTo>
                      <a:pt x="359" y="542"/>
                      <a:pt x="359" y="541"/>
                      <a:pt x="356" y="541"/>
                    </a:cubicBezTo>
                    <a:cubicBezTo>
                      <a:pt x="354" y="541"/>
                      <a:pt x="354" y="541"/>
                      <a:pt x="351" y="541"/>
                    </a:cubicBezTo>
                    <a:cubicBezTo>
                      <a:pt x="348" y="541"/>
                      <a:pt x="348" y="540"/>
                      <a:pt x="345" y="540"/>
                    </a:cubicBezTo>
                    <a:cubicBezTo>
                      <a:pt x="342" y="540"/>
                      <a:pt x="342" y="541"/>
                      <a:pt x="339" y="541"/>
                    </a:cubicBezTo>
                    <a:cubicBezTo>
                      <a:pt x="336" y="541"/>
                      <a:pt x="336" y="541"/>
                      <a:pt x="333" y="541"/>
                    </a:cubicBezTo>
                    <a:cubicBezTo>
                      <a:pt x="330" y="541"/>
                      <a:pt x="330" y="542"/>
                      <a:pt x="327" y="542"/>
                    </a:cubicBezTo>
                    <a:cubicBezTo>
                      <a:pt x="324" y="542"/>
                      <a:pt x="324" y="540"/>
                      <a:pt x="321" y="540"/>
                    </a:cubicBezTo>
                    <a:cubicBezTo>
                      <a:pt x="318" y="540"/>
                      <a:pt x="318" y="539"/>
                      <a:pt x="315" y="539"/>
                    </a:cubicBezTo>
                    <a:cubicBezTo>
                      <a:pt x="312" y="539"/>
                      <a:pt x="312" y="543"/>
                      <a:pt x="309" y="543"/>
                    </a:cubicBezTo>
                    <a:cubicBezTo>
                      <a:pt x="306" y="543"/>
                      <a:pt x="306" y="542"/>
                      <a:pt x="303" y="542"/>
                    </a:cubicBezTo>
                    <a:cubicBezTo>
                      <a:pt x="301" y="542"/>
                      <a:pt x="301" y="541"/>
                      <a:pt x="298" y="541"/>
                    </a:cubicBezTo>
                    <a:cubicBezTo>
                      <a:pt x="295" y="541"/>
                      <a:pt x="295" y="540"/>
                      <a:pt x="292" y="540"/>
                    </a:cubicBezTo>
                    <a:cubicBezTo>
                      <a:pt x="289" y="540"/>
                      <a:pt x="289" y="541"/>
                      <a:pt x="286" y="541"/>
                    </a:cubicBezTo>
                    <a:cubicBezTo>
                      <a:pt x="283" y="541"/>
                      <a:pt x="283" y="541"/>
                      <a:pt x="280" y="541"/>
                    </a:cubicBezTo>
                    <a:cubicBezTo>
                      <a:pt x="277" y="541"/>
                      <a:pt x="277" y="540"/>
                      <a:pt x="274" y="540"/>
                    </a:cubicBezTo>
                    <a:cubicBezTo>
                      <a:pt x="271" y="540"/>
                      <a:pt x="271" y="539"/>
                      <a:pt x="268" y="539"/>
                    </a:cubicBezTo>
                    <a:cubicBezTo>
                      <a:pt x="265" y="539"/>
                      <a:pt x="265" y="543"/>
                      <a:pt x="262" y="543"/>
                    </a:cubicBezTo>
                    <a:cubicBezTo>
                      <a:pt x="259" y="543"/>
                      <a:pt x="259" y="539"/>
                      <a:pt x="256" y="539"/>
                    </a:cubicBezTo>
                    <a:cubicBezTo>
                      <a:pt x="253" y="539"/>
                      <a:pt x="253" y="543"/>
                      <a:pt x="250" y="543"/>
                    </a:cubicBezTo>
                    <a:cubicBezTo>
                      <a:pt x="248" y="543"/>
                      <a:pt x="248" y="541"/>
                      <a:pt x="245" y="541"/>
                    </a:cubicBezTo>
                    <a:cubicBezTo>
                      <a:pt x="242" y="541"/>
                      <a:pt x="242" y="541"/>
                      <a:pt x="239" y="541"/>
                    </a:cubicBezTo>
                    <a:cubicBezTo>
                      <a:pt x="236" y="541"/>
                      <a:pt x="236" y="541"/>
                      <a:pt x="233" y="541"/>
                    </a:cubicBezTo>
                    <a:cubicBezTo>
                      <a:pt x="230" y="541"/>
                      <a:pt x="230" y="540"/>
                      <a:pt x="227" y="540"/>
                    </a:cubicBezTo>
                    <a:cubicBezTo>
                      <a:pt x="224" y="540"/>
                      <a:pt x="224" y="543"/>
                      <a:pt x="221" y="543"/>
                    </a:cubicBezTo>
                    <a:cubicBezTo>
                      <a:pt x="218" y="543"/>
                      <a:pt x="218" y="540"/>
                      <a:pt x="215" y="540"/>
                    </a:cubicBezTo>
                    <a:cubicBezTo>
                      <a:pt x="212" y="540"/>
                      <a:pt x="212" y="542"/>
                      <a:pt x="209" y="542"/>
                    </a:cubicBezTo>
                    <a:cubicBezTo>
                      <a:pt x="206" y="542"/>
                      <a:pt x="206" y="542"/>
                      <a:pt x="203" y="542"/>
                    </a:cubicBezTo>
                    <a:cubicBezTo>
                      <a:pt x="200" y="542"/>
                      <a:pt x="200" y="542"/>
                      <a:pt x="197" y="542"/>
                    </a:cubicBezTo>
                    <a:cubicBezTo>
                      <a:pt x="194" y="542"/>
                      <a:pt x="194" y="540"/>
                      <a:pt x="192" y="540"/>
                    </a:cubicBezTo>
                    <a:cubicBezTo>
                      <a:pt x="189" y="540"/>
                      <a:pt x="189" y="542"/>
                      <a:pt x="186" y="542"/>
                    </a:cubicBezTo>
                    <a:cubicBezTo>
                      <a:pt x="183" y="542"/>
                      <a:pt x="183" y="541"/>
                      <a:pt x="180" y="541"/>
                    </a:cubicBezTo>
                    <a:cubicBezTo>
                      <a:pt x="177" y="541"/>
                      <a:pt x="177" y="539"/>
                      <a:pt x="174" y="539"/>
                    </a:cubicBezTo>
                    <a:cubicBezTo>
                      <a:pt x="171" y="539"/>
                      <a:pt x="171" y="541"/>
                      <a:pt x="168" y="541"/>
                    </a:cubicBezTo>
                    <a:cubicBezTo>
                      <a:pt x="165" y="541"/>
                      <a:pt x="165" y="543"/>
                      <a:pt x="162" y="543"/>
                    </a:cubicBezTo>
                    <a:cubicBezTo>
                      <a:pt x="159" y="543"/>
                      <a:pt x="159" y="541"/>
                      <a:pt x="156" y="541"/>
                    </a:cubicBezTo>
                    <a:cubicBezTo>
                      <a:pt x="153" y="541"/>
                      <a:pt x="153" y="540"/>
                      <a:pt x="150" y="540"/>
                    </a:cubicBezTo>
                    <a:cubicBezTo>
                      <a:pt x="147" y="540"/>
                      <a:pt x="147" y="543"/>
                      <a:pt x="144" y="543"/>
                    </a:cubicBezTo>
                    <a:cubicBezTo>
                      <a:pt x="141" y="543"/>
                      <a:pt x="141" y="540"/>
                      <a:pt x="139" y="540"/>
                    </a:cubicBezTo>
                    <a:cubicBezTo>
                      <a:pt x="136" y="540"/>
                      <a:pt x="136" y="542"/>
                      <a:pt x="133" y="542"/>
                    </a:cubicBezTo>
                    <a:cubicBezTo>
                      <a:pt x="130" y="542"/>
                      <a:pt x="130" y="540"/>
                      <a:pt x="127" y="540"/>
                    </a:cubicBezTo>
                    <a:cubicBezTo>
                      <a:pt x="124" y="540"/>
                      <a:pt x="124" y="542"/>
                      <a:pt x="121" y="542"/>
                    </a:cubicBezTo>
                    <a:cubicBezTo>
                      <a:pt x="118" y="542"/>
                      <a:pt x="118" y="543"/>
                      <a:pt x="115" y="543"/>
                    </a:cubicBezTo>
                    <a:cubicBezTo>
                      <a:pt x="112" y="543"/>
                      <a:pt x="112" y="543"/>
                      <a:pt x="109" y="543"/>
                    </a:cubicBezTo>
                    <a:cubicBezTo>
                      <a:pt x="106" y="543"/>
                      <a:pt x="106" y="543"/>
                      <a:pt x="103" y="543"/>
                    </a:cubicBezTo>
                    <a:cubicBezTo>
                      <a:pt x="100" y="543"/>
                      <a:pt x="100" y="540"/>
                      <a:pt x="97" y="540"/>
                    </a:cubicBezTo>
                    <a:cubicBezTo>
                      <a:pt x="94" y="540"/>
                      <a:pt x="94" y="540"/>
                      <a:pt x="91" y="540"/>
                    </a:cubicBezTo>
                    <a:cubicBezTo>
                      <a:pt x="88" y="540"/>
                      <a:pt x="88" y="542"/>
                      <a:pt x="85" y="542"/>
                    </a:cubicBezTo>
                    <a:cubicBezTo>
                      <a:pt x="82" y="542"/>
                      <a:pt x="82" y="541"/>
                      <a:pt x="80" y="541"/>
                    </a:cubicBezTo>
                    <a:cubicBezTo>
                      <a:pt x="77" y="541"/>
                      <a:pt x="77" y="539"/>
                      <a:pt x="74" y="539"/>
                    </a:cubicBezTo>
                    <a:cubicBezTo>
                      <a:pt x="71" y="539"/>
                      <a:pt x="71" y="541"/>
                      <a:pt x="68" y="541"/>
                    </a:cubicBezTo>
                    <a:cubicBezTo>
                      <a:pt x="65" y="541"/>
                      <a:pt x="65" y="541"/>
                      <a:pt x="62" y="541"/>
                    </a:cubicBezTo>
                    <a:cubicBezTo>
                      <a:pt x="59" y="541"/>
                      <a:pt x="59" y="539"/>
                      <a:pt x="56" y="539"/>
                    </a:cubicBezTo>
                    <a:cubicBezTo>
                      <a:pt x="53" y="539"/>
                      <a:pt x="53" y="543"/>
                      <a:pt x="50" y="543"/>
                    </a:cubicBezTo>
                    <a:cubicBezTo>
                      <a:pt x="47" y="543"/>
                      <a:pt x="47" y="542"/>
                      <a:pt x="44" y="542"/>
                    </a:cubicBezTo>
                    <a:cubicBezTo>
                      <a:pt x="41" y="542"/>
                      <a:pt x="41" y="543"/>
                      <a:pt x="38" y="543"/>
                    </a:cubicBezTo>
                    <a:cubicBezTo>
                      <a:pt x="35" y="543"/>
                      <a:pt x="35" y="539"/>
                      <a:pt x="32" y="539"/>
                    </a:cubicBezTo>
                    <a:cubicBezTo>
                      <a:pt x="29" y="539"/>
                      <a:pt x="29" y="543"/>
                      <a:pt x="26" y="543"/>
                    </a:cubicBezTo>
                    <a:cubicBezTo>
                      <a:pt x="23" y="543"/>
                      <a:pt x="23" y="542"/>
                      <a:pt x="20" y="542"/>
                    </a:cubicBezTo>
                    <a:cubicBezTo>
                      <a:pt x="18" y="542"/>
                      <a:pt x="18" y="540"/>
                      <a:pt x="15" y="540"/>
                    </a:cubicBezTo>
                    <a:cubicBezTo>
                      <a:pt x="12" y="540"/>
                      <a:pt x="12" y="540"/>
                      <a:pt x="9" y="540"/>
                    </a:cubicBezTo>
                    <a:cubicBezTo>
                      <a:pt x="6" y="540"/>
                      <a:pt x="6" y="542"/>
                      <a:pt x="4" y="540"/>
                    </a:cubicBezTo>
                    <a:cubicBezTo>
                      <a:pt x="2" y="538"/>
                      <a:pt x="3" y="538"/>
                      <a:pt x="3" y="535"/>
                    </a:cubicBezTo>
                    <a:cubicBezTo>
                      <a:pt x="3" y="532"/>
                      <a:pt x="1" y="532"/>
                      <a:pt x="1" y="529"/>
                    </a:cubicBezTo>
                    <a:cubicBezTo>
                      <a:pt x="1" y="526"/>
                      <a:pt x="2" y="526"/>
                      <a:pt x="2" y="523"/>
                    </a:cubicBezTo>
                    <a:cubicBezTo>
                      <a:pt x="2" y="520"/>
                      <a:pt x="2" y="520"/>
                      <a:pt x="2" y="517"/>
                    </a:cubicBezTo>
                    <a:cubicBezTo>
                      <a:pt x="2" y="515"/>
                      <a:pt x="4" y="515"/>
                      <a:pt x="4" y="512"/>
                    </a:cubicBezTo>
                    <a:cubicBezTo>
                      <a:pt x="4" y="509"/>
                      <a:pt x="2" y="509"/>
                      <a:pt x="2" y="506"/>
                    </a:cubicBezTo>
                    <a:cubicBezTo>
                      <a:pt x="2" y="503"/>
                      <a:pt x="1" y="503"/>
                      <a:pt x="1" y="500"/>
                    </a:cubicBezTo>
                    <a:cubicBezTo>
                      <a:pt x="1" y="497"/>
                      <a:pt x="2" y="497"/>
                      <a:pt x="2" y="494"/>
                    </a:cubicBezTo>
                    <a:cubicBezTo>
                      <a:pt x="2" y="491"/>
                      <a:pt x="2" y="491"/>
                      <a:pt x="2" y="488"/>
                    </a:cubicBezTo>
                    <a:cubicBezTo>
                      <a:pt x="2" y="485"/>
                      <a:pt x="2" y="485"/>
                      <a:pt x="2" y="482"/>
                    </a:cubicBezTo>
                    <a:cubicBezTo>
                      <a:pt x="2" y="479"/>
                      <a:pt x="3" y="479"/>
                      <a:pt x="3" y="477"/>
                    </a:cubicBezTo>
                    <a:cubicBezTo>
                      <a:pt x="3" y="474"/>
                      <a:pt x="3" y="474"/>
                      <a:pt x="3" y="471"/>
                    </a:cubicBezTo>
                    <a:cubicBezTo>
                      <a:pt x="3" y="468"/>
                      <a:pt x="4" y="468"/>
                      <a:pt x="4" y="465"/>
                    </a:cubicBezTo>
                    <a:cubicBezTo>
                      <a:pt x="4" y="462"/>
                      <a:pt x="0" y="462"/>
                      <a:pt x="0" y="459"/>
                    </a:cubicBezTo>
                    <a:cubicBezTo>
                      <a:pt x="0" y="456"/>
                      <a:pt x="4" y="456"/>
                      <a:pt x="4" y="453"/>
                    </a:cubicBezTo>
                    <a:cubicBezTo>
                      <a:pt x="4" y="450"/>
                      <a:pt x="3" y="450"/>
                      <a:pt x="3" y="447"/>
                    </a:cubicBezTo>
                    <a:cubicBezTo>
                      <a:pt x="3" y="444"/>
                      <a:pt x="1" y="444"/>
                      <a:pt x="1" y="442"/>
                    </a:cubicBezTo>
                    <a:cubicBezTo>
                      <a:pt x="1" y="439"/>
                      <a:pt x="1" y="439"/>
                      <a:pt x="1" y="436"/>
                    </a:cubicBezTo>
                    <a:cubicBezTo>
                      <a:pt x="1" y="433"/>
                      <a:pt x="0" y="433"/>
                      <a:pt x="0" y="430"/>
                    </a:cubicBezTo>
                    <a:cubicBezTo>
                      <a:pt x="0" y="427"/>
                      <a:pt x="2" y="427"/>
                      <a:pt x="2" y="424"/>
                    </a:cubicBezTo>
                    <a:cubicBezTo>
                      <a:pt x="2" y="421"/>
                      <a:pt x="5" y="421"/>
                      <a:pt x="5" y="418"/>
                    </a:cubicBezTo>
                    <a:cubicBezTo>
                      <a:pt x="5" y="415"/>
                      <a:pt x="3" y="415"/>
                      <a:pt x="3" y="412"/>
                    </a:cubicBezTo>
                    <a:cubicBezTo>
                      <a:pt x="3" y="409"/>
                      <a:pt x="1" y="409"/>
                      <a:pt x="1" y="406"/>
                    </a:cubicBezTo>
                    <a:cubicBezTo>
                      <a:pt x="1" y="403"/>
                      <a:pt x="0" y="403"/>
                      <a:pt x="0" y="401"/>
                    </a:cubicBezTo>
                    <a:cubicBezTo>
                      <a:pt x="0" y="398"/>
                      <a:pt x="2" y="398"/>
                      <a:pt x="2" y="395"/>
                    </a:cubicBezTo>
                    <a:cubicBezTo>
                      <a:pt x="2" y="392"/>
                      <a:pt x="3" y="392"/>
                      <a:pt x="3" y="389"/>
                    </a:cubicBezTo>
                    <a:cubicBezTo>
                      <a:pt x="3" y="386"/>
                      <a:pt x="5" y="386"/>
                      <a:pt x="5" y="383"/>
                    </a:cubicBezTo>
                    <a:cubicBezTo>
                      <a:pt x="5" y="380"/>
                      <a:pt x="4" y="380"/>
                      <a:pt x="4" y="377"/>
                    </a:cubicBezTo>
                    <a:cubicBezTo>
                      <a:pt x="4" y="374"/>
                      <a:pt x="0" y="374"/>
                      <a:pt x="0" y="371"/>
                    </a:cubicBezTo>
                    <a:cubicBezTo>
                      <a:pt x="0" y="368"/>
                      <a:pt x="1" y="368"/>
                      <a:pt x="1" y="365"/>
                    </a:cubicBezTo>
                    <a:cubicBezTo>
                      <a:pt x="1" y="363"/>
                      <a:pt x="2" y="363"/>
                      <a:pt x="2" y="360"/>
                    </a:cubicBezTo>
                    <a:cubicBezTo>
                      <a:pt x="2" y="357"/>
                      <a:pt x="1" y="357"/>
                      <a:pt x="1" y="354"/>
                    </a:cubicBezTo>
                    <a:cubicBezTo>
                      <a:pt x="1" y="351"/>
                      <a:pt x="1" y="351"/>
                      <a:pt x="1" y="348"/>
                    </a:cubicBezTo>
                    <a:cubicBezTo>
                      <a:pt x="1" y="345"/>
                      <a:pt x="5" y="345"/>
                      <a:pt x="5" y="342"/>
                    </a:cubicBezTo>
                    <a:cubicBezTo>
                      <a:pt x="5" y="339"/>
                      <a:pt x="1" y="339"/>
                      <a:pt x="1" y="336"/>
                    </a:cubicBezTo>
                    <a:cubicBezTo>
                      <a:pt x="1" y="333"/>
                      <a:pt x="3" y="333"/>
                      <a:pt x="3" y="330"/>
                    </a:cubicBezTo>
                    <a:cubicBezTo>
                      <a:pt x="3" y="327"/>
                      <a:pt x="1" y="327"/>
                      <a:pt x="1" y="324"/>
                    </a:cubicBezTo>
                    <a:cubicBezTo>
                      <a:pt x="1" y="322"/>
                      <a:pt x="3" y="322"/>
                      <a:pt x="3" y="319"/>
                    </a:cubicBezTo>
                    <a:cubicBezTo>
                      <a:pt x="3" y="316"/>
                      <a:pt x="1" y="316"/>
                      <a:pt x="1" y="313"/>
                    </a:cubicBezTo>
                    <a:cubicBezTo>
                      <a:pt x="1" y="310"/>
                      <a:pt x="2" y="310"/>
                      <a:pt x="2" y="307"/>
                    </a:cubicBezTo>
                    <a:cubicBezTo>
                      <a:pt x="2" y="304"/>
                      <a:pt x="3" y="304"/>
                      <a:pt x="3" y="301"/>
                    </a:cubicBezTo>
                    <a:cubicBezTo>
                      <a:pt x="3" y="298"/>
                      <a:pt x="2" y="298"/>
                      <a:pt x="2" y="295"/>
                    </a:cubicBezTo>
                    <a:cubicBezTo>
                      <a:pt x="2" y="292"/>
                      <a:pt x="1" y="292"/>
                      <a:pt x="1" y="289"/>
                    </a:cubicBezTo>
                    <a:cubicBezTo>
                      <a:pt x="1" y="286"/>
                      <a:pt x="4" y="286"/>
                      <a:pt x="4" y="283"/>
                    </a:cubicBezTo>
                    <a:cubicBezTo>
                      <a:pt x="4" y="281"/>
                      <a:pt x="2" y="281"/>
                      <a:pt x="2" y="278"/>
                    </a:cubicBezTo>
                    <a:cubicBezTo>
                      <a:pt x="2" y="275"/>
                      <a:pt x="1" y="275"/>
                      <a:pt x="1" y="272"/>
                    </a:cubicBezTo>
                    <a:cubicBezTo>
                      <a:pt x="1" y="269"/>
                      <a:pt x="1" y="269"/>
                      <a:pt x="1" y="266"/>
                    </a:cubicBezTo>
                    <a:cubicBezTo>
                      <a:pt x="1" y="263"/>
                      <a:pt x="3" y="263"/>
                      <a:pt x="3" y="260"/>
                    </a:cubicBezTo>
                    <a:cubicBezTo>
                      <a:pt x="3" y="257"/>
                      <a:pt x="1" y="257"/>
                      <a:pt x="1" y="254"/>
                    </a:cubicBezTo>
                    <a:cubicBezTo>
                      <a:pt x="1" y="251"/>
                      <a:pt x="3" y="251"/>
                      <a:pt x="3" y="248"/>
                    </a:cubicBezTo>
                    <a:cubicBezTo>
                      <a:pt x="3" y="245"/>
                      <a:pt x="1" y="245"/>
                      <a:pt x="1" y="242"/>
                    </a:cubicBezTo>
                    <a:cubicBezTo>
                      <a:pt x="1" y="240"/>
                      <a:pt x="2" y="240"/>
                      <a:pt x="2" y="237"/>
                    </a:cubicBezTo>
                    <a:cubicBezTo>
                      <a:pt x="2" y="234"/>
                      <a:pt x="1" y="234"/>
                      <a:pt x="1" y="231"/>
                    </a:cubicBezTo>
                    <a:cubicBezTo>
                      <a:pt x="1" y="228"/>
                      <a:pt x="2" y="228"/>
                      <a:pt x="2" y="225"/>
                    </a:cubicBezTo>
                    <a:cubicBezTo>
                      <a:pt x="2" y="222"/>
                      <a:pt x="2" y="222"/>
                      <a:pt x="2" y="219"/>
                    </a:cubicBezTo>
                    <a:cubicBezTo>
                      <a:pt x="2" y="216"/>
                      <a:pt x="5" y="216"/>
                      <a:pt x="5" y="213"/>
                    </a:cubicBezTo>
                    <a:cubicBezTo>
                      <a:pt x="5" y="210"/>
                      <a:pt x="1" y="210"/>
                      <a:pt x="1" y="207"/>
                    </a:cubicBezTo>
                    <a:cubicBezTo>
                      <a:pt x="1" y="204"/>
                      <a:pt x="2" y="204"/>
                      <a:pt x="2" y="201"/>
                    </a:cubicBezTo>
                    <a:cubicBezTo>
                      <a:pt x="2" y="199"/>
                      <a:pt x="1" y="199"/>
                      <a:pt x="1" y="196"/>
                    </a:cubicBezTo>
                    <a:cubicBezTo>
                      <a:pt x="1" y="193"/>
                      <a:pt x="4" y="193"/>
                      <a:pt x="4" y="190"/>
                    </a:cubicBezTo>
                    <a:cubicBezTo>
                      <a:pt x="4" y="187"/>
                      <a:pt x="2" y="187"/>
                      <a:pt x="2" y="184"/>
                    </a:cubicBezTo>
                    <a:cubicBezTo>
                      <a:pt x="2" y="181"/>
                      <a:pt x="4" y="181"/>
                      <a:pt x="4" y="178"/>
                    </a:cubicBezTo>
                    <a:cubicBezTo>
                      <a:pt x="4" y="175"/>
                      <a:pt x="4" y="175"/>
                      <a:pt x="4" y="172"/>
                    </a:cubicBezTo>
                    <a:cubicBezTo>
                      <a:pt x="4" y="169"/>
                      <a:pt x="4" y="169"/>
                      <a:pt x="4" y="166"/>
                    </a:cubicBezTo>
                    <a:cubicBezTo>
                      <a:pt x="4" y="163"/>
                      <a:pt x="1" y="163"/>
                      <a:pt x="1" y="160"/>
                    </a:cubicBezTo>
                    <a:cubicBezTo>
                      <a:pt x="1" y="158"/>
                      <a:pt x="5" y="158"/>
                      <a:pt x="5" y="155"/>
                    </a:cubicBezTo>
                    <a:cubicBezTo>
                      <a:pt x="5" y="152"/>
                      <a:pt x="3" y="152"/>
                      <a:pt x="3" y="149"/>
                    </a:cubicBezTo>
                    <a:cubicBezTo>
                      <a:pt x="3" y="146"/>
                      <a:pt x="4" y="146"/>
                      <a:pt x="4" y="143"/>
                    </a:cubicBezTo>
                    <a:cubicBezTo>
                      <a:pt x="4" y="140"/>
                      <a:pt x="5" y="140"/>
                      <a:pt x="5" y="137"/>
                    </a:cubicBezTo>
                    <a:cubicBezTo>
                      <a:pt x="5" y="134"/>
                      <a:pt x="4" y="134"/>
                      <a:pt x="4" y="131"/>
                    </a:cubicBezTo>
                    <a:cubicBezTo>
                      <a:pt x="4" y="128"/>
                      <a:pt x="1" y="128"/>
                      <a:pt x="1" y="125"/>
                    </a:cubicBezTo>
                    <a:cubicBezTo>
                      <a:pt x="1" y="122"/>
                      <a:pt x="2" y="122"/>
                      <a:pt x="2" y="119"/>
                    </a:cubicBezTo>
                    <a:cubicBezTo>
                      <a:pt x="2" y="117"/>
                      <a:pt x="2" y="117"/>
                      <a:pt x="2" y="114"/>
                    </a:cubicBezTo>
                    <a:cubicBezTo>
                      <a:pt x="2" y="111"/>
                      <a:pt x="5" y="111"/>
                      <a:pt x="5" y="108"/>
                    </a:cubicBezTo>
                    <a:cubicBezTo>
                      <a:pt x="5" y="105"/>
                      <a:pt x="2" y="105"/>
                      <a:pt x="2" y="102"/>
                    </a:cubicBezTo>
                    <a:cubicBezTo>
                      <a:pt x="2" y="99"/>
                      <a:pt x="2" y="99"/>
                      <a:pt x="2" y="96"/>
                    </a:cubicBezTo>
                    <a:cubicBezTo>
                      <a:pt x="2" y="93"/>
                      <a:pt x="5" y="93"/>
                      <a:pt x="5" y="90"/>
                    </a:cubicBezTo>
                    <a:cubicBezTo>
                      <a:pt x="5" y="87"/>
                      <a:pt x="2" y="87"/>
                      <a:pt x="2" y="84"/>
                    </a:cubicBezTo>
                    <a:cubicBezTo>
                      <a:pt x="2" y="81"/>
                      <a:pt x="1" y="81"/>
                      <a:pt x="1" y="78"/>
                    </a:cubicBezTo>
                    <a:cubicBezTo>
                      <a:pt x="1" y="75"/>
                      <a:pt x="4" y="75"/>
                      <a:pt x="4" y="73"/>
                    </a:cubicBezTo>
                    <a:cubicBezTo>
                      <a:pt x="4" y="70"/>
                      <a:pt x="4" y="70"/>
                      <a:pt x="4" y="67"/>
                    </a:cubicBezTo>
                    <a:cubicBezTo>
                      <a:pt x="4" y="64"/>
                      <a:pt x="3" y="64"/>
                      <a:pt x="3" y="61"/>
                    </a:cubicBezTo>
                    <a:cubicBezTo>
                      <a:pt x="3" y="58"/>
                      <a:pt x="1" y="58"/>
                      <a:pt x="1" y="55"/>
                    </a:cubicBezTo>
                    <a:cubicBezTo>
                      <a:pt x="1" y="52"/>
                      <a:pt x="3" y="52"/>
                      <a:pt x="3" y="49"/>
                    </a:cubicBezTo>
                    <a:cubicBezTo>
                      <a:pt x="3" y="46"/>
                      <a:pt x="2" y="46"/>
                      <a:pt x="2" y="43"/>
                    </a:cubicBezTo>
                    <a:cubicBezTo>
                      <a:pt x="2" y="40"/>
                      <a:pt x="2" y="40"/>
                      <a:pt x="2" y="37"/>
                    </a:cubicBezTo>
                    <a:cubicBezTo>
                      <a:pt x="2" y="34"/>
                      <a:pt x="4" y="34"/>
                      <a:pt x="4" y="31"/>
                    </a:cubicBezTo>
                    <a:cubicBezTo>
                      <a:pt x="4" y="29"/>
                      <a:pt x="3" y="29"/>
                      <a:pt x="3" y="26"/>
                    </a:cubicBezTo>
                    <a:cubicBezTo>
                      <a:pt x="3" y="23"/>
                      <a:pt x="5" y="23"/>
                      <a:pt x="5" y="20"/>
                    </a:cubicBezTo>
                    <a:cubicBezTo>
                      <a:pt x="5" y="17"/>
                      <a:pt x="4" y="17"/>
                      <a:pt x="4" y="14"/>
                    </a:cubicBezTo>
                    <a:cubicBezTo>
                      <a:pt x="4" y="11"/>
                      <a:pt x="1" y="11"/>
                      <a:pt x="1" y="8"/>
                    </a:cubicBezTo>
                    <a:cubicBezTo>
                      <a:pt x="1" y="5"/>
                      <a:pt x="1" y="4"/>
                      <a:pt x="3" y="2"/>
                    </a:cubicBezTo>
                    <a:cubicBezTo>
                      <a:pt x="5" y="0"/>
                      <a:pt x="6" y="0"/>
                      <a:pt x="9" y="0"/>
                    </a:cubicBezTo>
                    <a:cubicBezTo>
                      <a:pt x="11" y="0"/>
                      <a:pt x="11" y="3"/>
                      <a:pt x="14" y="3"/>
                    </a:cubicBezTo>
                    <a:cubicBezTo>
                      <a:pt x="17" y="3"/>
                      <a:pt x="17" y="3"/>
                      <a:pt x="20" y="3"/>
                    </a:cubicBezTo>
                    <a:cubicBezTo>
                      <a:pt x="23" y="3"/>
                      <a:pt x="23" y="1"/>
                      <a:pt x="26" y="1"/>
                    </a:cubicBezTo>
                    <a:cubicBezTo>
                      <a:pt x="29" y="1"/>
                      <a:pt x="29" y="4"/>
                      <a:pt x="32" y="4"/>
                    </a:cubicBezTo>
                    <a:cubicBezTo>
                      <a:pt x="35" y="4"/>
                      <a:pt x="35" y="1"/>
                      <a:pt x="38" y="1"/>
                    </a:cubicBezTo>
                    <a:cubicBezTo>
                      <a:pt x="41" y="1"/>
                      <a:pt x="41" y="1"/>
                      <a:pt x="44" y="1"/>
                    </a:cubicBezTo>
                    <a:cubicBezTo>
                      <a:pt x="47" y="1"/>
                      <a:pt x="47" y="3"/>
                      <a:pt x="50" y="3"/>
                    </a:cubicBezTo>
                    <a:cubicBezTo>
                      <a:pt x="53" y="3"/>
                      <a:pt x="53" y="1"/>
                      <a:pt x="56" y="1"/>
                    </a:cubicBezTo>
                    <a:cubicBezTo>
                      <a:pt x="58" y="1"/>
                      <a:pt x="58" y="3"/>
                      <a:pt x="61" y="3"/>
                    </a:cubicBezTo>
                    <a:cubicBezTo>
                      <a:pt x="64" y="3"/>
                      <a:pt x="64" y="4"/>
                      <a:pt x="67" y="4"/>
                    </a:cubicBezTo>
                    <a:cubicBezTo>
                      <a:pt x="70" y="4"/>
                      <a:pt x="70" y="4"/>
                      <a:pt x="73" y="4"/>
                    </a:cubicBezTo>
                    <a:cubicBezTo>
                      <a:pt x="76" y="4"/>
                      <a:pt x="76" y="0"/>
                      <a:pt x="79" y="0"/>
                    </a:cubicBezTo>
                    <a:cubicBezTo>
                      <a:pt x="82" y="0"/>
                      <a:pt x="82" y="1"/>
                      <a:pt x="85" y="1"/>
                    </a:cubicBezTo>
                    <a:cubicBezTo>
                      <a:pt x="88" y="1"/>
                      <a:pt x="88" y="1"/>
                      <a:pt x="91" y="1"/>
                    </a:cubicBezTo>
                    <a:cubicBezTo>
                      <a:pt x="94" y="1"/>
                      <a:pt x="94" y="1"/>
                      <a:pt x="97" y="1"/>
                    </a:cubicBezTo>
                    <a:cubicBezTo>
                      <a:pt x="100" y="1"/>
                      <a:pt x="100" y="0"/>
                      <a:pt x="103" y="0"/>
                    </a:cubicBezTo>
                    <a:cubicBezTo>
                      <a:pt x="106" y="0"/>
                      <a:pt x="106" y="2"/>
                      <a:pt x="108" y="2"/>
                    </a:cubicBezTo>
                    <a:cubicBezTo>
                      <a:pt x="111" y="2"/>
                      <a:pt x="111" y="3"/>
                      <a:pt x="114" y="3"/>
                    </a:cubicBezTo>
                    <a:cubicBezTo>
                      <a:pt x="117" y="3"/>
                      <a:pt x="117" y="1"/>
                      <a:pt x="120" y="1"/>
                    </a:cubicBezTo>
                    <a:cubicBezTo>
                      <a:pt x="123" y="1"/>
                      <a:pt x="123" y="1"/>
                      <a:pt x="126" y="1"/>
                    </a:cubicBezTo>
                    <a:cubicBezTo>
                      <a:pt x="129" y="1"/>
                      <a:pt x="129" y="1"/>
                      <a:pt x="132" y="1"/>
                    </a:cubicBezTo>
                    <a:cubicBezTo>
                      <a:pt x="135" y="1"/>
                      <a:pt x="135" y="1"/>
                      <a:pt x="138" y="1"/>
                    </a:cubicBezTo>
                    <a:cubicBezTo>
                      <a:pt x="141" y="1"/>
                      <a:pt x="141" y="0"/>
                      <a:pt x="144" y="0"/>
                    </a:cubicBezTo>
                    <a:cubicBezTo>
                      <a:pt x="147" y="0"/>
                      <a:pt x="147" y="2"/>
                      <a:pt x="150" y="2"/>
                    </a:cubicBezTo>
                    <a:cubicBezTo>
                      <a:pt x="153" y="2"/>
                      <a:pt x="153" y="1"/>
                      <a:pt x="155" y="1"/>
                    </a:cubicBezTo>
                    <a:cubicBezTo>
                      <a:pt x="158" y="1"/>
                      <a:pt x="158" y="0"/>
                      <a:pt x="161" y="0"/>
                    </a:cubicBezTo>
                    <a:cubicBezTo>
                      <a:pt x="164" y="0"/>
                      <a:pt x="164" y="1"/>
                      <a:pt x="167" y="1"/>
                    </a:cubicBezTo>
                    <a:cubicBezTo>
                      <a:pt x="170" y="1"/>
                      <a:pt x="170" y="0"/>
                      <a:pt x="173" y="0"/>
                    </a:cubicBezTo>
                    <a:cubicBezTo>
                      <a:pt x="176" y="0"/>
                      <a:pt x="176" y="1"/>
                      <a:pt x="179" y="1"/>
                    </a:cubicBezTo>
                    <a:cubicBezTo>
                      <a:pt x="182" y="1"/>
                      <a:pt x="182" y="3"/>
                      <a:pt x="185" y="3"/>
                    </a:cubicBezTo>
                    <a:cubicBezTo>
                      <a:pt x="188" y="3"/>
                      <a:pt x="188" y="2"/>
                      <a:pt x="191" y="2"/>
                    </a:cubicBezTo>
                    <a:cubicBezTo>
                      <a:pt x="194" y="2"/>
                      <a:pt x="194" y="2"/>
                      <a:pt x="197" y="2"/>
                    </a:cubicBezTo>
                    <a:cubicBezTo>
                      <a:pt x="200" y="2"/>
                      <a:pt x="200" y="1"/>
                      <a:pt x="203" y="1"/>
                    </a:cubicBezTo>
                    <a:cubicBezTo>
                      <a:pt x="206" y="1"/>
                      <a:pt x="206" y="4"/>
                      <a:pt x="208" y="4"/>
                    </a:cubicBezTo>
                    <a:cubicBezTo>
                      <a:pt x="211" y="4"/>
                      <a:pt x="211" y="3"/>
                      <a:pt x="214" y="3"/>
                    </a:cubicBezTo>
                    <a:cubicBezTo>
                      <a:pt x="217" y="3"/>
                      <a:pt x="217" y="1"/>
                      <a:pt x="220" y="1"/>
                    </a:cubicBezTo>
                    <a:cubicBezTo>
                      <a:pt x="223" y="1"/>
                      <a:pt x="223" y="0"/>
                      <a:pt x="226" y="0"/>
                    </a:cubicBezTo>
                    <a:cubicBezTo>
                      <a:pt x="229" y="0"/>
                      <a:pt x="229" y="3"/>
                      <a:pt x="232" y="3"/>
                    </a:cubicBezTo>
                    <a:cubicBezTo>
                      <a:pt x="235" y="3"/>
                      <a:pt x="235" y="3"/>
                      <a:pt x="238" y="3"/>
                    </a:cubicBezTo>
                    <a:cubicBezTo>
                      <a:pt x="241" y="3"/>
                      <a:pt x="241" y="1"/>
                      <a:pt x="244" y="1"/>
                    </a:cubicBezTo>
                    <a:cubicBezTo>
                      <a:pt x="247" y="1"/>
                      <a:pt x="247" y="4"/>
                      <a:pt x="250" y="4"/>
                    </a:cubicBezTo>
                    <a:cubicBezTo>
                      <a:pt x="253" y="4"/>
                      <a:pt x="253" y="2"/>
                      <a:pt x="256" y="2"/>
                    </a:cubicBezTo>
                    <a:cubicBezTo>
                      <a:pt x="259" y="2"/>
                      <a:pt x="259" y="3"/>
                      <a:pt x="261" y="3"/>
                    </a:cubicBezTo>
                    <a:cubicBezTo>
                      <a:pt x="264" y="3"/>
                      <a:pt x="264" y="3"/>
                      <a:pt x="267" y="3"/>
                    </a:cubicBezTo>
                    <a:cubicBezTo>
                      <a:pt x="270" y="3"/>
                      <a:pt x="270" y="3"/>
                      <a:pt x="273" y="3"/>
                    </a:cubicBezTo>
                    <a:cubicBezTo>
                      <a:pt x="276" y="3"/>
                      <a:pt x="276" y="2"/>
                      <a:pt x="279" y="2"/>
                    </a:cubicBezTo>
                    <a:cubicBezTo>
                      <a:pt x="282" y="2"/>
                      <a:pt x="282" y="3"/>
                      <a:pt x="285" y="3"/>
                    </a:cubicBezTo>
                    <a:cubicBezTo>
                      <a:pt x="288" y="3"/>
                      <a:pt x="288" y="2"/>
                      <a:pt x="291" y="2"/>
                    </a:cubicBezTo>
                    <a:cubicBezTo>
                      <a:pt x="294" y="2"/>
                      <a:pt x="294" y="3"/>
                      <a:pt x="297" y="3"/>
                    </a:cubicBezTo>
                    <a:cubicBezTo>
                      <a:pt x="300" y="3"/>
                      <a:pt x="300" y="1"/>
                      <a:pt x="303" y="1"/>
                    </a:cubicBezTo>
                    <a:cubicBezTo>
                      <a:pt x="306" y="1"/>
                      <a:pt x="306" y="4"/>
                      <a:pt x="309" y="4"/>
                    </a:cubicBezTo>
                    <a:cubicBezTo>
                      <a:pt x="312" y="4"/>
                      <a:pt x="312" y="3"/>
                      <a:pt x="314" y="3"/>
                    </a:cubicBezTo>
                    <a:cubicBezTo>
                      <a:pt x="317" y="3"/>
                      <a:pt x="317" y="2"/>
                      <a:pt x="320" y="2"/>
                    </a:cubicBezTo>
                    <a:cubicBezTo>
                      <a:pt x="323" y="2"/>
                      <a:pt x="323" y="4"/>
                      <a:pt x="326" y="4"/>
                    </a:cubicBezTo>
                    <a:cubicBezTo>
                      <a:pt x="329" y="4"/>
                      <a:pt x="329" y="3"/>
                      <a:pt x="332" y="3"/>
                    </a:cubicBezTo>
                    <a:cubicBezTo>
                      <a:pt x="335" y="3"/>
                      <a:pt x="335" y="3"/>
                      <a:pt x="338" y="3"/>
                    </a:cubicBezTo>
                    <a:cubicBezTo>
                      <a:pt x="341" y="3"/>
                      <a:pt x="341" y="1"/>
                      <a:pt x="344" y="1"/>
                    </a:cubicBezTo>
                    <a:cubicBezTo>
                      <a:pt x="347" y="1"/>
                      <a:pt x="347" y="0"/>
                      <a:pt x="350" y="0"/>
                    </a:cubicBezTo>
                    <a:cubicBezTo>
                      <a:pt x="353" y="0"/>
                      <a:pt x="353" y="2"/>
                      <a:pt x="356" y="2"/>
                    </a:cubicBezTo>
                    <a:cubicBezTo>
                      <a:pt x="359" y="2"/>
                      <a:pt x="359" y="1"/>
                      <a:pt x="362" y="1"/>
                    </a:cubicBezTo>
                    <a:cubicBezTo>
                      <a:pt x="365" y="1"/>
                      <a:pt x="365" y="3"/>
                      <a:pt x="368" y="3"/>
                    </a:cubicBezTo>
                    <a:cubicBezTo>
                      <a:pt x="370" y="3"/>
                      <a:pt x="370" y="0"/>
                      <a:pt x="373" y="0"/>
                    </a:cubicBezTo>
                    <a:cubicBezTo>
                      <a:pt x="376" y="0"/>
                      <a:pt x="376" y="4"/>
                      <a:pt x="379" y="4"/>
                    </a:cubicBezTo>
                    <a:cubicBezTo>
                      <a:pt x="382" y="4"/>
                      <a:pt x="382" y="3"/>
                      <a:pt x="385" y="3"/>
                    </a:cubicBezTo>
                    <a:cubicBezTo>
                      <a:pt x="388" y="3"/>
                      <a:pt x="388" y="3"/>
                      <a:pt x="391" y="3"/>
                    </a:cubicBezTo>
                    <a:cubicBezTo>
                      <a:pt x="394" y="3"/>
                      <a:pt x="394" y="2"/>
                      <a:pt x="397" y="2"/>
                    </a:cubicBezTo>
                    <a:cubicBezTo>
                      <a:pt x="400" y="2"/>
                      <a:pt x="400" y="2"/>
                      <a:pt x="403" y="2"/>
                    </a:cubicBezTo>
                    <a:cubicBezTo>
                      <a:pt x="406" y="2"/>
                      <a:pt x="406" y="1"/>
                      <a:pt x="409" y="1"/>
                    </a:cubicBezTo>
                    <a:cubicBezTo>
                      <a:pt x="412" y="1"/>
                      <a:pt x="412" y="2"/>
                      <a:pt x="415" y="2"/>
                    </a:cubicBezTo>
                    <a:cubicBezTo>
                      <a:pt x="418" y="2"/>
                      <a:pt x="418" y="2"/>
                      <a:pt x="421" y="2"/>
                    </a:cubicBezTo>
                    <a:cubicBezTo>
                      <a:pt x="423" y="2"/>
                      <a:pt x="423" y="2"/>
                      <a:pt x="426" y="2"/>
                    </a:cubicBezTo>
                    <a:cubicBezTo>
                      <a:pt x="429" y="2"/>
                      <a:pt x="429" y="3"/>
                      <a:pt x="432" y="3"/>
                    </a:cubicBezTo>
                    <a:cubicBezTo>
                      <a:pt x="435" y="3"/>
                      <a:pt x="435" y="2"/>
                      <a:pt x="438" y="2"/>
                    </a:cubicBezTo>
                    <a:cubicBezTo>
                      <a:pt x="441" y="2"/>
                      <a:pt x="441" y="3"/>
                      <a:pt x="444" y="3"/>
                    </a:cubicBezTo>
                    <a:cubicBezTo>
                      <a:pt x="447" y="3"/>
                      <a:pt x="447" y="1"/>
                      <a:pt x="450" y="1"/>
                    </a:cubicBezTo>
                    <a:cubicBezTo>
                      <a:pt x="453" y="1"/>
                      <a:pt x="453" y="1"/>
                      <a:pt x="456" y="1"/>
                    </a:cubicBezTo>
                    <a:cubicBezTo>
                      <a:pt x="459" y="1"/>
                      <a:pt x="459" y="2"/>
                      <a:pt x="462" y="2"/>
                    </a:cubicBezTo>
                    <a:cubicBezTo>
                      <a:pt x="465" y="2"/>
                      <a:pt x="465" y="2"/>
                      <a:pt x="468" y="2"/>
                    </a:cubicBezTo>
                    <a:cubicBezTo>
                      <a:pt x="471" y="2"/>
                      <a:pt x="471" y="3"/>
                      <a:pt x="474" y="3"/>
                    </a:cubicBezTo>
                    <a:cubicBezTo>
                      <a:pt x="476" y="3"/>
                      <a:pt x="476" y="2"/>
                      <a:pt x="479" y="2"/>
                    </a:cubicBezTo>
                    <a:cubicBezTo>
                      <a:pt x="482" y="2"/>
                      <a:pt x="482" y="0"/>
                      <a:pt x="485" y="0"/>
                    </a:cubicBezTo>
                    <a:cubicBezTo>
                      <a:pt x="488" y="0"/>
                      <a:pt x="488" y="0"/>
                      <a:pt x="491" y="0"/>
                    </a:cubicBezTo>
                    <a:cubicBezTo>
                      <a:pt x="494" y="0"/>
                      <a:pt x="494" y="1"/>
                      <a:pt x="497" y="1"/>
                    </a:cubicBezTo>
                    <a:cubicBezTo>
                      <a:pt x="500" y="1"/>
                      <a:pt x="500" y="1"/>
                      <a:pt x="503" y="1"/>
                    </a:cubicBezTo>
                    <a:cubicBezTo>
                      <a:pt x="506" y="1"/>
                      <a:pt x="506" y="0"/>
                      <a:pt x="509" y="0"/>
                    </a:cubicBezTo>
                    <a:cubicBezTo>
                      <a:pt x="512" y="0"/>
                      <a:pt x="512" y="1"/>
                      <a:pt x="515" y="1"/>
                    </a:cubicBezTo>
                    <a:cubicBezTo>
                      <a:pt x="518" y="1"/>
                      <a:pt x="518" y="2"/>
                      <a:pt x="521" y="2"/>
                    </a:cubicBezTo>
                    <a:cubicBezTo>
                      <a:pt x="524" y="2"/>
                      <a:pt x="524" y="3"/>
                      <a:pt x="527" y="3"/>
                    </a:cubicBezTo>
                    <a:cubicBezTo>
                      <a:pt x="530" y="3"/>
                      <a:pt x="530" y="1"/>
                      <a:pt x="533" y="1"/>
                    </a:cubicBezTo>
                    <a:cubicBezTo>
                      <a:pt x="536" y="1"/>
                      <a:pt x="536" y="4"/>
                      <a:pt x="538" y="4"/>
                    </a:cubicBezTo>
                    <a:cubicBezTo>
                      <a:pt x="541" y="4"/>
                      <a:pt x="541" y="1"/>
                      <a:pt x="544" y="1"/>
                    </a:cubicBezTo>
                    <a:cubicBezTo>
                      <a:pt x="547" y="1"/>
                      <a:pt x="547" y="1"/>
                      <a:pt x="550" y="1"/>
                    </a:cubicBezTo>
                    <a:cubicBezTo>
                      <a:pt x="553" y="1"/>
                      <a:pt x="553" y="2"/>
                      <a:pt x="556" y="2"/>
                    </a:cubicBezTo>
                    <a:cubicBezTo>
                      <a:pt x="559" y="2"/>
                      <a:pt x="559" y="4"/>
                      <a:pt x="562" y="4"/>
                    </a:cubicBezTo>
                    <a:cubicBezTo>
                      <a:pt x="565" y="4"/>
                      <a:pt x="565" y="0"/>
                      <a:pt x="568" y="0"/>
                    </a:cubicBezTo>
                    <a:cubicBezTo>
                      <a:pt x="571" y="0"/>
                      <a:pt x="571" y="3"/>
                      <a:pt x="574" y="3"/>
                    </a:cubicBezTo>
                    <a:cubicBezTo>
                      <a:pt x="577" y="3"/>
                      <a:pt x="577" y="1"/>
                      <a:pt x="580" y="1"/>
                    </a:cubicBezTo>
                    <a:cubicBezTo>
                      <a:pt x="583" y="1"/>
                      <a:pt x="583" y="3"/>
                      <a:pt x="586" y="3"/>
                    </a:cubicBezTo>
                    <a:cubicBezTo>
                      <a:pt x="589" y="3"/>
                      <a:pt x="589" y="1"/>
                      <a:pt x="591" y="3"/>
                    </a:cubicBezTo>
                    <a:cubicBezTo>
                      <a:pt x="593" y="5"/>
                      <a:pt x="593" y="5"/>
                      <a:pt x="593" y="8"/>
                    </a:cubicBezTo>
                    <a:cubicBezTo>
                      <a:pt x="593" y="11"/>
                      <a:pt x="593" y="11"/>
                      <a:pt x="593" y="14"/>
                    </a:cubicBezTo>
                    <a:cubicBezTo>
                      <a:pt x="593" y="17"/>
                      <a:pt x="593" y="17"/>
                      <a:pt x="593" y="20"/>
                    </a:cubicBezTo>
                    <a:cubicBezTo>
                      <a:pt x="593" y="22"/>
                      <a:pt x="592" y="22"/>
                      <a:pt x="592" y="25"/>
                    </a:cubicBezTo>
                    <a:cubicBezTo>
                      <a:pt x="592" y="28"/>
                      <a:pt x="590" y="28"/>
                      <a:pt x="590" y="31"/>
                    </a:cubicBezTo>
                    <a:cubicBezTo>
                      <a:pt x="590" y="34"/>
                      <a:pt x="593" y="34"/>
                      <a:pt x="593" y="37"/>
                    </a:cubicBezTo>
                    <a:cubicBezTo>
                      <a:pt x="593" y="40"/>
                      <a:pt x="592" y="40"/>
                      <a:pt x="592" y="43"/>
                    </a:cubicBezTo>
                    <a:cubicBezTo>
                      <a:pt x="592" y="46"/>
                      <a:pt x="590" y="46"/>
                      <a:pt x="590" y="49"/>
                    </a:cubicBezTo>
                    <a:cubicBezTo>
                      <a:pt x="590" y="52"/>
                      <a:pt x="590" y="52"/>
                      <a:pt x="590" y="55"/>
                    </a:cubicBezTo>
                    <a:cubicBezTo>
                      <a:pt x="590" y="58"/>
                      <a:pt x="590" y="58"/>
                      <a:pt x="590" y="61"/>
                    </a:cubicBezTo>
                    <a:cubicBezTo>
                      <a:pt x="590" y="63"/>
                      <a:pt x="593" y="63"/>
                      <a:pt x="593" y="66"/>
                    </a:cubicBezTo>
                    <a:cubicBezTo>
                      <a:pt x="593" y="69"/>
                      <a:pt x="590" y="69"/>
                      <a:pt x="590" y="72"/>
                    </a:cubicBezTo>
                    <a:cubicBezTo>
                      <a:pt x="590" y="75"/>
                      <a:pt x="593" y="75"/>
                      <a:pt x="593" y="78"/>
                    </a:cubicBezTo>
                    <a:cubicBezTo>
                      <a:pt x="593" y="81"/>
                      <a:pt x="591" y="81"/>
                      <a:pt x="591" y="84"/>
                    </a:cubicBezTo>
                    <a:cubicBezTo>
                      <a:pt x="591" y="87"/>
                      <a:pt x="590" y="87"/>
                      <a:pt x="590" y="90"/>
                    </a:cubicBezTo>
                    <a:cubicBezTo>
                      <a:pt x="590" y="93"/>
                      <a:pt x="590" y="93"/>
                      <a:pt x="590" y="96"/>
                    </a:cubicBezTo>
                    <a:cubicBezTo>
                      <a:pt x="590" y="98"/>
                      <a:pt x="591" y="98"/>
                      <a:pt x="591" y="101"/>
                    </a:cubicBezTo>
                    <a:cubicBezTo>
                      <a:pt x="591" y="104"/>
                      <a:pt x="590" y="104"/>
                      <a:pt x="590" y="107"/>
                    </a:cubicBezTo>
                    <a:cubicBezTo>
                      <a:pt x="590" y="110"/>
                      <a:pt x="590" y="110"/>
                      <a:pt x="590" y="113"/>
                    </a:cubicBezTo>
                    <a:cubicBezTo>
                      <a:pt x="590" y="116"/>
                      <a:pt x="594" y="116"/>
                      <a:pt x="594" y="119"/>
                    </a:cubicBezTo>
                    <a:cubicBezTo>
                      <a:pt x="594" y="122"/>
                      <a:pt x="592" y="122"/>
                      <a:pt x="592" y="125"/>
                    </a:cubicBezTo>
                    <a:cubicBezTo>
                      <a:pt x="592" y="128"/>
                      <a:pt x="594" y="128"/>
                      <a:pt x="594" y="131"/>
                    </a:cubicBezTo>
                    <a:cubicBezTo>
                      <a:pt x="594" y="134"/>
                      <a:pt x="591" y="134"/>
                      <a:pt x="591" y="137"/>
                    </a:cubicBezTo>
                    <a:cubicBezTo>
                      <a:pt x="591" y="139"/>
                      <a:pt x="590" y="139"/>
                      <a:pt x="590" y="142"/>
                    </a:cubicBezTo>
                    <a:cubicBezTo>
                      <a:pt x="590" y="145"/>
                      <a:pt x="590" y="145"/>
                      <a:pt x="590" y="148"/>
                    </a:cubicBezTo>
                    <a:cubicBezTo>
                      <a:pt x="590" y="151"/>
                      <a:pt x="591" y="151"/>
                      <a:pt x="591" y="154"/>
                    </a:cubicBezTo>
                    <a:cubicBezTo>
                      <a:pt x="591" y="157"/>
                      <a:pt x="593" y="157"/>
                      <a:pt x="593" y="160"/>
                    </a:cubicBezTo>
                    <a:cubicBezTo>
                      <a:pt x="593" y="163"/>
                      <a:pt x="590" y="163"/>
                      <a:pt x="590" y="166"/>
                    </a:cubicBezTo>
                    <a:cubicBezTo>
                      <a:pt x="590" y="169"/>
                      <a:pt x="591" y="169"/>
                      <a:pt x="591" y="172"/>
                    </a:cubicBezTo>
                    <a:cubicBezTo>
                      <a:pt x="591" y="175"/>
                      <a:pt x="590" y="175"/>
                      <a:pt x="590" y="177"/>
                    </a:cubicBezTo>
                    <a:cubicBezTo>
                      <a:pt x="590" y="180"/>
                      <a:pt x="593" y="180"/>
                      <a:pt x="593" y="183"/>
                    </a:cubicBezTo>
                    <a:cubicBezTo>
                      <a:pt x="593" y="186"/>
                      <a:pt x="590" y="186"/>
                      <a:pt x="590" y="189"/>
                    </a:cubicBezTo>
                    <a:cubicBezTo>
                      <a:pt x="590" y="192"/>
                      <a:pt x="593" y="192"/>
                      <a:pt x="593" y="195"/>
                    </a:cubicBezTo>
                    <a:cubicBezTo>
                      <a:pt x="593" y="198"/>
                      <a:pt x="593" y="198"/>
                      <a:pt x="593" y="201"/>
                    </a:cubicBezTo>
                    <a:cubicBezTo>
                      <a:pt x="593" y="204"/>
                      <a:pt x="592" y="204"/>
                      <a:pt x="592" y="207"/>
                    </a:cubicBezTo>
                    <a:cubicBezTo>
                      <a:pt x="592" y="210"/>
                      <a:pt x="594" y="210"/>
                      <a:pt x="594" y="213"/>
                    </a:cubicBezTo>
                    <a:cubicBezTo>
                      <a:pt x="594" y="216"/>
                      <a:pt x="592" y="216"/>
                      <a:pt x="592" y="218"/>
                    </a:cubicBezTo>
                    <a:cubicBezTo>
                      <a:pt x="592" y="221"/>
                      <a:pt x="593" y="221"/>
                      <a:pt x="593" y="224"/>
                    </a:cubicBezTo>
                    <a:cubicBezTo>
                      <a:pt x="593" y="227"/>
                      <a:pt x="590" y="227"/>
                      <a:pt x="590" y="230"/>
                    </a:cubicBezTo>
                    <a:cubicBezTo>
                      <a:pt x="590" y="233"/>
                      <a:pt x="591" y="233"/>
                      <a:pt x="591" y="236"/>
                    </a:cubicBezTo>
                    <a:cubicBezTo>
                      <a:pt x="591" y="239"/>
                      <a:pt x="591" y="239"/>
                      <a:pt x="591" y="242"/>
                    </a:cubicBezTo>
                    <a:cubicBezTo>
                      <a:pt x="591" y="245"/>
                      <a:pt x="591" y="245"/>
                      <a:pt x="591" y="248"/>
                    </a:cubicBezTo>
                    <a:cubicBezTo>
                      <a:pt x="591" y="251"/>
                      <a:pt x="592" y="251"/>
                      <a:pt x="592" y="254"/>
                    </a:cubicBezTo>
                    <a:cubicBezTo>
                      <a:pt x="592" y="256"/>
                      <a:pt x="591" y="256"/>
                      <a:pt x="591" y="259"/>
                    </a:cubicBezTo>
                    <a:cubicBezTo>
                      <a:pt x="591" y="262"/>
                      <a:pt x="591" y="262"/>
                      <a:pt x="591" y="265"/>
                    </a:cubicBezTo>
                    <a:cubicBezTo>
                      <a:pt x="591" y="268"/>
                      <a:pt x="593" y="268"/>
                      <a:pt x="593" y="271"/>
                    </a:cubicBezTo>
                    <a:cubicBezTo>
                      <a:pt x="593" y="274"/>
                      <a:pt x="591" y="274"/>
                      <a:pt x="591" y="277"/>
                    </a:cubicBezTo>
                    <a:cubicBezTo>
                      <a:pt x="591" y="280"/>
                      <a:pt x="592" y="280"/>
                      <a:pt x="592" y="283"/>
                    </a:cubicBezTo>
                    <a:cubicBezTo>
                      <a:pt x="592" y="286"/>
                      <a:pt x="592" y="286"/>
                      <a:pt x="592" y="289"/>
                    </a:cubicBezTo>
                    <a:cubicBezTo>
                      <a:pt x="592" y="292"/>
                      <a:pt x="593" y="292"/>
                      <a:pt x="593" y="295"/>
                    </a:cubicBezTo>
                    <a:cubicBezTo>
                      <a:pt x="593" y="298"/>
                      <a:pt x="593" y="298"/>
                      <a:pt x="593" y="300"/>
                    </a:cubicBezTo>
                    <a:cubicBezTo>
                      <a:pt x="593" y="303"/>
                      <a:pt x="590" y="303"/>
                      <a:pt x="590" y="306"/>
                    </a:cubicBezTo>
                    <a:cubicBezTo>
                      <a:pt x="590" y="309"/>
                      <a:pt x="593" y="309"/>
                      <a:pt x="593" y="312"/>
                    </a:cubicBezTo>
                    <a:cubicBezTo>
                      <a:pt x="593" y="315"/>
                      <a:pt x="593" y="315"/>
                      <a:pt x="593" y="318"/>
                    </a:cubicBezTo>
                    <a:cubicBezTo>
                      <a:pt x="593" y="321"/>
                      <a:pt x="590" y="321"/>
                      <a:pt x="590" y="324"/>
                    </a:cubicBezTo>
                    <a:cubicBezTo>
                      <a:pt x="590" y="327"/>
                      <a:pt x="591" y="327"/>
                      <a:pt x="591" y="330"/>
                    </a:cubicBezTo>
                    <a:cubicBezTo>
                      <a:pt x="591" y="333"/>
                      <a:pt x="590" y="333"/>
                      <a:pt x="590" y="336"/>
                    </a:cubicBezTo>
                    <a:cubicBezTo>
                      <a:pt x="590" y="339"/>
                      <a:pt x="590" y="339"/>
                      <a:pt x="590" y="341"/>
                    </a:cubicBezTo>
                    <a:cubicBezTo>
                      <a:pt x="590" y="344"/>
                      <a:pt x="593" y="344"/>
                      <a:pt x="593" y="347"/>
                    </a:cubicBezTo>
                    <a:cubicBezTo>
                      <a:pt x="593" y="350"/>
                      <a:pt x="592" y="350"/>
                      <a:pt x="592" y="353"/>
                    </a:cubicBezTo>
                    <a:cubicBezTo>
                      <a:pt x="592" y="356"/>
                      <a:pt x="592" y="356"/>
                      <a:pt x="592" y="359"/>
                    </a:cubicBezTo>
                    <a:cubicBezTo>
                      <a:pt x="592" y="362"/>
                      <a:pt x="590" y="362"/>
                      <a:pt x="590" y="365"/>
                    </a:cubicBezTo>
                    <a:cubicBezTo>
                      <a:pt x="590" y="368"/>
                      <a:pt x="590" y="368"/>
                      <a:pt x="590" y="371"/>
                    </a:cubicBezTo>
                    <a:cubicBezTo>
                      <a:pt x="590" y="374"/>
                      <a:pt x="590" y="374"/>
                      <a:pt x="590" y="377"/>
                    </a:cubicBezTo>
                    <a:cubicBezTo>
                      <a:pt x="590" y="379"/>
                      <a:pt x="590" y="379"/>
                      <a:pt x="590" y="382"/>
                    </a:cubicBezTo>
                    <a:cubicBezTo>
                      <a:pt x="590" y="385"/>
                      <a:pt x="593" y="385"/>
                      <a:pt x="593" y="388"/>
                    </a:cubicBezTo>
                    <a:cubicBezTo>
                      <a:pt x="593" y="391"/>
                      <a:pt x="593" y="391"/>
                      <a:pt x="593" y="394"/>
                    </a:cubicBezTo>
                    <a:cubicBezTo>
                      <a:pt x="593" y="397"/>
                      <a:pt x="590" y="397"/>
                      <a:pt x="590" y="400"/>
                    </a:cubicBezTo>
                    <a:cubicBezTo>
                      <a:pt x="590" y="403"/>
                      <a:pt x="593" y="403"/>
                      <a:pt x="593" y="406"/>
                    </a:cubicBezTo>
                    <a:cubicBezTo>
                      <a:pt x="593" y="409"/>
                      <a:pt x="590" y="409"/>
                      <a:pt x="590" y="412"/>
                    </a:cubicBezTo>
                    <a:cubicBezTo>
                      <a:pt x="590" y="415"/>
                      <a:pt x="593" y="415"/>
                      <a:pt x="593" y="418"/>
                    </a:cubicBezTo>
                    <a:cubicBezTo>
                      <a:pt x="593" y="420"/>
                      <a:pt x="591" y="420"/>
                      <a:pt x="591" y="423"/>
                    </a:cubicBezTo>
                    <a:cubicBezTo>
                      <a:pt x="591" y="426"/>
                      <a:pt x="592" y="426"/>
                      <a:pt x="592" y="429"/>
                    </a:cubicBezTo>
                    <a:cubicBezTo>
                      <a:pt x="592" y="432"/>
                      <a:pt x="593" y="432"/>
                      <a:pt x="593" y="435"/>
                    </a:cubicBezTo>
                    <a:cubicBezTo>
                      <a:pt x="593" y="438"/>
                      <a:pt x="592" y="438"/>
                      <a:pt x="592" y="441"/>
                    </a:cubicBezTo>
                    <a:cubicBezTo>
                      <a:pt x="592" y="444"/>
                      <a:pt x="594" y="444"/>
                      <a:pt x="594" y="447"/>
                    </a:cubicBezTo>
                    <a:cubicBezTo>
                      <a:pt x="594" y="450"/>
                      <a:pt x="591" y="450"/>
                      <a:pt x="591" y="453"/>
                    </a:cubicBezTo>
                    <a:cubicBezTo>
                      <a:pt x="591" y="456"/>
                      <a:pt x="591" y="456"/>
                      <a:pt x="591" y="459"/>
                    </a:cubicBezTo>
                    <a:cubicBezTo>
                      <a:pt x="591" y="462"/>
                      <a:pt x="591" y="462"/>
                      <a:pt x="591" y="464"/>
                    </a:cubicBezTo>
                    <a:cubicBezTo>
                      <a:pt x="591" y="467"/>
                      <a:pt x="591" y="467"/>
                      <a:pt x="591" y="470"/>
                    </a:cubicBezTo>
                    <a:cubicBezTo>
                      <a:pt x="591" y="473"/>
                      <a:pt x="590" y="473"/>
                      <a:pt x="590" y="476"/>
                    </a:cubicBezTo>
                    <a:cubicBezTo>
                      <a:pt x="590" y="479"/>
                      <a:pt x="591" y="479"/>
                      <a:pt x="591" y="482"/>
                    </a:cubicBezTo>
                    <a:cubicBezTo>
                      <a:pt x="591" y="485"/>
                      <a:pt x="590" y="485"/>
                      <a:pt x="590" y="488"/>
                    </a:cubicBezTo>
                    <a:cubicBezTo>
                      <a:pt x="590" y="491"/>
                      <a:pt x="593" y="491"/>
                      <a:pt x="593" y="494"/>
                    </a:cubicBezTo>
                    <a:cubicBezTo>
                      <a:pt x="593" y="497"/>
                      <a:pt x="592" y="497"/>
                      <a:pt x="592" y="500"/>
                    </a:cubicBezTo>
                    <a:cubicBezTo>
                      <a:pt x="592" y="503"/>
                      <a:pt x="590" y="503"/>
                      <a:pt x="590" y="506"/>
                    </a:cubicBezTo>
                    <a:cubicBezTo>
                      <a:pt x="590" y="509"/>
                      <a:pt x="593" y="509"/>
                      <a:pt x="593" y="511"/>
                    </a:cubicBezTo>
                    <a:cubicBezTo>
                      <a:pt x="593" y="514"/>
                      <a:pt x="591" y="514"/>
                      <a:pt x="591" y="517"/>
                    </a:cubicBezTo>
                    <a:cubicBezTo>
                      <a:pt x="591" y="520"/>
                      <a:pt x="590" y="520"/>
                      <a:pt x="590" y="523"/>
                    </a:cubicBezTo>
                    <a:cubicBezTo>
                      <a:pt x="590" y="526"/>
                      <a:pt x="592" y="526"/>
                      <a:pt x="592" y="529"/>
                    </a:cubicBezTo>
                    <a:cubicBezTo>
                      <a:pt x="592" y="532"/>
                      <a:pt x="593" y="532"/>
                      <a:pt x="593" y="535"/>
                    </a:cubicBezTo>
                    <a:cubicBezTo>
                      <a:pt x="593" y="538"/>
                      <a:pt x="593" y="538"/>
                      <a:pt x="591" y="540"/>
                    </a:cubicBezTo>
                    <a:close/>
                  </a:path>
                </a:pathLst>
              </a:custGeom>
              <a:solidFill>
                <a:srgbClr val="FEE6E7"/>
              </a:solidFill>
              <a:ln w="1905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65" name="Freeform 42">
                <a:extLst>
                  <a:ext uri="{FF2B5EF4-FFF2-40B4-BE49-F238E27FC236}">
                    <a16:creationId xmlns:a16="http://schemas.microsoft.com/office/drawing/2014/main" id="{240AD82A-1174-A4E8-C9B8-0E5BE60147B4}"/>
                  </a:ext>
                </a:extLst>
              </p:cNvPr>
              <p:cNvSpPr>
                <a:spLocks/>
              </p:cNvSpPr>
              <p:nvPr/>
            </p:nvSpPr>
            <p:spPr bwMode="gray">
              <a:xfrm>
                <a:off x="-1401763" y="6400800"/>
                <a:ext cx="311150" cy="284163"/>
              </a:xfrm>
              <a:custGeom>
                <a:avLst/>
                <a:gdLst>
                  <a:gd name="T0" fmla="*/ 558 w 596"/>
                  <a:gd name="T1" fmla="*/ 542 h 545"/>
                  <a:gd name="T2" fmla="*/ 517 w 596"/>
                  <a:gd name="T3" fmla="*/ 542 h 545"/>
                  <a:gd name="T4" fmla="*/ 475 w 596"/>
                  <a:gd name="T5" fmla="*/ 541 h 545"/>
                  <a:gd name="T6" fmla="*/ 434 w 596"/>
                  <a:gd name="T7" fmla="*/ 542 h 545"/>
                  <a:gd name="T8" fmla="*/ 393 w 596"/>
                  <a:gd name="T9" fmla="*/ 544 h 545"/>
                  <a:gd name="T10" fmla="*/ 352 w 596"/>
                  <a:gd name="T11" fmla="*/ 540 h 545"/>
                  <a:gd name="T12" fmla="*/ 311 w 596"/>
                  <a:gd name="T13" fmla="*/ 541 h 545"/>
                  <a:gd name="T14" fmla="*/ 269 w 596"/>
                  <a:gd name="T15" fmla="*/ 541 h 545"/>
                  <a:gd name="T16" fmla="*/ 228 w 596"/>
                  <a:gd name="T17" fmla="*/ 543 h 545"/>
                  <a:gd name="T18" fmla="*/ 187 w 596"/>
                  <a:gd name="T19" fmla="*/ 543 h 545"/>
                  <a:gd name="T20" fmla="*/ 146 w 596"/>
                  <a:gd name="T21" fmla="*/ 542 h 545"/>
                  <a:gd name="T22" fmla="*/ 104 w 596"/>
                  <a:gd name="T23" fmla="*/ 543 h 545"/>
                  <a:gd name="T24" fmla="*/ 63 w 596"/>
                  <a:gd name="T25" fmla="*/ 541 h 545"/>
                  <a:gd name="T26" fmla="*/ 22 w 596"/>
                  <a:gd name="T27" fmla="*/ 540 h 545"/>
                  <a:gd name="T28" fmla="*/ 3 w 596"/>
                  <a:gd name="T29" fmla="*/ 519 h 545"/>
                  <a:gd name="T30" fmla="*/ 3 w 596"/>
                  <a:gd name="T31" fmla="*/ 478 h 545"/>
                  <a:gd name="T32" fmla="*/ 3 w 596"/>
                  <a:gd name="T33" fmla="*/ 437 h 545"/>
                  <a:gd name="T34" fmla="*/ 6 w 596"/>
                  <a:gd name="T35" fmla="*/ 396 h 545"/>
                  <a:gd name="T36" fmla="*/ 5 w 596"/>
                  <a:gd name="T37" fmla="*/ 355 h 545"/>
                  <a:gd name="T38" fmla="*/ 4 w 596"/>
                  <a:gd name="T39" fmla="*/ 314 h 545"/>
                  <a:gd name="T40" fmla="*/ 5 w 596"/>
                  <a:gd name="T41" fmla="*/ 273 h 545"/>
                  <a:gd name="T42" fmla="*/ 5 w 596"/>
                  <a:gd name="T43" fmla="*/ 232 h 545"/>
                  <a:gd name="T44" fmla="*/ 2 w 596"/>
                  <a:gd name="T45" fmla="*/ 191 h 545"/>
                  <a:gd name="T46" fmla="*/ 4 w 596"/>
                  <a:gd name="T47" fmla="*/ 150 h 545"/>
                  <a:gd name="T48" fmla="*/ 2 w 596"/>
                  <a:gd name="T49" fmla="*/ 109 h 545"/>
                  <a:gd name="T50" fmla="*/ 3 w 596"/>
                  <a:gd name="T51" fmla="*/ 68 h 545"/>
                  <a:gd name="T52" fmla="*/ 3 w 596"/>
                  <a:gd name="T53" fmla="*/ 27 h 545"/>
                  <a:gd name="T54" fmla="*/ 21 w 596"/>
                  <a:gd name="T55" fmla="*/ 1 h 545"/>
                  <a:gd name="T56" fmla="*/ 63 w 596"/>
                  <a:gd name="T57" fmla="*/ 1 h 545"/>
                  <a:gd name="T58" fmla="*/ 104 w 596"/>
                  <a:gd name="T59" fmla="*/ 3 h 545"/>
                  <a:gd name="T60" fmla="*/ 145 w 596"/>
                  <a:gd name="T61" fmla="*/ 3 h 545"/>
                  <a:gd name="T62" fmla="*/ 186 w 596"/>
                  <a:gd name="T63" fmla="*/ 2 h 545"/>
                  <a:gd name="T64" fmla="*/ 227 w 596"/>
                  <a:gd name="T65" fmla="*/ 3 h 545"/>
                  <a:gd name="T66" fmla="*/ 269 w 596"/>
                  <a:gd name="T67" fmla="*/ 1 h 545"/>
                  <a:gd name="T68" fmla="*/ 310 w 596"/>
                  <a:gd name="T69" fmla="*/ 5 h 545"/>
                  <a:gd name="T70" fmla="*/ 351 w 596"/>
                  <a:gd name="T71" fmla="*/ 3 h 545"/>
                  <a:gd name="T72" fmla="*/ 392 w 596"/>
                  <a:gd name="T73" fmla="*/ 5 h 545"/>
                  <a:gd name="T74" fmla="*/ 433 w 596"/>
                  <a:gd name="T75" fmla="*/ 4 h 545"/>
                  <a:gd name="T76" fmla="*/ 475 w 596"/>
                  <a:gd name="T77" fmla="*/ 4 h 545"/>
                  <a:gd name="T78" fmla="*/ 516 w 596"/>
                  <a:gd name="T79" fmla="*/ 2 h 545"/>
                  <a:gd name="T80" fmla="*/ 557 w 596"/>
                  <a:gd name="T81" fmla="*/ 2 h 545"/>
                  <a:gd name="T82" fmla="*/ 594 w 596"/>
                  <a:gd name="T83" fmla="*/ 9 h 545"/>
                  <a:gd name="T84" fmla="*/ 594 w 596"/>
                  <a:gd name="T85" fmla="*/ 50 h 545"/>
                  <a:gd name="T86" fmla="*/ 594 w 596"/>
                  <a:gd name="T87" fmla="*/ 91 h 545"/>
                  <a:gd name="T88" fmla="*/ 592 w 596"/>
                  <a:gd name="T89" fmla="*/ 132 h 545"/>
                  <a:gd name="T90" fmla="*/ 594 w 596"/>
                  <a:gd name="T91" fmla="*/ 173 h 545"/>
                  <a:gd name="T92" fmla="*/ 594 w 596"/>
                  <a:gd name="T93" fmla="*/ 214 h 545"/>
                  <a:gd name="T94" fmla="*/ 592 w 596"/>
                  <a:gd name="T95" fmla="*/ 255 h 545"/>
                  <a:gd name="T96" fmla="*/ 592 w 596"/>
                  <a:gd name="T97" fmla="*/ 296 h 545"/>
                  <a:gd name="T98" fmla="*/ 593 w 596"/>
                  <a:gd name="T99" fmla="*/ 337 h 545"/>
                  <a:gd name="T100" fmla="*/ 595 w 596"/>
                  <a:gd name="T101" fmla="*/ 378 h 545"/>
                  <a:gd name="T102" fmla="*/ 594 w 596"/>
                  <a:gd name="T103" fmla="*/ 419 h 545"/>
                  <a:gd name="T104" fmla="*/ 592 w 596"/>
                  <a:gd name="T105" fmla="*/ 460 h 545"/>
                  <a:gd name="T106" fmla="*/ 593 w 596"/>
                  <a:gd name="T107" fmla="*/ 501 h 545"/>
                  <a:gd name="T108" fmla="*/ 592 w 596"/>
                  <a:gd name="T109" fmla="*/ 541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96" h="545">
                    <a:moveTo>
                      <a:pt x="592" y="541"/>
                    </a:moveTo>
                    <a:cubicBezTo>
                      <a:pt x="590" y="543"/>
                      <a:pt x="590" y="542"/>
                      <a:pt x="587" y="542"/>
                    </a:cubicBezTo>
                    <a:cubicBezTo>
                      <a:pt x="584" y="542"/>
                      <a:pt x="584" y="542"/>
                      <a:pt x="581" y="542"/>
                    </a:cubicBezTo>
                    <a:cubicBezTo>
                      <a:pt x="578" y="542"/>
                      <a:pt x="578" y="542"/>
                      <a:pt x="575" y="542"/>
                    </a:cubicBezTo>
                    <a:cubicBezTo>
                      <a:pt x="572" y="542"/>
                      <a:pt x="572" y="542"/>
                      <a:pt x="569" y="542"/>
                    </a:cubicBezTo>
                    <a:cubicBezTo>
                      <a:pt x="566" y="542"/>
                      <a:pt x="566" y="543"/>
                      <a:pt x="564" y="543"/>
                    </a:cubicBezTo>
                    <a:cubicBezTo>
                      <a:pt x="561" y="543"/>
                      <a:pt x="561" y="542"/>
                      <a:pt x="558" y="542"/>
                    </a:cubicBezTo>
                    <a:cubicBezTo>
                      <a:pt x="555" y="542"/>
                      <a:pt x="555" y="540"/>
                      <a:pt x="552" y="540"/>
                    </a:cubicBezTo>
                    <a:cubicBezTo>
                      <a:pt x="549" y="540"/>
                      <a:pt x="549" y="543"/>
                      <a:pt x="546" y="543"/>
                    </a:cubicBezTo>
                    <a:cubicBezTo>
                      <a:pt x="543" y="543"/>
                      <a:pt x="543" y="542"/>
                      <a:pt x="540" y="542"/>
                    </a:cubicBezTo>
                    <a:cubicBezTo>
                      <a:pt x="537" y="542"/>
                      <a:pt x="537" y="541"/>
                      <a:pt x="534" y="541"/>
                    </a:cubicBezTo>
                    <a:cubicBezTo>
                      <a:pt x="531" y="541"/>
                      <a:pt x="531" y="542"/>
                      <a:pt x="528" y="542"/>
                    </a:cubicBezTo>
                    <a:cubicBezTo>
                      <a:pt x="525" y="542"/>
                      <a:pt x="525" y="541"/>
                      <a:pt x="522" y="541"/>
                    </a:cubicBezTo>
                    <a:cubicBezTo>
                      <a:pt x="519" y="541"/>
                      <a:pt x="519" y="542"/>
                      <a:pt x="517" y="542"/>
                    </a:cubicBezTo>
                    <a:cubicBezTo>
                      <a:pt x="514" y="542"/>
                      <a:pt x="514" y="541"/>
                      <a:pt x="511" y="541"/>
                    </a:cubicBezTo>
                    <a:cubicBezTo>
                      <a:pt x="508" y="541"/>
                      <a:pt x="508" y="542"/>
                      <a:pt x="505" y="542"/>
                    </a:cubicBezTo>
                    <a:cubicBezTo>
                      <a:pt x="502" y="542"/>
                      <a:pt x="502" y="544"/>
                      <a:pt x="499" y="544"/>
                    </a:cubicBezTo>
                    <a:cubicBezTo>
                      <a:pt x="496" y="544"/>
                      <a:pt x="496" y="543"/>
                      <a:pt x="493" y="543"/>
                    </a:cubicBezTo>
                    <a:cubicBezTo>
                      <a:pt x="490" y="543"/>
                      <a:pt x="490" y="542"/>
                      <a:pt x="487" y="542"/>
                    </a:cubicBezTo>
                    <a:cubicBezTo>
                      <a:pt x="484" y="542"/>
                      <a:pt x="484" y="541"/>
                      <a:pt x="481" y="541"/>
                    </a:cubicBezTo>
                    <a:cubicBezTo>
                      <a:pt x="478" y="541"/>
                      <a:pt x="478" y="541"/>
                      <a:pt x="475" y="541"/>
                    </a:cubicBezTo>
                    <a:cubicBezTo>
                      <a:pt x="472" y="541"/>
                      <a:pt x="472" y="544"/>
                      <a:pt x="469" y="544"/>
                    </a:cubicBezTo>
                    <a:cubicBezTo>
                      <a:pt x="467" y="544"/>
                      <a:pt x="467" y="543"/>
                      <a:pt x="464" y="543"/>
                    </a:cubicBezTo>
                    <a:cubicBezTo>
                      <a:pt x="461" y="543"/>
                      <a:pt x="461" y="543"/>
                      <a:pt x="458" y="543"/>
                    </a:cubicBezTo>
                    <a:cubicBezTo>
                      <a:pt x="455" y="543"/>
                      <a:pt x="455" y="543"/>
                      <a:pt x="452" y="543"/>
                    </a:cubicBezTo>
                    <a:cubicBezTo>
                      <a:pt x="449" y="543"/>
                      <a:pt x="449" y="541"/>
                      <a:pt x="446" y="541"/>
                    </a:cubicBezTo>
                    <a:cubicBezTo>
                      <a:pt x="443" y="541"/>
                      <a:pt x="443" y="543"/>
                      <a:pt x="440" y="543"/>
                    </a:cubicBezTo>
                    <a:cubicBezTo>
                      <a:pt x="437" y="543"/>
                      <a:pt x="437" y="542"/>
                      <a:pt x="434" y="542"/>
                    </a:cubicBezTo>
                    <a:cubicBezTo>
                      <a:pt x="431" y="542"/>
                      <a:pt x="431" y="540"/>
                      <a:pt x="428" y="540"/>
                    </a:cubicBezTo>
                    <a:cubicBezTo>
                      <a:pt x="425" y="540"/>
                      <a:pt x="425" y="543"/>
                      <a:pt x="422" y="543"/>
                    </a:cubicBezTo>
                    <a:cubicBezTo>
                      <a:pt x="419" y="543"/>
                      <a:pt x="419" y="543"/>
                      <a:pt x="417" y="543"/>
                    </a:cubicBezTo>
                    <a:cubicBezTo>
                      <a:pt x="414" y="543"/>
                      <a:pt x="414" y="543"/>
                      <a:pt x="411" y="543"/>
                    </a:cubicBezTo>
                    <a:cubicBezTo>
                      <a:pt x="408" y="543"/>
                      <a:pt x="408" y="542"/>
                      <a:pt x="405" y="542"/>
                    </a:cubicBezTo>
                    <a:cubicBezTo>
                      <a:pt x="402" y="542"/>
                      <a:pt x="402" y="541"/>
                      <a:pt x="399" y="541"/>
                    </a:cubicBezTo>
                    <a:cubicBezTo>
                      <a:pt x="396" y="541"/>
                      <a:pt x="396" y="544"/>
                      <a:pt x="393" y="544"/>
                    </a:cubicBezTo>
                    <a:cubicBezTo>
                      <a:pt x="390" y="544"/>
                      <a:pt x="390" y="541"/>
                      <a:pt x="387" y="541"/>
                    </a:cubicBezTo>
                    <a:cubicBezTo>
                      <a:pt x="384" y="541"/>
                      <a:pt x="384" y="544"/>
                      <a:pt x="381" y="544"/>
                    </a:cubicBezTo>
                    <a:cubicBezTo>
                      <a:pt x="378" y="544"/>
                      <a:pt x="378" y="542"/>
                      <a:pt x="375" y="542"/>
                    </a:cubicBezTo>
                    <a:cubicBezTo>
                      <a:pt x="372" y="542"/>
                      <a:pt x="372" y="542"/>
                      <a:pt x="369" y="542"/>
                    </a:cubicBezTo>
                    <a:cubicBezTo>
                      <a:pt x="367" y="542"/>
                      <a:pt x="367" y="544"/>
                      <a:pt x="364" y="544"/>
                    </a:cubicBezTo>
                    <a:cubicBezTo>
                      <a:pt x="361" y="544"/>
                      <a:pt x="361" y="543"/>
                      <a:pt x="358" y="543"/>
                    </a:cubicBezTo>
                    <a:cubicBezTo>
                      <a:pt x="355" y="543"/>
                      <a:pt x="355" y="540"/>
                      <a:pt x="352" y="540"/>
                    </a:cubicBezTo>
                    <a:cubicBezTo>
                      <a:pt x="349" y="540"/>
                      <a:pt x="349" y="544"/>
                      <a:pt x="346" y="544"/>
                    </a:cubicBezTo>
                    <a:cubicBezTo>
                      <a:pt x="343" y="544"/>
                      <a:pt x="343" y="543"/>
                      <a:pt x="340" y="543"/>
                    </a:cubicBezTo>
                    <a:cubicBezTo>
                      <a:pt x="337" y="543"/>
                      <a:pt x="337" y="540"/>
                      <a:pt x="334" y="540"/>
                    </a:cubicBezTo>
                    <a:cubicBezTo>
                      <a:pt x="331" y="540"/>
                      <a:pt x="331" y="542"/>
                      <a:pt x="328" y="542"/>
                    </a:cubicBezTo>
                    <a:cubicBezTo>
                      <a:pt x="325" y="542"/>
                      <a:pt x="325" y="540"/>
                      <a:pt x="322" y="540"/>
                    </a:cubicBezTo>
                    <a:cubicBezTo>
                      <a:pt x="319" y="540"/>
                      <a:pt x="319" y="541"/>
                      <a:pt x="316" y="541"/>
                    </a:cubicBezTo>
                    <a:cubicBezTo>
                      <a:pt x="314" y="541"/>
                      <a:pt x="314" y="541"/>
                      <a:pt x="311" y="541"/>
                    </a:cubicBezTo>
                    <a:cubicBezTo>
                      <a:pt x="308" y="541"/>
                      <a:pt x="308" y="540"/>
                      <a:pt x="305" y="540"/>
                    </a:cubicBezTo>
                    <a:cubicBezTo>
                      <a:pt x="302" y="540"/>
                      <a:pt x="302" y="541"/>
                      <a:pt x="299" y="541"/>
                    </a:cubicBezTo>
                    <a:cubicBezTo>
                      <a:pt x="296" y="541"/>
                      <a:pt x="296" y="542"/>
                      <a:pt x="293" y="542"/>
                    </a:cubicBezTo>
                    <a:cubicBezTo>
                      <a:pt x="290" y="542"/>
                      <a:pt x="290" y="544"/>
                      <a:pt x="287" y="544"/>
                    </a:cubicBezTo>
                    <a:cubicBezTo>
                      <a:pt x="284" y="544"/>
                      <a:pt x="284" y="542"/>
                      <a:pt x="281" y="542"/>
                    </a:cubicBezTo>
                    <a:cubicBezTo>
                      <a:pt x="278" y="542"/>
                      <a:pt x="278" y="541"/>
                      <a:pt x="275" y="541"/>
                    </a:cubicBezTo>
                    <a:cubicBezTo>
                      <a:pt x="272" y="541"/>
                      <a:pt x="272" y="541"/>
                      <a:pt x="269" y="541"/>
                    </a:cubicBezTo>
                    <a:cubicBezTo>
                      <a:pt x="266" y="541"/>
                      <a:pt x="266" y="543"/>
                      <a:pt x="263" y="543"/>
                    </a:cubicBezTo>
                    <a:cubicBezTo>
                      <a:pt x="260" y="543"/>
                      <a:pt x="260" y="541"/>
                      <a:pt x="258" y="541"/>
                    </a:cubicBezTo>
                    <a:cubicBezTo>
                      <a:pt x="255" y="541"/>
                      <a:pt x="255" y="541"/>
                      <a:pt x="252" y="541"/>
                    </a:cubicBezTo>
                    <a:cubicBezTo>
                      <a:pt x="249" y="541"/>
                      <a:pt x="249" y="543"/>
                      <a:pt x="246" y="543"/>
                    </a:cubicBezTo>
                    <a:cubicBezTo>
                      <a:pt x="243" y="543"/>
                      <a:pt x="243" y="544"/>
                      <a:pt x="240" y="544"/>
                    </a:cubicBezTo>
                    <a:cubicBezTo>
                      <a:pt x="237" y="544"/>
                      <a:pt x="237" y="543"/>
                      <a:pt x="234" y="543"/>
                    </a:cubicBezTo>
                    <a:cubicBezTo>
                      <a:pt x="231" y="543"/>
                      <a:pt x="231" y="543"/>
                      <a:pt x="228" y="543"/>
                    </a:cubicBezTo>
                    <a:cubicBezTo>
                      <a:pt x="225" y="543"/>
                      <a:pt x="225" y="541"/>
                      <a:pt x="222" y="541"/>
                    </a:cubicBezTo>
                    <a:cubicBezTo>
                      <a:pt x="219" y="541"/>
                      <a:pt x="219" y="543"/>
                      <a:pt x="216" y="543"/>
                    </a:cubicBezTo>
                    <a:cubicBezTo>
                      <a:pt x="213" y="543"/>
                      <a:pt x="213" y="544"/>
                      <a:pt x="210" y="544"/>
                    </a:cubicBezTo>
                    <a:cubicBezTo>
                      <a:pt x="207" y="544"/>
                      <a:pt x="207" y="543"/>
                      <a:pt x="204" y="543"/>
                    </a:cubicBezTo>
                    <a:cubicBezTo>
                      <a:pt x="202" y="543"/>
                      <a:pt x="202" y="543"/>
                      <a:pt x="199" y="543"/>
                    </a:cubicBezTo>
                    <a:cubicBezTo>
                      <a:pt x="196" y="543"/>
                      <a:pt x="196" y="543"/>
                      <a:pt x="193" y="543"/>
                    </a:cubicBezTo>
                    <a:cubicBezTo>
                      <a:pt x="190" y="543"/>
                      <a:pt x="190" y="543"/>
                      <a:pt x="187" y="543"/>
                    </a:cubicBezTo>
                    <a:cubicBezTo>
                      <a:pt x="184" y="543"/>
                      <a:pt x="184" y="541"/>
                      <a:pt x="181" y="541"/>
                    </a:cubicBezTo>
                    <a:cubicBezTo>
                      <a:pt x="178" y="541"/>
                      <a:pt x="178" y="543"/>
                      <a:pt x="175" y="543"/>
                    </a:cubicBezTo>
                    <a:cubicBezTo>
                      <a:pt x="172" y="543"/>
                      <a:pt x="172" y="542"/>
                      <a:pt x="169" y="542"/>
                    </a:cubicBezTo>
                    <a:cubicBezTo>
                      <a:pt x="166" y="542"/>
                      <a:pt x="166" y="542"/>
                      <a:pt x="163" y="542"/>
                    </a:cubicBezTo>
                    <a:cubicBezTo>
                      <a:pt x="160" y="542"/>
                      <a:pt x="160" y="543"/>
                      <a:pt x="157" y="543"/>
                    </a:cubicBezTo>
                    <a:cubicBezTo>
                      <a:pt x="154" y="543"/>
                      <a:pt x="154" y="542"/>
                      <a:pt x="152" y="542"/>
                    </a:cubicBezTo>
                    <a:cubicBezTo>
                      <a:pt x="149" y="542"/>
                      <a:pt x="149" y="542"/>
                      <a:pt x="146" y="542"/>
                    </a:cubicBezTo>
                    <a:cubicBezTo>
                      <a:pt x="143" y="542"/>
                      <a:pt x="143" y="542"/>
                      <a:pt x="140" y="542"/>
                    </a:cubicBezTo>
                    <a:cubicBezTo>
                      <a:pt x="137" y="542"/>
                      <a:pt x="137" y="541"/>
                      <a:pt x="134" y="541"/>
                    </a:cubicBezTo>
                    <a:cubicBezTo>
                      <a:pt x="131" y="541"/>
                      <a:pt x="131" y="541"/>
                      <a:pt x="128" y="541"/>
                    </a:cubicBezTo>
                    <a:cubicBezTo>
                      <a:pt x="125" y="541"/>
                      <a:pt x="125" y="544"/>
                      <a:pt x="122" y="544"/>
                    </a:cubicBezTo>
                    <a:cubicBezTo>
                      <a:pt x="119" y="544"/>
                      <a:pt x="119" y="543"/>
                      <a:pt x="116" y="543"/>
                    </a:cubicBezTo>
                    <a:cubicBezTo>
                      <a:pt x="113" y="543"/>
                      <a:pt x="113" y="542"/>
                      <a:pt x="110" y="542"/>
                    </a:cubicBezTo>
                    <a:cubicBezTo>
                      <a:pt x="107" y="542"/>
                      <a:pt x="107" y="543"/>
                      <a:pt x="104" y="543"/>
                    </a:cubicBezTo>
                    <a:cubicBezTo>
                      <a:pt x="101" y="543"/>
                      <a:pt x="101" y="541"/>
                      <a:pt x="98" y="541"/>
                    </a:cubicBezTo>
                    <a:cubicBezTo>
                      <a:pt x="96" y="541"/>
                      <a:pt x="96" y="542"/>
                      <a:pt x="93" y="542"/>
                    </a:cubicBezTo>
                    <a:cubicBezTo>
                      <a:pt x="90" y="542"/>
                      <a:pt x="90" y="543"/>
                      <a:pt x="87" y="543"/>
                    </a:cubicBezTo>
                    <a:cubicBezTo>
                      <a:pt x="84" y="543"/>
                      <a:pt x="84" y="544"/>
                      <a:pt x="81" y="544"/>
                    </a:cubicBezTo>
                    <a:cubicBezTo>
                      <a:pt x="78" y="544"/>
                      <a:pt x="78" y="543"/>
                      <a:pt x="75" y="543"/>
                    </a:cubicBezTo>
                    <a:cubicBezTo>
                      <a:pt x="72" y="543"/>
                      <a:pt x="72" y="543"/>
                      <a:pt x="69" y="543"/>
                    </a:cubicBezTo>
                    <a:cubicBezTo>
                      <a:pt x="66" y="543"/>
                      <a:pt x="66" y="541"/>
                      <a:pt x="63" y="541"/>
                    </a:cubicBezTo>
                    <a:cubicBezTo>
                      <a:pt x="60" y="541"/>
                      <a:pt x="60" y="540"/>
                      <a:pt x="57" y="540"/>
                    </a:cubicBezTo>
                    <a:cubicBezTo>
                      <a:pt x="54" y="540"/>
                      <a:pt x="54" y="541"/>
                      <a:pt x="51" y="541"/>
                    </a:cubicBezTo>
                    <a:cubicBezTo>
                      <a:pt x="48" y="541"/>
                      <a:pt x="48" y="542"/>
                      <a:pt x="45" y="542"/>
                    </a:cubicBezTo>
                    <a:cubicBezTo>
                      <a:pt x="42" y="542"/>
                      <a:pt x="42" y="541"/>
                      <a:pt x="39" y="541"/>
                    </a:cubicBezTo>
                    <a:cubicBezTo>
                      <a:pt x="36" y="541"/>
                      <a:pt x="36" y="540"/>
                      <a:pt x="34" y="540"/>
                    </a:cubicBezTo>
                    <a:cubicBezTo>
                      <a:pt x="31" y="540"/>
                      <a:pt x="31" y="541"/>
                      <a:pt x="28" y="541"/>
                    </a:cubicBezTo>
                    <a:cubicBezTo>
                      <a:pt x="25" y="541"/>
                      <a:pt x="25" y="540"/>
                      <a:pt x="22" y="540"/>
                    </a:cubicBezTo>
                    <a:cubicBezTo>
                      <a:pt x="19" y="540"/>
                      <a:pt x="19" y="541"/>
                      <a:pt x="16" y="541"/>
                    </a:cubicBezTo>
                    <a:cubicBezTo>
                      <a:pt x="13" y="541"/>
                      <a:pt x="13" y="542"/>
                      <a:pt x="10" y="542"/>
                    </a:cubicBezTo>
                    <a:cubicBezTo>
                      <a:pt x="7" y="542"/>
                      <a:pt x="5" y="545"/>
                      <a:pt x="3" y="543"/>
                    </a:cubicBezTo>
                    <a:cubicBezTo>
                      <a:pt x="1" y="541"/>
                      <a:pt x="2" y="539"/>
                      <a:pt x="2" y="536"/>
                    </a:cubicBezTo>
                    <a:cubicBezTo>
                      <a:pt x="2" y="533"/>
                      <a:pt x="6" y="533"/>
                      <a:pt x="6" y="530"/>
                    </a:cubicBezTo>
                    <a:cubicBezTo>
                      <a:pt x="6" y="527"/>
                      <a:pt x="6" y="527"/>
                      <a:pt x="6" y="525"/>
                    </a:cubicBezTo>
                    <a:cubicBezTo>
                      <a:pt x="6" y="522"/>
                      <a:pt x="3" y="522"/>
                      <a:pt x="3" y="519"/>
                    </a:cubicBezTo>
                    <a:cubicBezTo>
                      <a:pt x="3" y="516"/>
                      <a:pt x="6" y="516"/>
                      <a:pt x="6" y="513"/>
                    </a:cubicBezTo>
                    <a:cubicBezTo>
                      <a:pt x="6" y="510"/>
                      <a:pt x="2" y="510"/>
                      <a:pt x="2" y="507"/>
                    </a:cubicBezTo>
                    <a:cubicBezTo>
                      <a:pt x="2" y="504"/>
                      <a:pt x="3" y="504"/>
                      <a:pt x="3" y="501"/>
                    </a:cubicBezTo>
                    <a:cubicBezTo>
                      <a:pt x="3" y="498"/>
                      <a:pt x="5" y="498"/>
                      <a:pt x="5" y="495"/>
                    </a:cubicBezTo>
                    <a:cubicBezTo>
                      <a:pt x="5" y="492"/>
                      <a:pt x="5" y="492"/>
                      <a:pt x="5" y="489"/>
                    </a:cubicBezTo>
                    <a:cubicBezTo>
                      <a:pt x="5" y="487"/>
                      <a:pt x="4" y="487"/>
                      <a:pt x="4" y="484"/>
                    </a:cubicBezTo>
                    <a:cubicBezTo>
                      <a:pt x="4" y="481"/>
                      <a:pt x="3" y="481"/>
                      <a:pt x="3" y="478"/>
                    </a:cubicBezTo>
                    <a:cubicBezTo>
                      <a:pt x="3" y="475"/>
                      <a:pt x="2" y="475"/>
                      <a:pt x="2" y="472"/>
                    </a:cubicBezTo>
                    <a:cubicBezTo>
                      <a:pt x="2" y="469"/>
                      <a:pt x="4" y="469"/>
                      <a:pt x="4" y="466"/>
                    </a:cubicBezTo>
                    <a:cubicBezTo>
                      <a:pt x="4" y="463"/>
                      <a:pt x="5" y="463"/>
                      <a:pt x="5" y="460"/>
                    </a:cubicBezTo>
                    <a:cubicBezTo>
                      <a:pt x="5" y="457"/>
                      <a:pt x="5" y="457"/>
                      <a:pt x="5" y="454"/>
                    </a:cubicBezTo>
                    <a:cubicBezTo>
                      <a:pt x="5" y="451"/>
                      <a:pt x="3" y="451"/>
                      <a:pt x="3" y="449"/>
                    </a:cubicBezTo>
                    <a:cubicBezTo>
                      <a:pt x="3" y="446"/>
                      <a:pt x="3" y="446"/>
                      <a:pt x="3" y="443"/>
                    </a:cubicBezTo>
                    <a:cubicBezTo>
                      <a:pt x="3" y="440"/>
                      <a:pt x="3" y="440"/>
                      <a:pt x="3" y="437"/>
                    </a:cubicBezTo>
                    <a:cubicBezTo>
                      <a:pt x="3" y="434"/>
                      <a:pt x="4" y="434"/>
                      <a:pt x="4" y="431"/>
                    </a:cubicBezTo>
                    <a:cubicBezTo>
                      <a:pt x="4" y="428"/>
                      <a:pt x="5" y="428"/>
                      <a:pt x="5" y="425"/>
                    </a:cubicBezTo>
                    <a:cubicBezTo>
                      <a:pt x="5" y="422"/>
                      <a:pt x="4" y="422"/>
                      <a:pt x="4" y="419"/>
                    </a:cubicBezTo>
                    <a:cubicBezTo>
                      <a:pt x="4" y="416"/>
                      <a:pt x="4" y="416"/>
                      <a:pt x="4" y="413"/>
                    </a:cubicBezTo>
                    <a:cubicBezTo>
                      <a:pt x="4" y="411"/>
                      <a:pt x="3" y="411"/>
                      <a:pt x="3" y="408"/>
                    </a:cubicBezTo>
                    <a:cubicBezTo>
                      <a:pt x="3" y="405"/>
                      <a:pt x="5" y="405"/>
                      <a:pt x="5" y="402"/>
                    </a:cubicBezTo>
                    <a:cubicBezTo>
                      <a:pt x="5" y="399"/>
                      <a:pt x="6" y="399"/>
                      <a:pt x="6" y="396"/>
                    </a:cubicBezTo>
                    <a:cubicBezTo>
                      <a:pt x="6" y="393"/>
                      <a:pt x="2" y="393"/>
                      <a:pt x="2" y="390"/>
                    </a:cubicBezTo>
                    <a:cubicBezTo>
                      <a:pt x="2" y="387"/>
                      <a:pt x="3" y="387"/>
                      <a:pt x="3" y="384"/>
                    </a:cubicBezTo>
                    <a:cubicBezTo>
                      <a:pt x="3" y="381"/>
                      <a:pt x="4" y="381"/>
                      <a:pt x="4" y="378"/>
                    </a:cubicBezTo>
                    <a:cubicBezTo>
                      <a:pt x="4" y="375"/>
                      <a:pt x="5" y="375"/>
                      <a:pt x="5" y="372"/>
                    </a:cubicBezTo>
                    <a:cubicBezTo>
                      <a:pt x="5" y="370"/>
                      <a:pt x="4" y="370"/>
                      <a:pt x="4" y="367"/>
                    </a:cubicBezTo>
                    <a:cubicBezTo>
                      <a:pt x="4" y="364"/>
                      <a:pt x="4" y="364"/>
                      <a:pt x="4" y="361"/>
                    </a:cubicBezTo>
                    <a:cubicBezTo>
                      <a:pt x="4" y="358"/>
                      <a:pt x="5" y="358"/>
                      <a:pt x="5" y="355"/>
                    </a:cubicBezTo>
                    <a:cubicBezTo>
                      <a:pt x="5" y="352"/>
                      <a:pt x="5" y="352"/>
                      <a:pt x="5" y="349"/>
                    </a:cubicBezTo>
                    <a:cubicBezTo>
                      <a:pt x="5" y="346"/>
                      <a:pt x="2" y="346"/>
                      <a:pt x="2" y="343"/>
                    </a:cubicBezTo>
                    <a:cubicBezTo>
                      <a:pt x="2" y="340"/>
                      <a:pt x="6" y="340"/>
                      <a:pt x="6" y="337"/>
                    </a:cubicBezTo>
                    <a:cubicBezTo>
                      <a:pt x="6" y="334"/>
                      <a:pt x="2" y="334"/>
                      <a:pt x="2" y="331"/>
                    </a:cubicBezTo>
                    <a:cubicBezTo>
                      <a:pt x="2" y="329"/>
                      <a:pt x="4" y="329"/>
                      <a:pt x="4" y="326"/>
                    </a:cubicBezTo>
                    <a:cubicBezTo>
                      <a:pt x="4" y="323"/>
                      <a:pt x="4" y="323"/>
                      <a:pt x="4" y="320"/>
                    </a:cubicBezTo>
                    <a:cubicBezTo>
                      <a:pt x="4" y="317"/>
                      <a:pt x="4" y="317"/>
                      <a:pt x="4" y="314"/>
                    </a:cubicBezTo>
                    <a:cubicBezTo>
                      <a:pt x="4" y="311"/>
                      <a:pt x="4" y="311"/>
                      <a:pt x="4" y="308"/>
                    </a:cubicBezTo>
                    <a:cubicBezTo>
                      <a:pt x="4" y="305"/>
                      <a:pt x="2" y="305"/>
                      <a:pt x="2" y="302"/>
                    </a:cubicBezTo>
                    <a:cubicBezTo>
                      <a:pt x="2" y="299"/>
                      <a:pt x="4" y="299"/>
                      <a:pt x="4" y="296"/>
                    </a:cubicBezTo>
                    <a:cubicBezTo>
                      <a:pt x="4" y="293"/>
                      <a:pt x="3" y="293"/>
                      <a:pt x="3" y="291"/>
                    </a:cubicBezTo>
                    <a:cubicBezTo>
                      <a:pt x="3" y="288"/>
                      <a:pt x="3" y="288"/>
                      <a:pt x="3" y="285"/>
                    </a:cubicBezTo>
                    <a:cubicBezTo>
                      <a:pt x="3" y="282"/>
                      <a:pt x="2" y="282"/>
                      <a:pt x="2" y="279"/>
                    </a:cubicBezTo>
                    <a:cubicBezTo>
                      <a:pt x="2" y="276"/>
                      <a:pt x="5" y="276"/>
                      <a:pt x="5" y="273"/>
                    </a:cubicBezTo>
                    <a:cubicBezTo>
                      <a:pt x="5" y="270"/>
                      <a:pt x="3" y="270"/>
                      <a:pt x="3" y="267"/>
                    </a:cubicBezTo>
                    <a:cubicBezTo>
                      <a:pt x="3" y="264"/>
                      <a:pt x="4" y="264"/>
                      <a:pt x="4" y="261"/>
                    </a:cubicBezTo>
                    <a:cubicBezTo>
                      <a:pt x="4" y="258"/>
                      <a:pt x="5" y="258"/>
                      <a:pt x="5" y="255"/>
                    </a:cubicBezTo>
                    <a:cubicBezTo>
                      <a:pt x="5" y="252"/>
                      <a:pt x="3" y="252"/>
                      <a:pt x="3" y="250"/>
                    </a:cubicBezTo>
                    <a:cubicBezTo>
                      <a:pt x="3" y="247"/>
                      <a:pt x="2" y="247"/>
                      <a:pt x="2" y="244"/>
                    </a:cubicBezTo>
                    <a:cubicBezTo>
                      <a:pt x="2" y="241"/>
                      <a:pt x="4" y="241"/>
                      <a:pt x="4" y="238"/>
                    </a:cubicBezTo>
                    <a:cubicBezTo>
                      <a:pt x="4" y="235"/>
                      <a:pt x="5" y="235"/>
                      <a:pt x="5" y="232"/>
                    </a:cubicBezTo>
                    <a:cubicBezTo>
                      <a:pt x="5" y="229"/>
                      <a:pt x="2" y="229"/>
                      <a:pt x="2" y="226"/>
                    </a:cubicBezTo>
                    <a:cubicBezTo>
                      <a:pt x="2" y="223"/>
                      <a:pt x="5" y="223"/>
                      <a:pt x="5" y="220"/>
                    </a:cubicBezTo>
                    <a:cubicBezTo>
                      <a:pt x="5" y="217"/>
                      <a:pt x="2" y="217"/>
                      <a:pt x="2" y="214"/>
                    </a:cubicBezTo>
                    <a:cubicBezTo>
                      <a:pt x="2" y="211"/>
                      <a:pt x="5" y="211"/>
                      <a:pt x="5" y="208"/>
                    </a:cubicBezTo>
                    <a:cubicBezTo>
                      <a:pt x="5" y="206"/>
                      <a:pt x="3" y="206"/>
                      <a:pt x="3" y="203"/>
                    </a:cubicBezTo>
                    <a:cubicBezTo>
                      <a:pt x="3" y="200"/>
                      <a:pt x="2" y="200"/>
                      <a:pt x="2" y="197"/>
                    </a:cubicBezTo>
                    <a:cubicBezTo>
                      <a:pt x="2" y="194"/>
                      <a:pt x="2" y="194"/>
                      <a:pt x="2" y="191"/>
                    </a:cubicBezTo>
                    <a:cubicBezTo>
                      <a:pt x="2" y="188"/>
                      <a:pt x="2" y="188"/>
                      <a:pt x="2" y="185"/>
                    </a:cubicBezTo>
                    <a:cubicBezTo>
                      <a:pt x="2" y="182"/>
                      <a:pt x="5" y="182"/>
                      <a:pt x="5" y="179"/>
                    </a:cubicBezTo>
                    <a:cubicBezTo>
                      <a:pt x="5" y="176"/>
                      <a:pt x="5" y="176"/>
                      <a:pt x="5" y="173"/>
                    </a:cubicBezTo>
                    <a:cubicBezTo>
                      <a:pt x="5" y="170"/>
                      <a:pt x="3" y="170"/>
                      <a:pt x="3" y="168"/>
                    </a:cubicBezTo>
                    <a:cubicBezTo>
                      <a:pt x="3" y="165"/>
                      <a:pt x="4" y="165"/>
                      <a:pt x="4" y="162"/>
                    </a:cubicBezTo>
                    <a:cubicBezTo>
                      <a:pt x="4" y="159"/>
                      <a:pt x="6" y="159"/>
                      <a:pt x="6" y="156"/>
                    </a:cubicBezTo>
                    <a:cubicBezTo>
                      <a:pt x="6" y="153"/>
                      <a:pt x="4" y="153"/>
                      <a:pt x="4" y="150"/>
                    </a:cubicBezTo>
                    <a:cubicBezTo>
                      <a:pt x="4" y="147"/>
                      <a:pt x="4" y="147"/>
                      <a:pt x="4" y="144"/>
                    </a:cubicBezTo>
                    <a:cubicBezTo>
                      <a:pt x="4" y="141"/>
                      <a:pt x="6" y="141"/>
                      <a:pt x="6" y="138"/>
                    </a:cubicBezTo>
                    <a:cubicBezTo>
                      <a:pt x="6" y="135"/>
                      <a:pt x="2" y="135"/>
                      <a:pt x="2" y="132"/>
                    </a:cubicBezTo>
                    <a:cubicBezTo>
                      <a:pt x="2" y="129"/>
                      <a:pt x="3" y="129"/>
                      <a:pt x="3" y="127"/>
                    </a:cubicBezTo>
                    <a:cubicBezTo>
                      <a:pt x="3" y="124"/>
                      <a:pt x="2" y="124"/>
                      <a:pt x="2" y="121"/>
                    </a:cubicBezTo>
                    <a:cubicBezTo>
                      <a:pt x="2" y="118"/>
                      <a:pt x="6" y="118"/>
                      <a:pt x="6" y="115"/>
                    </a:cubicBezTo>
                    <a:cubicBezTo>
                      <a:pt x="6" y="112"/>
                      <a:pt x="2" y="112"/>
                      <a:pt x="2" y="109"/>
                    </a:cubicBezTo>
                    <a:cubicBezTo>
                      <a:pt x="2" y="106"/>
                      <a:pt x="2" y="106"/>
                      <a:pt x="2" y="103"/>
                    </a:cubicBezTo>
                    <a:cubicBezTo>
                      <a:pt x="2" y="100"/>
                      <a:pt x="5" y="100"/>
                      <a:pt x="5" y="97"/>
                    </a:cubicBezTo>
                    <a:cubicBezTo>
                      <a:pt x="5" y="94"/>
                      <a:pt x="4" y="94"/>
                      <a:pt x="4" y="91"/>
                    </a:cubicBezTo>
                    <a:cubicBezTo>
                      <a:pt x="4" y="88"/>
                      <a:pt x="5" y="88"/>
                      <a:pt x="5" y="85"/>
                    </a:cubicBezTo>
                    <a:cubicBezTo>
                      <a:pt x="5" y="83"/>
                      <a:pt x="5" y="83"/>
                      <a:pt x="5" y="80"/>
                    </a:cubicBezTo>
                    <a:cubicBezTo>
                      <a:pt x="5" y="77"/>
                      <a:pt x="2" y="77"/>
                      <a:pt x="2" y="74"/>
                    </a:cubicBezTo>
                    <a:cubicBezTo>
                      <a:pt x="2" y="71"/>
                      <a:pt x="3" y="71"/>
                      <a:pt x="3" y="68"/>
                    </a:cubicBezTo>
                    <a:cubicBezTo>
                      <a:pt x="3" y="65"/>
                      <a:pt x="4" y="65"/>
                      <a:pt x="4" y="62"/>
                    </a:cubicBezTo>
                    <a:cubicBezTo>
                      <a:pt x="4" y="59"/>
                      <a:pt x="6" y="59"/>
                      <a:pt x="6" y="56"/>
                    </a:cubicBezTo>
                    <a:cubicBezTo>
                      <a:pt x="6" y="53"/>
                      <a:pt x="4" y="53"/>
                      <a:pt x="4" y="50"/>
                    </a:cubicBezTo>
                    <a:cubicBezTo>
                      <a:pt x="4" y="47"/>
                      <a:pt x="2" y="47"/>
                      <a:pt x="2" y="44"/>
                    </a:cubicBezTo>
                    <a:cubicBezTo>
                      <a:pt x="2" y="41"/>
                      <a:pt x="3" y="41"/>
                      <a:pt x="3" y="39"/>
                    </a:cubicBezTo>
                    <a:cubicBezTo>
                      <a:pt x="3" y="36"/>
                      <a:pt x="3" y="36"/>
                      <a:pt x="3" y="33"/>
                    </a:cubicBezTo>
                    <a:cubicBezTo>
                      <a:pt x="3" y="30"/>
                      <a:pt x="3" y="30"/>
                      <a:pt x="3" y="27"/>
                    </a:cubicBezTo>
                    <a:cubicBezTo>
                      <a:pt x="3" y="24"/>
                      <a:pt x="4" y="24"/>
                      <a:pt x="4" y="21"/>
                    </a:cubicBezTo>
                    <a:cubicBezTo>
                      <a:pt x="4" y="18"/>
                      <a:pt x="4" y="18"/>
                      <a:pt x="4" y="15"/>
                    </a:cubicBezTo>
                    <a:cubicBezTo>
                      <a:pt x="4" y="12"/>
                      <a:pt x="5" y="12"/>
                      <a:pt x="5" y="9"/>
                    </a:cubicBezTo>
                    <a:cubicBezTo>
                      <a:pt x="5" y="6"/>
                      <a:pt x="0" y="4"/>
                      <a:pt x="2" y="2"/>
                    </a:cubicBezTo>
                    <a:cubicBezTo>
                      <a:pt x="4" y="0"/>
                      <a:pt x="7" y="4"/>
                      <a:pt x="10" y="4"/>
                    </a:cubicBezTo>
                    <a:cubicBezTo>
                      <a:pt x="13" y="4"/>
                      <a:pt x="13" y="4"/>
                      <a:pt x="16" y="4"/>
                    </a:cubicBezTo>
                    <a:cubicBezTo>
                      <a:pt x="19" y="4"/>
                      <a:pt x="19" y="1"/>
                      <a:pt x="21" y="1"/>
                    </a:cubicBezTo>
                    <a:cubicBezTo>
                      <a:pt x="24" y="1"/>
                      <a:pt x="24" y="1"/>
                      <a:pt x="27" y="1"/>
                    </a:cubicBezTo>
                    <a:cubicBezTo>
                      <a:pt x="30" y="1"/>
                      <a:pt x="30" y="1"/>
                      <a:pt x="33" y="1"/>
                    </a:cubicBezTo>
                    <a:cubicBezTo>
                      <a:pt x="36" y="1"/>
                      <a:pt x="36" y="2"/>
                      <a:pt x="39" y="2"/>
                    </a:cubicBezTo>
                    <a:cubicBezTo>
                      <a:pt x="42" y="2"/>
                      <a:pt x="42" y="5"/>
                      <a:pt x="45" y="5"/>
                    </a:cubicBezTo>
                    <a:cubicBezTo>
                      <a:pt x="48" y="5"/>
                      <a:pt x="48" y="3"/>
                      <a:pt x="51" y="3"/>
                    </a:cubicBezTo>
                    <a:cubicBezTo>
                      <a:pt x="54" y="3"/>
                      <a:pt x="54" y="1"/>
                      <a:pt x="57" y="1"/>
                    </a:cubicBezTo>
                    <a:cubicBezTo>
                      <a:pt x="60" y="1"/>
                      <a:pt x="60" y="1"/>
                      <a:pt x="63" y="1"/>
                    </a:cubicBezTo>
                    <a:cubicBezTo>
                      <a:pt x="66" y="1"/>
                      <a:pt x="66" y="3"/>
                      <a:pt x="69" y="3"/>
                    </a:cubicBezTo>
                    <a:cubicBezTo>
                      <a:pt x="71" y="3"/>
                      <a:pt x="71" y="4"/>
                      <a:pt x="74" y="4"/>
                    </a:cubicBezTo>
                    <a:cubicBezTo>
                      <a:pt x="77" y="4"/>
                      <a:pt x="77" y="5"/>
                      <a:pt x="80" y="5"/>
                    </a:cubicBezTo>
                    <a:cubicBezTo>
                      <a:pt x="83" y="5"/>
                      <a:pt x="83" y="5"/>
                      <a:pt x="86" y="5"/>
                    </a:cubicBezTo>
                    <a:cubicBezTo>
                      <a:pt x="89" y="5"/>
                      <a:pt x="89" y="1"/>
                      <a:pt x="92" y="1"/>
                    </a:cubicBezTo>
                    <a:cubicBezTo>
                      <a:pt x="95" y="1"/>
                      <a:pt x="95" y="2"/>
                      <a:pt x="98" y="2"/>
                    </a:cubicBezTo>
                    <a:cubicBezTo>
                      <a:pt x="101" y="2"/>
                      <a:pt x="101" y="3"/>
                      <a:pt x="104" y="3"/>
                    </a:cubicBezTo>
                    <a:cubicBezTo>
                      <a:pt x="107" y="3"/>
                      <a:pt x="107" y="1"/>
                      <a:pt x="110" y="1"/>
                    </a:cubicBezTo>
                    <a:cubicBezTo>
                      <a:pt x="113" y="1"/>
                      <a:pt x="113" y="1"/>
                      <a:pt x="116" y="1"/>
                    </a:cubicBezTo>
                    <a:cubicBezTo>
                      <a:pt x="119" y="1"/>
                      <a:pt x="119" y="5"/>
                      <a:pt x="121" y="5"/>
                    </a:cubicBezTo>
                    <a:cubicBezTo>
                      <a:pt x="124" y="5"/>
                      <a:pt x="124" y="1"/>
                      <a:pt x="127" y="1"/>
                    </a:cubicBezTo>
                    <a:cubicBezTo>
                      <a:pt x="130" y="1"/>
                      <a:pt x="130" y="4"/>
                      <a:pt x="133" y="4"/>
                    </a:cubicBezTo>
                    <a:cubicBezTo>
                      <a:pt x="136" y="4"/>
                      <a:pt x="136" y="2"/>
                      <a:pt x="139" y="2"/>
                    </a:cubicBezTo>
                    <a:cubicBezTo>
                      <a:pt x="142" y="2"/>
                      <a:pt x="142" y="3"/>
                      <a:pt x="145" y="3"/>
                    </a:cubicBezTo>
                    <a:cubicBezTo>
                      <a:pt x="148" y="3"/>
                      <a:pt x="148" y="1"/>
                      <a:pt x="151" y="1"/>
                    </a:cubicBezTo>
                    <a:cubicBezTo>
                      <a:pt x="154" y="1"/>
                      <a:pt x="154" y="3"/>
                      <a:pt x="157" y="3"/>
                    </a:cubicBezTo>
                    <a:cubicBezTo>
                      <a:pt x="160" y="3"/>
                      <a:pt x="160" y="3"/>
                      <a:pt x="163" y="3"/>
                    </a:cubicBezTo>
                    <a:cubicBezTo>
                      <a:pt x="166" y="3"/>
                      <a:pt x="166" y="3"/>
                      <a:pt x="168" y="3"/>
                    </a:cubicBezTo>
                    <a:cubicBezTo>
                      <a:pt x="171" y="3"/>
                      <a:pt x="171" y="2"/>
                      <a:pt x="174" y="2"/>
                    </a:cubicBezTo>
                    <a:cubicBezTo>
                      <a:pt x="177" y="2"/>
                      <a:pt x="177" y="4"/>
                      <a:pt x="180" y="4"/>
                    </a:cubicBezTo>
                    <a:cubicBezTo>
                      <a:pt x="183" y="4"/>
                      <a:pt x="183" y="2"/>
                      <a:pt x="186" y="2"/>
                    </a:cubicBezTo>
                    <a:cubicBezTo>
                      <a:pt x="189" y="2"/>
                      <a:pt x="189" y="2"/>
                      <a:pt x="192" y="2"/>
                    </a:cubicBezTo>
                    <a:cubicBezTo>
                      <a:pt x="195" y="2"/>
                      <a:pt x="195" y="1"/>
                      <a:pt x="198" y="1"/>
                    </a:cubicBezTo>
                    <a:cubicBezTo>
                      <a:pt x="201" y="1"/>
                      <a:pt x="201" y="4"/>
                      <a:pt x="204" y="4"/>
                    </a:cubicBezTo>
                    <a:cubicBezTo>
                      <a:pt x="207" y="4"/>
                      <a:pt x="207" y="1"/>
                      <a:pt x="210" y="1"/>
                    </a:cubicBezTo>
                    <a:cubicBezTo>
                      <a:pt x="213" y="1"/>
                      <a:pt x="213" y="4"/>
                      <a:pt x="216" y="4"/>
                    </a:cubicBezTo>
                    <a:cubicBezTo>
                      <a:pt x="219" y="4"/>
                      <a:pt x="219" y="2"/>
                      <a:pt x="221" y="2"/>
                    </a:cubicBezTo>
                    <a:cubicBezTo>
                      <a:pt x="224" y="2"/>
                      <a:pt x="224" y="3"/>
                      <a:pt x="227" y="3"/>
                    </a:cubicBezTo>
                    <a:cubicBezTo>
                      <a:pt x="230" y="3"/>
                      <a:pt x="230" y="2"/>
                      <a:pt x="233" y="2"/>
                    </a:cubicBezTo>
                    <a:cubicBezTo>
                      <a:pt x="236" y="2"/>
                      <a:pt x="236" y="3"/>
                      <a:pt x="239" y="3"/>
                    </a:cubicBezTo>
                    <a:cubicBezTo>
                      <a:pt x="242" y="3"/>
                      <a:pt x="242" y="2"/>
                      <a:pt x="245" y="2"/>
                    </a:cubicBezTo>
                    <a:cubicBezTo>
                      <a:pt x="248" y="2"/>
                      <a:pt x="248" y="5"/>
                      <a:pt x="251" y="5"/>
                    </a:cubicBezTo>
                    <a:cubicBezTo>
                      <a:pt x="254" y="5"/>
                      <a:pt x="254" y="1"/>
                      <a:pt x="257" y="1"/>
                    </a:cubicBezTo>
                    <a:cubicBezTo>
                      <a:pt x="260" y="1"/>
                      <a:pt x="260" y="2"/>
                      <a:pt x="263" y="2"/>
                    </a:cubicBezTo>
                    <a:cubicBezTo>
                      <a:pt x="266" y="2"/>
                      <a:pt x="266" y="1"/>
                      <a:pt x="269" y="1"/>
                    </a:cubicBezTo>
                    <a:cubicBezTo>
                      <a:pt x="272" y="1"/>
                      <a:pt x="272" y="5"/>
                      <a:pt x="274" y="5"/>
                    </a:cubicBezTo>
                    <a:cubicBezTo>
                      <a:pt x="277" y="5"/>
                      <a:pt x="277" y="3"/>
                      <a:pt x="280" y="3"/>
                    </a:cubicBezTo>
                    <a:cubicBezTo>
                      <a:pt x="283" y="3"/>
                      <a:pt x="283" y="4"/>
                      <a:pt x="286" y="4"/>
                    </a:cubicBezTo>
                    <a:cubicBezTo>
                      <a:pt x="289" y="4"/>
                      <a:pt x="289" y="5"/>
                      <a:pt x="292" y="5"/>
                    </a:cubicBezTo>
                    <a:cubicBezTo>
                      <a:pt x="295" y="5"/>
                      <a:pt x="295" y="4"/>
                      <a:pt x="298" y="4"/>
                    </a:cubicBezTo>
                    <a:cubicBezTo>
                      <a:pt x="301" y="4"/>
                      <a:pt x="301" y="1"/>
                      <a:pt x="304" y="1"/>
                    </a:cubicBezTo>
                    <a:cubicBezTo>
                      <a:pt x="307" y="1"/>
                      <a:pt x="307" y="5"/>
                      <a:pt x="310" y="5"/>
                    </a:cubicBezTo>
                    <a:cubicBezTo>
                      <a:pt x="313" y="5"/>
                      <a:pt x="313" y="3"/>
                      <a:pt x="316" y="3"/>
                    </a:cubicBezTo>
                    <a:cubicBezTo>
                      <a:pt x="319" y="3"/>
                      <a:pt x="319" y="4"/>
                      <a:pt x="322" y="4"/>
                    </a:cubicBezTo>
                    <a:cubicBezTo>
                      <a:pt x="325" y="4"/>
                      <a:pt x="325" y="5"/>
                      <a:pt x="327" y="5"/>
                    </a:cubicBezTo>
                    <a:cubicBezTo>
                      <a:pt x="330" y="5"/>
                      <a:pt x="330" y="5"/>
                      <a:pt x="333" y="5"/>
                    </a:cubicBezTo>
                    <a:cubicBezTo>
                      <a:pt x="336" y="5"/>
                      <a:pt x="336" y="2"/>
                      <a:pt x="339" y="2"/>
                    </a:cubicBezTo>
                    <a:cubicBezTo>
                      <a:pt x="342" y="2"/>
                      <a:pt x="342" y="2"/>
                      <a:pt x="345" y="2"/>
                    </a:cubicBezTo>
                    <a:cubicBezTo>
                      <a:pt x="348" y="2"/>
                      <a:pt x="348" y="3"/>
                      <a:pt x="351" y="3"/>
                    </a:cubicBezTo>
                    <a:cubicBezTo>
                      <a:pt x="354" y="3"/>
                      <a:pt x="354" y="5"/>
                      <a:pt x="357" y="5"/>
                    </a:cubicBezTo>
                    <a:cubicBezTo>
                      <a:pt x="360" y="5"/>
                      <a:pt x="360" y="2"/>
                      <a:pt x="363" y="2"/>
                    </a:cubicBezTo>
                    <a:cubicBezTo>
                      <a:pt x="366" y="2"/>
                      <a:pt x="366" y="3"/>
                      <a:pt x="369" y="3"/>
                    </a:cubicBezTo>
                    <a:cubicBezTo>
                      <a:pt x="372" y="3"/>
                      <a:pt x="372" y="5"/>
                      <a:pt x="375" y="5"/>
                    </a:cubicBezTo>
                    <a:cubicBezTo>
                      <a:pt x="378" y="5"/>
                      <a:pt x="378" y="2"/>
                      <a:pt x="380" y="2"/>
                    </a:cubicBezTo>
                    <a:cubicBezTo>
                      <a:pt x="383" y="2"/>
                      <a:pt x="383" y="2"/>
                      <a:pt x="386" y="2"/>
                    </a:cubicBezTo>
                    <a:cubicBezTo>
                      <a:pt x="389" y="2"/>
                      <a:pt x="389" y="5"/>
                      <a:pt x="392" y="5"/>
                    </a:cubicBezTo>
                    <a:cubicBezTo>
                      <a:pt x="395" y="5"/>
                      <a:pt x="395" y="4"/>
                      <a:pt x="398" y="4"/>
                    </a:cubicBezTo>
                    <a:cubicBezTo>
                      <a:pt x="401" y="4"/>
                      <a:pt x="401" y="3"/>
                      <a:pt x="404" y="3"/>
                    </a:cubicBezTo>
                    <a:cubicBezTo>
                      <a:pt x="407" y="3"/>
                      <a:pt x="407" y="1"/>
                      <a:pt x="410" y="1"/>
                    </a:cubicBezTo>
                    <a:cubicBezTo>
                      <a:pt x="413" y="1"/>
                      <a:pt x="413" y="4"/>
                      <a:pt x="416" y="4"/>
                    </a:cubicBezTo>
                    <a:cubicBezTo>
                      <a:pt x="419" y="4"/>
                      <a:pt x="419" y="3"/>
                      <a:pt x="422" y="3"/>
                    </a:cubicBezTo>
                    <a:cubicBezTo>
                      <a:pt x="425" y="3"/>
                      <a:pt x="425" y="3"/>
                      <a:pt x="428" y="3"/>
                    </a:cubicBezTo>
                    <a:cubicBezTo>
                      <a:pt x="431" y="3"/>
                      <a:pt x="431" y="4"/>
                      <a:pt x="433" y="4"/>
                    </a:cubicBezTo>
                    <a:cubicBezTo>
                      <a:pt x="436" y="4"/>
                      <a:pt x="436" y="4"/>
                      <a:pt x="439" y="4"/>
                    </a:cubicBezTo>
                    <a:cubicBezTo>
                      <a:pt x="442" y="4"/>
                      <a:pt x="442" y="5"/>
                      <a:pt x="445" y="5"/>
                    </a:cubicBezTo>
                    <a:cubicBezTo>
                      <a:pt x="448" y="5"/>
                      <a:pt x="448" y="4"/>
                      <a:pt x="451" y="4"/>
                    </a:cubicBezTo>
                    <a:cubicBezTo>
                      <a:pt x="454" y="4"/>
                      <a:pt x="454" y="2"/>
                      <a:pt x="457" y="2"/>
                    </a:cubicBezTo>
                    <a:cubicBezTo>
                      <a:pt x="460" y="2"/>
                      <a:pt x="460" y="3"/>
                      <a:pt x="463" y="3"/>
                    </a:cubicBezTo>
                    <a:cubicBezTo>
                      <a:pt x="466" y="3"/>
                      <a:pt x="466" y="1"/>
                      <a:pt x="469" y="1"/>
                    </a:cubicBezTo>
                    <a:cubicBezTo>
                      <a:pt x="472" y="1"/>
                      <a:pt x="472" y="4"/>
                      <a:pt x="475" y="4"/>
                    </a:cubicBezTo>
                    <a:cubicBezTo>
                      <a:pt x="478" y="4"/>
                      <a:pt x="478" y="5"/>
                      <a:pt x="481" y="5"/>
                    </a:cubicBezTo>
                    <a:cubicBezTo>
                      <a:pt x="484" y="5"/>
                      <a:pt x="484" y="3"/>
                      <a:pt x="487" y="3"/>
                    </a:cubicBezTo>
                    <a:cubicBezTo>
                      <a:pt x="489" y="3"/>
                      <a:pt x="489" y="5"/>
                      <a:pt x="492" y="5"/>
                    </a:cubicBezTo>
                    <a:cubicBezTo>
                      <a:pt x="495" y="5"/>
                      <a:pt x="495" y="2"/>
                      <a:pt x="498" y="2"/>
                    </a:cubicBezTo>
                    <a:cubicBezTo>
                      <a:pt x="501" y="2"/>
                      <a:pt x="501" y="3"/>
                      <a:pt x="504" y="3"/>
                    </a:cubicBezTo>
                    <a:cubicBezTo>
                      <a:pt x="507" y="3"/>
                      <a:pt x="507" y="4"/>
                      <a:pt x="510" y="4"/>
                    </a:cubicBezTo>
                    <a:cubicBezTo>
                      <a:pt x="513" y="4"/>
                      <a:pt x="513" y="2"/>
                      <a:pt x="516" y="2"/>
                    </a:cubicBezTo>
                    <a:cubicBezTo>
                      <a:pt x="519" y="2"/>
                      <a:pt x="519" y="4"/>
                      <a:pt x="522" y="4"/>
                    </a:cubicBezTo>
                    <a:cubicBezTo>
                      <a:pt x="525" y="4"/>
                      <a:pt x="525" y="5"/>
                      <a:pt x="528" y="5"/>
                    </a:cubicBezTo>
                    <a:cubicBezTo>
                      <a:pt x="531" y="5"/>
                      <a:pt x="531" y="5"/>
                      <a:pt x="534" y="5"/>
                    </a:cubicBezTo>
                    <a:cubicBezTo>
                      <a:pt x="537" y="5"/>
                      <a:pt x="537" y="1"/>
                      <a:pt x="540" y="1"/>
                    </a:cubicBezTo>
                    <a:cubicBezTo>
                      <a:pt x="543" y="1"/>
                      <a:pt x="543" y="2"/>
                      <a:pt x="546" y="2"/>
                    </a:cubicBezTo>
                    <a:cubicBezTo>
                      <a:pt x="549" y="2"/>
                      <a:pt x="549" y="2"/>
                      <a:pt x="551" y="2"/>
                    </a:cubicBezTo>
                    <a:cubicBezTo>
                      <a:pt x="554" y="2"/>
                      <a:pt x="554" y="2"/>
                      <a:pt x="557" y="2"/>
                    </a:cubicBezTo>
                    <a:cubicBezTo>
                      <a:pt x="560" y="2"/>
                      <a:pt x="560" y="1"/>
                      <a:pt x="563" y="1"/>
                    </a:cubicBezTo>
                    <a:cubicBezTo>
                      <a:pt x="566" y="1"/>
                      <a:pt x="566" y="3"/>
                      <a:pt x="569" y="3"/>
                    </a:cubicBezTo>
                    <a:cubicBezTo>
                      <a:pt x="572" y="3"/>
                      <a:pt x="572" y="4"/>
                      <a:pt x="575" y="4"/>
                    </a:cubicBezTo>
                    <a:cubicBezTo>
                      <a:pt x="578" y="4"/>
                      <a:pt x="578" y="3"/>
                      <a:pt x="581" y="3"/>
                    </a:cubicBezTo>
                    <a:cubicBezTo>
                      <a:pt x="584" y="3"/>
                      <a:pt x="584" y="3"/>
                      <a:pt x="587" y="3"/>
                    </a:cubicBezTo>
                    <a:cubicBezTo>
                      <a:pt x="590" y="3"/>
                      <a:pt x="592" y="0"/>
                      <a:pt x="594" y="2"/>
                    </a:cubicBezTo>
                    <a:cubicBezTo>
                      <a:pt x="596" y="4"/>
                      <a:pt x="594" y="6"/>
                      <a:pt x="594" y="9"/>
                    </a:cubicBezTo>
                    <a:cubicBezTo>
                      <a:pt x="594" y="12"/>
                      <a:pt x="595" y="12"/>
                      <a:pt x="595" y="15"/>
                    </a:cubicBezTo>
                    <a:cubicBezTo>
                      <a:pt x="595" y="18"/>
                      <a:pt x="593" y="18"/>
                      <a:pt x="593" y="21"/>
                    </a:cubicBezTo>
                    <a:cubicBezTo>
                      <a:pt x="593" y="24"/>
                      <a:pt x="594" y="24"/>
                      <a:pt x="594" y="27"/>
                    </a:cubicBezTo>
                    <a:cubicBezTo>
                      <a:pt x="594" y="30"/>
                      <a:pt x="595" y="30"/>
                      <a:pt x="595" y="32"/>
                    </a:cubicBezTo>
                    <a:cubicBezTo>
                      <a:pt x="595" y="35"/>
                      <a:pt x="594" y="35"/>
                      <a:pt x="594" y="38"/>
                    </a:cubicBezTo>
                    <a:cubicBezTo>
                      <a:pt x="594" y="41"/>
                      <a:pt x="594" y="41"/>
                      <a:pt x="594" y="44"/>
                    </a:cubicBezTo>
                    <a:cubicBezTo>
                      <a:pt x="594" y="47"/>
                      <a:pt x="594" y="47"/>
                      <a:pt x="594" y="50"/>
                    </a:cubicBezTo>
                    <a:cubicBezTo>
                      <a:pt x="594" y="53"/>
                      <a:pt x="592" y="53"/>
                      <a:pt x="592" y="56"/>
                    </a:cubicBezTo>
                    <a:cubicBezTo>
                      <a:pt x="592" y="59"/>
                      <a:pt x="593" y="59"/>
                      <a:pt x="593" y="62"/>
                    </a:cubicBezTo>
                    <a:cubicBezTo>
                      <a:pt x="593" y="65"/>
                      <a:pt x="593" y="65"/>
                      <a:pt x="593" y="68"/>
                    </a:cubicBezTo>
                    <a:cubicBezTo>
                      <a:pt x="593" y="70"/>
                      <a:pt x="594" y="70"/>
                      <a:pt x="594" y="73"/>
                    </a:cubicBezTo>
                    <a:cubicBezTo>
                      <a:pt x="594" y="76"/>
                      <a:pt x="591" y="76"/>
                      <a:pt x="591" y="79"/>
                    </a:cubicBezTo>
                    <a:cubicBezTo>
                      <a:pt x="591" y="82"/>
                      <a:pt x="591" y="82"/>
                      <a:pt x="591" y="85"/>
                    </a:cubicBezTo>
                    <a:cubicBezTo>
                      <a:pt x="591" y="88"/>
                      <a:pt x="594" y="88"/>
                      <a:pt x="594" y="91"/>
                    </a:cubicBezTo>
                    <a:cubicBezTo>
                      <a:pt x="594" y="94"/>
                      <a:pt x="595" y="94"/>
                      <a:pt x="595" y="97"/>
                    </a:cubicBezTo>
                    <a:cubicBezTo>
                      <a:pt x="595" y="100"/>
                      <a:pt x="592" y="100"/>
                      <a:pt x="592" y="103"/>
                    </a:cubicBezTo>
                    <a:cubicBezTo>
                      <a:pt x="592" y="105"/>
                      <a:pt x="592" y="105"/>
                      <a:pt x="592" y="108"/>
                    </a:cubicBezTo>
                    <a:cubicBezTo>
                      <a:pt x="592" y="111"/>
                      <a:pt x="594" y="111"/>
                      <a:pt x="594" y="114"/>
                    </a:cubicBezTo>
                    <a:cubicBezTo>
                      <a:pt x="594" y="117"/>
                      <a:pt x="591" y="117"/>
                      <a:pt x="591" y="120"/>
                    </a:cubicBezTo>
                    <a:cubicBezTo>
                      <a:pt x="591" y="123"/>
                      <a:pt x="593" y="123"/>
                      <a:pt x="593" y="126"/>
                    </a:cubicBezTo>
                    <a:cubicBezTo>
                      <a:pt x="593" y="129"/>
                      <a:pt x="592" y="129"/>
                      <a:pt x="592" y="132"/>
                    </a:cubicBezTo>
                    <a:cubicBezTo>
                      <a:pt x="592" y="135"/>
                      <a:pt x="592" y="135"/>
                      <a:pt x="592" y="138"/>
                    </a:cubicBezTo>
                    <a:cubicBezTo>
                      <a:pt x="592" y="141"/>
                      <a:pt x="592" y="141"/>
                      <a:pt x="592" y="144"/>
                    </a:cubicBezTo>
                    <a:cubicBezTo>
                      <a:pt x="592" y="146"/>
                      <a:pt x="593" y="146"/>
                      <a:pt x="593" y="149"/>
                    </a:cubicBezTo>
                    <a:cubicBezTo>
                      <a:pt x="593" y="152"/>
                      <a:pt x="592" y="152"/>
                      <a:pt x="592" y="155"/>
                    </a:cubicBezTo>
                    <a:cubicBezTo>
                      <a:pt x="592" y="158"/>
                      <a:pt x="593" y="158"/>
                      <a:pt x="593" y="161"/>
                    </a:cubicBezTo>
                    <a:cubicBezTo>
                      <a:pt x="593" y="164"/>
                      <a:pt x="592" y="164"/>
                      <a:pt x="592" y="167"/>
                    </a:cubicBezTo>
                    <a:cubicBezTo>
                      <a:pt x="592" y="170"/>
                      <a:pt x="594" y="170"/>
                      <a:pt x="594" y="173"/>
                    </a:cubicBezTo>
                    <a:cubicBezTo>
                      <a:pt x="594" y="176"/>
                      <a:pt x="591" y="176"/>
                      <a:pt x="591" y="179"/>
                    </a:cubicBezTo>
                    <a:cubicBezTo>
                      <a:pt x="591" y="182"/>
                      <a:pt x="592" y="182"/>
                      <a:pt x="592" y="184"/>
                    </a:cubicBezTo>
                    <a:cubicBezTo>
                      <a:pt x="592" y="187"/>
                      <a:pt x="593" y="187"/>
                      <a:pt x="593" y="190"/>
                    </a:cubicBezTo>
                    <a:cubicBezTo>
                      <a:pt x="593" y="193"/>
                      <a:pt x="591" y="193"/>
                      <a:pt x="591" y="196"/>
                    </a:cubicBezTo>
                    <a:cubicBezTo>
                      <a:pt x="591" y="199"/>
                      <a:pt x="592" y="199"/>
                      <a:pt x="592" y="202"/>
                    </a:cubicBezTo>
                    <a:cubicBezTo>
                      <a:pt x="592" y="205"/>
                      <a:pt x="592" y="205"/>
                      <a:pt x="592" y="208"/>
                    </a:cubicBezTo>
                    <a:cubicBezTo>
                      <a:pt x="592" y="211"/>
                      <a:pt x="594" y="211"/>
                      <a:pt x="594" y="214"/>
                    </a:cubicBezTo>
                    <a:cubicBezTo>
                      <a:pt x="594" y="217"/>
                      <a:pt x="595" y="217"/>
                      <a:pt x="595" y="220"/>
                    </a:cubicBezTo>
                    <a:cubicBezTo>
                      <a:pt x="595" y="223"/>
                      <a:pt x="593" y="223"/>
                      <a:pt x="593" y="225"/>
                    </a:cubicBezTo>
                    <a:cubicBezTo>
                      <a:pt x="593" y="228"/>
                      <a:pt x="594" y="228"/>
                      <a:pt x="594" y="231"/>
                    </a:cubicBezTo>
                    <a:cubicBezTo>
                      <a:pt x="594" y="234"/>
                      <a:pt x="592" y="234"/>
                      <a:pt x="592" y="237"/>
                    </a:cubicBezTo>
                    <a:cubicBezTo>
                      <a:pt x="592" y="240"/>
                      <a:pt x="595" y="240"/>
                      <a:pt x="595" y="243"/>
                    </a:cubicBezTo>
                    <a:cubicBezTo>
                      <a:pt x="595" y="246"/>
                      <a:pt x="591" y="246"/>
                      <a:pt x="591" y="249"/>
                    </a:cubicBezTo>
                    <a:cubicBezTo>
                      <a:pt x="591" y="252"/>
                      <a:pt x="592" y="252"/>
                      <a:pt x="592" y="255"/>
                    </a:cubicBezTo>
                    <a:cubicBezTo>
                      <a:pt x="592" y="258"/>
                      <a:pt x="592" y="258"/>
                      <a:pt x="592" y="261"/>
                    </a:cubicBezTo>
                    <a:cubicBezTo>
                      <a:pt x="592" y="264"/>
                      <a:pt x="593" y="264"/>
                      <a:pt x="593" y="266"/>
                    </a:cubicBezTo>
                    <a:cubicBezTo>
                      <a:pt x="593" y="269"/>
                      <a:pt x="593" y="269"/>
                      <a:pt x="593" y="272"/>
                    </a:cubicBezTo>
                    <a:cubicBezTo>
                      <a:pt x="593" y="275"/>
                      <a:pt x="594" y="275"/>
                      <a:pt x="594" y="278"/>
                    </a:cubicBezTo>
                    <a:cubicBezTo>
                      <a:pt x="594" y="281"/>
                      <a:pt x="593" y="281"/>
                      <a:pt x="593" y="284"/>
                    </a:cubicBezTo>
                    <a:cubicBezTo>
                      <a:pt x="593" y="287"/>
                      <a:pt x="593" y="287"/>
                      <a:pt x="593" y="290"/>
                    </a:cubicBezTo>
                    <a:cubicBezTo>
                      <a:pt x="593" y="293"/>
                      <a:pt x="592" y="293"/>
                      <a:pt x="592" y="296"/>
                    </a:cubicBezTo>
                    <a:cubicBezTo>
                      <a:pt x="592" y="299"/>
                      <a:pt x="591" y="299"/>
                      <a:pt x="591" y="302"/>
                    </a:cubicBezTo>
                    <a:cubicBezTo>
                      <a:pt x="591" y="305"/>
                      <a:pt x="593" y="305"/>
                      <a:pt x="593" y="307"/>
                    </a:cubicBezTo>
                    <a:cubicBezTo>
                      <a:pt x="593" y="310"/>
                      <a:pt x="591" y="310"/>
                      <a:pt x="591" y="313"/>
                    </a:cubicBezTo>
                    <a:cubicBezTo>
                      <a:pt x="591" y="316"/>
                      <a:pt x="594" y="316"/>
                      <a:pt x="594" y="319"/>
                    </a:cubicBezTo>
                    <a:cubicBezTo>
                      <a:pt x="594" y="322"/>
                      <a:pt x="594" y="322"/>
                      <a:pt x="594" y="325"/>
                    </a:cubicBezTo>
                    <a:cubicBezTo>
                      <a:pt x="594" y="328"/>
                      <a:pt x="593" y="328"/>
                      <a:pt x="593" y="331"/>
                    </a:cubicBezTo>
                    <a:cubicBezTo>
                      <a:pt x="593" y="334"/>
                      <a:pt x="593" y="334"/>
                      <a:pt x="593" y="337"/>
                    </a:cubicBezTo>
                    <a:cubicBezTo>
                      <a:pt x="593" y="340"/>
                      <a:pt x="592" y="340"/>
                      <a:pt x="592" y="343"/>
                    </a:cubicBezTo>
                    <a:cubicBezTo>
                      <a:pt x="592" y="346"/>
                      <a:pt x="593" y="346"/>
                      <a:pt x="593" y="348"/>
                    </a:cubicBezTo>
                    <a:cubicBezTo>
                      <a:pt x="593" y="351"/>
                      <a:pt x="595" y="351"/>
                      <a:pt x="595" y="354"/>
                    </a:cubicBezTo>
                    <a:cubicBezTo>
                      <a:pt x="595" y="357"/>
                      <a:pt x="595" y="357"/>
                      <a:pt x="595" y="360"/>
                    </a:cubicBezTo>
                    <a:cubicBezTo>
                      <a:pt x="595" y="363"/>
                      <a:pt x="594" y="363"/>
                      <a:pt x="594" y="366"/>
                    </a:cubicBezTo>
                    <a:cubicBezTo>
                      <a:pt x="594" y="369"/>
                      <a:pt x="594" y="369"/>
                      <a:pt x="594" y="372"/>
                    </a:cubicBezTo>
                    <a:cubicBezTo>
                      <a:pt x="594" y="375"/>
                      <a:pt x="595" y="375"/>
                      <a:pt x="595" y="378"/>
                    </a:cubicBezTo>
                    <a:cubicBezTo>
                      <a:pt x="595" y="381"/>
                      <a:pt x="594" y="381"/>
                      <a:pt x="594" y="384"/>
                    </a:cubicBezTo>
                    <a:cubicBezTo>
                      <a:pt x="594" y="387"/>
                      <a:pt x="593" y="387"/>
                      <a:pt x="593" y="389"/>
                    </a:cubicBezTo>
                    <a:cubicBezTo>
                      <a:pt x="593" y="392"/>
                      <a:pt x="592" y="392"/>
                      <a:pt x="592" y="395"/>
                    </a:cubicBezTo>
                    <a:cubicBezTo>
                      <a:pt x="592" y="398"/>
                      <a:pt x="593" y="398"/>
                      <a:pt x="593" y="401"/>
                    </a:cubicBezTo>
                    <a:cubicBezTo>
                      <a:pt x="593" y="404"/>
                      <a:pt x="591" y="404"/>
                      <a:pt x="591" y="407"/>
                    </a:cubicBezTo>
                    <a:cubicBezTo>
                      <a:pt x="591" y="410"/>
                      <a:pt x="594" y="410"/>
                      <a:pt x="594" y="413"/>
                    </a:cubicBezTo>
                    <a:cubicBezTo>
                      <a:pt x="594" y="416"/>
                      <a:pt x="594" y="416"/>
                      <a:pt x="594" y="419"/>
                    </a:cubicBezTo>
                    <a:cubicBezTo>
                      <a:pt x="594" y="422"/>
                      <a:pt x="593" y="422"/>
                      <a:pt x="593" y="425"/>
                    </a:cubicBezTo>
                    <a:cubicBezTo>
                      <a:pt x="593" y="428"/>
                      <a:pt x="591" y="428"/>
                      <a:pt x="591" y="430"/>
                    </a:cubicBezTo>
                    <a:cubicBezTo>
                      <a:pt x="591" y="433"/>
                      <a:pt x="595" y="433"/>
                      <a:pt x="595" y="436"/>
                    </a:cubicBezTo>
                    <a:cubicBezTo>
                      <a:pt x="595" y="439"/>
                      <a:pt x="592" y="439"/>
                      <a:pt x="592" y="442"/>
                    </a:cubicBezTo>
                    <a:cubicBezTo>
                      <a:pt x="592" y="445"/>
                      <a:pt x="594" y="445"/>
                      <a:pt x="594" y="448"/>
                    </a:cubicBezTo>
                    <a:cubicBezTo>
                      <a:pt x="594" y="451"/>
                      <a:pt x="592" y="451"/>
                      <a:pt x="592" y="454"/>
                    </a:cubicBezTo>
                    <a:cubicBezTo>
                      <a:pt x="592" y="457"/>
                      <a:pt x="592" y="457"/>
                      <a:pt x="592" y="460"/>
                    </a:cubicBezTo>
                    <a:cubicBezTo>
                      <a:pt x="592" y="463"/>
                      <a:pt x="595" y="463"/>
                      <a:pt x="595" y="466"/>
                    </a:cubicBezTo>
                    <a:cubicBezTo>
                      <a:pt x="595" y="469"/>
                      <a:pt x="595" y="469"/>
                      <a:pt x="595" y="472"/>
                    </a:cubicBezTo>
                    <a:cubicBezTo>
                      <a:pt x="595" y="474"/>
                      <a:pt x="594" y="474"/>
                      <a:pt x="594" y="477"/>
                    </a:cubicBezTo>
                    <a:cubicBezTo>
                      <a:pt x="594" y="480"/>
                      <a:pt x="594" y="480"/>
                      <a:pt x="594" y="483"/>
                    </a:cubicBezTo>
                    <a:cubicBezTo>
                      <a:pt x="594" y="486"/>
                      <a:pt x="591" y="486"/>
                      <a:pt x="591" y="489"/>
                    </a:cubicBezTo>
                    <a:cubicBezTo>
                      <a:pt x="591" y="492"/>
                      <a:pt x="594" y="492"/>
                      <a:pt x="594" y="495"/>
                    </a:cubicBezTo>
                    <a:cubicBezTo>
                      <a:pt x="594" y="498"/>
                      <a:pt x="593" y="498"/>
                      <a:pt x="593" y="501"/>
                    </a:cubicBezTo>
                    <a:cubicBezTo>
                      <a:pt x="593" y="504"/>
                      <a:pt x="592" y="504"/>
                      <a:pt x="592" y="507"/>
                    </a:cubicBezTo>
                    <a:cubicBezTo>
                      <a:pt x="592" y="510"/>
                      <a:pt x="591" y="510"/>
                      <a:pt x="591" y="513"/>
                    </a:cubicBezTo>
                    <a:cubicBezTo>
                      <a:pt x="591" y="516"/>
                      <a:pt x="592" y="516"/>
                      <a:pt x="592" y="519"/>
                    </a:cubicBezTo>
                    <a:cubicBezTo>
                      <a:pt x="592" y="521"/>
                      <a:pt x="595" y="521"/>
                      <a:pt x="595" y="524"/>
                    </a:cubicBezTo>
                    <a:cubicBezTo>
                      <a:pt x="595" y="527"/>
                      <a:pt x="591" y="527"/>
                      <a:pt x="591" y="530"/>
                    </a:cubicBezTo>
                    <a:cubicBezTo>
                      <a:pt x="591" y="533"/>
                      <a:pt x="594" y="533"/>
                      <a:pt x="594" y="536"/>
                    </a:cubicBezTo>
                    <a:cubicBezTo>
                      <a:pt x="594" y="539"/>
                      <a:pt x="594" y="539"/>
                      <a:pt x="592" y="541"/>
                    </a:cubicBezTo>
                    <a:close/>
                  </a:path>
                </a:pathLst>
              </a:custGeom>
              <a:solidFill>
                <a:srgbClr val="FEE6E7"/>
              </a:solidFill>
              <a:ln w="1905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66" name="Freeform 43">
                <a:extLst>
                  <a:ext uri="{FF2B5EF4-FFF2-40B4-BE49-F238E27FC236}">
                    <a16:creationId xmlns:a16="http://schemas.microsoft.com/office/drawing/2014/main" id="{A0830995-825D-60E2-9AE8-CCFA43AA5997}"/>
                  </a:ext>
                </a:extLst>
              </p:cNvPr>
              <p:cNvSpPr>
                <a:spLocks/>
              </p:cNvSpPr>
              <p:nvPr/>
            </p:nvSpPr>
            <p:spPr bwMode="gray">
              <a:xfrm>
                <a:off x="-2698751" y="5692775"/>
                <a:ext cx="309563" cy="282575"/>
              </a:xfrm>
              <a:custGeom>
                <a:avLst/>
                <a:gdLst>
                  <a:gd name="T0" fmla="*/ 557 w 595"/>
                  <a:gd name="T1" fmla="*/ 540 h 544"/>
                  <a:gd name="T2" fmla="*/ 516 w 595"/>
                  <a:gd name="T3" fmla="*/ 540 h 544"/>
                  <a:gd name="T4" fmla="*/ 474 w 595"/>
                  <a:gd name="T5" fmla="*/ 543 h 544"/>
                  <a:gd name="T6" fmla="*/ 433 w 595"/>
                  <a:gd name="T7" fmla="*/ 540 h 544"/>
                  <a:gd name="T8" fmla="*/ 392 w 595"/>
                  <a:gd name="T9" fmla="*/ 543 h 544"/>
                  <a:gd name="T10" fmla="*/ 351 w 595"/>
                  <a:gd name="T11" fmla="*/ 540 h 544"/>
                  <a:gd name="T12" fmla="*/ 310 w 595"/>
                  <a:gd name="T13" fmla="*/ 543 h 544"/>
                  <a:gd name="T14" fmla="*/ 268 w 595"/>
                  <a:gd name="T15" fmla="*/ 541 h 544"/>
                  <a:gd name="T16" fmla="*/ 227 w 595"/>
                  <a:gd name="T17" fmla="*/ 540 h 544"/>
                  <a:gd name="T18" fmla="*/ 186 w 595"/>
                  <a:gd name="T19" fmla="*/ 542 h 544"/>
                  <a:gd name="T20" fmla="*/ 145 w 595"/>
                  <a:gd name="T21" fmla="*/ 542 h 544"/>
                  <a:gd name="T22" fmla="*/ 103 w 595"/>
                  <a:gd name="T23" fmla="*/ 542 h 544"/>
                  <a:gd name="T24" fmla="*/ 62 w 595"/>
                  <a:gd name="T25" fmla="*/ 540 h 544"/>
                  <a:gd name="T26" fmla="*/ 21 w 595"/>
                  <a:gd name="T27" fmla="*/ 540 h 544"/>
                  <a:gd name="T28" fmla="*/ 2 w 595"/>
                  <a:gd name="T29" fmla="*/ 518 h 544"/>
                  <a:gd name="T30" fmla="*/ 4 w 595"/>
                  <a:gd name="T31" fmla="*/ 477 h 544"/>
                  <a:gd name="T32" fmla="*/ 2 w 595"/>
                  <a:gd name="T33" fmla="*/ 436 h 544"/>
                  <a:gd name="T34" fmla="*/ 4 w 595"/>
                  <a:gd name="T35" fmla="*/ 395 h 544"/>
                  <a:gd name="T36" fmla="*/ 4 w 595"/>
                  <a:gd name="T37" fmla="*/ 354 h 544"/>
                  <a:gd name="T38" fmla="*/ 2 w 595"/>
                  <a:gd name="T39" fmla="*/ 313 h 544"/>
                  <a:gd name="T40" fmla="*/ 2 w 595"/>
                  <a:gd name="T41" fmla="*/ 272 h 544"/>
                  <a:gd name="T42" fmla="*/ 3 w 595"/>
                  <a:gd name="T43" fmla="*/ 231 h 544"/>
                  <a:gd name="T44" fmla="*/ 3 w 595"/>
                  <a:gd name="T45" fmla="*/ 190 h 544"/>
                  <a:gd name="T46" fmla="*/ 2 w 595"/>
                  <a:gd name="T47" fmla="*/ 149 h 544"/>
                  <a:gd name="T48" fmla="*/ 4 w 595"/>
                  <a:gd name="T49" fmla="*/ 108 h 544"/>
                  <a:gd name="T50" fmla="*/ 5 w 595"/>
                  <a:gd name="T51" fmla="*/ 67 h 544"/>
                  <a:gd name="T52" fmla="*/ 3 w 595"/>
                  <a:gd name="T53" fmla="*/ 26 h 544"/>
                  <a:gd name="T54" fmla="*/ 21 w 595"/>
                  <a:gd name="T55" fmla="*/ 1 h 544"/>
                  <a:gd name="T56" fmla="*/ 62 w 595"/>
                  <a:gd name="T57" fmla="*/ 3 h 544"/>
                  <a:gd name="T58" fmla="*/ 103 w 595"/>
                  <a:gd name="T59" fmla="*/ 2 h 544"/>
                  <a:gd name="T60" fmla="*/ 144 w 595"/>
                  <a:gd name="T61" fmla="*/ 2 h 544"/>
                  <a:gd name="T62" fmla="*/ 185 w 595"/>
                  <a:gd name="T63" fmla="*/ 1 h 544"/>
                  <a:gd name="T64" fmla="*/ 226 w 595"/>
                  <a:gd name="T65" fmla="*/ 3 h 544"/>
                  <a:gd name="T66" fmla="*/ 268 w 595"/>
                  <a:gd name="T67" fmla="*/ 1 h 544"/>
                  <a:gd name="T68" fmla="*/ 309 w 595"/>
                  <a:gd name="T69" fmla="*/ 5 h 544"/>
                  <a:gd name="T70" fmla="*/ 350 w 595"/>
                  <a:gd name="T71" fmla="*/ 4 h 544"/>
                  <a:gd name="T72" fmla="*/ 391 w 595"/>
                  <a:gd name="T73" fmla="*/ 1 h 544"/>
                  <a:gd name="T74" fmla="*/ 433 w 595"/>
                  <a:gd name="T75" fmla="*/ 1 h 544"/>
                  <a:gd name="T76" fmla="*/ 474 w 595"/>
                  <a:gd name="T77" fmla="*/ 3 h 544"/>
                  <a:gd name="T78" fmla="*/ 515 w 595"/>
                  <a:gd name="T79" fmla="*/ 0 h 544"/>
                  <a:gd name="T80" fmla="*/ 556 w 595"/>
                  <a:gd name="T81" fmla="*/ 1 h 544"/>
                  <a:gd name="T82" fmla="*/ 593 w 595"/>
                  <a:gd name="T83" fmla="*/ 8 h 544"/>
                  <a:gd name="T84" fmla="*/ 591 w 595"/>
                  <a:gd name="T85" fmla="*/ 49 h 544"/>
                  <a:gd name="T86" fmla="*/ 593 w 595"/>
                  <a:gd name="T87" fmla="*/ 90 h 544"/>
                  <a:gd name="T88" fmla="*/ 593 w 595"/>
                  <a:gd name="T89" fmla="*/ 131 h 544"/>
                  <a:gd name="T90" fmla="*/ 594 w 595"/>
                  <a:gd name="T91" fmla="*/ 172 h 544"/>
                  <a:gd name="T92" fmla="*/ 593 w 595"/>
                  <a:gd name="T93" fmla="*/ 213 h 544"/>
                  <a:gd name="T94" fmla="*/ 593 w 595"/>
                  <a:gd name="T95" fmla="*/ 254 h 544"/>
                  <a:gd name="T96" fmla="*/ 592 w 595"/>
                  <a:gd name="T97" fmla="*/ 295 h 544"/>
                  <a:gd name="T98" fmla="*/ 594 w 595"/>
                  <a:gd name="T99" fmla="*/ 336 h 544"/>
                  <a:gd name="T100" fmla="*/ 591 w 595"/>
                  <a:gd name="T101" fmla="*/ 377 h 544"/>
                  <a:gd name="T102" fmla="*/ 593 w 595"/>
                  <a:gd name="T103" fmla="*/ 418 h 544"/>
                  <a:gd name="T104" fmla="*/ 593 w 595"/>
                  <a:gd name="T105" fmla="*/ 459 h 544"/>
                  <a:gd name="T106" fmla="*/ 593 w 595"/>
                  <a:gd name="T107" fmla="*/ 500 h 544"/>
                  <a:gd name="T108" fmla="*/ 593 w 595"/>
                  <a:gd name="T109" fmla="*/ 542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95" h="544">
                    <a:moveTo>
                      <a:pt x="593" y="542"/>
                    </a:moveTo>
                    <a:cubicBezTo>
                      <a:pt x="591" y="544"/>
                      <a:pt x="589" y="541"/>
                      <a:pt x="586" y="541"/>
                    </a:cubicBezTo>
                    <a:cubicBezTo>
                      <a:pt x="583" y="541"/>
                      <a:pt x="583" y="543"/>
                      <a:pt x="580" y="543"/>
                    </a:cubicBezTo>
                    <a:cubicBezTo>
                      <a:pt x="577" y="543"/>
                      <a:pt x="577" y="541"/>
                      <a:pt x="574" y="541"/>
                    </a:cubicBezTo>
                    <a:cubicBezTo>
                      <a:pt x="571" y="541"/>
                      <a:pt x="571" y="541"/>
                      <a:pt x="568" y="541"/>
                    </a:cubicBezTo>
                    <a:cubicBezTo>
                      <a:pt x="566" y="541"/>
                      <a:pt x="566" y="543"/>
                      <a:pt x="563" y="543"/>
                    </a:cubicBezTo>
                    <a:cubicBezTo>
                      <a:pt x="560" y="543"/>
                      <a:pt x="560" y="540"/>
                      <a:pt x="557" y="540"/>
                    </a:cubicBezTo>
                    <a:cubicBezTo>
                      <a:pt x="554" y="540"/>
                      <a:pt x="554" y="540"/>
                      <a:pt x="551" y="540"/>
                    </a:cubicBezTo>
                    <a:cubicBezTo>
                      <a:pt x="548" y="540"/>
                      <a:pt x="548" y="543"/>
                      <a:pt x="545" y="543"/>
                    </a:cubicBezTo>
                    <a:cubicBezTo>
                      <a:pt x="542" y="543"/>
                      <a:pt x="542" y="543"/>
                      <a:pt x="539" y="543"/>
                    </a:cubicBezTo>
                    <a:cubicBezTo>
                      <a:pt x="536" y="543"/>
                      <a:pt x="536" y="541"/>
                      <a:pt x="533" y="541"/>
                    </a:cubicBezTo>
                    <a:cubicBezTo>
                      <a:pt x="530" y="541"/>
                      <a:pt x="530" y="541"/>
                      <a:pt x="527" y="541"/>
                    </a:cubicBezTo>
                    <a:cubicBezTo>
                      <a:pt x="524" y="541"/>
                      <a:pt x="524" y="541"/>
                      <a:pt x="521" y="541"/>
                    </a:cubicBezTo>
                    <a:cubicBezTo>
                      <a:pt x="518" y="541"/>
                      <a:pt x="518" y="540"/>
                      <a:pt x="516" y="540"/>
                    </a:cubicBezTo>
                    <a:cubicBezTo>
                      <a:pt x="513" y="540"/>
                      <a:pt x="513" y="539"/>
                      <a:pt x="510" y="539"/>
                    </a:cubicBezTo>
                    <a:cubicBezTo>
                      <a:pt x="507" y="539"/>
                      <a:pt x="507" y="542"/>
                      <a:pt x="504" y="542"/>
                    </a:cubicBezTo>
                    <a:cubicBezTo>
                      <a:pt x="501" y="542"/>
                      <a:pt x="501" y="539"/>
                      <a:pt x="498" y="539"/>
                    </a:cubicBezTo>
                    <a:cubicBezTo>
                      <a:pt x="495" y="539"/>
                      <a:pt x="495" y="543"/>
                      <a:pt x="492" y="543"/>
                    </a:cubicBezTo>
                    <a:cubicBezTo>
                      <a:pt x="489" y="543"/>
                      <a:pt x="489" y="543"/>
                      <a:pt x="486" y="543"/>
                    </a:cubicBezTo>
                    <a:cubicBezTo>
                      <a:pt x="483" y="543"/>
                      <a:pt x="483" y="540"/>
                      <a:pt x="480" y="540"/>
                    </a:cubicBezTo>
                    <a:cubicBezTo>
                      <a:pt x="477" y="540"/>
                      <a:pt x="477" y="543"/>
                      <a:pt x="474" y="543"/>
                    </a:cubicBezTo>
                    <a:cubicBezTo>
                      <a:pt x="471" y="543"/>
                      <a:pt x="471" y="540"/>
                      <a:pt x="469" y="540"/>
                    </a:cubicBezTo>
                    <a:cubicBezTo>
                      <a:pt x="466" y="540"/>
                      <a:pt x="466" y="541"/>
                      <a:pt x="463" y="541"/>
                    </a:cubicBezTo>
                    <a:cubicBezTo>
                      <a:pt x="460" y="541"/>
                      <a:pt x="460" y="539"/>
                      <a:pt x="457" y="539"/>
                    </a:cubicBezTo>
                    <a:cubicBezTo>
                      <a:pt x="454" y="539"/>
                      <a:pt x="454" y="542"/>
                      <a:pt x="451" y="542"/>
                    </a:cubicBezTo>
                    <a:cubicBezTo>
                      <a:pt x="448" y="542"/>
                      <a:pt x="448" y="540"/>
                      <a:pt x="445" y="540"/>
                    </a:cubicBezTo>
                    <a:cubicBezTo>
                      <a:pt x="442" y="540"/>
                      <a:pt x="442" y="539"/>
                      <a:pt x="439" y="539"/>
                    </a:cubicBezTo>
                    <a:cubicBezTo>
                      <a:pt x="436" y="539"/>
                      <a:pt x="436" y="540"/>
                      <a:pt x="433" y="540"/>
                    </a:cubicBezTo>
                    <a:cubicBezTo>
                      <a:pt x="430" y="540"/>
                      <a:pt x="430" y="539"/>
                      <a:pt x="427" y="539"/>
                    </a:cubicBezTo>
                    <a:cubicBezTo>
                      <a:pt x="424" y="539"/>
                      <a:pt x="424" y="542"/>
                      <a:pt x="421" y="542"/>
                    </a:cubicBezTo>
                    <a:cubicBezTo>
                      <a:pt x="419" y="542"/>
                      <a:pt x="419" y="542"/>
                      <a:pt x="416" y="542"/>
                    </a:cubicBezTo>
                    <a:cubicBezTo>
                      <a:pt x="413" y="542"/>
                      <a:pt x="413" y="539"/>
                      <a:pt x="410" y="539"/>
                    </a:cubicBezTo>
                    <a:cubicBezTo>
                      <a:pt x="407" y="539"/>
                      <a:pt x="407" y="542"/>
                      <a:pt x="404" y="542"/>
                    </a:cubicBezTo>
                    <a:cubicBezTo>
                      <a:pt x="401" y="542"/>
                      <a:pt x="401" y="542"/>
                      <a:pt x="398" y="542"/>
                    </a:cubicBezTo>
                    <a:cubicBezTo>
                      <a:pt x="395" y="542"/>
                      <a:pt x="395" y="543"/>
                      <a:pt x="392" y="543"/>
                    </a:cubicBezTo>
                    <a:cubicBezTo>
                      <a:pt x="389" y="543"/>
                      <a:pt x="389" y="541"/>
                      <a:pt x="386" y="541"/>
                    </a:cubicBezTo>
                    <a:cubicBezTo>
                      <a:pt x="383" y="541"/>
                      <a:pt x="383" y="541"/>
                      <a:pt x="380" y="541"/>
                    </a:cubicBezTo>
                    <a:cubicBezTo>
                      <a:pt x="377" y="541"/>
                      <a:pt x="377" y="540"/>
                      <a:pt x="374" y="540"/>
                    </a:cubicBezTo>
                    <a:cubicBezTo>
                      <a:pt x="371" y="540"/>
                      <a:pt x="371" y="539"/>
                      <a:pt x="368" y="539"/>
                    </a:cubicBezTo>
                    <a:cubicBezTo>
                      <a:pt x="366" y="539"/>
                      <a:pt x="366" y="543"/>
                      <a:pt x="363" y="543"/>
                    </a:cubicBezTo>
                    <a:cubicBezTo>
                      <a:pt x="360" y="543"/>
                      <a:pt x="360" y="543"/>
                      <a:pt x="357" y="543"/>
                    </a:cubicBezTo>
                    <a:cubicBezTo>
                      <a:pt x="354" y="543"/>
                      <a:pt x="354" y="540"/>
                      <a:pt x="351" y="540"/>
                    </a:cubicBezTo>
                    <a:cubicBezTo>
                      <a:pt x="348" y="540"/>
                      <a:pt x="348" y="541"/>
                      <a:pt x="345" y="541"/>
                    </a:cubicBezTo>
                    <a:cubicBezTo>
                      <a:pt x="342" y="541"/>
                      <a:pt x="342" y="542"/>
                      <a:pt x="339" y="542"/>
                    </a:cubicBezTo>
                    <a:cubicBezTo>
                      <a:pt x="336" y="542"/>
                      <a:pt x="336" y="540"/>
                      <a:pt x="333" y="540"/>
                    </a:cubicBezTo>
                    <a:cubicBezTo>
                      <a:pt x="330" y="540"/>
                      <a:pt x="330" y="540"/>
                      <a:pt x="327" y="540"/>
                    </a:cubicBezTo>
                    <a:cubicBezTo>
                      <a:pt x="324" y="540"/>
                      <a:pt x="324" y="541"/>
                      <a:pt x="321" y="541"/>
                    </a:cubicBezTo>
                    <a:cubicBezTo>
                      <a:pt x="318" y="541"/>
                      <a:pt x="318" y="540"/>
                      <a:pt x="315" y="540"/>
                    </a:cubicBezTo>
                    <a:cubicBezTo>
                      <a:pt x="313" y="540"/>
                      <a:pt x="313" y="543"/>
                      <a:pt x="310" y="543"/>
                    </a:cubicBezTo>
                    <a:cubicBezTo>
                      <a:pt x="307" y="543"/>
                      <a:pt x="307" y="543"/>
                      <a:pt x="304" y="543"/>
                    </a:cubicBezTo>
                    <a:cubicBezTo>
                      <a:pt x="301" y="543"/>
                      <a:pt x="301" y="542"/>
                      <a:pt x="298" y="542"/>
                    </a:cubicBezTo>
                    <a:cubicBezTo>
                      <a:pt x="295" y="542"/>
                      <a:pt x="295" y="541"/>
                      <a:pt x="292" y="541"/>
                    </a:cubicBezTo>
                    <a:cubicBezTo>
                      <a:pt x="289" y="541"/>
                      <a:pt x="289" y="543"/>
                      <a:pt x="286" y="543"/>
                    </a:cubicBezTo>
                    <a:cubicBezTo>
                      <a:pt x="283" y="543"/>
                      <a:pt x="283" y="541"/>
                      <a:pt x="280" y="541"/>
                    </a:cubicBezTo>
                    <a:cubicBezTo>
                      <a:pt x="277" y="541"/>
                      <a:pt x="277" y="543"/>
                      <a:pt x="274" y="543"/>
                    </a:cubicBezTo>
                    <a:cubicBezTo>
                      <a:pt x="271" y="543"/>
                      <a:pt x="271" y="541"/>
                      <a:pt x="268" y="541"/>
                    </a:cubicBezTo>
                    <a:cubicBezTo>
                      <a:pt x="265" y="541"/>
                      <a:pt x="265" y="542"/>
                      <a:pt x="262" y="542"/>
                    </a:cubicBezTo>
                    <a:cubicBezTo>
                      <a:pt x="260" y="542"/>
                      <a:pt x="260" y="543"/>
                      <a:pt x="257" y="543"/>
                    </a:cubicBezTo>
                    <a:cubicBezTo>
                      <a:pt x="254" y="543"/>
                      <a:pt x="254" y="542"/>
                      <a:pt x="251" y="542"/>
                    </a:cubicBezTo>
                    <a:cubicBezTo>
                      <a:pt x="248" y="542"/>
                      <a:pt x="248" y="540"/>
                      <a:pt x="245" y="540"/>
                    </a:cubicBezTo>
                    <a:cubicBezTo>
                      <a:pt x="242" y="540"/>
                      <a:pt x="242" y="540"/>
                      <a:pt x="239" y="540"/>
                    </a:cubicBezTo>
                    <a:cubicBezTo>
                      <a:pt x="236" y="540"/>
                      <a:pt x="236" y="539"/>
                      <a:pt x="233" y="539"/>
                    </a:cubicBezTo>
                    <a:cubicBezTo>
                      <a:pt x="230" y="539"/>
                      <a:pt x="230" y="540"/>
                      <a:pt x="227" y="540"/>
                    </a:cubicBezTo>
                    <a:cubicBezTo>
                      <a:pt x="224" y="540"/>
                      <a:pt x="224" y="543"/>
                      <a:pt x="221" y="543"/>
                    </a:cubicBezTo>
                    <a:cubicBezTo>
                      <a:pt x="218" y="543"/>
                      <a:pt x="218" y="541"/>
                      <a:pt x="215" y="541"/>
                    </a:cubicBezTo>
                    <a:cubicBezTo>
                      <a:pt x="212" y="541"/>
                      <a:pt x="212" y="541"/>
                      <a:pt x="209" y="541"/>
                    </a:cubicBezTo>
                    <a:cubicBezTo>
                      <a:pt x="206" y="541"/>
                      <a:pt x="206" y="542"/>
                      <a:pt x="204" y="542"/>
                    </a:cubicBezTo>
                    <a:cubicBezTo>
                      <a:pt x="201" y="542"/>
                      <a:pt x="201" y="541"/>
                      <a:pt x="198" y="541"/>
                    </a:cubicBezTo>
                    <a:cubicBezTo>
                      <a:pt x="195" y="541"/>
                      <a:pt x="195" y="543"/>
                      <a:pt x="192" y="543"/>
                    </a:cubicBezTo>
                    <a:cubicBezTo>
                      <a:pt x="189" y="543"/>
                      <a:pt x="189" y="542"/>
                      <a:pt x="186" y="542"/>
                    </a:cubicBezTo>
                    <a:cubicBezTo>
                      <a:pt x="183" y="542"/>
                      <a:pt x="183" y="543"/>
                      <a:pt x="180" y="543"/>
                    </a:cubicBezTo>
                    <a:cubicBezTo>
                      <a:pt x="177" y="543"/>
                      <a:pt x="177" y="539"/>
                      <a:pt x="174" y="539"/>
                    </a:cubicBezTo>
                    <a:cubicBezTo>
                      <a:pt x="171" y="539"/>
                      <a:pt x="171" y="540"/>
                      <a:pt x="168" y="540"/>
                    </a:cubicBezTo>
                    <a:cubicBezTo>
                      <a:pt x="165" y="540"/>
                      <a:pt x="165" y="541"/>
                      <a:pt x="162" y="541"/>
                    </a:cubicBezTo>
                    <a:cubicBezTo>
                      <a:pt x="159" y="541"/>
                      <a:pt x="159" y="542"/>
                      <a:pt x="156" y="542"/>
                    </a:cubicBezTo>
                    <a:cubicBezTo>
                      <a:pt x="154" y="542"/>
                      <a:pt x="154" y="541"/>
                      <a:pt x="151" y="541"/>
                    </a:cubicBezTo>
                    <a:cubicBezTo>
                      <a:pt x="148" y="541"/>
                      <a:pt x="148" y="542"/>
                      <a:pt x="145" y="542"/>
                    </a:cubicBezTo>
                    <a:cubicBezTo>
                      <a:pt x="142" y="542"/>
                      <a:pt x="142" y="541"/>
                      <a:pt x="139" y="541"/>
                    </a:cubicBezTo>
                    <a:cubicBezTo>
                      <a:pt x="136" y="541"/>
                      <a:pt x="136" y="539"/>
                      <a:pt x="133" y="539"/>
                    </a:cubicBezTo>
                    <a:cubicBezTo>
                      <a:pt x="130" y="539"/>
                      <a:pt x="130" y="541"/>
                      <a:pt x="127" y="541"/>
                    </a:cubicBezTo>
                    <a:cubicBezTo>
                      <a:pt x="124" y="541"/>
                      <a:pt x="124" y="541"/>
                      <a:pt x="121" y="541"/>
                    </a:cubicBezTo>
                    <a:cubicBezTo>
                      <a:pt x="118" y="541"/>
                      <a:pt x="118" y="542"/>
                      <a:pt x="115" y="542"/>
                    </a:cubicBezTo>
                    <a:cubicBezTo>
                      <a:pt x="112" y="542"/>
                      <a:pt x="112" y="541"/>
                      <a:pt x="109" y="541"/>
                    </a:cubicBezTo>
                    <a:cubicBezTo>
                      <a:pt x="106" y="541"/>
                      <a:pt x="106" y="542"/>
                      <a:pt x="103" y="542"/>
                    </a:cubicBezTo>
                    <a:cubicBezTo>
                      <a:pt x="100" y="542"/>
                      <a:pt x="100" y="541"/>
                      <a:pt x="97" y="541"/>
                    </a:cubicBezTo>
                    <a:cubicBezTo>
                      <a:pt x="95" y="541"/>
                      <a:pt x="95" y="539"/>
                      <a:pt x="92" y="539"/>
                    </a:cubicBezTo>
                    <a:cubicBezTo>
                      <a:pt x="89" y="539"/>
                      <a:pt x="89" y="542"/>
                      <a:pt x="86" y="542"/>
                    </a:cubicBezTo>
                    <a:cubicBezTo>
                      <a:pt x="83" y="542"/>
                      <a:pt x="83" y="541"/>
                      <a:pt x="80" y="541"/>
                    </a:cubicBezTo>
                    <a:cubicBezTo>
                      <a:pt x="77" y="541"/>
                      <a:pt x="77" y="540"/>
                      <a:pt x="74" y="540"/>
                    </a:cubicBezTo>
                    <a:cubicBezTo>
                      <a:pt x="71" y="540"/>
                      <a:pt x="71" y="541"/>
                      <a:pt x="68" y="541"/>
                    </a:cubicBezTo>
                    <a:cubicBezTo>
                      <a:pt x="65" y="541"/>
                      <a:pt x="65" y="540"/>
                      <a:pt x="62" y="540"/>
                    </a:cubicBezTo>
                    <a:cubicBezTo>
                      <a:pt x="59" y="540"/>
                      <a:pt x="59" y="541"/>
                      <a:pt x="56" y="541"/>
                    </a:cubicBezTo>
                    <a:cubicBezTo>
                      <a:pt x="53" y="541"/>
                      <a:pt x="53" y="540"/>
                      <a:pt x="50" y="540"/>
                    </a:cubicBezTo>
                    <a:cubicBezTo>
                      <a:pt x="47" y="540"/>
                      <a:pt x="47" y="541"/>
                      <a:pt x="44" y="541"/>
                    </a:cubicBezTo>
                    <a:cubicBezTo>
                      <a:pt x="41" y="541"/>
                      <a:pt x="41" y="543"/>
                      <a:pt x="38" y="543"/>
                    </a:cubicBezTo>
                    <a:cubicBezTo>
                      <a:pt x="35" y="543"/>
                      <a:pt x="35" y="542"/>
                      <a:pt x="33" y="542"/>
                    </a:cubicBezTo>
                    <a:cubicBezTo>
                      <a:pt x="30" y="542"/>
                      <a:pt x="30" y="541"/>
                      <a:pt x="27" y="541"/>
                    </a:cubicBezTo>
                    <a:cubicBezTo>
                      <a:pt x="24" y="541"/>
                      <a:pt x="24" y="540"/>
                      <a:pt x="21" y="540"/>
                    </a:cubicBezTo>
                    <a:cubicBezTo>
                      <a:pt x="18" y="540"/>
                      <a:pt x="18" y="540"/>
                      <a:pt x="15" y="540"/>
                    </a:cubicBezTo>
                    <a:cubicBezTo>
                      <a:pt x="12" y="540"/>
                      <a:pt x="12" y="543"/>
                      <a:pt x="9" y="543"/>
                    </a:cubicBezTo>
                    <a:cubicBezTo>
                      <a:pt x="6" y="543"/>
                      <a:pt x="4" y="544"/>
                      <a:pt x="2" y="542"/>
                    </a:cubicBezTo>
                    <a:cubicBezTo>
                      <a:pt x="0" y="540"/>
                      <a:pt x="2" y="538"/>
                      <a:pt x="2" y="535"/>
                    </a:cubicBezTo>
                    <a:cubicBezTo>
                      <a:pt x="2" y="532"/>
                      <a:pt x="2" y="532"/>
                      <a:pt x="2" y="530"/>
                    </a:cubicBezTo>
                    <a:cubicBezTo>
                      <a:pt x="2" y="527"/>
                      <a:pt x="4" y="527"/>
                      <a:pt x="4" y="524"/>
                    </a:cubicBezTo>
                    <a:cubicBezTo>
                      <a:pt x="4" y="521"/>
                      <a:pt x="2" y="521"/>
                      <a:pt x="2" y="518"/>
                    </a:cubicBezTo>
                    <a:cubicBezTo>
                      <a:pt x="2" y="515"/>
                      <a:pt x="3" y="515"/>
                      <a:pt x="3" y="512"/>
                    </a:cubicBezTo>
                    <a:cubicBezTo>
                      <a:pt x="3" y="509"/>
                      <a:pt x="5" y="509"/>
                      <a:pt x="5" y="506"/>
                    </a:cubicBezTo>
                    <a:cubicBezTo>
                      <a:pt x="5" y="503"/>
                      <a:pt x="2" y="503"/>
                      <a:pt x="2" y="500"/>
                    </a:cubicBezTo>
                    <a:cubicBezTo>
                      <a:pt x="2" y="497"/>
                      <a:pt x="2" y="497"/>
                      <a:pt x="2" y="494"/>
                    </a:cubicBezTo>
                    <a:cubicBezTo>
                      <a:pt x="2" y="491"/>
                      <a:pt x="2" y="491"/>
                      <a:pt x="2" y="489"/>
                    </a:cubicBezTo>
                    <a:cubicBezTo>
                      <a:pt x="2" y="486"/>
                      <a:pt x="3" y="486"/>
                      <a:pt x="3" y="483"/>
                    </a:cubicBezTo>
                    <a:cubicBezTo>
                      <a:pt x="3" y="480"/>
                      <a:pt x="4" y="480"/>
                      <a:pt x="4" y="477"/>
                    </a:cubicBezTo>
                    <a:cubicBezTo>
                      <a:pt x="4" y="474"/>
                      <a:pt x="1" y="474"/>
                      <a:pt x="1" y="471"/>
                    </a:cubicBezTo>
                    <a:cubicBezTo>
                      <a:pt x="1" y="468"/>
                      <a:pt x="4" y="468"/>
                      <a:pt x="4" y="465"/>
                    </a:cubicBezTo>
                    <a:cubicBezTo>
                      <a:pt x="4" y="462"/>
                      <a:pt x="1" y="462"/>
                      <a:pt x="1" y="459"/>
                    </a:cubicBezTo>
                    <a:cubicBezTo>
                      <a:pt x="1" y="456"/>
                      <a:pt x="3" y="456"/>
                      <a:pt x="3" y="454"/>
                    </a:cubicBezTo>
                    <a:cubicBezTo>
                      <a:pt x="3" y="451"/>
                      <a:pt x="3" y="451"/>
                      <a:pt x="3" y="448"/>
                    </a:cubicBezTo>
                    <a:cubicBezTo>
                      <a:pt x="3" y="445"/>
                      <a:pt x="1" y="445"/>
                      <a:pt x="1" y="442"/>
                    </a:cubicBezTo>
                    <a:cubicBezTo>
                      <a:pt x="1" y="439"/>
                      <a:pt x="2" y="439"/>
                      <a:pt x="2" y="436"/>
                    </a:cubicBezTo>
                    <a:cubicBezTo>
                      <a:pt x="2" y="433"/>
                      <a:pt x="5" y="433"/>
                      <a:pt x="5" y="430"/>
                    </a:cubicBezTo>
                    <a:cubicBezTo>
                      <a:pt x="5" y="427"/>
                      <a:pt x="1" y="427"/>
                      <a:pt x="1" y="424"/>
                    </a:cubicBezTo>
                    <a:cubicBezTo>
                      <a:pt x="1" y="421"/>
                      <a:pt x="2" y="421"/>
                      <a:pt x="2" y="418"/>
                    </a:cubicBezTo>
                    <a:cubicBezTo>
                      <a:pt x="2" y="415"/>
                      <a:pt x="5" y="415"/>
                      <a:pt x="5" y="413"/>
                    </a:cubicBezTo>
                    <a:cubicBezTo>
                      <a:pt x="5" y="410"/>
                      <a:pt x="3" y="410"/>
                      <a:pt x="3" y="407"/>
                    </a:cubicBezTo>
                    <a:cubicBezTo>
                      <a:pt x="3" y="404"/>
                      <a:pt x="5" y="404"/>
                      <a:pt x="5" y="401"/>
                    </a:cubicBezTo>
                    <a:cubicBezTo>
                      <a:pt x="5" y="398"/>
                      <a:pt x="4" y="398"/>
                      <a:pt x="4" y="395"/>
                    </a:cubicBezTo>
                    <a:cubicBezTo>
                      <a:pt x="4" y="392"/>
                      <a:pt x="4" y="392"/>
                      <a:pt x="4" y="389"/>
                    </a:cubicBezTo>
                    <a:cubicBezTo>
                      <a:pt x="4" y="386"/>
                      <a:pt x="5" y="386"/>
                      <a:pt x="5" y="383"/>
                    </a:cubicBezTo>
                    <a:cubicBezTo>
                      <a:pt x="5" y="380"/>
                      <a:pt x="4" y="380"/>
                      <a:pt x="4" y="377"/>
                    </a:cubicBezTo>
                    <a:cubicBezTo>
                      <a:pt x="4" y="375"/>
                      <a:pt x="3" y="375"/>
                      <a:pt x="3" y="372"/>
                    </a:cubicBezTo>
                    <a:cubicBezTo>
                      <a:pt x="3" y="369"/>
                      <a:pt x="1" y="369"/>
                      <a:pt x="1" y="366"/>
                    </a:cubicBezTo>
                    <a:cubicBezTo>
                      <a:pt x="1" y="363"/>
                      <a:pt x="3" y="363"/>
                      <a:pt x="3" y="360"/>
                    </a:cubicBezTo>
                    <a:cubicBezTo>
                      <a:pt x="3" y="357"/>
                      <a:pt x="4" y="357"/>
                      <a:pt x="4" y="354"/>
                    </a:cubicBezTo>
                    <a:cubicBezTo>
                      <a:pt x="4" y="351"/>
                      <a:pt x="4" y="351"/>
                      <a:pt x="4" y="348"/>
                    </a:cubicBezTo>
                    <a:cubicBezTo>
                      <a:pt x="4" y="345"/>
                      <a:pt x="2" y="345"/>
                      <a:pt x="2" y="342"/>
                    </a:cubicBezTo>
                    <a:cubicBezTo>
                      <a:pt x="2" y="339"/>
                      <a:pt x="4" y="339"/>
                      <a:pt x="4" y="336"/>
                    </a:cubicBezTo>
                    <a:cubicBezTo>
                      <a:pt x="4" y="334"/>
                      <a:pt x="4" y="334"/>
                      <a:pt x="4" y="331"/>
                    </a:cubicBezTo>
                    <a:cubicBezTo>
                      <a:pt x="4" y="328"/>
                      <a:pt x="2" y="328"/>
                      <a:pt x="2" y="325"/>
                    </a:cubicBezTo>
                    <a:cubicBezTo>
                      <a:pt x="2" y="322"/>
                      <a:pt x="1" y="322"/>
                      <a:pt x="1" y="319"/>
                    </a:cubicBezTo>
                    <a:cubicBezTo>
                      <a:pt x="1" y="316"/>
                      <a:pt x="2" y="316"/>
                      <a:pt x="2" y="313"/>
                    </a:cubicBezTo>
                    <a:cubicBezTo>
                      <a:pt x="2" y="310"/>
                      <a:pt x="2" y="310"/>
                      <a:pt x="2" y="307"/>
                    </a:cubicBezTo>
                    <a:cubicBezTo>
                      <a:pt x="2" y="304"/>
                      <a:pt x="4" y="304"/>
                      <a:pt x="4" y="301"/>
                    </a:cubicBezTo>
                    <a:cubicBezTo>
                      <a:pt x="4" y="298"/>
                      <a:pt x="2" y="298"/>
                      <a:pt x="2" y="296"/>
                    </a:cubicBezTo>
                    <a:cubicBezTo>
                      <a:pt x="2" y="293"/>
                      <a:pt x="1" y="293"/>
                      <a:pt x="1" y="290"/>
                    </a:cubicBezTo>
                    <a:cubicBezTo>
                      <a:pt x="1" y="287"/>
                      <a:pt x="2" y="287"/>
                      <a:pt x="2" y="284"/>
                    </a:cubicBezTo>
                    <a:cubicBezTo>
                      <a:pt x="2" y="281"/>
                      <a:pt x="2" y="281"/>
                      <a:pt x="2" y="278"/>
                    </a:cubicBezTo>
                    <a:cubicBezTo>
                      <a:pt x="2" y="275"/>
                      <a:pt x="2" y="275"/>
                      <a:pt x="2" y="272"/>
                    </a:cubicBezTo>
                    <a:cubicBezTo>
                      <a:pt x="2" y="269"/>
                      <a:pt x="2" y="269"/>
                      <a:pt x="2" y="266"/>
                    </a:cubicBezTo>
                    <a:cubicBezTo>
                      <a:pt x="2" y="263"/>
                      <a:pt x="4" y="263"/>
                      <a:pt x="4" y="260"/>
                    </a:cubicBezTo>
                    <a:cubicBezTo>
                      <a:pt x="4" y="257"/>
                      <a:pt x="2" y="257"/>
                      <a:pt x="2" y="255"/>
                    </a:cubicBezTo>
                    <a:cubicBezTo>
                      <a:pt x="2" y="252"/>
                      <a:pt x="3" y="252"/>
                      <a:pt x="3" y="249"/>
                    </a:cubicBezTo>
                    <a:cubicBezTo>
                      <a:pt x="3" y="246"/>
                      <a:pt x="3" y="246"/>
                      <a:pt x="3" y="243"/>
                    </a:cubicBezTo>
                    <a:cubicBezTo>
                      <a:pt x="3" y="240"/>
                      <a:pt x="2" y="240"/>
                      <a:pt x="2" y="237"/>
                    </a:cubicBezTo>
                    <a:cubicBezTo>
                      <a:pt x="2" y="234"/>
                      <a:pt x="3" y="234"/>
                      <a:pt x="3" y="231"/>
                    </a:cubicBezTo>
                    <a:cubicBezTo>
                      <a:pt x="3" y="228"/>
                      <a:pt x="3" y="228"/>
                      <a:pt x="3" y="225"/>
                    </a:cubicBezTo>
                    <a:cubicBezTo>
                      <a:pt x="3" y="222"/>
                      <a:pt x="3" y="222"/>
                      <a:pt x="3" y="219"/>
                    </a:cubicBezTo>
                    <a:cubicBezTo>
                      <a:pt x="3" y="216"/>
                      <a:pt x="4" y="216"/>
                      <a:pt x="4" y="213"/>
                    </a:cubicBezTo>
                    <a:cubicBezTo>
                      <a:pt x="4" y="211"/>
                      <a:pt x="4" y="211"/>
                      <a:pt x="4" y="208"/>
                    </a:cubicBezTo>
                    <a:cubicBezTo>
                      <a:pt x="4" y="205"/>
                      <a:pt x="1" y="205"/>
                      <a:pt x="1" y="202"/>
                    </a:cubicBezTo>
                    <a:cubicBezTo>
                      <a:pt x="1" y="199"/>
                      <a:pt x="2" y="199"/>
                      <a:pt x="2" y="196"/>
                    </a:cubicBezTo>
                    <a:cubicBezTo>
                      <a:pt x="2" y="193"/>
                      <a:pt x="3" y="193"/>
                      <a:pt x="3" y="190"/>
                    </a:cubicBezTo>
                    <a:cubicBezTo>
                      <a:pt x="3" y="187"/>
                      <a:pt x="2" y="187"/>
                      <a:pt x="2" y="184"/>
                    </a:cubicBezTo>
                    <a:cubicBezTo>
                      <a:pt x="2" y="181"/>
                      <a:pt x="4" y="181"/>
                      <a:pt x="4" y="178"/>
                    </a:cubicBezTo>
                    <a:cubicBezTo>
                      <a:pt x="4" y="175"/>
                      <a:pt x="3" y="175"/>
                      <a:pt x="3" y="173"/>
                    </a:cubicBezTo>
                    <a:cubicBezTo>
                      <a:pt x="3" y="170"/>
                      <a:pt x="2" y="170"/>
                      <a:pt x="2" y="167"/>
                    </a:cubicBezTo>
                    <a:cubicBezTo>
                      <a:pt x="2" y="164"/>
                      <a:pt x="1" y="164"/>
                      <a:pt x="1" y="161"/>
                    </a:cubicBezTo>
                    <a:cubicBezTo>
                      <a:pt x="1" y="158"/>
                      <a:pt x="2" y="158"/>
                      <a:pt x="2" y="155"/>
                    </a:cubicBezTo>
                    <a:cubicBezTo>
                      <a:pt x="2" y="152"/>
                      <a:pt x="2" y="152"/>
                      <a:pt x="2" y="149"/>
                    </a:cubicBezTo>
                    <a:cubicBezTo>
                      <a:pt x="2" y="146"/>
                      <a:pt x="4" y="146"/>
                      <a:pt x="4" y="143"/>
                    </a:cubicBezTo>
                    <a:cubicBezTo>
                      <a:pt x="4" y="140"/>
                      <a:pt x="5" y="140"/>
                      <a:pt x="5" y="137"/>
                    </a:cubicBezTo>
                    <a:cubicBezTo>
                      <a:pt x="5" y="134"/>
                      <a:pt x="4" y="134"/>
                      <a:pt x="4" y="132"/>
                    </a:cubicBezTo>
                    <a:cubicBezTo>
                      <a:pt x="4" y="129"/>
                      <a:pt x="3" y="129"/>
                      <a:pt x="3" y="126"/>
                    </a:cubicBezTo>
                    <a:cubicBezTo>
                      <a:pt x="3" y="123"/>
                      <a:pt x="4" y="123"/>
                      <a:pt x="4" y="120"/>
                    </a:cubicBezTo>
                    <a:cubicBezTo>
                      <a:pt x="4" y="117"/>
                      <a:pt x="5" y="117"/>
                      <a:pt x="5" y="114"/>
                    </a:cubicBezTo>
                    <a:cubicBezTo>
                      <a:pt x="5" y="111"/>
                      <a:pt x="4" y="111"/>
                      <a:pt x="4" y="108"/>
                    </a:cubicBezTo>
                    <a:cubicBezTo>
                      <a:pt x="4" y="105"/>
                      <a:pt x="5" y="105"/>
                      <a:pt x="5" y="102"/>
                    </a:cubicBezTo>
                    <a:cubicBezTo>
                      <a:pt x="5" y="99"/>
                      <a:pt x="4" y="99"/>
                      <a:pt x="4" y="96"/>
                    </a:cubicBezTo>
                    <a:cubicBezTo>
                      <a:pt x="4" y="93"/>
                      <a:pt x="3" y="93"/>
                      <a:pt x="3" y="90"/>
                    </a:cubicBezTo>
                    <a:cubicBezTo>
                      <a:pt x="3" y="88"/>
                      <a:pt x="1" y="88"/>
                      <a:pt x="1" y="85"/>
                    </a:cubicBezTo>
                    <a:cubicBezTo>
                      <a:pt x="1" y="82"/>
                      <a:pt x="2" y="82"/>
                      <a:pt x="2" y="79"/>
                    </a:cubicBezTo>
                    <a:cubicBezTo>
                      <a:pt x="2" y="76"/>
                      <a:pt x="5" y="76"/>
                      <a:pt x="5" y="73"/>
                    </a:cubicBezTo>
                    <a:cubicBezTo>
                      <a:pt x="5" y="70"/>
                      <a:pt x="5" y="70"/>
                      <a:pt x="5" y="67"/>
                    </a:cubicBezTo>
                    <a:cubicBezTo>
                      <a:pt x="5" y="64"/>
                      <a:pt x="2" y="64"/>
                      <a:pt x="2" y="61"/>
                    </a:cubicBezTo>
                    <a:cubicBezTo>
                      <a:pt x="2" y="58"/>
                      <a:pt x="5" y="58"/>
                      <a:pt x="5" y="55"/>
                    </a:cubicBezTo>
                    <a:cubicBezTo>
                      <a:pt x="5" y="52"/>
                      <a:pt x="1" y="52"/>
                      <a:pt x="1" y="49"/>
                    </a:cubicBezTo>
                    <a:cubicBezTo>
                      <a:pt x="1" y="46"/>
                      <a:pt x="2" y="46"/>
                      <a:pt x="2" y="44"/>
                    </a:cubicBezTo>
                    <a:cubicBezTo>
                      <a:pt x="2" y="41"/>
                      <a:pt x="4" y="41"/>
                      <a:pt x="4" y="38"/>
                    </a:cubicBezTo>
                    <a:cubicBezTo>
                      <a:pt x="4" y="35"/>
                      <a:pt x="4" y="35"/>
                      <a:pt x="4" y="32"/>
                    </a:cubicBezTo>
                    <a:cubicBezTo>
                      <a:pt x="4" y="29"/>
                      <a:pt x="3" y="29"/>
                      <a:pt x="3" y="26"/>
                    </a:cubicBezTo>
                    <a:cubicBezTo>
                      <a:pt x="3" y="23"/>
                      <a:pt x="2" y="23"/>
                      <a:pt x="2" y="20"/>
                    </a:cubicBezTo>
                    <a:cubicBezTo>
                      <a:pt x="2" y="17"/>
                      <a:pt x="1" y="17"/>
                      <a:pt x="1" y="14"/>
                    </a:cubicBezTo>
                    <a:cubicBezTo>
                      <a:pt x="1" y="11"/>
                      <a:pt x="3" y="11"/>
                      <a:pt x="3" y="8"/>
                    </a:cubicBezTo>
                    <a:cubicBezTo>
                      <a:pt x="3" y="5"/>
                      <a:pt x="2" y="5"/>
                      <a:pt x="4" y="3"/>
                    </a:cubicBezTo>
                    <a:cubicBezTo>
                      <a:pt x="6" y="1"/>
                      <a:pt x="6" y="3"/>
                      <a:pt x="9" y="3"/>
                    </a:cubicBezTo>
                    <a:cubicBezTo>
                      <a:pt x="12" y="3"/>
                      <a:pt x="12" y="2"/>
                      <a:pt x="15" y="2"/>
                    </a:cubicBezTo>
                    <a:cubicBezTo>
                      <a:pt x="18" y="2"/>
                      <a:pt x="18" y="1"/>
                      <a:pt x="21" y="1"/>
                    </a:cubicBezTo>
                    <a:cubicBezTo>
                      <a:pt x="23" y="1"/>
                      <a:pt x="23" y="2"/>
                      <a:pt x="26" y="2"/>
                    </a:cubicBezTo>
                    <a:cubicBezTo>
                      <a:pt x="29" y="2"/>
                      <a:pt x="29" y="2"/>
                      <a:pt x="32" y="2"/>
                    </a:cubicBezTo>
                    <a:cubicBezTo>
                      <a:pt x="35" y="2"/>
                      <a:pt x="35" y="4"/>
                      <a:pt x="38" y="4"/>
                    </a:cubicBezTo>
                    <a:cubicBezTo>
                      <a:pt x="41" y="4"/>
                      <a:pt x="41" y="2"/>
                      <a:pt x="44" y="2"/>
                    </a:cubicBezTo>
                    <a:cubicBezTo>
                      <a:pt x="47" y="2"/>
                      <a:pt x="47" y="3"/>
                      <a:pt x="50" y="3"/>
                    </a:cubicBezTo>
                    <a:cubicBezTo>
                      <a:pt x="53" y="3"/>
                      <a:pt x="53" y="1"/>
                      <a:pt x="56" y="1"/>
                    </a:cubicBezTo>
                    <a:cubicBezTo>
                      <a:pt x="59" y="1"/>
                      <a:pt x="59" y="3"/>
                      <a:pt x="62" y="3"/>
                    </a:cubicBezTo>
                    <a:cubicBezTo>
                      <a:pt x="65" y="3"/>
                      <a:pt x="65" y="4"/>
                      <a:pt x="68" y="4"/>
                    </a:cubicBezTo>
                    <a:cubicBezTo>
                      <a:pt x="70" y="4"/>
                      <a:pt x="70" y="0"/>
                      <a:pt x="73" y="0"/>
                    </a:cubicBezTo>
                    <a:cubicBezTo>
                      <a:pt x="76" y="0"/>
                      <a:pt x="76" y="1"/>
                      <a:pt x="79" y="1"/>
                    </a:cubicBezTo>
                    <a:cubicBezTo>
                      <a:pt x="82" y="1"/>
                      <a:pt x="82" y="2"/>
                      <a:pt x="85" y="2"/>
                    </a:cubicBezTo>
                    <a:cubicBezTo>
                      <a:pt x="88" y="2"/>
                      <a:pt x="88" y="3"/>
                      <a:pt x="91" y="3"/>
                    </a:cubicBezTo>
                    <a:cubicBezTo>
                      <a:pt x="94" y="3"/>
                      <a:pt x="94" y="2"/>
                      <a:pt x="97" y="2"/>
                    </a:cubicBezTo>
                    <a:cubicBezTo>
                      <a:pt x="100" y="2"/>
                      <a:pt x="100" y="2"/>
                      <a:pt x="103" y="2"/>
                    </a:cubicBezTo>
                    <a:cubicBezTo>
                      <a:pt x="106" y="2"/>
                      <a:pt x="106" y="3"/>
                      <a:pt x="109" y="3"/>
                    </a:cubicBezTo>
                    <a:cubicBezTo>
                      <a:pt x="112" y="3"/>
                      <a:pt x="112" y="4"/>
                      <a:pt x="115" y="4"/>
                    </a:cubicBezTo>
                    <a:cubicBezTo>
                      <a:pt x="118" y="4"/>
                      <a:pt x="118" y="0"/>
                      <a:pt x="120" y="0"/>
                    </a:cubicBezTo>
                    <a:cubicBezTo>
                      <a:pt x="123" y="0"/>
                      <a:pt x="123" y="4"/>
                      <a:pt x="126" y="4"/>
                    </a:cubicBezTo>
                    <a:cubicBezTo>
                      <a:pt x="129" y="4"/>
                      <a:pt x="129" y="1"/>
                      <a:pt x="132" y="1"/>
                    </a:cubicBezTo>
                    <a:cubicBezTo>
                      <a:pt x="135" y="1"/>
                      <a:pt x="135" y="2"/>
                      <a:pt x="138" y="2"/>
                    </a:cubicBezTo>
                    <a:cubicBezTo>
                      <a:pt x="141" y="2"/>
                      <a:pt x="141" y="2"/>
                      <a:pt x="144" y="2"/>
                    </a:cubicBezTo>
                    <a:cubicBezTo>
                      <a:pt x="147" y="2"/>
                      <a:pt x="147" y="2"/>
                      <a:pt x="150" y="2"/>
                    </a:cubicBezTo>
                    <a:cubicBezTo>
                      <a:pt x="153" y="2"/>
                      <a:pt x="153" y="3"/>
                      <a:pt x="156" y="3"/>
                    </a:cubicBezTo>
                    <a:cubicBezTo>
                      <a:pt x="159" y="3"/>
                      <a:pt x="159" y="0"/>
                      <a:pt x="162" y="0"/>
                    </a:cubicBezTo>
                    <a:cubicBezTo>
                      <a:pt x="165" y="0"/>
                      <a:pt x="165" y="3"/>
                      <a:pt x="168" y="3"/>
                    </a:cubicBezTo>
                    <a:cubicBezTo>
                      <a:pt x="170" y="3"/>
                      <a:pt x="170" y="1"/>
                      <a:pt x="173" y="1"/>
                    </a:cubicBezTo>
                    <a:cubicBezTo>
                      <a:pt x="176" y="1"/>
                      <a:pt x="176" y="2"/>
                      <a:pt x="179" y="2"/>
                    </a:cubicBezTo>
                    <a:cubicBezTo>
                      <a:pt x="182" y="2"/>
                      <a:pt x="182" y="1"/>
                      <a:pt x="185" y="1"/>
                    </a:cubicBezTo>
                    <a:cubicBezTo>
                      <a:pt x="188" y="1"/>
                      <a:pt x="188" y="3"/>
                      <a:pt x="191" y="3"/>
                    </a:cubicBezTo>
                    <a:cubicBezTo>
                      <a:pt x="194" y="3"/>
                      <a:pt x="194" y="1"/>
                      <a:pt x="197" y="1"/>
                    </a:cubicBezTo>
                    <a:cubicBezTo>
                      <a:pt x="200" y="1"/>
                      <a:pt x="200" y="3"/>
                      <a:pt x="203" y="3"/>
                    </a:cubicBezTo>
                    <a:cubicBezTo>
                      <a:pt x="206" y="3"/>
                      <a:pt x="206" y="4"/>
                      <a:pt x="209" y="4"/>
                    </a:cubicBezTo>
                    <a:cubicBezTo>
                      <a:pt x="212" y="4"/>
                      <a:pt x="212" y="2"/>
                      <a:pt x="215" y="2"/>
                    </a:cubicBezTo>
                    <a:cubicBezTo>
                      <a:pt x="218" y="2"/>
                      <a:pt x="218" y="0"/>
                      <a:pt x="220" y="0"/>
                    </a:cubicBezTo>
                    <a:cubicBezTo>
                      <a:pt x="223" y="0"/>
                      <a:pt x="223" y="3"/>
                      <a:pt x="226" y="3"/>
                    </a:cubicBezTo>
                    <a:cubicBezTo>
                      <a:pt x="229" y="3"/>
                      <a:pt x="229" y="3"/>
                      <a:pt x="232" y="3"/>
                    </a:cubicBezTo>
                    <a:cubicBezTo>
                      <a:pt x="235" y="3"/>
                      <a:pt x="235" y="0"/>
                      <a:pt x="238" y="0"/>
                    </a:cubicBezTo>
                    <a:cubicBezTo>
                      <a:pt x="241" y="0"/>
                      <a:pt x="241" y="3"/>
                      <a:pt x="244" y="3"/>
                    </a:cubicBezTo>
                    <a:cubicBezTo>
                      <a:pt x="247" y="3"/>
                      <a:pt x="247" y="1"/>
                      <a:pt x="250" y="1"/>
                    </a:cubicBezTo>
                    <a:cubicBezTo>
                      <a:pt x="253" y="1"/>
                      <a:pt x="253" y="3"/>
                      <a:pt x="256" y="3"/>
                    </a:cubicBezTo>
                    <a:cubicBezTo>
                      <a:pt x="259" y="3"/>
                      <a:pt x="259" y="2"/>
                      <a:pt x="262" y="2"/>
                    </a:cubicBezTo>
                    <a:cubicBezTo>
                      <a:pt x="265" y="2"/>
                      <a:pt x="265" y="1"/>
                      <a:pt x="268" y="1"/>
                    </a:cubicBezTo>
                    <a:cubicBezTo>
                      <a:pt x="271" y="1"/>
                      <a:pt x="271" y="1"/>
                      <a:pt x="273" y="1"/>
                    </a:cubicBezTo>
                    <a:cubicBezTo>
                      <a:pt x="276" y="1"/>
                      <a:pt x="276" y="0"/>
                      <a:pt x="279" y="0"/>
                    </a:cubicBezTo>
                    <a:cubicBezTo>
                      <a:pt x="282" y="0"/>
                      <a:pt x="282" y="3"/>
                      <a:pt x="285" y="3"/>
                    </a:cubicBezTo>
                    <a:cubicBezTo>
                      <a:pt x="288" y="3"/>
                      <a:pt x="288" y="3"/>
                      <a:pt x="291" y="3"/>
                    </a:cubicBezTo>
                    <a:cubicBezTo>
                      <a:pt x="294" y="3"/>
                      <a:pt x="294" y="1"/>
                      <a:pt x="297" y="1"/>
                    </a:cubicBezTo>
                    <a:cubicBezTo>
                      <a:pt x="300" y="1"/>
                      <a:pt x="300" y="2"/>
                      <a:pt x="303" y="2"/>
                    </a:cubicBezTo>
                    <a:cubicBezTo>
                      <a:pt x="306" y="2"/>
                      <a:pt x="306" y="5"/>
                      <a:pt x="309" y="5"/>
                    </a:cubicBezTo>
                    <a:cubicBezTo>
                      <a:pt x="312" y="5"/>
                      <a:pt x="312" y="3"/>
                      <a:pt x="315" y="3"/>
                    </a:cubicBezTo>
                    <a:cubicBezTo>
                      <a:pt x="318" y="3"/>
                      <a:pt x="318" y="3"/>
                      <a:pt x="321" y="3"/>
                    </a:cubicBezTo>
                    <a:cubicBezTo>
                      <a:pt x="324" y="3"/>
                      <a:pt x="324" y="4"/>
                      <a:pt x="326" y="4"/>
                    </a:cubicBezTo>
                    <a:cubicBezTo>
                      <a:pt x="329" y="4"/>
                      <a:pt x="329" y="0"/>
                      <a:pt x="332" y="0"/>
                    </a:cubicBezTo>
                    <a:cubicBezTo>
                      <a:pt x="335" y="0"/>
                      <a:pt x="335" y="1"/>
                      <a:pt x="338" y="1"/>
                    </a:cubicBezTo>
                    <a:cubicBezTo>
                      <a:pt x="341" y="1"/>
                      <a:pt x="341" y="1"/>
                      <a:pt x="344" y="1"/>
                    </a:cubicBezTo>
                    <a:cubicBezTo>
                      <a:pt x="347" y="1"/>
                      <a:pt x="347" y="4"/>
                      <a:pt x="350" y="4"/>
                    </a:cubicBezTo>
                    <a:cubicBezTo>
                      <a:pt x="353" y="4"/>
                      <a:pt x="353" y="0"/>
                      <a:pt x="356" y="0"/>
                    </a:cubicBezTo>
                    <a:cubicBezTo>
                      <a:pt x="359" y="0"/>
                      <a:pt x="359" y="1"/>
                      <a:pt x="362" y="1"/>
                    </a:cubicBezTo>
                    <a:cubicBezTo>
                      <a:pt x="365" y="1"/>
                      <a:pt x="365" y="3"/>
                      <a:pt x="368" y="3"/>
                    </a:cubicBezTo>
                    <a:cubicBezTo>
                      <a:pt x="371" y="3"/>
                      <a:pt x="371" y="3"/>
                      <a:pt x="374" y="3"/>
                    </a:cubicBezTo>
                    <a:cubicBezTo>
                      <a:pt x="377" y="3"/>
                      <a:pt x="377" y="4"/>
                      <a:pt x="380" y="4"/>
                    </a:cubicBezTo>
                    <a:cubicBezTo>
                      <a:pt x="382" y="4"/>
                      <a:pt x="382" y="3"/>
                      <a:pt x="385" y="3"/>
                    </a:cubicBezTo>
                    <a:cubicBezTo>
                      <a:pt x="388" y="3"/>
                      <a:pt x="388" y="1"/>
                      <a:pt x="391" y="1"/>
                    </a:cubicBezTo>
                    <a:cubicBezTo>
                      <a:pt x="394" y="1"/>
                      <a:pt x="394" y="2"/>
                      <a:pt x="397" y="2"/>
                    </a:cubicBezTo>
                    <a:cubicBezTo>
                      <a:pt x="400" y="2"/>
                      <a:pt x="400" y="2"/>
                      <a:pt x="403" y="2"/>
                    </a:cubicBezTo>
                    <a:cubicBezTo>
                      <a:pt x="406" y="2"/>
                      <a:pt x="406" y="4"/>
                      <a:pt x="409" y="4"/>
                    </a:cubicBezTo>
                    <a:cubicBezTo>
                      <a:pt x="412" y="4"/>
                      <a:pt x="412" y="2"/>
                      <a:pt x="415" y="2"/>
                    </a:cubicBezTo>
                    <a:cubicBezTo>
                      <a:pt x="418" y="2"/>
                      <a:pt x="418" y="1"/>
                      <a:pt x="421" y="1"/>
                    </a:cubicBezTo>
                    <a:cubicBezTo>
                      <a:pt x="424" y="1"/>
                      <a:pt x="424" y="1"/>
                      <a:pt x="427" y="1"/>
                    </a:cubicBezTo>
                    <a:cubicBezTo>
                      <a:pt x="430" y="1"/>
                      <a:pt x="430" y="1"/>
                      <a:pt x="433" y="1"/>
                    </a:cubicBezTo>
                    <a:cubicBezTo>
                      <a:pt x="435" y="1"/>
                      <a:pt x="435" y="2"/>
                      <a:pt x="438" y="2"/>
                    </a:cubicBezTo>
                    <a:cubicBezTo>
                      <a:pt x="441" y="2"/>
                      <a:pt x="441" y="3"/>
                      <a:pt x="444" y="3"/>
                    </a:cubicBezTo>
                    <a:cubicBezTo>
                      <a:pt x="447" y="3"/>
                      <a:pt x="447" y="3"/>
                      <a:pt x="450" y="3"/>
                    </a:cubicBezTo>
                    <a:cubicBezTo>
                      <a:pt x="453" y="3"/>
                      <a:pt x="453" y="3"/>
                      <a:pt x="456" y="3"/>
                    </a:cubicBezTo>
                    <a:cubicBezTo>
                      <a:pt x="459" y="3"/>
                      <a:pt x="459" y="0"/>
                      <a:pt x="462" y="0"/>
                    </a:cubicBezTo>
                    <a:cubicBezTo>
                      <a:pt x="465" y="0"/>
                      <a:pt x="465" y="4"/>
                      <a:pt x="468" y="4"/>
                    </a:cubicBezTo>
                    <a:cubicBezTo>
                      <a:pt x="471" y="4"/>
                      <a:pt x="471" y="3"/>
                      <a:pt x="474" y="3"/>
                    </a:cubicBezTo>
                    <a:cubicBezTo>
                      <a:pt x="477" y="3"/>
                      <a:pt x="477" y="0"/>
                      <a:pt x="480" y="0"/>
                    </a:cubicBezTo>
                    <a:cubicBezTo>
                      <a:pt x="483" y="0"/>
                      <a:pt x="483" y="0"/>
                      <a:pt x="486" y="0"/>
                    </a:cubicBezTo>
                    <a:cubicBezTo>
                      <a:pt x="489" y="0"/>
                      <a:pt x="489" y="0"/>
                      <a:pt x="491" y="0"/>
                    </a:cubicBezTo>
                    <a:cubicBezTo>
                      <a:pt x="494" y="0"/>
                      <a:pt x="494" y="1"/>
                      <a:pt x="497" y="1"/>
                    </a:cubicBezTo>
                    <a:cubicBezTo>
                      <a:pt x="500" y="1"/>
                      <a:pt x="500" y="4"/>
                      <a:pt x="503" y="4"/>
                    </a:cubicBezTo>
                    <a:cubicBezTo>
                      <a:pt x="506" y="4"/>
                      <a:pt x="506" y="2"/>
                      <a:pt x="509" y="2"/>
                    </a:cubicBezTo>
                    <a:cubicBezTo>
                      <a:pt x="512" y="2"/>
                      <a:pt x="512" y="0"/>
                      <a:pt x="515" y="0"/>
                    </a:cubicBezTo>
                    <a:cubicBezTo>
                      <a:pt x="518" y="0"/>
                      <a:pt x="518" y="0"/>
                      <a:pt x="521" y="0"/>
                    </a:cubicBezTo>
                    <a:cubicBezTo>
                      <a:pt x="524" y="0"/>
                      <a:pt x="524" y="2"/>
                      <a:pt x="527" y="2"/>
                    </a:cubicBezTo>
                    <a:cubicBezTo>
                      <a:pt x="530" y="2"/>
                      <a:pt x="530" y="3"/>
                      <a:pt x="533" y="3"/>
                    </a:cubicBezTo>
                    <a:cubicBezTo>
                      <a:pt x="536" y="3"/>
                      <a:pt x="536" y="4"/>
                      <a:pt x="539" y="4"/>
                    </a:cubicBezTo>
                    <a:cubicBezTo>
                      <a:pt x="542" y="4"/>
                      <a:pt x="542" y="4"/>
                      <a:pt x="545" y="4"/>
                    </a:cubicBezTo>
                    <a:cubicBezTo>
                      <a:pt x="548" y="4"/>
                      <a:pt x="548" y="0"/>
                      <a:pt x="551" y="0"/>
                    </a:cubicBezTo>
                    <a:cubicBezTo>
                      <a:pt x="553" y="0"/>
                      <a:pt x="553" y="1"/>
                      <a:pt x="556" y="1"/>
                    </a:cubicBezTo>
                    <a:cubicBezTo>
                      <a:pt x="559" y="1"/>
                      <a:pt x="559" y="2"/>
                      <a:pt x="562" y="2"/>
                    </a:cubicBezTo>
                    <a:cubicBezTo>
                      <a:pt x="565" y="2"/>
                      <a:pt x="565" y="1"/>
                      <a:pt x="568" y="1"/>
                    </a:cubicBezTo>
                    <a:cubicBezTo>
                      <a:pt x="571" y="1"/>
                      <a:pt x="571" y="0"/>
                      <a:pt x="574" y="0"/>
                    </a:cubicBezTo>
                    <a:cubicBezTo>
                      <a:pt x="577" y="0"/>
                      <a:pt x="577" y="4"/>
                      <a:pt x="580" y="4"/>
                    </a:cubicBezTo>
                    <a:cubicBezTo>
                      <a:pt x="583" y="4"/>
                      <a:pt x="583" y="0"/>
                      <a:pt x="586" y="0"/>
                    </a:cubicBezTo>
                    <a:cubicBezTo>
                      <a:pt x="589" y="0"/>
                      <a:pt x="589" y="1"/>
                      <a:pt x="592" y="3"/>
                    </a:cubicBezTo>
                    <a:cubicBezTo>
                      <a:pt x="594" y="5"/>
                      <a:pt x="593" y="5"/>
                      <a:pt x="593" y="8"/>
                    </a:cubicBezTo>
                    <a:cubicBezTo>
                      <a:pt x="593" y="11"/>
                      <a:pt x="592" y="11"/>
                      <a:pt x="592" y="14"/>
                    </a:cubicBezTo>
                    <a:cubicBezTo>
                      <a:pt x="592" y="17"/>
                      <a:pt x="594" y="17"/>
                      <a:pt x="594" y="20"/>
                    </a:cubicBezTo>
                    <a:cubicBezTo>
                      <a:pt x="594" y="23"/>
                      <a:pt x="592" y="23"/>
                      <a:pt x="592" y="26"/>
                    </a:cubicBezTo>
                    <a:cubicBezTo>
                      <a:pt x="592" y="29"/>
                      <a:pt x="592" y="29"/>
                      <a:pt x="592" y="32"/>
                    </a:cubicBezTo>
                    <a:cubicBezTo>
                      <a:pt x="592" y="35"/>
                      <a:pt x="592" y="35"/>
                      <a:pt x="592" y="37"/>
                    </a:cubicBezTo>
                    <a:cubicBezTo>
                      <a:pt x="592" y="40"/>
                      <a:pt x="594" y="40"/>
                      <a:pt x="594" y="43"/>
                    </a:cubicBezTo>
                    <a:cubicBezTo>
                      <a:pt x="594" y="46"/>
                      <a:pt x="591" y="46"/>
                      <a:pt x="591" y="49"/>
                    </a:cubicBezTo>
                    <a:cubicBezTo>
                      <a:pt x="591" y="52"/>
                      <a:pt x="593" y="52"/>
                      <a:pt x="593" y="55"/>
                    </a:cubicBezTo>
                    <a:cubicBezTo>
                      <a:pt x="593" y="58"/>
                      <a:pt x="593" y="58"/>
                      <a:pt x="593" y="61"/>
                    </a:cubicBezTo>
                    <a:cubicBezTo>
                      <a:pt x="593" y="64"/>
                      <a:pt x="594" y="64"/>
                      <a:pt x="594" y="67"/>
                    </a:cubicBezTo>
                    <a:cubicBezTo>
                      <a:pt x="594" y="70"/>
                      <a:pt x="591" y="70"/>
                      <a:pt x="591" y="73"/>
                    </a:cubicBezTo>
                    <a:cubicBezTo>
                      <a:pt x="591" y="75"/>
                      <a:pt x="594" y="75"/>
                      <a:pt x="594" y="78"/>
                    </a:cubicBezTo>
                    <a:cubicBezTo>
                      <a:pt x="594" y="81"/>
                      <a:pt x="591" y="81"/>
                      <a:pt x="591" y="84"/>
                    </a:cubicBezTo>
                    <a:cubicBezTo>
                      <a:pt x="591" y="87"/>
                      <a:pt x="593" y="87"/>
                      <a:pt x="593" y="90"/>
                    </a:cubicBezTo>
                    <a:cubicBezTo>
                      <a:pt x="593" y="93"/>
                      <a:pt x="592" y="93"/>
                      <a:pt x="592" y="96"/>
                    </a:cubicBezTo>
                    <a:cubicBezTo>
                      <a:pt x="592" y="99"/>
                      <a:pt x="593" y="99"/>
                      <a:pt x="593" y="102"/>
                    </a:cubicBezTo>
                    <a:cubicBezTo>
                      <a:pt x="593" y="105"/>
                      <a:pt x="593" y="105"/>
                      <a:pt x="593" y="108"/>
                    </a:cubicBezTo>
                    <a:cubicBezTo>
                      <a:pt x="593" y="110"/>
                      <a:pt x="593" y="110"/>
                      <a:pt x="593" y="113"/>
                    </a:cubicBezTo>
                    <a:cubicBezTo>
                      <a:pt x="593" y="116"/>
                      <a:pt x="590" y="116"/>
                      <a:pt x="590" y="119"/>
                    </a:cubicBezTo>
                    <a:cubicBezTo>
                      <a:pt x="590" y="122"/>
                      <a:pt x="594" y="122"/>
                      <a:pt x="594" y="125"/>
                    </a:cubicBezTo>
                    <a:cubicBezTo>
                      <a:pt x="594" y="128"/>
                      <a:pt x="593" y="128"/>
                      <a:pt x="593" y="131"/>
                    </a:cubicBezTo>
                    <a:cubicBezTo>
                      <a:pt x="593" y="134"/>
                      <a:pt x="594" y="134"/>
                      <a:pt x="594" y="137"/>
                    </a:cubicBezTo>
                    <a:cubicBezTo>
                      <a:pt x="594" y="140"/>
                      <a:pt x="591" y="140"/>
                      <a:pt x="591" y="143"/>
                    </a:cubicBezTo>
                    <a:cubicBezTo>
                      <a:pt x="591" y="146"/>
                      <a:pt x="592" y="146"/>
                      <a:pt x="592" y="149"/>
                    </a:cubicBezTo>
                    <a:cubicBezTo>
                      <a:pt x="592" y="151"/>
                      <a:pt x="591" y="151"/>
                      <a:pt x="591" y="154"/>
                    </a:cubicBezTo>
                    <a:cubicBezTo>
                      <a:pt x="591" y="157"/>
                      <a:pt x="590" y="157"/>
                      <a:pt x="590" y="160"/>
                    </a:cubicBezTo>
                    <a:cubicBezTo>
                      <a:pt x="590" y="163"/>
                      <a:pt x="591" y="163"/>
                      <a:pt x="591" y="166"/>
                    </a:cubicBezTo>
                    <a:cubicBezTo>
                      <a:pt x="591" y="169"/>
                      <a:pt x="594" y="169"/>
                      <a:pt x="594" y="172"/>
                    </a:cubicBezTo>
                    <a:cubicBezTo>
                      <a:pt x="594" y="175"/>
                      <a:pt x="590" y="175"/>
                      <a:pt x="590" y="178"/>
                    </a:cubicBezTo>
                    <a:cubicBezTo>
                      <a:pt x="590" y="181"/>
                      <a:pt x="592" y="181"/>
                      <a:pt x="592" y="184"/>
                    </a:cubicBezTo>
                    <a:cubicBezTo>
                      <a:pt x="592" y="187"/>
                      <a:pt x="591" y="187"/>
                      <a:pt x="591" y="189"/>
                    </a:cubicBezTo>
                    <a:cubicBezTo>
                      <a:pt x="591" y="192"/>
                      <a:pt x="590" y="192"/>
                      <a:pt x="590" y="195"/>
                    </a:cubicBezTo>
                    <a:cubicBezTo>
                      <a:pt x="590" y="198"/>
                      <a:pt x="590" y="198"/>
                      <a:pt x="590" y="201"/>
                    </a:cubicBezTo>
                    <a:cubicBezTo>
                      <a:pt x="590" y="204"/>
                      <a:pt x="593" y="204"/>
                      <a:pt x="593" y="207"/>
                    </a:cubicBezTo>
                    <a:cubicBezTo>
                      <a:pt x="593" y="210"/>
                      <a:pt x="593" y="210"/>
                      <a:pt x="593" y="213"/>
                    </a:cubicBezTo>
                    <a:cubicBezTo>
                      <a:pt x="593" y="216"/>
                      <a:pt x="593" y="216"/>
                      <a:pt x="593" y="219"/>
                    </a:cubicBezTo>
                    <a:cubicBezTo>
                      <a:pt x="593" y="222"/>
                      <a:pt x="590" y="222"/>
                      <a:pt x="590" y="225"/>
                    </a:cubicBezTo>
                    <a:cubicBezTo>
                      <a:pt x="590" y="228"/>
                      <a:pt x="593" y="228"/>
                      <a:pt x="593" y="230"/>
                    </a:cubicBezTo>
                    <a:cubicBezTo>
                      <a:pt x="593" y="233"/>
                      <a:pt x="592" y="233"/>
                      <a:pt x="592" y="236"/>
                    </a:cubicBezTo>
                    <a:cubicBezTo>
                      <a:pt x="592" y="239"/>
                      <a:pt x="590" y="239"/>
                      <a:pt x="590" y="242"/>
                    </a:cubicBezTo>
                    <a:cubicBezTo>
                      <a:pt x="590" y="245"/>
                      <a:pt x="593" y="245"/>
                      <a:pt x="593" y="248"/>
                    </a:cubicBezTo>
                    <a:cubicBezTo>
                      <a:pt x="593" y="251"/>
                      <a:pt x="593" y="251"/>
                      <a:pt x="593" y="254"/>
                    </a:cubicBezTo>
                    <a:cubicBezTo>
                      <a:pt x="593" y="257"/>
                      <a:pt x="590" y="257"/>
                      <a:pt x="590" y="260"/>
                    </a:cubicBezTo>
                    <a:cubicBezTo>
                      <a:pt x="590" y="263"/>
                      <a:pt x="591" y="263"/>
                      <a:pt x="591" y="266"/>
                    </a:cubicBezTo>
                    <a:cubicBezTo>
                      <a:pt x="591" y="269"/>
                      <a:pt x="592" y="269"/>
                      <a:pt x="592" y="271"/>
                    </a:cubicBezTo>
                    <a:cubicBezTo>
                      <a:pt x="592" y="274"/>
                      <a:pt x="594" y="274"/>
                      <a:pt x="594" y="277"/>
                    </a:cubicBezTo>
                    <a:cubicBezTo>
                      <a:pt x="594" y="280"/>
                      <a:pt x="591" y="280"/>
                      <a:pt x="591" y="283"/>
                    </a:cubicBezTo>
                    <a:cubicBezTo>
                      <a:pt x="591" y="286"/>
                      <a:pt x="592" y="286"/>
                      <a:pt x="592" y="289"/>
                    </a:cubicBezTo>
                    <a:cubicBezTo>
                      <a:pt x="592" y="292"/>
                      <a:pt x="592" y="292"/>
                      <a:pt x="592" y="295"/>
                    </a:cubicBezTo>
                    <a:cubicBezTo>
                      <a:pt x="592" y="298"/>
                      <a:pt x="591" y="298"/>
                      <a:pt x="591" y="301"/>
                    </a:cubicBezTo>
                    <a:cubicBezTo>
                      <a:pt x="591" y="304"/>
                      <a:pt x="592" y="304"/>
                      <a:pt x="592" y="307"/>
                    </a:cubicBezTo>
                    <a:cubicBezTo>
                      <a:pt x="592" y="310"/>
                      <a:pt x="590" y="310"/>
                      <a:pt x="590" y="312"/>
                    </a:cubicBezTo>
                    <a:cubicBezTo>
                      <a:pt x="590" y="315"/>
                      <a:pt x="591" y="315"/>
                      <a:pt x="591" y="318"/>
                    </a:cubicBezTo>
                    <a:cubicBezTo>
                      <a:pt x="591" y="321"/>
                      <a:pt x="593" y="321"/>
                      <a:pt x="593" y="324"/>
                    </a:cubicBezTo>
                    <a:cubicBezTo>
                      <a:pt x="593" y="327"/>
                      <a:pt x="592" y="327"/>
                      <a:pt x="592" y="330"/>
                    </a:cubicBezTo>
                    <a:cubicBezTo>
                      <a:pt x="592" y="333"/>
                      <a:pt x="594" y="333"/>
                      <a:pt x="594" y="336"/>
                    </a:cubicBezTo>
                    <a:cubicBezTo>
                      <a:pt x="594" y="339"/>
                      <a:pt x="591" y="339"/>
                      <a:pt x="591" y="342"/>
                    </a:cubicBezTo>
                    <a:cubicBezTo>
                      <a:pt x="591" y="345"/>
                      <a:pt x="591" y="345"/>
                      <a:pt x="591" y="348"/>
                    </a:cubicBezTo>
                    <a:cubicBezTo>
                      <a:pt x="591" y="351"/>
                      <a:pt x="593" y="351"/>
                      <a:pt x="593" y="353"/>
                    </a:cubicBezTo>
                    <a:cubicBezTo>
                      <a:pt x="593" y="356"/>
                      <a:pt x="590" y="356"/>
                      <a:pt x="590" y="359"/>
                    </a:cubicBezTo>
                    <a:cubicBezTo>
                      <a:pt x="590" y="362"/>
                      <a:pt x="593" y="362"/>
                      <a:pt x="593" y="365"/>
                    </a:cubicBezTo>
                    <a:cubicBezTo>
                      <a:pt x="593" y="368"/>
                      <a:pt x="592" y="368"/>
                      <a:pt x="592" y="371"/>
                    </a:cubicBezTo>
                    <a:cubicBezTo>
                      <a:pt x="592" y="374"/>
                      <a:pt x="591" y="374"/>
                      <a:pt x="591" y="377"/>
                    </a:cubicBezTo>
                    <a:cubicBezTo>
                      <a:pt x="591" y="380"/>
                      <a:pt x="593" y="380"/>
                      <a:pt x="593" y="383"/>
                    </a:cubicBezTo>
                    <a:cubicBezTo>
                      <a:pt x="593" y="386"/>
                      <a:pt x="591" y="386"/>
                      <a:pt x="591" y="389"/>
                    </a:cubicBezTo>
                    <a:cubicBezTo>
                      <a:pt x="591" y="392"/>
                      <a:pt x="590" y="392"/>
                      <a:pt x="590" y="394"/>
                    </a:cubicBezTo>
                    <a:cubicBezTo>
                      <a:pt x="590" y="397"/>
                      <a:pt x="590" y="397"/>
                      <a:pt x="590" y="400"/>
                    </a:cubicBezTo>
                    <a:cubicBezTo>
                      <a:pt x="590" y="403"/>
                      <a:pt x="594" y="403"/>
                      <a:pt x="594" y="406"/>
                    </a:cubicBezTo>
                    <a:cubicBezTo>
                      <a:pt x="594" y="409"/>
                      <a:pt x="593" y="409"/>
                      <a:pt x="593" y="412"/>
                    </a:cubicBezTo>
                    <a:cubicBezTo>
                      <a:pt x="593" y="415"/>
                      <a:pt x="593" y="415"/>
                      <a:pt x="593" y="418"/>
                    </a:cubicBezTo>
                    <a:cubicBezTo>
                      <a:pt x="593" y="421"/>
                      <a:pt x="593" y="421"/>
                      <a:pt x="593" y="424"/>
                    </a:cubicBezTo>
                    <a:cubicBezTo>
                      <a:pt x="593" y="427"/>
                      <a:pt x="594" y="427"/>
                      <a:pt x="594" y="430"/>
                    </a:cubicBezTo>
                    <a:cubicBezTo>
                      <a:pt x="594" y="433"/>
                      <a:pt x="592" y="433"/>
                      <a:pt x="592" y="435"/>
                    </a:cubicBezTo>
                    <a:cubicBezTo>
                      <a:pt x="592" y="438"/>
                      <a:pt x="591" y="438"/>
                      <a:pt x="591" y="441"/>
                    </a:cubicBezTo>
                    <a:cubicBezTo>
                      <a:pt x="591" y="444"/>
                      <a:pt x="593" y="444"/>
                      <a:pt x="593" y="447"/>
                    </a:cubicBezTo>
                    <a:cubicBezTo>
                      <a:pt x="593" y="450"/>
                      <a:pt x="593" y="450"/>
                      <a:pt x="593" y="453"/>
                    </a:cubicBezTo>
                    <a:cubicBezTo>
                      <a:pt x="593" y="456"/>
                      <a:pt x="593" y="456"/>
                      <a:pt x="593" y="459"/>
                    </a:cubicBezTo>
                    <a:cubicBezTo>
                      <a:pt x="593" y="462"/>
                      <a:pt x="593" y="462"/>
                      <a:pt x="593" y="465"/>
                    </a:cubicBezTo>
                    <a:cubicBezTo>
                      <a:pt x="593" y="468"/>
                      <a:pt x="594" y="468"/>
                      <a:pt x="594" y="471"/>
                    </a:cubicBezTo>
                    <a:cubicBezTo>
                      <a:pt x="594" y="474"/>
                      <a:pt x="592" y="474"/>
                      <a:pt x="592" y="477"/>
                    </a:cubicBezTo>
                    <a:cubicBezTo>
                      <a:pt x="592" y="479"/>
                      <a:pt x="593" y="479"/>
                      <a:pt x="593" y="482"/>
                    </a:cubicBezTo>
                    <a:cubicBezTo>
                      <a:pt x="593" y="485"/>
                      <a:pt x="594" y="485"/>
                      <a:pt x="594" y="488"/>
                    </a:cubicBezTo>
                    <a:cubicBezTo>
                      <a:pt x="594" y="491"/>
                      <a:pt x="593" y="491"/>
                      <a:pt x="593" y="494"/>
                    </a:cubicBezTo>
                    <a:cubicBezTo>
                      <a:pt x="593" y="497"/>
                      <a:pt x="593" y="497"/>
                      <a:pt x="593" y="500"/>
                    </a:cubicBezTo>
                    <a:cubicBezTo>
                      <a:pt x="593" y="503"/>
                      <a:pt x="593" y="503"/>
                      <a:pt x="593" y="506"/>
                    </a:cubicBezTo>
                    <a:cubicBezTo>
                      <a:pt x="593" y="509"/>
                      <a:pt x="591" y="509"/>
                      <a:pt x="591" y="512"/>
                    </a:cubicBezTo>
                    <a:cubicBezTo>
                      <a:pt x="591" y="515"/>
                      <a:pt x="592" y="515"/>
                      <a:pt x="592" y="518"/>
                    </a:cubicBezTo>
                    <a:cubicBezTo>
                      <a:pt x="592" y="521"/>
                      <a:pt x="592" y="521"/>
                      <a:pt x="592" y="524"/>
                    </a:cubicBezTo>
                    <a:cubicBezTo>
                      <a:pt x="592" y="526"/>
                      <a:pt x="593" y="526"/>
                      <a:pt x="593" y="529"/>
                    </a:cubicBezTo>
                    <a:cubicBezTo>
                      <a:pt x="593" y="532"/>
                      <a:pt x="589" y="533"/>
                      <a:pt x="590" y="536"/>
                    </a:cubicBezTo>
                    <a:cubicBezTo>
                      <a:pt x="591" y="539"/>
                      <a:pt x="595" y="540"/>
                      <a:pt x="593" y="542"/>
                    </a:cubicBezTo>
                    <a:close/>
                  </a:path>
                </a:pathLst>
              </a:custGeom>
              <a:solidFill>
                <a:srgbClr val="FEE6E7"/>
              </a:solidFill>
              <a:ln w="1905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67" name="Freeform 44">
                <a:extLst>
                  <a:ext uri="{FF2B5EF4-FFF2-40B4-BE49-F238E27FC236}">
                    <a16:creationId xmlns:a16="http://schemas.microsoft.com/office/drawing/2014/main" id="{7C6F7E43-A7AB-5D92-21F1-40EDED179141}"/>
                  </a:ext>
                </a:extLst>
              </p:cNvPr>
              <p:cNvSpPr>
                <a:spLocks/>
              </p:cNvSpPr>
              <p:nvPr/>
            </p:nvSpPr>
            <p:spPr bwMode="gray">
              <a:xfrm>
                <a:off x="-2254251" y="5694363"/>
                <a:ext cx="309563" cy="284163"/>
              </a:xfrm>
              <a:custGeom>
                <a:avLst/>
                <a:gdLst>
                  <a:gd name="T0" fmla="*/ 557 w 595"/>
                  <a:gd name="T1" fmla="*/ 542 h 545"/>
                  <a:gd name="T2" fmla="*/ 516 w 595"/>
                  <a:gd name="T3" fmla="*/ 544 h 545"/>
                  <a:gd name="T4" fmla="*/ 475 w 595"/>
                  <a:gd name="T5" fmla="*/ 544 h 545"/>
                  <a:gd name="T6" fmla="*/ 433 w 595"/>
                  <a:gd name="T7" fmla="*/ 545 h 545"/>
                  <a:gd name="T8" fmla="*/ 392 w 595"/>
                  <a:gd name="T9" fmla="*/ 542 h 545"/>
                  <a:gd name="T10" fmla="*/ 351 w 595"/>
                  <a:gd name="T11" fmla="*/ 543 h 545"/>
                  <a:gd name="T12" fmla="*/ 310 w 595"/>
                  <a:gd name="T13" fmla="*/ 540 h 545"/>
                  <a:gd name="T14" fmla="*/ 269 w 595"/>
                  <a:gd name="T15" fmla="*/ 541 h 545"/>
                  <a:gd name="T16" fmla="*/ 227 w 595"/>
                  <a:gd name="T17" fmla="*/ 544 h 545"/>
                  <a:gd name="T18" fmla="*/ 186 w 595"/>
                  <a:gd name="T19" fmla="*/ 543 h 545"/>
                  <a:gd name="T20" fmla="*/ 145 w 595"/>
                  <a:gd name="T21" fmla="*/ 540 h 545"/>
                  <a:gd name="T22" fmla="*/ 104 w 595"/>
                  <a:gd name="T23" fmla="*/ 544 h 545"/>
                  <a:gd name="T24" fmla="*/ 62 w 595"/>
                  <a:gd name="T25" fmla="*/ 542 h 545"/>
                  <a:gd name="T26" fmla="*/ 21 w 595"/>
                  <a:gd name="T27" fmla="*/ 541 h 545"/>
                  <a:gd name="T28" fmla="*/ 5 w 595"/>
                  <a:gd name="T29" fmla="*/ 519 h 545"/>
                  <a:gd name="T30" fmla="*/ 2 w 595"/>
                  <a:gd name="T31" fmla="*/ 478 h 545"/>
                  <a:gd name="T32" fmla="*/ 1 w 595"/>
                  <a:gd name="T33" fmla="*/ 437 h 545"/>
                  <a:gd name="T34" fmla="*/ 4 w 595"/>
                  <a:gd name="T35" fmla="*/ 396 h 545"/>
                  <a:gd name="T36" fmla="*/ 1 w 595"/>
                  <a:gd name="T37" fmla="*/ 355 h 545"/>
                  <a:gd name="T38" fmla="*/ 5 w 595"/>
                  <a:gd name="T39" fmla="*/ 314 h 545"/>
                  <a:gd name="T40" fmla="*/ 1 w 595"/>
                  <a:gd name="T41" fmla="*/ 273 h 545"/>
                  <a:gd name="T42" fmla="*/ 3 w 595"/>
                  <a:gd name="T43" fmla="*/ 232 h 545"/>
                  <a:gd name="T44" fmla="*/ 3 w 595"/>
                  <a:gd name="T45" fmla="*/ 191 h 545"/>
                  <a:gd name="T46" fmla="*/ 3 w 595"/>
                  <a:gd name="T47" fmla="*/ 150 h 545"/>
                  <a:gd name="T48" fmla="*/ 4 w 595"/>
                  <a:gd name="T49" fmla="*/ 109 h 545"/>
                  <a:gd name="T50" fmla="*/ 4 w 595"/>
                  <a:gd name="T51" fmla="*/ 68 h 545"/>
                  <a:gd name="T52" fmla="*/ 3 w 595"/>
                  <a:gd name="T53" fmla="*/ 27 h 545"/>
                  <a:gd name="T54" fmla="*/ 21 w 595"/>
                  <a:gd name="T55" fmla="*/ 2 h 545"/>
                  <a:gd name="T56" fmla="*/ 62 w 595"/>
                  <a:gd name="T57" fmla="*/ 6 h 545"/>
                  <a:gd name="T58" fmla="*/ 103 w 595"/>
                  <a:gd name="T59" fmla="*/ 4 h 545"/>
                  <a:gd name="T60" fmla="*/ 144 w 595"/>
                  <a:gd name="T61" fmla="*/ 2 h 545"/>
                  <a:gd name="T62" fmla="*/ 185 w 595"/>
                  <a:gd name="T63" fmla="*/ 3 h 545"/>
                  <a:gd name="T64" fmla="*/ 227 w 595"/>
                  <a:gd name="T65" fmla="*/ 2 h 545"/>
                  <a:gd name="T66" fmla="*/ 268 w 595"/>
                  <a:gd name="T67" fmla="*/ 2 h 545"/>
                  <a:gd name="T68" fmla="*/ 309 w 595"/>
                  <a:gd name="T69" fmla="*/ 3 h 545"/>
                  <a:gd name="T70" fmla="*/ 350 w 595"/>
                  <a:gd name="T71" fmla="*/ 5 h 545"/>
                  <a:gd name="T72" fmla="*/ 392 w 595"/>
                  <a:gd name="T73" fmla="*/ 5 h 545"/>
                  <a:gd name="T74" fmla="*/ 433 w 595"/>
                  <a:gd name="T75" fmla="*/ 5 h 545"/>
                  <a:gd name="T76" fmla="*/ 474 w 595"/>
                  <a:gd name="T77" fmla="*/ 3 h 545"/>
                  <a:gd name="T78" fmla="*/ 515 w 595"/>
                  <a:gd name="T79" fmla="*/ 2 h 545"/>
                  <a:gd name="T80" fmla="*/ 557 w 595"/>
                  <a:gd name="T81" fmla="*/ 3 h 545"/>
                  <a:gd name="T82" fmla="*/ 592 w 595"/>
                  <a:gd name="T83" fmla="*/ 9 h 545"/>
                  <a:gd name="T84" fmla="*/ 593 w 595"/>
                  <a:gd name="T85" fmla="*/ 50 h 545"/>
                  <a:gd name="T86" fmla="*/ 594 w 595"/>
                  <a:gd name="T87" fmla="*/ 91 h 545"/>
                  <a:gd name="T88" fmla="*/ 593 w 595"/>
                  <a:gd name="T89" fmla="*/ 132 h 545"/>
                  <a:gd name="T90" fmla="*/ 592 w 595"/>
                  <a:gd name="T91" fmla="*/ 173 h 545"/>
                  <a:gd name="T92" fmla="*/ 594 w 595"/>
                  <a:gd name="T93" fmla="*/ 214 h 545"/>
                  <a:gd name="T94" fmla="*/ 591 w 595"/>
                  <a:gd name="T95" fmla="*/ 255 h 545"/>
                  <a:gd name="T96" fmla="*/ 593 w 595"/>
                  <a:gd name="T97" fmla="*/ 296 h 545"/>
                  <a:gd name="T98" fmla="*/ 591 w 595"/>
                  <a:gd name="T99" fmla="*/ 337 h 545"/>
                  <a:gd name="T100" fmla="*/ 592 w 595"/>
                  <a:gd name="T101" fmla="*/ 378 h 545"/>
                  <a:gd name="T102" fmla="*/ 594 w 595"/>
                  <a:gd name="T103" fmla="*/ 419 h 545"/>
                  <a:gd name="T104" fmla="*/ 592 w 595"/>
                  <a:gd name="T105" fmla="*/ 460 h 545"/>
                  <a:gd name="T106" fmla="*/ 594 w 595"/>
                  <a:gd name="T107" fmla="*/ 501 h 545"/>
                  <a:gd name="T108" fmla="*/ 593 w 595"/>
                  <a:gd name="T109" fmla="*/ 543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95" h="545">
                    <a:moveTo>
                      <a:pt x="593" y="543"/>
                    </a:moveTo>
                    <a:cubicBezTo>
                      <a:pt x="591" y="545"/>
                      <a:pt x="589" y="542"/>
                      <a:pt x="586" y="542"/>
                    </a:cubicBezTo>
                    <a:cubicBezTo>
                      <a:pt x="583" y="542"/>
                      <a:pt x="583" y="541"/>
                      <a:pt x="580" y="541"/>
                    </a:cubicBezTo>
                    <a:cubicBezTo>
                      <a:pt x="577" y="541"/>
                      <a:pt x="577" y="544"/>
                      <a:pt x="575" y="544"/>
                    </a:cubicBezTo>
                    <a:cubicBezTo>
                      <a:pt x="572" y="544"/>
                      <a:pt x="572" y="541"/>
                      <a:pt x="569" y="541"/>
                    </a:cubicBezTo>
                    <a:cubicBezTo>
                      <a:pt x="566" y="541"/>
                      <a:pt x="566" y="542"/>
                      <a:pt x="563" y="542"/>
                    </a:cubicBezTo>
                    <a:cubicBezTo>
                      <a:pt x="560" y="542"/>
                      <a:pt x="560" y="542"/>
                      <a:pt x="557" y="542"/>
                    </a:cubicBezTo>
                    <a:cubicBezTo>
                      <a:pt x="554" y="542"/>
                      <a:pt x="554" y="542"/>
                      <a:pt x="551" y="542"/>
                    </a:cubicBezTo>
                    <a:cubicBezTo>
                      <a:pt x="548" y="542"/>
                      <a:pt x="548" y="543"/>
                      <a:pt x="545" y="543"/>
                    </a:cubicBezTo>
                    <a:cubicBezTo>
                      <a:pt x="542" y="543"/>
                      <a:pt x="542" y="541"/>
                      <a:pt x="539" y="541"/>
                    </a:cubicBezTo>
                    <a:cubicBezTo>
                      <a:pt x="536" y="541"/>
                      <a:pt x="536" y="541"/>
                      <a:pt x="533" y="541"/>
                    </a:cubicBezTo>
                    <a:cubicBezTo>
                      <a:pt x="530" y="541"/>
                      <a:pt x="530" y="542"/>
                      <a:pt x="528" y="542"/>
                    </a:cubicBezTo>
                    <a:cubicBezTo>
                      <a:pt x="525" y="542"/>
                      <a:pt x="525" y="542"/>
                      <a:pt x="522" y="542"/>
                    </a:cubicBezTo>
                    <a:cubicBezTo>
                      <a:pt x="519" y="542"/>
                      <a:pt x="519" y="544"/>
                      <a:pt x="516" y="544"/>
                    </a:cubicBezTo>
                    <a:cubicBezTo>
                      <a:pt x="513" y="544"/>
                      <a:pt x="513" y="542"/>
                      <a:pt x="510" y="542"/>
                    </a:cubicBezTo>
                    <a:cubicBezTo>
                      <a:pt x="507" y="542"/>
                      <a:pt x="507" y="542"/>
                      <a:pt x="504" y="542"/>
                    </a:cubicBezTo>
                    <a:cubicBezTo>
                      <a:pt x="501" y="542"/>
                      <a:pt x="501" y="542"/>
                      <a:pt x="498" y="542"/>
                    </a:cubicBezTo>
                    <a:cubicBezTo>
                      <a:pt x="495" y="542"/>
                      <a:pt x="495" y="542"/>
                      <a:pt x="492" y="542"/>
                    </a:cubicBezTo>
                    <a:cubicBezTo>
                      <a:pt x="489" y="542"/>
                      <a:pt x="489" y="541"/>
                      <a:pt x="486" y="541"/>
                    </a:cubicBezTo>
                    <a:cubicBezTo>
                      <a:pt x="483" y="541"/>
                      <a:pt x="483" y="543"/>
                      <a:pt x="480" y="543"/>
                    </a:cubicBezTo>
                    <a:cubicBezTo>
                      <a:pt x="478" y="543"/>
                      <a:pt x="478" y="544"/>
                      <a:pt x="475" y="544"/>
                    </a:cubicBezTo>
                    <a:cubicBezTo>
                      <a:pt x="472" y="544"/>
                      <a:pt x="472" y="540"/>
                      <a:pt x="469" y="540"/>
                    </a:cubicBezTo>
                    <a:cubicBezTo>
                      <a:pt x="466" y="540"/>
                      <a:pt x="466" y="540"/>
                      <a:pt x="463" y="540"/>
                    </a:cubicBezTo>
                    <a:cubicBezTo>
                      <a:pt x="460" y="540"/>
                      <a:pt x="460" y="541"/>
                      <a:pt x="457" y="541"/>
                    </a:cubicBezTo>
                    <a:cubicBezTo>
                      <a:pt x="454" y="541"/>
                      <a:pt x="454" y="543"/>
                      <a:pt x="451" y="543"/>
                    </a:cubicBezTo>
                    <a:cubicBezTo>
                      <a:pt x="448" y="543"/>
                      <a:pt x="448" y="541"/>
                      <a:pt x="445" y="541"/>
                    </a:cubicBezTo>
                    <a:cubicBezTo>
                      <a:pt x="442" y="541"/>
                      <a:pt x="442" y="542"/>
                      <a:pt x="439" y="542"/>
                    </a:cubicBezTo>
                    <a:cubicBezTo>
                      <a:pt x="436" y="542"/>
                      <a:pt x="436" y="545"/>
                      <a:pt x="433" y="545"/>
                    </a:cubicBezTo>
                    <a:cubicBezTo>
                      <a:pt x="431" y="545"/>
                      <a:pt x="431" y="545"/>
                      <a:pt x="428" y="545"/>
                    </a:cubicBezTo>
                    <a:cubicBezTo>
                      <a:pt x="425" y="545"/>
                      <a:pt x="425" y="541"/>
                      <a:pt x="422" y="541"/>
                    </a:cubicBezTo>
                    <a:cubicBezTo>
                      <a:pt x="419" y="541"/>
                      <a:pt x="419" y="541"/>
                      <a:pt x="416" y="541"/>
                    </a:cubicBezTo>
                    <a:cubicBezTo>
                      <a:pt x="413" y="541"/>
                      <a:pt x="413" y="543"/>
                      <a:pt x="410" y="543"/>
                    </a:cubicBezTo>
                    <a:cubicBezTo>
                      <a:pt x="407" y="543"/>
                      <a:pt x="407" y="542"/>
                      <a:pt x="404" y="542"/>
                    </a:cubicBezTo>
                    <a:cubicBezTo>
                      <a:pt x="401" y="542"/>
                      <a:pt x="401" y="541"/>
                      <a:pt x="398" y="541"/>
                    </a:cubicBezTo>
                    <a:cubicBezTo>
                      <a:pt x="395" y="541"/>
                      <a:pt x="395" y="542"/>
                      <a:pt x="392" y="542"/>
                    </a:cubicBezTo>
                    <a:cubicBezTo>
                      <a:pt x="389" y="542"/>
                      <a:pt x="389" y="543"/>
                      <a:pt x="386" y="543"/>
                    </a:cubicBezTo>
                    <a:cubicBezTo>
                      <a:pt x="383" y="543"/>
                      <a:pt x="383" y="540"/>
                      <a:pt x="380" y="540"/>
                    </a:cubicBezTo>
                    <a:cubicBezTo>
                      <a:pt x="378" y="540"/>
                      <a:pt x="378" y="543"/>
                      <a:pt x="375" y="543"/>
                    </a:cubicBezTo>
                    <a:cubicBezTo>
                      <a:pt x="372" y="543"/>
                      <a:pt x="372" y="542"/>
                      <a:pt x="369" y="542"/>
                    </a:cubicBezTo>
                    <a:cubicBezTo>
                      <a:pt x="366" y="542"/>
                      <a:pt x="366" y="544"/>
                      <a:pt x="363" y="544"/>
                    </a:cubicBezTo>
                    <a:cubicBezTo>
                      <a:pt x="360" y="544"/>
                      <a:pt x="360" y="543"/>
                      <a:pt x="357" y="543"/>
                    </a:cubicBezTo>
                    <a:cubicBezTo>
                      <a:pt x="354" y="543"/>
                      <a:pt x="354" y="543"/>
                      <a:pt x="351" y="543"/>
                    </a:cubicBezTo>
                    <a:cubicBezTo>
                      <a:pt x="348" y="543"/>
                      <a:pt x="348" y="542"/>
                      <a:pt x="345" y="542"/>
                    </a:cubicBezTo>
                    <a:cubicBezTo>
                      <a:pt x="342" y="542"/>
                      <a:pt x="342" y="544"/>
                      <a:pt x="339" y="544"/>
                    </a:cubicBezTo>
                    <a:cubicBezTo>
                      <a:pt x="336" y="544"/>
                      <a:pt x="336" y="541"/>
                      <a:pt x="333" y="541"/>
                    </a:cubicBezTo>
                    <a:cubicBezTo>
                      <a:pt x="330" y="541"/>
                      <a:pt x="330" y="542"/>
                      <a:pt x="327" y="542"/>
                    </a:cubicBezTo>
                    <a:cubicBezTo>
                      <a:pt x="325" y="542"/>
                      <a:pt x="325" y="541"/>
                      <a:pt x="322" y="541"/>
                    </a:cubicBezTo>
                    <a:cubicBezTo>
                      <a:pt x="319" y="541"/>
                      <a:pt x="319" y="540"/>
                      <a:pt x="316" y="540"/>
                    </a:cubicBezTo>
                    <a:cubicBezTo>
                      <a:pt x="313" y="540"/>
                      <a:pt x="313" y="540"/>
                      <a:pt x="310" y="540"/>
                    </a:cubicBezTo>
                    <a:cubicBezTo>
                      <a:pt x="307" y="540"/>
                      <a:pt x="307" y="543"/>
                      <a:pt x="304" y="543"/>
                    </a:cubicBezTo>
                    <a:cubicBezTo>
                      <a:pt x="301" y="543"/>
                      <a:pt x="301" y="544"/>
                      <a:pt x="298" y="544"/>
                    </a:cubicBezTo>
                    <a:cubicBezTo>
                      <a:pt x="295" y="544"/>
                      <a:pt x="295" y="544"/>
                      <a:pt x="292" y="544"/>
                    </a:cubicBezTo>
                    <a:cubicBezTo>
                      <a:pt x="289" y="544"/>
                      <a:pt x="289" y="541"/>
                      <a:pt x="286" y="541"/>
                    </a:cubicBezTo>
                    <a:cubicBezTo>
                      <a:pt x="283" y="541"/>
                      <a:pt x="283" y="543"/>
                      <a:pt x="280" y="543"/>
                    </a:cubicBezTo>
                    <a:cubicBezTo>
                      <a:pt x="277" y="543"/>
                      <a:pt x="277" y="540"/>
                      <a:pt x="274" y="540"/>
                    </a:cubicBezTo>
                    <a:cubicBezTo>
                      <a:pt x="272" y="540"/>
                      <a:pt x="272" y="541"/>
                      <a:pt x="269" y="541"/>
                    </a:cubicBezTo>
                    <a:cubicBezTo>
                      <a:pt x="266" y="541"/>
                      <a:pt x="266" y="545"/>
                      <a:pt x="263" y="545"/>
                    </a:cubicBezTo>
                    <a:cubicBezTo>
                      <a:pt x="260" y="545"/>
                      <a:pt x="260" y="542"/>
                      <a:pt x="257" y="542"/>
                    </a:cubicBezTo>
                    <a:cubicBezTo>
                      <a:pt x="254" y="542"/>
                      <a:pt x="254" y="541"/>
                      <a:pt x="251" y="541"/>
                    </a:cubicBezTo>
                    <a:cubicBezTo>
                      <a:pt x="248" y="541"/>
                      <a:pt x="248" y="540"/>
                      <a:pt x="245" y="540"/>
                    </a:cubicBezTo>
                    <a:cubicBezTo>
                      <a:pt x="242" y="540"/>
                      <a:pt x="242" y="544"/>
                      <a:pt x="239" y="544"/>
                    </a:cubicBezTo>
                    <a:cubicBezTo>
                      <a:pt x="236" y="544"/>
                      <a:pt x="236" y="541"/>
                      <a:pt x="233" y="541"/>
                    </a:cubicBezTo>
                    <a:cubicBezTo>
                      <a:pt x="230" y="541"/>
                      <a:pt x="230" y="544"/>
                      <a:pt x="227" y="544"/>
                    </a:cubicBezTo>
                    <a:cubicBezTo>
                      <a:pt x="224" y="544"/>
                      <a:pt x="224" y="543"/>
                      <a:pt x="221" y="543"/>
                    </a:cubicBezTo>
                    <a:cubicBezTo>
                      <a:pt x="218" y="543"/>
                      <a:pt x="218" y="542"/>
                      <a:pt x="216" y="542"/>
                    </a:cubicBezTo>
                    <a:cubicBezTo>
                      <a:pt x="213" y="542"/>
                      <a:pt x="213" y="542"/>
                      <a:pt x="210" y="542"/>
                    </a:cubicBezTo>
                    <a:cubicBezTo>
                      <a:pt x="207" y="542"/>
                      <a:pt x="207" y="541"/>
                      <a:pt x="204" y="541"/>
                    </a:cubicBezTo>
                    <a:cubicBezTo>
                      <a:pt x="201" y="541"/>
                      <a:pt x="201" y="544"/>
                      <a:pt x="198" y="544"/>
                    </a:cubicBezTo>
                    <a:cubicBezTo>
                      <a:pt x="195" y="544"/>
                      <a:pt x="195" y="543"/>
                      <a:pt x="192" y="543"/>
                    </a:cubicBezTo>
                    <a:cubicBezTo>
                      <a:pt x="189" y="543"/>
                      <a:pt x="189" y="543"/>
                      <a:pt x="186" y="543"/>
                    </a:cubicBezTo>
                    <a:cubicBezTo>
                      <a:pt x="183" y="543"/>
                      <a:pt x="183" y="542"/>
                      <a:pt x="180" y="542"/>
                    </a:cubicBezTo>
                    <a:cubicBezTo>
                      <a:pt x="177" y="542"/>
                      <a:pt x="177" y="542"/>
                      <a:pt x="174" y="542"/>
                    </a:cubicBezTo>
                    <a:cubicBezTo>
                      <a:pt x="171" y="542"/>
                      <a:pt x="171" y="541"/>
                      <a:pt x="168" y="541"/>
                    </a:cubicBezTo>
                    <a:cubicBezTo>
                      <a:pt x="165" y="541"/>
                      <a:pt x="165" y="543"/>
                      <a:pt x="163" y="543"/>
                    </a:cubicBezTo>
                    <a:cubicBezTo>
                      <a:pt x="160" y="543"/>
                      <a:pt x="160" y="542"/>
                      <a:pt x="157" y="542"/>
                    </a:cubicBezTo>
                    <a:cubicBezTo>
                      <a:pt x="154" y="542"/>
                      <a:pt x="154" y="541"/>
                      <a:pt x="151" y="541"/>
                    </a:cubicBezTo>
                    <a:cubicBezTo>
                      <a:pt x="148" y="541"/>
                      <a:pt x="148" y="540"/>
                      <a:pt x="145" y="540"/>
                    </a:cubicBezTo>
                    <a:cubicBezTo>
                      <a:pt x="142" y="540"/>
                      <a:pt x="142" y="541"/>
                      <a:pt x="139" y="541"/>
                    </a:cubicBezTo>
                    <a:cubicBezTo>
                      <a:pt x="136" y="541"/>
                      <a:pt x="136" y="544"/>
                      <a:pt x="133" y="544"/>
                    </a:cubicBezTo>
                    <a:cubicBezTo>
                      <a:pt x="130" y="544"/>
                      <a:pt x="130" y="543"/>
                      <a:pt x="127" y="543"/>
                    </a:cubicBezTo>
                    <a:cubicBezTo>
                      <a:pt x="124" y="543"/>
                      <a:pt x="124" y="544"/>
                      <a:pt x="121" y="544"/>
                    </a:cubicBezTo>
                    <a:cubicBezTo>
                      <a:pt x="118" y="544"/>
                      <a:pt x="118" y="542"/>
                      <a:pt x="115" y="542"/>
                    </a:cubicBezTo>
                    <a:cubicBezTo>
                      <a:pt x="112" y="542"/>
                      <a:pt x="112" y="542"/>
                      <a:pt x="110" y="542"/>
                    </a:cubicBezTo>
                    <a:cubicBezTo>
                      <a:pt x="107" y="542"/>
                      <a:pt x="107" y="544"/>
                      <a:pt x="104" y="544"/>
                    </a:cubicBezTo>
                    <a:cubicBezTo>
                      <a:pt x="101" y="544"/>
                      <a:pt x="101" y="541"/>
                      <a:pt x="98" y="541"/>
                    </a:cubicBezTo>
                    <a:cubicBezTo>
                      <a:pt x="95" y="541"/>
                      <a:pt x="95" y="542"/>
                      <a:pt x="92" y="542"/>
                    </a:cubicBezTo>
                    <a:cubicBezTo>
                      <a:pt x="89" y="542"/>
                      <a:pt x="89" y="544"/>
                      <a:pt x="86" y="544"/>
                    </a:cubicBezTo>
                    <a:cubicBezTo>
                      <a:pt x="83" y="544"/>
                      <a:pt x="83" y="544"/>
                      <a:pt x="80" y="544"/>
                    </a:cubicBezTo>
                    <a:cubicBezTo>
                      <a:pt x="77" y="544"/>
                      <a:pt x="77" y="542"/>
                      <a:pt x="74" y="542"/>
                    </a:cubicBezTo>
                    <a:cubicBezTo>
                      <a:pt x="71" y="542"/>
                      <a:pt x="71" y="543"/>
                      <a:pt x="68" y="543"/>
                    </a:cubicBezTo>
                    <a:cubicBezTo>
                      <a:pt x="65" y="543"/>
                      <a:pt x="65" y="542"/>
                      <a:pt x="62" y="542"/>
                    </a:cubicBezTo>
                    <a:cubicBezTo>
                      <a:pt x="59" y="542"/>
                      <a:pt x="59" y="541"/>
                      <a:pt x="56" y="541"/>
                    </a:cubicBezTo>
                    <a:cubicBezTo>
                      <a:pt x="53" y="541"/>
                      <a:pt x="53" y="541"/>
                      <a:pt x="50" y="541"/>
                    </a:cubicBezTo>
                    <a:cubicBezTo>
                      <a:pt x="48" y="541"/>
                      <a:pt x="48" y="544"/>
                      <a:pt x="45" y="544"/>
                    </a:cubicBezTo>
                    <a:cubicBezTo>
                      <a:pt x="42" y="544"/>
                      <a:pt x="42" y="540"/>
                      <a:pt x="39" y="540"/>
                    </a:cubicBezTo>
                    <a:cubicBezTo>
                      <a:pt x="36" y="540"/>
                      <a:pt x="36" y="544"/>
                      <a:pt x="33" y="544"/>
                    </a:cubicBezTo>
                    <a:cubicBezTo>
                      <a:pt x="30" y="544"/>
                      <a:pt x="30" y="544"/>
                      <a:pt x="27" y="544"/>
                    </a:cubicBezTo>
                    <a:cubicBezTo>
                      <a:pt x="24" y="544"/>
                      <a:pt x="24" y="541"/>
                      <a:pt x="21" y="541"/>
                    </a:cubicBezTo>
                    <a:cubicBezTo>
                      <a:pt x="18" y="541"/>
                      <a:pt x="18" y="545"/>
                      <a:pt x="15" y="545"/>
                    </a:cubicBezTo>
                    <a:cubicBezTo>
                      <a:pt x="12" y="545"/>
                      <a:pt x="12" y="541"/>
                      <a:pt x="9" y="541"/>
                    </a:cubicBezTo>
                    <a:cubicBezTo>
                      <a:pt x="6" y="541"/>
                      <a:pt x="5" y="544"/>
                      <a:pt x="3" y="542"/>
                    </a:cubicBezTo>
                    <a:cubicBezTo>
                      <a:pt x="1" y="540"/>
                      <a:pt x="5" y="539"/>
                      <a:pt x="5" y="537"/>
                    </a:cubicBezTo>
                    <a:cubicBezTo>
                      <a:pt x="5" y="534"/>
                      <a:pt x="2" y="534"/>
                      <a:pt x="2" y="531"/>
                    </a:cubicBezTo>
                    <a:cubicBezTo>
                      <a:pt x="2" y="528"/>
                      <a:pt x="4" y="528"/>
                      <a:pt x="4" y="525"/>
                    </a:cubicBezTo>
                    <a:cubicBezTo>
                      <a:pt x="4" y="522"/>
                      <a:pt x="5" y="522"/>
                      <a:pt x="5" y="519"/>
                    </a:cubicBezTo>
                    <a:cubicBezTo>
                      <a:pt x="5" y="516"/>
                      <a:pt x="5" y="516"/>
                      <a:pt x="5" y="513"/>
                    </a:cubicBezTo>
                    <a:cubicBezTo>
                      <a:pt x="5" y="510"/>
                      <a:pt x="5" y="510"/>
                      <a:pt x="5" y="507"/>
                    </a:cubicBezTo>
                    <a:cubicBezTo>
                      <a:pt x="5" y="504"/>
                      <a:pt x="2" y="504"/>
                      <a:pt x="2" y="501"/>
                    </a:cubicBezTo>
                    <a:cubicBezTo>
                      <a:pt x="2" y="499"/>
                      <a:pt x="2" y="499"/>
                      <a:pt x="2" y="496"/>
                    </a:cubicBezTo>
                    <a:cubicBezTo>
                      <a:pt x="2" y="493"/>
                      <a:pt x="5" y="493"/>
                      <a:pt x="5" y="490"/>
                    </a:cubicBezTo>
                    <a:cubicBezTo>
                      <a:pt x="5" y="487"/>
                      <a:pt x="2" y="487"/>
                      <a:pt x="2" y="484"/>
                    </a:cubicBezTo>
                    <a:cubicBezTo>
                      <a:pt x="2" y="481"/>
                      <a:pt x="2" y="481"/>
                      <a:pt x="2" y="478"/>
                    </a:cubicBezTo>
                    <a:cubicBezTo>
                      <a:pt x="2" y="475"/>
                      <a:pt x="2" y="475"/>
                      <a:pt x="2" y="472"/>
                    </a:cubicBezTo>
                    <a:cubicBezTo>
                      <a:pt x="2" y="469"/>
                      <a:pt x="4" y="469"/>
                      <a:pt x="4" y="466"/>
                    </a:cubicBezTo>
                    <a:cubicBezTo>
                      <a:pt x="4" y="463"/>
                      <a:pt x="3" y="463"/>
                      <a:pt x="3" y="461"/>
                    </a:cubicBezTo>
                    <a:cubicBezTo>
                      <a:pt x="3" y="458"/>
                      <a:pt x="4" y="458"/>
                      <a:pt x="4" y="455"/>
                    </a:cubicBezTo>
                    <a:cubicBezTo>
                      <a:pt x="4" y="452"/>
                      <a:pt x="5" y="452"/>
                      <a:pt x="5" y="449"/>
                    </a:cubicBezTo>
                    <a:cubicBezTo>
                      <a:pt x="5" y="446"/>
                      <a:pt x="2" y="446"/>
                      <a:pt x="2" y="443"/>
                    </a:cubicBezTo>
                    <a:cubicBezTo>
                      <a:pt x="2" y="440"/>
                      <a:pt x="1" y="440"/>
                      <a:pt x="1" y="437"/>
                    </a:cubicBezTo>
                    <a:cubicBezTo>
                      <a:pt x="1" y="434"/>
                      <a:pt x="4" y="434"/>
                      <a:pt x="4" y="431"/>
                    </a:cubicBezTo>
                    <a:cubicBezTo>
                      <a:pt x="4" y="428"/>
                      <a:pt x="3" y="428"/>
                      <a:pt x="3" y="425"/>
                    </a:cubicBezTo>
                    <a:cubicBezTo>
                      <a:pt x="3" y="423"/>
                      <a:pt x="2" y="423"/>
                      <a:pt x="2" y="420"/>
                    </a:cubicBezTo>
                    <a:cubicBezTo>
                      <a:pt x="2" y="417"/>
                      <a:pt x="4" y="417"/>
                      <a:pt x="4" y="414"/>
                    </a:cubicBezTo>
                    <a:cubicBezTo>
                      <a:pt x="4" y="411"/>
                      <a:pt x="4" y="411"/>
                      <a:pt x="4" y="408"/>
                    </a:cubicBezTo>
                    <a:cubicBezTo>
                      <a:pt x="4" y="405"/>
                      <a:pt x="3" y="405"/>
                      <a:pt x="3" y="402"/>
                    </a:cubicBezTo>
                    <a:cubicBezTo>
                      <a:pt x="3" y="399"/>
                      <a:pt x="4" y="399"/>
                      <a:pt x="4" y="396"/>
                    </a:cubicBezTo>
                    <a:cubicBezTo>
                      <a:pt x="4" y="393"/>
                      <a:pt x="1" y="393"/>
                      <a:pt x="1" y="390"/>
                    </a:cubicBezTo>
                    <a:cubicBezTo>
                      <a:pt x="1" y="387"/>
                      <a:pt x="1" y="387"/>
                      <a:pt x="1" y="384"/>
                    </a:cubicBezTo>
                    <a:cubicBezTo>
                      <a:pt x="1" y="382"/>
                      <a:pt x="3" y="382"/>
                      <a:pt x="3" y="379"/>
                    </a:cubicBezTo>
                    <a:cubicBezTo>
                      <a:pt x="3" y="376"/>
                      <a:pt x="3" y="376"/>
                      <a:pt x="3" y="373"/>
                    </a:cubicBezTo>
                    <a:cubicBezTo>
                      <a:pt x="3" y="370"/>
                      <a:pt x="1" y="370"/>
                      <a:pt x="1" y="367"/>
                    </a:cubicBezTo>
                    <a:cubicBezTo>
                      <a:pt x="1" y="364"/>
                      <a:pt x="4" y="364"/>
                      <a:pt x="4" y="361"/>
                    </a:cubicBezTo>
                    <a:cubicBezTo>
                      <a:pt x="4" y="358"/>
                      <a:pt x="1" y="358"/>
                      <a:pt x="1" y="355"/>
                    </a:cubicBezTo>
                    <a:cubicBezTo>
                      <a:pt x="1" y="352"/>
                      <a:pt x="3" y="352"/>
                      <a:pt x="3" y="349"/>
                    </a:cubicBezTo>
                    <a:cubicBezTo>
                      <a:pt x="3" y="346"/>
                      <a:pt x="2" y="346"/>
                      <a:pt x="2" y="344"/>
                    </a:cubicBezTo>
                    <a:cubicBezTo>
                      <a:pt x="2" y="341"/>
                      <a:pt x="1" y="341"/>
                      <a:pt x="1" y="338"/>
                    </a:cubicBezTo>
                    <a:cubicBezTo>
                      <a:pt x="1" y="335"/>
                      <a:pt x="3" y="335"/>
                      <a:pt x="3" y="332"/>
                    </a:cubicBezTo>
                    <a:cubicBezTo>
                      <a:pt x="3" y="329"/>
                      <a:pt x="4" y="329"/>
                      <a:pt x="4" y="326"/>
                    </a:cubicBezTo>
                    <a:cubicBezTo>
                      <a:pt x="4" y="323"/>
                      <a:pt x="4" y="323"/>
                      <a:pt x="4" y="320"/>
                    </a:cubicBezTo>
                    <a:cubicBezTo>
                      <a:pt x="4" y="317"/>
                      <a:pt x="5" y="317"/>
                      <a:pt x="5" y="314"/>
                    </a:cubicBezTo>
                    <a:cubicBezTo>
                      <a:pt x="5" y="311"/>
                      <a:pt x="4" y="311"/>
                      <a:pt x="4" y="308"/>
                    </a:cubicBezTo>
                    <a:cubicBezTo>
                      <a:pt x="4" y="305"/>
                      <a:pt x="1" y="305"/>
                      <a:pt x="1" y="303"/>
                    </a:cubicBezTo>
                    <a:cubicBezTo>
                      <a:pt x="1" y="300"/>
                      <a:pt x="3" y="300"/>
                      <a:pt x="3" y="297"/>
                    </a:cubicBezTo>
                    <a:cubicBezTo>
                      <a:pt x="3" y="294"/>
                      <a:pt x="4" y="294"/>
                      <a:pt x="4" y="291"/>
                    </a:cubicBezTo>
                    <a:cubicBezTo>
                      <a:pt x="4" y="288"/>
                      <a:pt x="2" y="288"/>
                      <a:pt x="2" y="285"/>
                    </a:cubicBezTo>
                    <a:cubicBezTo>
                      <a:pt x="2" y="282"/>
                      <a:pt x="3" y="282"/>
                      <a:pt x="3" y="279"/>
                    </a:cubicBezTo>
                    <a:cubicBezTo>
                      <a:pt x="3" y="276"/>
                      <a:pt x="1" y="276"/>
                      <a:pt x="1" y="273"/>
                    </a:cubicBezTo>
                    <a:cubicBezTo>
                      <a:pt x="1" y="270"/>
                      <a:pt x="3" y="270"/>
                      <a:pt x="3" y="267"/>
                    </a:cubicBezTo>
                    <a:cubicBezTo>
                      <a:pt x="3" y="264"/>
                      <a:pt x="2" y="264"/>
                      <a:pt x="2" y="262"/>
                    </a:cubicBezTo>
                    <a:cubicBezTo>
                      <a:pt x="2" y="259"/>
                      <a:pt x="5" y="259"/>
                      <a:pt x="5" y="256"/>
                    </a:cubicBezTo>
                    <a:cubicBezTo>
                      <a:pt x="5" y="253"/>
                      <a:pt x="4" y="253"/>
                      <a:pt x="4" y="250"/>
                    </a:cubicBezTo>
                    <a:cubicBezTo>
                      <a:pt x="4" y="247"/>
                      <a:pt x="4" y="247"/>
                      <a:pt x="4" y="244"/>
                    </a:cubicBezTo>
                    <a:cubicBezTo>
                      <a:pt x="4" y="241"/>
                      <a:pt x="3" y="241"/>
                      <a:pt x="3" y="238"/>
                    </a:cubicBezTo>
                    <a:cubicBezTo>
                      <a:pt x="3" y="235"/>
                      <a:pt x="3" y="235"/>
                      <a:pt x="3" y="232"/>
                    </a:cubicBezTo>
                    <a:cubicBezTo>
                      <a:pt x="3" y="229"/>
                      <a:pt x="3" y="229"/>
                      <a:pt x="3" y="226"/>
                    </a:cubicBezTo>
                    <a:cubicBezTo>
                      <a:pt x="3" y="223"/>
                      <a:pt x="3" y="223"/>
                      <a:pt x="3" y="221"/>
                    </a:cubicBezTo>
                    <a:cubicBezTo>
                      <a:pt x="3" y="218"/>
                      <a:pt x="5" y="218"/>
                      <a:pt x="5" y="215"/>
                    </a:cubicBezTo>
                    <a:cubicBezTo>
                      <a:pt x="5" y="212"/>
                      <a:pt x="3" y="212"/>
                      <a:pt x="3" y="209"/>
                    </a:cubicBezTo>
                    <a:cubicBezTo>
                      <a:pt x="3" y="206"/>
                      <a:pt x="4" y="206"/>
                      <a:pt x="4" y="203"/>
                    </a:cubicBezTo>
                    <a:cubicBezTo>
                      <a:pt x="4" y="200"/>
                      <a:pt x="3" y="200"/>
                      <a:pt x="3" y="197"/>
                    </a:cubicBezTo>
                    <a:cubicBezTo>
                      <a:pt x="3" y="194"/>
                      <a:pt x="3" y="194"/>
                      <a:pt x="3" y="191"/>
                    </a:cubicBezTo>
                    <a:cubicBezTo>
                      <a:pt x="3" y="188"/>
                      <a:pt x="2" y="188"/>
                      <a:pt x="2" y="185"/>
                    </a:cubicBezTo>
                    <a:cubicBezTo>
                      <a:pt x="2" y="182"/>
                      <a:pt x="3" y="182"/>
                      <a:pt x="3" y="180"/>
                    </a:cubicBezTo>
                    <a:cubicBezTo>
                      <a:pt x="3" y="177"/>
                      <a:pt x="5" y="177"/>
                      <a:pt x="5" y="174"/>
                    </a:cubicBezTo>
                    <a:cubicBezTo>
                      <a:pt x="5" y="171"/>
                      <a:pt x="2" y="171"/>
                      <a:pt x="2" y="168"/>
                    </a:cubicBezTo>
                    <a:cubicBezTo>
                      <a:pt x="2" y="165"/>
                      <a:pt x="3" y="165"/>
                      <a:pt x="3" y="162"/>
                    </a:cubicBezTo>
                    <a:cubicBezTo>
                      <a:pt x="3" y="159"/>
                      <a:pt x="4" y="159"/>
                      <a:pt x="4" y="156"/>
                    </a:cubicBezTo>
                    <a:cubicBezTo>
                      <a:pt x="4" y="153"/>
                      <a:pt x="3" y="153"/>
                      <a:pt x="3" y="150"/>
                    </a:cubicBezTo>
                    <a:cubicBezTo>
                      <a:pt x="3" y="147"/>
                      <a:pt x="4" y="147"/>
                      <a:pt x="4" y="144"/>
                    </a:cubicBezTo>
                    <a:cubicBezTo>
                      <a:pt x="4" y="142"/>
                      <a:pt x="3" y="142"/>
                      <a:pt x="3" y="139"/>
                    </a:cubicBezTo>
                    <a:cubicBezTo>
                      <a:pt x="3" y="136"/>
                      <a:pt x="5" y="136"/>
                      <a:pt x="5" y="133"/>
                    </a:cubicBezTo>
                    <a:cubicBezTo>
                      <a:pt x="5" y="130"/>
                      <a:pt x="3" y="130"/>
                      <a:pt x="3" y="127"/>
                    </a:cubicBezTo>
                    <a:cubicBezTo>
                      <a:pt x="3" y="124"/>
                      <a:pt x="2" y="124"/>
                      <a:pt x="2" y="121"/>
                    </a:cubicBezTo>
                    <a:cubicBezTo>
                      <a:pt x="2" y="118"/>
                      <a:pt x="3" y="118"/>
                      <a:pt x="3" y="115"/>
                    </a:cubicBezTo>
                    <a:cubicBezTo>
                      <a:pt x="3" y="112"/>
                      <a:pt x="4" y="112"/>
                      <a:pt x="4" y="109"/>
                    </a:cubicBezTo>
                    <a:cubicBezTo>
                      <a:pt x="4" y="106"/>
                      <a:pt x="4" y="106"/>
                      <a:pt x="4" y="103"/>
                    </a:cubicBezTo>
                    <a:cubicBezTo>
                      <a:pt x="4" y="100"/>
                      <a:pt x="5" y="100"/>
                      <a:pt x="5" y="98"/>
                    </a:cubicBezTo>
                    <a:cubicBezTo>
                      <a:pt x="5" y="95"/>
                      <a:pt x="1" y="95"/>
                      <a:pt x="1" y="92"/>
                    </a:cubicBezTo>
                    <a:cubicBezTo>
                      <a:pt x="1" y="89"/>
                      <a:pt x="2" y="89"/>
                      <a:pt x="2" y="86"/>
                    </a:cubicBezTo>
                    <a:cubicBezTo>
                      <a:pt x="2" y="83"/>
                      <a:pt x="2" y="83"/>
                      <a:pt x="2" y="80"/>
                    </a:cubicBezTo>
                    <a:cubicBezTo>
                      <a:pt x="2" y="77"/>
                      <a:pt x="2" y="77"/>
                      <a:pt x="2" y="74"/>
                    </a:cubicBezTo>
                    <a:cubicBezTo>
                      <a:pt x="2" y="71"/>
                      <a:pt x="4" y="71"/>
                      <a:pt x="4" y="68"/>
                    </a:cubicBezTo>
                    <a:cubicBezTo>
                      <a:pt x="4" y="65"/>
                      <a:pt x="2" y="65"/>
                      <a:pt x="2" y="62"/>
                    </a:cubicBezTo>
                    <a:cubicBezTo>
                      <a:pt x="2" y="59"/>
                      <a:pt x="3" y="59"/>
                      <a:pt x="3" y="56"/>
                    </a:cubicBezTo>
                    <a:cubicBezTo>
                      <a:pt x="3" y="54"/>
                      <a:pt x="5" y="54"/>
                      <a:pt x="5" y="51"/>
                    </a:cubicBezTo>
                    <a:cubicBezTo>
                      <a:pt x="5" y="48"/>
                      <a:pt x="2" y="48"/>
                      <a:pt x="2" y="45"/>
                    </a:cubicBezTo>
                    <a:cubicBezTo>
                      <a:pt x="2" y="42"/>
                      <a:pt x="3" y="42"/>
                      <a:pt x="3" y="39"/>
                    </a:cubicBezTo>
                    <a:cubicBezTo>
                      <a:pt x="3" y="36"/>
                      <a:pt x="2" y="36"/>
                      <a:pt x="2" y="33"/>
                    </a:cubicBezTo>
                    <a:cubicBezTo>
                      <a:pt x="2" y="30"/>
                      <a:pt x="3" y="30"/>
                      <a:pt x="3" y="27"/>
                    </a:cubicBezTo>
                    <a:cubicBezTo>
                      <a:pt x="3" y="24"/>
                      <a:pt x="4" y="24"/>
                      <a:pt x="4" y="21"/>
                    </a:cubicBezTo>
                    <a:cubicBezTo>
                      <a:pt x="4" y="18"/>
                      <a:pt x="1" y="18"/>
                      <a:pt x="1" y="15"/>
                    </a:cubicBezTo>
                    <a:cubicBezTo>
                      <a:pt x="1" y="12"/>
                      <a:pt x="4" y="12"/>
                      <a:pt x="4" y="9"/>
                    </a:cubicBezTo>
                    <a:cubicBezTo>
                      <a:pt x="4" y="6"/>
                      <a:pt x="0" y="4"/>
                      <a:pt x="2" y="2"/>
                    </a:cubicBezTo>
                    <a:cubicBezTo>
                      <a:pt x="4" y="0"/>
                      <a:pt x="6" y="4"/>
                      <a:pt x="9" y="4"/>
                    </a:cubicBezTo>
                    <a:cubicBezTo>
                      <a:pt x="12" y="4"/>
                      <a:pt x="12" y="4"/>
                      <a:pt x="15" y="4"/>
                    </a:cubicBezTo>
                    <a:cubicBezTo>
                      <a:pt x="18" y="4"/>
                      <a:pt x="18" y="2"/>
                      <a:pt x="21" y="2"/>
                    </a:cubicBezTo>
                    <a:cubicBezTo>
                      <a:pt x="24" y="2"/>
                      <a:pt x="24" y="3"/>
                      <a:pt x="27" y="3"/>
                    </a:cubicBezTo>
                    <a:cubicBezTo>
                      <a:pt x="30" y="3"/>
                      <a:pt x="30" y="5"/>
                      <a:pt x="32" y="5"/>
                    </a:cubicBezTo>
                    <a:cubicBezTo>
                      <a:pt x="35" y="5"/>
                      <a:pt x="35" y="2"/>
                      <a:pt x="38" y="2"/>
                    </a:cubicBezTo>
                    <a:cubicBezTo>
                      <a:pt x="41" y="2"/>
                      <a:pt x="41" y="3"/>
                      <a:pt x="44" y="3"/>
                    </a:cubicBezTo>
                    <a:cubicBezTo>
                      <a:pt x="47" y="3"/>
                      <a:pt x="47" y="5"/>
                      <a:pt x="50" y="5"/>
                    </a:cubicBezTo>
                    <a:cubicBezTo>
                      <a:pt x="53" y="5"/>
                      <a:pt x="53" y="4"/>
                      <a:pt x="56" y="4"/>
                    </a:cubicBezTo>
                    <a:cubicBezTo>
                      <a:pt x="59" y="4"/>
                      <a:pt x="59" y="6"/>
                      <a:pt x="62" y="6"/>
                    </a:cubicBezTo>
                    <a:cubicBezTo>
                      <a:pt x="65" y="6"/>
                      <a:pt x="65" y="5"/>
                      <a:pt x="68" y="5"/>
                    </a:cubicBezTo>
                    <a:cubicBezTo>
                      <a:pt x="71" y="5"/>
                      <a:pt x="71" y="4"/>
                      <a:pt x="74" y="4"/>
                    </a:cubicBezTo>
                    <a:cubicBezTo>
                      <a:pt x="77" y="4"/>
                      <a:pt x="77" y="5"/>
                      <a:pt x="80" y="5"/>
                    </a:cubicBezTo>
                    <a:cubicBezTo>
                      <a:pt x="82" y="5"/>
                      <a:pt x="82" y="5"/>
                      <a:pt x="85" y="5"/>
                    </a:cubicBezTo>
                    <a:cubicBezTo>
                      <a:pt x="88" y="5"/>
                      <a:pt x="88" y="3"/>
                      <a:pt x="91" y="3"/>
                    </a:cubicBezTo>
                    <a:cubicBezTo>
                      <a:pt x="94" y="3"/>
                      <a:pt x="94" y="2"/>
                      <a:pt x="97" y="2"/>
                    </a:cubicBezTo>
                    <a:cubicBezTo>
                      <a:pt x="100" y="2"/>
                      <a:pt x="100" y="4"/>
                      <a:pt x="103" y="4"/>
                    </a:cubicBezTo>
                    <a:cubicBezTo>
                      <a:pt x="106" y="4"/>
                      <a:pt x="106" y="4"/>
                      <a:pt x="109" y="4"/>
                    </a:cubicBezTo>
                    <a:cubicBezTo>
                      <a:pt x="112" y="4"/>
                      <a:pt x="112" y="5"/>
                      <a:pt x="115" y="5"/>
                    </a:cubicBezTo>
                    <a:cubicBezTo>
                      <a:pt x="118" y="5"/>
                      <a:pt x="118" y="3"/>
                      <a:pt x="121" y="3"/>
                    </a:cubicBezTo>
                    <a:cubicBezTo>
                      <a:pt x="124" y="3"/>
                      <a:pt x="124" y="5"/>
                      <a:pt x="127" y="5"/>
                    </a:cubicBezTo>
                    <a:cubicBezTo>
                      <a:pt x="129" y="5"/>
                      <a:pt x="129" y="4"/>
                      <a:pt x="132" y="4"/>
                    </a:cubicBezTo>
                    <a:cubicBezTo>
                      <a:pt x="135" y="4"/>
                      <a:pt x="135" y="3"/>
                      <a:pt x="138" y="3"/>
                    </a:cubicBezTo>
                    <a:cubicBezTo>
                      <a:pt x="141" y="3"/>
                      <a:pt x="141" y="2"/>
                      <a:pt x="144" y="2"/>
                    </a:cubicBezTo>
                    <a:cubicBezTo>
                      <a:pt x="147" y="2"/>
                      <a:pt x="147" y="3"/>
                      <a:pt x="150" y="3"/>
                    </a:cubicBezTo>
                    <a:cubicBezTo>
                      <a:pt x="153" y="3"/>
                      <a:pt x="153" y="3"/>
                      <a:pt x="156" y="3"/>
                    </a:cubicBezTo>
                    <a:cubicBezTo>
                      <a:pt x="159" y="3"/>
                      <a:pt x="159" y="4"/>
                      <a:pt x="162" y="4"/>
                    </a:cubicBezTo>
                    <a:cubicBezTo>
                      <a:pt x="165" y="4"/>
                      <a:pt x="165" y="2"/>
                      <a:pt x="168" y="2"/>
                    </a:cubicBezTo>
                    <a:cubicBezTo>
                      <a:pt x="171" y="2"/>
                      <a:pt x="171" y="2"/>
                      <a:pt x="174" y="2"/>
                    </a:cubicBezTo>
                    <a:cubicBezTo>
                      <a:pt x="177" y="2"/>
                      <a:pt x="177" y="3"/>
                      <a:pt x="180" y="3"/>
                    </a:cubicBezTo>
                    <a:cubicBezTo>
                      <a:pt x="182" y="3"/>
                      <a:pt x="182" y="3"/>
                      <a:pt x="185" y="3"/>
                    </a:cubicBezTo>
                    <a:cubicBezTo>
                      <a:pt x="188" y="3"/>
                      <a:pt x="188" y="3"/>
                      <a:pt x="191" y="3"/>
                    </a:cubicBezTo>
                    <a:cubicBezTo>
                      <a:pt x="194" y="3"/>
                      <a:pt x="194" y="2"/>
                      <a:pt x="197" y="2"/>
                    </a:cubicBezTo>
                    <a:cubicBezTo>
                      <a:pt x="200" y="2"/>
                      <a:pt x="200" y="4"/>
                      <a:pt x="203" y="4"/>
                    </a:cubicBezTo>
                    <a:cubicBezTo>
                      <a:pt x="206" y="4"/>
                      <a:pt x="206" y="3"/>
                      <a:pt x="209" y="3"/>
                    </a:cubicBezTo>
                    <a:cubicBezTo>
                      <a:pt x="212" y="3"/>
                      <a:pt x="212" y="4"/>
                      <a:pt x="215" y="4"/>
                    </a:cubicBezTo>
                    <a:cubicBezTo>
                      <a:pt x="218" y="4"/>
                      <a:pt x="218" y="4"/>
                      <a:pt x="221" y="4"/>
                    </a:cubicBezTo>
                    <a:cubicBezTo>
                      <a:pt x="224" y="4"/>
                      <a:pt x="224" y="2"/>
                      <a:pt x="227" y="2"/>
                    </a:cubicBezTo>
                    <a:cubicBezTo>
                      <a:pt x="230" y="2"/>
                      <a:pt x="230" y="4"/>
                      <a:pt x="232" y="4"/>
                    </a:cubicBezTo>
                    <a:cubicBezTo>
                      <a:pt x="235" y="4"/>
                      <a:pt x="235" y="4"/>
                      <a:pt x="238" y="4"/>
                    </a:cubicBezTo>
                    <a:cubicBezTo>
                      <a:pt x="241" y="4"/>
                      <a:pt x="241" y="4"/>
                      <a:pt x="244" y="4"/>
                    </a:cubicBezTo>
                    <a:cubicBezTo>
                      <a:pt x="247" y="4"/>
                      <a:pt x="247" y="5"/>
                      <a:pt x="250" y="5"/>
                    </a:cubicBezTo>
                    <a:cubicBezTo>
                      <a:pt x="253" y="5"/>
                      <a:pt x="253" y="5"/>
                      <a:pt x="256" y="5"/>
                    </a:cubicBezTo>
                    <a:cubicBezTo>
                      <a:pt x="259" y="5"/>
                      <a:pt x="259" y="2"/>
                      <a:pt x="262" y="2"/>
                    </a:cubicBezTo>
                    <a:cubicBezTo>
                      <a:pt x="265" y="2"/>
                      <a:pt x="265" y="2"/>
                      <a:pt x="268" y="2"/>
                    </a:cubicBezTo>
                    <a:cubicBezTo>
                      <a:pt x="271" y="2"/>
                      <a:pt x="271" y="4"/>
                      <a:pt x="274" y="4"/>
                    </a:cubicBezTo>
                    <a:cubicBezTo>
                      <a:pt x="277" y="4"/>
                      <a:pt x="277" y="2"/>
                      <a:pt x="280" y="2"/>
                    </a:cubicBezTo>
                    <a:cubicBezTo>
                      <a:pt x="283" y="2"/>
                      <a:pt x="283" y="5"/>
                      <a:pt x="285" y="5"/>
                    </a:cubicBezTo>
                    <a:cubicBezTo>
                      <a:pt x="288" y="5"/>
                      <a:pt x="288" y="3"/>
                      <a:pt x="291" y="3"/>
                    </a:cubicBezTo>
                    <a:cubicBezTo>
                      <a:pt x="294" y="3"/>
                      <a:pt x="294" y="2"/>
                      <a:pt x="297" y="2"/>
                    </a:cubicBezTo>
                    <a:cubicBezTo>
                      <a:pt x="300" y="2"/>
                      <a:pt x="300" y="2"/>
                      <a:pt x="303" y="2"/>
                    </a:cubicBezTo>
                    <a:cubicBezTo>
                      <a:pt x="306" y="2"/>
                      <a:pt x="306" y="3"/>
                      <a:pt x="309" y="3"/>
                    </a:cubicBezTo>
                    <a:cubicBezTo>
                      <a:pt x="312" y="3"/>
                      <a:pt x="312" y="3"/>
                      <a:pt x="315" y="3"/>
                    </a:cubicBezTo>
                    <a:cubicBezTo>
                      <a:pt x="318" y="3"/>
                      <a:pt x="318" y="4"/>
                      <a:pt x="321" y="4"/>
                    </a:cubicBezTo>
                    <a:cubicBezTo>
                      <a:pt x="324" y="4"/>
                      <a:pt x="324" y="6"/>
                      <a:pt x="327" y="6"/>
                    </a:cubicBezTo>
                    <a:cubicBezTo>
                      <a:pt x="330" y="6"/>
                      <a:pt x="330" y="4"/>
                      <a:pt x="333" y="4"/>
                    </a:cubicBezTo>
                    <a:cubicBezTo>
                      <a:pt x="336" y="4"/>
                      <a:pt x="336" y="3"/>
                      <a:pt x="338" y="3"/>
                    </a:cubicBezTo>
                    <a:cubicBezTo>
                      <a:pt x="341" y="3"/>
                      <a:pt x="341" y="5"/>
                      <a:pt x="344" y="5"/>
                    </a:cubicBezTo>
                    <a:cubicBezTo>
                      <a:pt x="347" y="5"/>
                      <a:pt x="347" y="5"/>
                      <a:pt x="350" y="5"/>
                    </a:cubicBezTo>
                    <a:cubicBezTo>
                      <a:pt x="353" y="5"/>
                      <a:pt x="353" y="5"/>
                      <a:pt x="356" y="5"/>
                    </a:cubicBezTo>
                    <a:cubicBezTo>
                      <a:pt x="359" y="5"/>
                      <a:pt x="359" y="6"/>
                      <a:pt x="362" y="6"/>
                    </a:cubicBezTo>
                    <a:cubicBezTo>
                      <a:pt x="365" y="6"/>
                      <a:pt x="365" y="4"/>
                      <a:pt x="368" y="4"/>
                    </a:cubicBezTo>
                    <a:cubicBezTo>
                      <a:pt x="371" y="4"/>
                      <a:pt x="371" y="4"/>
                      <a:pt x="374" y="4"/>
                    </a:cubicBezTo>
                    <a:cubicBezTo>
                      <a:pt x="377" y="4"/>
                      <a:pt x="377" y="2"/>
                      <a:pt x="380" y="2"/>
                    </a:cubicBezTo>
                    <a:cubicBezTo>
                      <a:pt x="383" y="2"/>
                      <a:pt x="383" y="2"/>
                      <a:pt x="386" y="2"/>
                    </a:cubicBezTo>
                    <a:cubicBezTo>
                      <a:pt x="389" y="2"/>
                      <a:pt x="389" y="5"/>
                      <a:pt x="392" y="5"/>
                    </a:cubicBezTo>
                    <a:cubicBezTo>
                      <a:pt x="394" y="5"/>
                      <a:pt x="394" y="5"/>
                      <a:pt x="397" y="5"/>
                    </a:cubicBezTo>
                    <a:cubicBezTo>
                      <a:pt x="400" y="5"/>
                      <a:pt x="400" y="2"/>
                      <a:pt x="403" y="2"/>
                    </a:cubicBezTo>
                    <a:cubicBezTo>
                      <a:pt x="406" y="2"/>
                      <a:pt x="406" y="6"/>
                      <a:pt x="409" y="6"/>
                    </a:cubicBezTo>
                    <a:cubicBezTo>
                      <a:pt x="412" y="6"/>
                      <a:pt x="412" y="2"/>
                      <a:pt x="415" y="2"/>
                    </a:cubicBezTo>
                    <a:cubicBezTo>
                      <a:pt x="418" y="2"/>
                      <a:pt x="418" y="3"/>
                      <a:pt x="421" y="3"/>
                    </a:cubicBezTo>
                    <a:cubicBezTo>
                      <a:pt x="424" y="3"/>
                      <a:pt x="424" y="5"/>
                      <a:pt x="427" y="5"/>
                    </a:cubicBezTo>
                    <a:cubicBezTo>
                      <a:pt x="430" y="5"/>
                      <a:pt x="430" y="5"/>
                      <a:pt x="433" y="5"/>
                    </a:cubicBezTo>
                    <a:cubicBezTo>
                      <a:pt x="436" y="5"/>
                      <a:pt x="436" y="4"/>
                      <a:pt x="439" y="4"/>
                    </a:cubicBezTo>
                    <a:cubicBezTo>
                      <a:pt x="442" y="4"/>
                      <a:pt x="442" y="3"/>
                      <a:pt x="445" y="3"/>
                    </a:cubicBezTo>
                    <a:cubicBezTo>
                      <a:pt x="447" y="3"/>
                      <a:pt x="447" y="1"/>
                      <a:pt x="450" y="1"/>
                    </a:cubicBezTo>
                    <a:cubicBezTo>
                      <a:pt x="453" y="1"/>
                      <a:pt x="453" y="4"/>
                      <a:pt x="456" y="4"/>
                    </a:cubicBezTo>
                    <a:cubicBezTo>
                      <a:pt x="459" y="4"/>
                      <a:pt x="459" y="5"/>
                      <a:pt x="462" y="5"/>
                    </a:cubicBezTo>
                    <a:cubicBezTo>
                      <a:pt x="465" y="5"/>
                      <a:pt x="465" y="4"/>
                      <a:pt x="468" y="4"/>
                    </a:cubicBezTo>
                    <a:cubicBezTo>
                      <a:pt x="471" y="4"/>
                      <a:pt x="471" y="3"/>
                      <a:pt x="474" y="3"/>
                    </a:cubicBezTo>
                    <a:cubicBezTo>
                      <a:pt x="477" y="3"/>
                      <a:pt x="477" y="2"/>
                      <a:pt x="480" y="2"/>
                    </a:cubicBezTo>
                    <a:cubicBezTo>
                      <a:pt x="483" y="2"/>
                      <a:pt x="483" y="3"/>
                      <a:pt x="486" y="3"/>
                    </a:cubicBezTo>
                    <a:cubicBezTo>
                      <a:pt x="489" y="3"/>
                      <a:pt x="489" y="4"/>
                      <a:pt x="492" y="4"/>
                    </a:cubicBezTo>
                    <a:cubicBezTo>
                      <a:pt x="495" y="4"/>
                      <a:pt x="495" y="5"/>
                      <a:pt x="498" y="5"/>
                    </a:cubicBezTo>
                    <a:cubicBezTo>
                      <a:pt x="501" y="5"/>
                      <a:pt x="501" y="4"/>
                      <a:pt x="503" y="4"/>
                    </a:cubicBezTo>
                    <a:cubicBezTo>
                      <a:pt x="506" y="4"/>
                      <a:pt x="506" y="4"/>
                      <a:pt x="509" y="4"/>
                    </a:cubicBezTo>
                    <a:cubicBezTo>
                      <a:pt x="512" y="4"/>
                      <a:pt x="512" y="2"/>
                      <a:pt x="515" y="2"/>
                    </a:cubicBezTo>
                    <a:cubicBezTo>
                      <a:pt x="518" y="2"/>
                      <a:pt x="518" y="4"/>
                      <a:pt x="521" y="4"/>
                    </a:cubicBezTo>
                    <a:cubicBezTo>
                      <a:pt x="524" y="4"/>
                      <a:pt x="524" y="5"/>
                      <a:pt x="527" y="5"/>
                    </a:cubicBezTo>
                    <a:cubicBezTo>
                      <a:pt x="530" y="5"/>
                      <a:pt x="530" y="2"/>
                      <a:pt x="533" y="2"/>
                    </a:cubicBezTo>
                    <a:cubicBezTo>
                      <a:pt x="536" y="2"/>
                      <a:pt x="536" y="2"/>
                      <a:pt x="539" y="2"/>
                    </a:cubicBezTo>
                    <a:cubicBezTo>
                      <a:pt x="542" y="2"/>
                      <a:pt x="542" y="4"/>
                      <a:pt x="545" y="4"/>
                    </a:cubicBezTo>
                    <a:cubicBezTo>
                      <a:pt x="548" y="4"/>
                      <a:pt x="548" y="4"/>
                      <a:pt x="551" y="4"/>
                    </a:cubicBezTo>
                    <a:cubicBezTo>
                      <a:pt x="554" y="4"/>
                      <a:pt x="554" y="3"/>
                      <a:pt x="557" y="3"/>
                    </a:cubicBezTo>
                    <a:cubicBezTo>
                      <a:pt x="560" y="3"/>
                      <a:pt x="560" y="3"/>
                      <a:pt x="563" y="3"/>
                    </a:cubicBezTo>
                    <a:cubicBezTo>
                      <a:pt x="565" y="3"/>
                      <a:pt x="565" y="4"/>
                      <a:pt x="568" y="4"/>
                    </a:cubicBezTo>
                    <a:cubicBezTo>
                      <a:pt x="571" y="4"/>
                      <a:pt x="571" y="5"/>
                      <a:pt x="574" y="5"/>
                    </a:cubicBezTo>
                    <a:cubicBezTo>
                      <a:pt x="577" y="5"/>
                      <a:pt x="577" y="2"/>
                      <a:pt x="580" y="2"/>
                    </a:cubicBezTo>
                    <a:cubicBezTo>
                      <a:pt x="583" y="2"/>
                      <a:pt x="583" y="5"/>
                      <a:pt x="586" y="5"/>
                    </a:cubicBezTo>
                    <a:cubicBezTo>
                      <a:pt x="589" y="5"/>
                      <a:pt x="591" y="0"/>
                      <a:pt x="593" y="2"/>
                    </a:cubicBezTo>
                    <a:cubicBezTo>
                      <a:pt x="595" y="4"/>
                      <a:pt x="592" y="6"/>
                      <a:pt x="592" y="9"/>
                    </a:cubicBezTo>
                    <a:cubicBezTo>
                      <a:pt x="592" y="12"/>
                      <a:pt x="592" y="12"/>
                      <a:pt x="592" y="15"/>
                    </a:cubicBezTo>
                    <a:cubicBezTo>
                      <a:pt x="592" y="18"/>
                      <a:pt x="592" y="18"/>
                      <a:pt x="592" y="21"/>
                    </a:cubicBezTo>
                    <a:cubicBezTo>
                      <a:pt x="592" y="24"/>
                      <a:pt x="592" y="24"/>
                      <a:pt x="592" y="27"/>
                    </a:cubicBezTo>
                    <a:cubicBezTo>
                      <a:pt x="592" y="30"/>
                      <a:pt x="594" y="30"/>
                      <a:pt x="594" y="33"/>
                    </a:cubicBezTo>
                    <a:cubicBezTo>
                      <a:pt x="594" y="36"/>
                      <a:pt x="592" y="36"/>
                      <a:pt x="592" y="39"/>
                    </a:cubicBezTo>
                    <a:cubicBezTo>
                      <a:pt x="592" y="42"/>
                      <a:pt x="593" y="42"/>
                      <a:pt x="593" y="44"/>
                    </a:cubicBezTo>
                    <a:cubicBezTo>
                      <a:pt x="593" y="47"/>
                      <a:pt x="593" y="47"/>
                      <a:pt x="593" y="50"/>
                    </a:cubicBezTo>
                    <a:cubicBezTo>
                      <a:pt x="593" y="53"/>
                      <a:pt x="594" y="53"/>
                      <a:pt x="594" y="56"/>
                    </a:cubicBezTo>
                    <a:cubicBezTo>
                      <a:pt x="594" y="59"/>
                      <a:pt x="591" y="59"/>
                      <a:pt x="591" y="62"/>
                    </a:cubicBezTo>
                    <a:cubicBezTo>
                      <a:pt x="591" y="65"/>
                      <a:pt x="593" y="65"/>
                      <a:pt x="593" y="68"/>
                    </a:cubicBezTo>
                    <a:cubicBezTo>
                      <a:pt x="593" y="71"/>
                      <a:pt x="592" y="71"/>
                      <a:pt x="592" y="74"/>
                    </a:cubicBezTo>
                    <a:cubicBezTo>
                      <a:pt x="592" y="77"/>
                      <a:pt x="591" y="77"/>
                      <a:pt x="591" y="80"/>
                    </a:cubicBezTo>
                    <a:cubicBezTo>
                      <a:pt x="591" y="82"/>
                      <a:pt x="593" y="82"/>
                      <a:pt x="593" y="85"/>
                    </a:cubicBezTo>
                    <a:cubicBezTo>
                      <a:pt x="593" y="88"/>
                      <a:pt x="594" y="88"/>
                      <a:pt x="594" y="91"/>
                    </a:cubicBezTo>
                    <a:cubicBezTo>
                      <a:pt x="594" y="94"/>
                      <a:pt x="592" y="94"/>
                      <a:pt x="592" y="97"/>
                    </a:cubicBezTo>
                    <a:cubicBezTo>
                      <a:pt x="592" y="100"/>
                      <a:pt x="591" y="100"/>
                      <a:pt x="591" y="103"/>
                    </a:cubicBezTo>
                    <a:cubicBezTo>
                      <a:pt x="591" y="106"/>
                      <a:pt x="594" y="106"/>
                      <a:pt x="594" y="109"/>
                    </a:cubicBezTo>
                    <a:cubicBezTo>
                      <a:pt x="594" y="112"/>
                      <a:pt x="591" y="112"/>
                      <a:pt x="591" y="115"/>
                    </a:cubicBezTo>
                    <a:cubicBezTo>
                      <a:pt x="591" y="118"/>
                      <a:pt x="594" y="118"/>
                      <a:pt x="594" y="120"/>
                    </a:cubicBezTo>
                    <a:cubicBezTo>
                      <a:pt x="594" y="123"/>
                      <a:pt x="591" y="123"/>
                      <a:pt x="591" y="126"/>
                    </a:cubicBezTo>
                    <a:cubicBezTo>
                      <a:pt x="591" y="129"/>
                      <a:pt x="593" y="129"/>
                      <a:pt x="593" y="132"/>
                    </a:cubicBezTo>
                    <a:cubicBezTo>
                      <a:pt x="593" y="135"/>
                      <a:pt x="594" y="135"/>
                      <a:pt x="594" y="138"/>
                    </a:cubicBezTo>
                    <a:cubicBezTo>
                      <a:pt x="594" y="141"/>
                      <a:pt x="594" y="141"/>
                      <a:pt x="594" y="144"/>
                    </a:cubicBezTo>
                    <a:cubicBezTo>
                      <a:pt x="594" y="147"/>
                      <a:pt x="594" y="147"/>
                      <a:pt x="594" y="150"/>
                    </a:cubicBezTo>
                    <a:cubicBezTo>
                      <a:pt x="594" y="153"/>
                      <a:pt x="591" y="153"/>
                      <a:pt x="591" y="156"/>
                    </a:cubicBezTo>
                    <a:cubicBezTo>
                      <a:pt x="591" y="158"/>
                      <a:pt x="592" y="158"/>
                      <a:pt x="592" y="161"/>
                    </a:cubicBezTo>
                    <a:cubicBezTo>
                      <a:pt x="592" y="164"/>
                      <a:pt x="593" y="164"/>
                      <a:pt x="593" y="167"/>
                    </a:cubicBezTo>
                    <a:cubicBezTo>
                      <a:pt x="593" y="170"/>
                      <a:pt x="592" y="170"/>
                      <a:pt x="592" y="173"/>
                    </a:cubicBezTo>
                    <a:cubicBezTo>
                      <a:pt x="592" y="176"/>
                      <a:pt x="590" y="176"/>
                      <a:pt x="590" y="179"/>
                    </a:cubicBezTo>
                    <a:cubicBezTo>
                      <a:pt x="590" y="182"/>
                      <a:pt x="592" y="182"/>
                      <a:pt x="592" y="185"/>
                    </a:cubicBezTo>
                    <a:cubicBezTo>
                      <a:pt x="592" y="188"/>
                      <a:pt x="592" y="188"/>
                      <a:pt x="592" y="191"/>
                    </a:cubicBezTo>
                    <a:cubicBezTo>
                      <a:pt x="592" y="194"/>
                      <a:pt x="590" y="194"/>
                      <a:pt x="590" y="197"/>
                    </a:cubicBezTo>
                    <a:cubicBezTo>
                      <a:pt x="590" y="199"/>
                      <a:pt x="594" y="199"/>
                      <a:pt x="594" y="202"/>
                    </a:cubicBezTo>
                    <a:cubicBezTo>
                      <a:pt x="594" y="205"/>
                      <a:pt x="593" y="205"/>
                      <a:pt x="593" y="208"/>
                    </a:cubicBezTo>
                    <a:cubicBezTo>
                      <a:pt x="593" y="211"/>
                      <a:pt x="594" y="211"/>
                      <a:pt x="594" y="214"/>
                    </a:cubicBezTo>
                    <a:cubicBezTo>
                      <a:pt x="594" y="217"/>
                      <a:pt x="590" y="217"/>
                      <a:pt x="590" y="220"/>
                    </a:cubicBezTo>
                    <a:cubicBezTo>
                      <a:pt x="590" y="223"/>
                      <a:pt x="594" y="223"/>
                      <a:pt x="594" y="226"/>
                    </a:cubicBezTo>
                    <a:cubicBezTo>
                      <a:pt x="594" y="229"/>
                      <a:pt x="594" y="229"/>
                      <a:pt x="594" y="232"/>
                    </a:cubicBezTo>
                    <a:cubicBezTo>
                      <a:pt x="594" y="235"/>
                      <a:pt x="592" y="235"/>
                      <a:pt x="592" y="237"/>
                    </a:cubicBezTo>
                    <a:cubicBezTo>
                      <a:pt x="592" y="240"/>
                      <a:pt x="592" y="240"/>
                      <a:pt x="592" y="243"/>
                    </a:cubicBezTo>
                    <a:cubicBezTo>
                      <a:pt x="592" y="246"/>
                      <a:pt x="591" y="246"/>
                      <a:pt x="591" y="249"/>
                    </a:cubicBezTo>
                    <a:cubicBezTo>
                      <a:pt x="591" y="252"/>
                      <a:pt x="591" y="252"/>
                      <a:pt x="591" y="255"/>
                    </a:cubicBezTo>
                    <a:cubicBezTo>
                      <a:pt x="591" y="258"/>
                      <a:pt x="594" y="258"/>
                      <a:pt x="594" y="261"/>
                    </a:cubicBezTo>
                    <a:cubicBezTo>
                      <a:pt x="594" y="264"/>
                      <a:pt x="593" y="264"/>
                      <a:pt x="593" y="267"/>
                    </a:cubicBezTo>
                    <a:cubicBezTo>
                      <a:pt x="593" y="270"/>
                      <a:pt x="592" y="270"/>
                      <a:pt x="592" y="273"/>
                    </a:cubicBezTo>
                    <a:cubicBezTo>
                      <a:pt x="592" y="276"/>
                      <a:pt x="590" y="276"/>
                      <a:pt x="590" y="278"/>
                    </a:cubicBezTo>
                    <a:cubicBezTo>
                      <a:pt x="590" y="281"/>
                      <a:pt x="593" y="281"/>
                      <a:pt x="593" y="284"/>
                    </a:cubicBezTo>
                    <a:cubicBezTo>
                      <a:pt x="593" y="287"/>
                      <a:pt x="594" y="287"/>
                      <a:pt x="594" y="290"/>
                    </a:cubicBezTo>
                    <a:cubicBezTo>
                      <a:pt x="594" y="293"/>
                      <a:pt x="593" y="293"/>
                      <a:pt x="593" y="296"/>
                    </a:cubicBezTo>
                    <a:cubicBezTo>
                      <a:pt x="593" y="299"/>
                      <a:pt x="593" y="299"/>
                      <a:pt x="593" y="302"/>
                    </a:cubicBezTo>
                    <a:cubicBezTo>
                      <a:pt x="593" y="305"/>
                      <a:pt x="593" y="305"/>
                      <a:pt x="593" y="308"/>
                    </a:cubicBezTo>
                    <a:cubicBezTo>
                      <a:pt x="593" y="311"/>
                      <a:pt x="592" y="311"/>
                      <a:pt x="592" y="314"/>
                    </a:cubicBezTo>
                    <a:cubicBezTo>
                      <a:pt x="592" y="317"/>
                      <a:pt x="592" y="317"/>
                      <a:pt x="592" y="320"/>
                    </a:cubicBezTo>
                    <a:cubicBezTo>
                      <a:pt x="592" y="322"/>
                      <a:pt x="591" y="322"/>
                      <a:pt x="591" y="325"/>
                    </a:cubicBezTo>
                    <a:cubicBezTo>
                      <a:pt x="591" y="328"/>
                      <a:pt x="594" y="328"/>
                      <a:pt x="594" y="331"/>
                    </a:cubicBezTo>
                    <a:cubicBezTo>
                      <a:pt x="594" y="334"/>
                      <a:pt x="591" y="334"/>
                      <a:pt x="591" y="337"/>
                    </a:cubicBezTo>
                    <a:cubicBezTo>
                      <a:pt x="591" y="340"/>
                      <a:pt x="592" y="340"/>
                      <a:pt x="592" y="343"/>
                    </a:cubicBezTo>
                    <a:cubicBezTo>
                      <a:pt x="592" y="346"/>
                      <a:pt x="594" y="346"/>
                      <a:pt x="594" y="349"/>
                    </a:cubicBezTo>
                    <a:cubicBezTo>
                      <a:pt x="594" y="352"/>
                      <a:pt x="594" y="352"/>
                      <a:pt x="594" y="355"/>
                    </a:cubicBezTo>
                    <a:cubicBezTo>
                      <a:pt x="594" y="358"/>
                      <a:pt x="594" y="358"/>
                      <a:pt x="594" y="360"/>
                    </a:cubicBezTo>
                    <a:cubicBezTo>
                      <a:pt x="594" y="363"/>
                      <a:pt x="593" y="363"/>
                      <a:pt x="593" y="366"/>
                    </a:cubicBezTo>
                    <a:cubicBezTo>
                      <a:pt x="593" y="369"/>
                      <a:pt x="590" y="369"/>
                      <a:pt x="590" y="372"/>
                    </a:cubicBezTo>
                    <a:cubicBezTo>
                      <a:pt x="590" y="375"/>
                      <a:pt x="592" y="375"/>
                      <a:pt x="592" y="378"/>
                    </a:cubicBezTo>
                    <a:cubicBezTo>
                      <a:pt x="592" y="381"/>
                      <a:pt x="594" y="381"/>
                      <a:pt x="594" y="384"/>
                    </a:cubicBezTo>
                    <a:cubicBezTo>
                      <a:pt x="594" y="387"/>
                      <a:pt x="594" y="387"/>
                      <a:pt x="594" y="390"/>
                    </a:cubicBezTo>
                    <a:cubicBezTo>
                      <a:pt x="594" y="393"/>
                      <a:pt x="592" y="393"/>
                      <a:pt x="592" y="396"/>
                    </a:cubicBezTo>
                    <a:cubicBezTo>
                      <a:pt x="592" y="399"/>
                      <a:pt x="592" y="399"/>
                      <a:pt x="592" y="401"/>
                    </a:cubicBezTo>
                    <a:cubicBezTo>
                      <a:pt x="592" y="404"/>
                      <a:pt x="590" y="404"/>
                      <a:pt x="590" y="407"/>
                    </a:cubicBezTo>
                    <a:cubicBezTo>
                      <a:pt x="590" y="410"/>
                      <a:pt x="590" y="410"/>
                      <a:pt x="590" y="413"/>
                    </a:cubicBezTo>
                    <a:cubicBezTo>
                      <a:pt x="590" y="416"/>
                      <a:pt x="594" y="416"/>
                      <a:pt x="594" y="419"/>
                    </a:cubicBezTo>
                    <a:cubicBezTo>
                      <a:pt x="594" y="422"/>
                      <a:pt x="594" y="422"/>
                      <a:pt x="594" y="425"/>
                    </a:cubicBezTo>
                    <a:cubicBezTo>
                      <a:pt x="594" y="428"/>
                      <a:pt x="592" y="428"/>
                      <a:pt x="592" y="431"/>
                    </a:cubicBezTo>
                    <a:cubicBezTo>
                      <a:pt x="592" y="434"/>
                      <a:pt x="594" y="434"/>
                      <a:pt x="594" y="437"/>
                    </a:cubicBezTo>
                    <a:cubicBezTo>
                      <a:pt x="594" y="440"/>
                      <a:pt x="594" y="440"/>
                      <a:pt x="594" y="443"/>
                    </a:cubicBezTo>
                    <a:cubicBezTo>
                      <a:pt x="594" y="445"/>
                      <a:pt x="590" y="445"/>
                      <a:pt x="590" y="448"/>
                    </a:cubicBezTo>
                    <a:cubicBezTo>
                      <a:pt x="590" y="451"/>
                      <a:pt x="594" y="451"/>
                      <a:pt x="594" y="454"/>
                    </a:cubicBezTo>
                    <a:cubicBezTo>
                      <a:pt x="594" y="457"/>
                      <a:pt x="592" y="457"/>
                      <a:pt x="592" y="460"/>
                    </a:cubicBezTo>
                    <a:cubicBezTo>
                      <a:pt x="592" y="463"/>
                      <a:pt x="594" y="463"/>
                      <a:pt x="594" y="466"/>
                    </a:cubicBezTo>
                    <a:cubicBezTo>
                      <a:pt x="594" y="469"/>
                      <a:pt x="592" y="469"/>
                      <a:pt x="592" y="472"/>
                    </a:cubicBezTo>
                    <a:cubicBezTo>
                      <a:pt x="592" y="475"/>
                      <a:pt x="594" y="475"/>
                      <a:pt x="594" y="478"/>
                    </a:cubicBezTo>
                    <a:cubicBezTo>
                      <a:pt x="594" y="481"/>
                      <a:pt x="592" y="481"/>
                      <a:pt x="592" y="484"/>
                    </a:cubicBezTo>
                    <a:cubicBezTo>
                      <a:pt x="592" y="487"/>
                      <a:pt x="592" y="487"/>
                      <a:pt x="592" y="489"/>
                    </a:cubicBezTo>
                    <a:cubicBezTo>
                      <a:pt x="592" y="492"/>
                      <a:pt x="592" y="492"/>
                      <a:pt x="592" y="495"/>
                    </a:cubicBezTo>
                    <a:cubicBezTo>
                      <a:pt x="592" y="498"/>
                      <a:pt x="594" y="498"/>
                      <a:pt x="594" y="501"/>
                    </a:cubicBezTo>
                    <a:cubicBezTo>
                      <a:pt x="594" y="504"/>
                      <a:pt x="591" y="504"/>
                      <a:pt x="591" y="507"/>
                    </a:cubicBezTo>
                    <a:cubicBezTo>
                      <a:pt x="591" y="510"/>
                      <a:pt x="593" y="510"/>
                      <a:pt x="593" y="513"/>
                    </a:cubicBezTo>
                    <a:cubicBezTo>
                      <a:pt x="593" y="516"/>
                      <a:pt x="593" y="516"/>
                      <a:pt x="593" y="519"/>
                    </a:cubicBezTo>
                    <a:cubicBezTo>
                      <a:pt x="593" y="522"/>
                      <a:pt x="594" y="522"/>
                      <a:pt x="594" y="525"/>
                    </a:cubicBezTo>
                    <a:cubicBezTo>
                      <a:pt x="594" y="528"/>
                      <a:pt x="591" y="528"/>
                      <a:pt x="591" y="531"/>
                    </a:cubicBezTo>
                    <a:cubicBezTo>
                      <a:pt x="591" y="534"/>
                      <a:pt x="593" y="533"/>
                      <a:pt x="594" y="536"/>
                    </a:cubicBezTo>
                    <a:cubicBezTo>
                      <a:pt x="595" y="540"/>
                      <a:pt x="595" y="541"/>
                      <a:pt x="593" y="543"/>
                    </a:cubicBezTo>
                    <a:close/>
                  </a:path>
                </a:pathLst>
              </a:custGeom>
              <a:solidFill>
                <a:srgbClr val="FEE6E7"/>
              </a:solidFill>
              <a:ln w="1905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68" name="Freeform 45">
                <a:extLst>
                  <a:ext uri="{FF2B5EF4-FFF2-40B4-BE49-F238E27FC236}">
                    <a16:creationId xmlns:a16="http://schemas.microsoft.com/office/drawing/2014/main" id="{659DA8DC-AF85-1DA4-5B8B-9B344B6AC873}"/>
                  </a:ext>
                </a:extLst>
              </p:cNvPr>
              <p:cNvSpPr>
                <a:spLocks/>
              </p:cNvSpPr>
              <p:nvPr/>
            </p:nvSpPr>
            <p:spPr bwMode="gray">
              <a:xfrm>
                <a:off x="-2697163" y="6034088"/>
                <a:ext cx="307975" cy="282575"/>
              </a:xfrm>
              <a:custGeom>
                <a:avLst/>
                <a:gdLst>
                  <a:gd name="T0" fmla="*/ 556 w 593"/>
                  <a:gd name="T1" fmla="*/ 541 h 543"/>
                  <a:gd name="T2" fmla="*/ 515 w 593"/>
                  <a:gd name="T3" fmla="*/ 542 h 543"/>
                  <a:gd name="T4" fmla="*/ 473 w 593"/>
                  <a:gd name="T5" fmla="*/ 540 h 543"/>
                  <a:gd name="T6" fmla="*/ 432 w 593"/>
                  <a:gd name="T7" fmla="*/ 541 h 543"/>
                  <a:gd name="T8" fmla="*/ 391 w 593"/>
                  <a:gd name="T9" fmla="*/ 539 h 543"/>
                  <a:gd name="T10" fmla="*/ 350 w 593"/>
                  <a:gd name="T11" fmla="*/ 542 h 543"/>
                  <a:gd name="T12" fmla="*/ 309 w 593"/>
                  <a:gd name="T13" fmla="*/ 543 h 543"/>
                  <a:gd name="T14" fmla="*/ 267 w 593"/>
                  <a:gd name="T15" fmla="*/ 542 h 543"/>
                  <a:gd name="T16" fmla="*/ 226 w 593"/>
                  <a:gd name="T17" fmla="*/ 540 h 543"/>
                  <a:gd name="T18" fmla="*/ 185 w 593"/>
                  <a:gd name="T19" fmla="*/ 539 h 543"/>
                  <a:gd name="T20" fmla="*/ 144 w 593"/>
                  <a:gd name="T21" fmla="*/ 541 h 543"/>
                  <a:gd name="T22" fmla="*/ 102 w 593"/>
                  <a:gd name="T23" fmla="*/ 541 h 543"/>
                  <a:gd name="T24" fmla="*/ 61 w 593"/>
                  <a:gd name="T25" fmla="*/ 541 h 543"/>
                  <a:gd name="T26" fmla="*/ 20 w 593"/>
                  <a:gd name="T27" fmla="*/ 541 h 543"/>
                  <a:gd name="T28" fmla="*/ 3 w 593"/>
                  <a:gd name="T29" fmla="*/ 518 h 543"/>
                  <a:gd name="T30" fmla="*/ 3 w 593"/>
                  <a:gd name="T31" fmla="*/ 477 h 543"/>
                  <a:gd name="T32" fmla="*/ 2 w 593"/>
                  <a:gd name="T33" fmla="*/ 436 h 543"/>
                  <a:gd name="T34" fmla="*/ 4 w 593"/>
                  <a:gd name="T35" fmla="*/ 395 h 543"/>
                  <a:gd name="T36" fmla="*/ 4 w 593"/>
                  <a:gd name="T37" fmla="*/ 354 h 543"/>
                  <a:gd name="T38" fmla="*/ 3 w 593"/>
                  <a:gd name="T39" fmla="*/ 313 h 543"/>
                  <a:gd name="T40" fmla="*/ 2 w 593"/>
                  <a:gd name="T41" fmla="*/ 272 h 543"/>
                  <a:gd name="T42" fmla="*/ 3 w 593"/>
                  <a:gd name="T43" fmla="*/ 231 h 543"/>
                  <a:gd name="T44" fmla="*/ 2 w 593"/>
                  <a:gd name="T45" fmla="*/ 190 h 543"/>
                  <a:gd name="T46" fmla="*/ 2 w 593"/>
                  <a:gd name="T47" fmla="*/ 149 h 543"/>
                  <a:gd name="T48" fmla="*/ 0 w 593"/>
                  <a:gd name="T49" fmla="*/ 108 h 543"/>
                  <a:gd name="T50" fmla="*/ 3 w 593"/>
                  <a:gd name="T51" fmla="*/ 67 h 543"/>
                  <a:gd name="T52" fmla="*/ 1 w 593"/>
                  <a:gd name="T53" fmla="*/ 26 h 543"/>
                  <a:gd name="T54" fmla="*/ 20 w 593"/>
                  <a:gd name="T55" fmla="*/ 1 h 543"/>
                  <a:gd name="T56" fmla="*/ 61 w 593"/>
                  <a:gd name="T57" fmla="*/ 2 h 543"/>
                  <a:gd name="T58" fmla="*/ 102 w 593"/>
                  <a:gd name="T59" fmla="*/ 3 h 543"/>
                  <a:gd name="T60" fmla="*/ 143 w 593"/>
                  <a:gd name="T61" fmla="*/ 3 h 543"/>
                  <a:gd name="T62" fmla="*/ 184 w 593"/>
                  <a:gd name="T63" fmla="*/ 2 h 543"/>
                  <a:gd name="T64" fmla="*/ 225 w 593"/>
                  <a:gd name="T65" fmla="*/ 2 h 543"/>
                  <a:gd name="T66" fmla="*/ 267 w 593"/>
                  <a:gd name="T67" fmla="*/ 2 h 543"/>
                  <a:gd name="T68" fmla="*/ 308 w 593"/>
                  <a:gd name="T69" fmla="*/ 3 h 543"/>
                  <a:gd name="T70" fmla="*/ 349 w 593"/>
                  <a:gd name="T71" fmla="*/ 2 h 543"/>
                  <a:gd name="T72" fmla="*/ 390 w 593"/>
                  <a:gd name="T73" fmla="*/ 1 h 543"/>
                  <a:gd name="T74" fmla="*/ 432 w 593"/>
                  <a:gd name="T75" fmla="*/ 1 h 543"/>
                  <a:gd name="T76" fmla="*/ 473 w 593"/>
                  <a:gd name="T77" fmla="*/ 3 h 543"/>
                  <a:gd name="T78" fmla="*/ 514 w 593"/>
                  <a:gd name="T79" fmla="*/ 2 h 543"/>
                  <a:gd name="T80" fmla="*/ 555 w 593"/>
                  <a:gd name="T81" fmla="*/ 1 h 543"/>
                  <a:gd name="T82" fmla="*/ 591 w 593"/>
                  <a:gd name="T83" fmla="*/ 8 h 543"/>
                  <a:gd name="T84" fmla="*/ 591 w 593"/>
                  <a:gd name="T85" fmla="*/ 49 h 543"/>
                  <a:gd name="T86" fmla="*/ 591 w 593"/>
                  <a:gd name="T87" fmla="*/ 90 h 543"/>
                  <a:gd name="T88" fmla="*/ 592 w 593"/>
                  <a:gd name="T89" fmla="*/ 131 h 543"/>
                  <a:gd name="T90" fmla="*/ 592 w 593"/>
                  <a:gd name="T91" fmla="*/ 172 h 543"/>
                  <a:gd name="T92" fmla="*/ 589 w 593"/>
                  <a:gd name="T93" fmla="*/ 213 h 543"/>
                  <a:gd name="T94" fmla="*/ 592 w 593"/>
                  <a:gd name="T95" fmla="*/ 254 h 543"/>
                  <a:gd name="T96" fmla="*/ 589 w 593"/>
                  <a:gd name="T97" fmla="*/ 295 h 543"/>
                  <a:gd name="T98" fmla="*/ 590 w 593"/>
                  <a:gd name="T99" fmla="*/ 336 h 543"/>
                  <a:gd name="T100" fmla="*/ 591 w 593"/>
                  <a:gd name="T101" fmla="*/ 377 h 543"/>
                  <a:gd name="T102" fmla="*/ 590 w 593"/>
                  <a:gd name="T103" fmla="*/ 418 h 543"/>
                  <a:gd name="T104" fmla="*/ 593 w 593"/>
                  <a:gd name="T105" fmla="*/ 459 h 543"/>
                  <a:gd name="T106" fmla="*/ 592 w 593"/>
                  <a:gd name="T107" fmla="*/ 500 h 543"/>
                  <a:gd name="T108" fmla="*/ 590 w 593"/>
                  <a:gd name="T109" fmla="*/ 540 h 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93" h="543">
                    <a:moveTo>
                      <a:pt x="590" y="540"/>
                    </a:moveTo>
                    <a:cubicBezTo>
                      <a:pt x="587" y="542"/>
                      <a:pt x="588" y="542"/>
                      <a:pt x="585" y="542"/>
                    </a:cubicBezTo>
                    <a:cubicBezTo>
                      <a:pt x="582" y="542"/>
                      <a:pt x="582" y="543"/>
                      <a:pt x="579" y="543"/>
                    </a:cubicBezTo>
                    <a:cubicBezTo>
                      <a:pt x="576" y="543"/>
                      <a:pt x="576" y="542"/>
                      <a:pt x="573" y="542"/>
                    </a:cubicBezTo>
                    <a:cubicBezTo>
                      <a:pt x="570" y="542"/>
                      <a:pt x="570" y="543"/>
                      <a:pt x="567" y="543"/>
                    </a:cubicBezTo>
                    <a:cubicBezTo>
                      <a:pt x="565" y="543"/>
                      <a:pt x="565" y="541"/>
                      <a:pt x="562" y="541"/>
                    </a:cubicBezTo>
                    <a:cubicBezTo>
                      <a:pt x="559" y="541"/>
                      <a:pt x="559" y="541"/>
                      <a:pt x="556" y="541"/>
                    </a:cubicBezTo>
                    <a:cubicBezTo>
                      <a:pt x="553" y="541"/>
                      <a:pt x="553" y="540"/>
                      <a:pt x="550" y="540"/>
                    </a:cubicBezTo>
                    <a:cubicBezTo>
                      <a:pt x="547" y="540"/>
                      <a:pt x="547" y="542"/>
                      <a:pt x="544" y="542"/>
                    </a:cubicBezTo>
                    <a:cubicBezTo>
                      <a:pt x="541" y="542"/>
                      <a:pt x="541" y="541"/>
                      <a:pt x="538" y="541"/>
                    </a:cubicBezTo>
                    <a:cubicBezTo>
                      <a:pt x="535" y="541"/>
                      <a:pt x="535" y="540"/>
                      <a:pt x="532" y="540"/>
                    </a:cubicBezTo>
                    <a:cubicBezTo>
                      <a:pt x="529" y="540"/>
                      <a:pt x="529" y="543"/>
                      <a:pt x="526" y="543"/>
                    </a:cubicBezTo>
                    <a:cubicBezTo>
                      <a:pt x="523" y="543"/>
                      <a:pt x="523" y="540"/>
                      <a:pt x="520" y="540"/>
                    </a:cubicBezTo>
                    <a:cubicBezTo>
                      <a:pt x="517" y="540"/>
                      <a:pt x="517" y="542"/>
                      <a:pt x="515" y="542"/>
                    </a:cubicBezTo>
                    <a:cubicBezTo>
                      <a:pt x="512" y="542"/>
                      <a:pt x="512" y="540"/>
                      <a:pt x="509" y="540"/>
                    </a:cubicBezTo>
                    <a:cubicBezTo>
                      <a:pt x="506" y="540"/>
                      <a:pt x="506" y="540"/>
                      <a:pt x="503" y="540"/>
                    </a:cubicBezTo>
                    <a:cubicBezTo>
                      <a:pt x="500" y="540"/>
                      <a:pt x="500" y="541"/>
                      <a:pt x="497" y="541"/>
                    </a:cubicBezTo>
                    <a:cubicBezTo>
                      <a:pt x="494" y="541"/>
                      <a:pt x="494" y="541"/>
                      <a:pt x="491" y="541"/>
                    </a:cubicBezTo>
                    <a:cubicBezTo>
                      <a:pt x="488" y="541"/>
                      <a:pt x="488" y="542"/>
                      <a:pt x="485" y="542"/>
                    </a:cubicBezTo>
                    <a:cubicBezTo>
                      <a:pt x="482" y="542"/>
                      <a:pt x="482" y="543"/>
                      <a:pt x="479" y="543"/>
                    </a:cubicBezTo>
                    <a:cubicBezTo>
                      <a:pt x="476" y="543"/>
                      <a:pt x="476" y="540"/>
                      <a:pt x="473" y="540"/>
                    </a:cubicBezTo>
                    <a:cubicBezTo>
                      <a:pt x="470" y="540"/>
                      <a:pt x="470" y="543"/>
                      <a:pt x="468" y="543"/>
                    </a:cubicBezTo>
                    <a:cubicBezTo>
                      <a:pt x="465" y="543"/>
                      <a:pt x="465" y="542"/>
                      <a:pt x="462" y="542"/>
                    </a:cubicBezTo>
                    <a:cubicBezTo>
                      <a:pt x="459" y="542"/>
                      <a:pt x="459" y="542"/>
                      <a:pt x="456" y="542"/>
                    </a:cubicBezTo>
                    <a:cubicBezTo>
                      <a:pt x="453" y="542"/>
                      <a:pt x="453" y="542"/>
                      <a:pt x="450" y="542"/>
                    </a:cubicBezTo>
                    <a:cubicBezTo>
                      <a:pt x="447" y="542"/>
                      <a:pt x="447" y="541"/>
                      <a:pt x="444" y="541"/>
                    </a:cubicBezTo>
                    <a:cubicBezTo>
                      <a:pt x="441" y="541"/>
                      <a:pt x="441" y="543"/>
                      <a:pt x="438" y="543"/>
                    </a:cubicBezTo>
                    <a:cubicBezTo>
                      <a:pt x="435" y="543"/>
                      <a:pt x="435" y="541"/>
                      <a:pt x="432" y="541"/>
                    </a:cubicBezTo>
                    <a:cubicBezTo>
                      <a:pt x="429" y="541"/>
                      <a:pt x="429" y="539"/>
                      <a:pt x="426" y="539"/>
                    </a:cubicBezTo>
                    <a:cubicBezTo>
                      <a:pt x="423" y="539"/>
                      <a:pt x="423" y="543"/>
                      <a:pt x="420" y="543"/>
                    </a:cubicBezTo>
                    <a:cubicBezTo>
                      <a:pt x="418" y="543"/>
                      <a:pt x="418" y="540"/>
                      <a:pt x="415" y="540"/>
                    </a:cubicBezTo>
                    <a:cubicBezTo>
                      <a:pt x="412" y="540"/>
                      <a:pt x="412" y="541"/>
                      <a:pt x="409" y="541"/>
                    </a:cubicBezTo>
                    <a:cubicBezTo>
                      <a:pt x="406" y="541"/>
                      <a:pt x="406" y="539"/>
                      <a:pt x="403" y="539"/>
                    </a:cubicBezTo>
                    <a:cubicBezTo>
                      <a:pt x="400" y="539"/>
                      <a:pt x="400" y="541"/>
                      <a:pt x="397" y="541"/>
                    </a:cubicBezTo>
                    <a:cubicBezTo>
                      <a:pt x="394" y="541"/>
                      <a:pt x="394" y="539"/>
                      <a:pt x="391" y="539"/>
                    </a:cubicBezTo>
                    <a:cubicBezTo>
                      <a:pt x="388" y="539"/>
                      <a:pt x="388" y="541"/>
                      <a:pt x="385" y="541"/>
                    </a:cubicBezTo>
                    <a:cubicBezTo>
                      <a:pt x="382" y="541"/>
                      <a:pt x="382" y="540"/>
                      <a:pt x="379" y="540"/>
                    </a:cubicBezTo>
                    <a:cubicBezTo>
                      <a:pt x="376" y="540"/>
                      <a:pt x="376" y="540"/>
                      <a:pt x="373" y="540"/>
                    </a:cubicBezTo>
                    <a:cubicBezTo>
                      <a:pt x="370" y="540"/>
                      <a:pt x="370" y="539"/>
                      <a:pt x="367" y="539"/>
                    </a:cubicBezTo>
                    <a:cubicBezTo>
                      <a:pt x="365" y="539"/>
                      <a:pt x="365" y="539"/>
                      <a:pt x="362" y="539"/>
                    </a:cubicBezTo>
                    <a:cubicBezTo>
                      <a:pt x="359" y="539"/>
                      <a:pt x="359" y="542"/>
                      <a:pt x="356" y="542"/>
                    </a:cubicBezTo>
                    <a:cubicBezTo>
                      <a:pt x="353" y="542"/>
                      <a:pt x="353" y="542"/>
                      <a:pt x="350" y="542"/>
                    </a:cubicBezTo>
                    <a:cubicBezTo>
                      <a:pt x="347" y="542"/>
                      <a:pt x="347" y="541"/>
                      <a:pt x="344" y="541"/>
                    </a:cubicBezTo>
                    <a:cubicBezTo>
                      <a:pt x="341" y="541"/>
                      <a:pt x="341" y="542"/>
                      <a:pt x="338" y="542"/>
                    </a:cubicBezTo>
                    <a:cubicBezTo>
                      <a:pt x="335" y="542"/>
                      <a:pt x="335" y="543"/>
                      <a:pt x="332" y="543"/>
                    </a:cubicBezTo>
                    <a:cubicBezTo>
                      <a:pt x="329" y="543"/>
                      <a:pt x="329" y="542"/>
                      <a:pt x="326" y="542"/>
                    </a:cubicBezTo>
                    <a:cubicBezTo>
                      <a:pt x="323" y="542"/>
                      <a:pt x="323" y="543"/>
                      <a:pt x="320" y="543"/>
                    </a:cubicBezTo>
                    <a:cubicBezTo>
                      <a:pt x="317" y="543"/>
                      <a:pt x="317" y="539"/>
                      <a:pt x="314" y="539"/>
                    </a:cubicBezTo>
                    <a:cubicBezTo>
                      <a:pt x="312" y="539"/>
                      <a:pt x="312" y="543"/>
                      <a:pt x="309" y="543"/>
                    </a:cubicBezTo>
                    <a:cubicBezTo>
                      <a:pt x="306" y="543"/>
                      <a:pt x="306" y="543"/>
                      <a:pt x="303" y="543"/>
                    </a:cubicBezTo>
                    <a:cubicBezTo>
                      <a:pt x="300" y="543"/>
                      <a:pt x="300" y="540"/>
                      <a:pt x="297" y="540"/>
                    </a:cubicBezTo>
                    <a:cubicBezTo>
                      <a:pt x="294" y="540"/>
                      <a:pt x="294" y="539"/>
                      <a:pt x="291" y="539"/>
                    </a:cubicBezTo>
                    <a:cubicBezTo>
                      <a:pt x="288" y="539"/>
                      <a:pt x="288" y="541"/>
                      <a:pt x="285" y="541"/>
                    </a:cubicBezTo>
                    <a:cubicBezTo>
                      <a:pt x="282" y="541"/>
                      <a:pt x="282" y="543"/>
                      <a:pt x="279" y="543"/>
                    </a:cubicBezTo>
                    <a:cubicBezTo>
                      <a:pt x="276" y="543"/>
                      <a:pt x="276" y="543"/>
                      <a:pt x="273" y="543"/>
                    </a:cubicBezTo>
                    <a:cubicBezTo>
                      <a:pt x="270" y="543"/>
                      <a:pt x="270" y="542"/>
                      <a:pt x="267" y="542"/>
                    </a:cubicBezTo>
                    <a:cubicBezTo>
                      <a:pt x="264" y="542"/>
                      <a:pt x="264" y="540"/>
                      <a:pt x="261" y="540"/>
                    </a:cubicBezTo>
                    <a:cubicBezTo>
                      <a:pt x="259" y="540"/>
                      <a:pt x="259" y="543"/>
                      <a:pt x="256" y="543"/>
                    </a:cubicBezTo>
                    <a:cubicBezTo>
                      <a:pt x="253" y="543"/>
                      <a:pt x="253" y="539"/>
                      <a:pt x="250" y="539"/>
                    </a:cubicBezTo>
                    <a:cubicBezTo>
                      <a:pt x="247" y="539"/>
                      <a:pt x="247" y="541"/>
                      <a:pt x="244" y="541"/>
                    </a:cubicBezTo>
                    <a:cubicBezTo>
                      <a:pt x="241" y="541"/>
                      <a:pt x="241" y="542"/>
                      <a:pt x="238" y="542"/>
                    </a:cubicBezTo>
                    <a:cubicBezTo>
                      <a:pt x="235" y="542"/>
                      <a:pt x="235" y="543"/>
                      <a:pt x="232" y="543"/>
                    </a:cubicBezTo>
                    <a:cubicBezTo>
                      <a:pt x="229" y="543"/>
                      <a:pt x="229" y="540"/>
                      <a:pt x="226" y="540"/>
                    </a:cubicBezTo>
                    <a:cubicBezTo>
                      <a:pt x="223" y="540"/>
                      <a:pt x="223" y="543"/>
                      <a:pt x="220" y="543"/>
                    </a:cubicBezTo>
                    <a:cubicBezTo>
                      <a:pt x="217" y="543"/>
                      <a:pt x="217" y="542"/>
                      <a:pt x="214" y="542"/>
                    </a:cubicBezTo>
                    <a:cubicBezTo>
                      <a:pt x="211" y="542"/>
                      <a:pt x="211" y="540"/>
                      <a:pt x="208" y="540"/>
                    </a:cubicBezTo>
                    <a:cubicBezTo>
                      <a:pt x="205" y="540"/>
                      <a:pt x="205" y="542"/>
                      <a:pt x="203" y="542"/>
                    </a:cubicBezTo>
                    <a:cubicBezTo>
                      <a:pt x="200" y="542"/>
                      <a:pt x="200" y="539"/>
                      <a:pt x="197" y="539"/>
                    </a:cubicBezTo>
                    <a:cubicBezTo>
                      <a:pt x="194" y="539"/>
                      <a:pt x="194" y="540"/>
                      <a:pt x="191" y="540"/>
                    </a:cubicBezTo>
                    <a:cubicBezTo>
                      <a:pt x="188" y="540"/>
                      <a:pt x="188" y="539"/>
                      <a:pt x="185" y="539"/>
                    </a:cubicBezTo>
                    <a:cubicBezTo>
                      <a:pt x="182" y="539"/>
                      <a:pt x="182" y="543"/>
                      <a:pt x="179" y="543"/>
                    </a:cubicBezTo>
                    <a:cubicBezTo>
                      <a:pt x="176" y="543"/>
                      <a:pt x="176" y="541"/>
                      <a:pt x="173" y="541"/>
                    </a:cubicBezTo>
                    <a:cubicBezTo>
                      <a:pt x="170" y="541"/>
                      <a:pt x="170" y="540"/>
                      <a:pt x="167" y="540"/>
                    </a:cubicBezTo>
                    <a:cubicBezTo>
                      <a:pt x="164" y="540"/>
                      <a:pt x="164" y="542"/>
                      <a:pt x="161" y="542"/>
                    </a:cubicBezTo>
                    <a:cubicBezTo>
                      <a:pt x="158" y="542"/>
                      <a:pt x="158" y="539"/>
                      <a:pt x="155" y="539"/>
                    </a:cubicBezTo>
                    <a:cubicBezTo>
                      <a:pt x="153" y="539"/>
                      <a:pt x="153" y="542"/>
                      <a:pt x="150" y="542"/>
                    </a:cubicBezTo>
                    <a:cubicBezTo>
                      <a:pt x="147" y="542"/>
                      <a:pt x="147" y="541"/>
                      <a:pt x="144" y="541"/>
                    </a:cubicBezTo>
                    <a:cubicBezTo>
                      <a:pt x="141" y="541"/>
                      <a:pt x="141" y="541"/>
                      <a:pt x="138" y="541"/>
                    </a:cubicBezTo>
                    <a:cubicBezTo>
                      <a:pt x="135" y="541"/>
                      <a:pt x="135" y="542"/>
                      <a:pt x="132" y="542"/>
                    </a:cubicBezTo>
                    <a:cubicBezTo>
                      <a:pt x="129" y="542"/>
                      <a:pt x="129" y="541"/>
                      <a:pt x="126" y="541"/>
                    </a:cubicBezTo>
                    <a:cubicBezTo>
                      <a:pt x="123" y="541"/>
                      <a:pt x="123" y="540"/>
                      <a:pt x="120" y="540"/>
                    </a:cubicBezTo>
                    <a:cubicBezTo>
                      <a:pt x="117" y="540"/>
                      <a:pt x="117" y="543"/>
                      <a:pt x="114" y="543"/>
                    </a:cubicBezTo>
                    <a:cubicBezTo>
                      <a:pt x="111" y="543"/>
                      <a:pt x="111" y="539"/>
                      <a:pt x="108" y="539"/>
                    </a:cubicBezTo>
                    <a:cubicBezTo>
                      <a:pt x="105" y="539"/>
                      <a:pt x="105" y="541"/>
                      <a:pt x="102" y="541"/>
                    </a:cubicBezTo>
                    <a:cubicBezTo>
                      <a:pt x="99" y="541"/>
                      <a:pt x="99" y="541"/>
                      <a:pt x="96" y="541"/>
                    </a:cubicBezTo>
                    <a:cubicBezTo>
                      <a:pt x="94" y="541"/>
                      <a:pt x="94" y="541"/>
                      <a:pt x="91" y="541"/>
                    </a:cubicBezTo>
                    <a:cubicBezTo>
                      <a:pt x="88" y="541"/>
                      <a:pt x="88" y="542"/>
                      <a:pt x="85" y="542"/>
                    </a:cubicBezTo>
                    <a:cubicBezTo>
                      <a:pt x="82" y="542"/>
                      <a:pt x="82" y="539"/>
                      <a:pt x="79" y="539"/>
                    </a:cubicBezTo>
                    <a:cubicBezTo>
                      <a:pt x="76" y="539"/>
                      <a:pt x="76" y="540"/>
                      <a:pt x="73" y="540"/>
                    </a:cubicBezTo>
                    <a:cubicBezTo>
                      <a:pt x="70" y="540"/>
                      <a:pt x="70" y="541"/>
                      <a:pt x="67" y="541"/>
                    </a:cubicBezTo>
                    <a:cubicBezTo>
                      <a:pt x="64" y="541"/>
                      <a:pt x="64" y="541"/>
                      <a:pt x="61" y="541"/>
                    </a:cubicBezTo>
                    <a:cubicBezTo>
                      <a:pt x="58" y="541"/>
                      <a:pt x="58" y="543"/>
                      <a:pt x="55" y="543"/>
                    </a:cubicBezTo>
                    <a:cubicBezTo>
                      <a:pt x="52" y="543"/>
                      <a:pt x="52" y="540"/>
                      <a:pt x="49" y="540"/>
                    </a:cubicBezTo>
                    <a:cubicBezTo>
                      <a:pt x="46" y="540"/>
                      <a:pt x="46" y="541"/>
                      <a:pt x="43" y="541"/>
                    </a:cubicBezTo>
                    <a:cubicBezTo>
                      <a:pt x="40" y="541"/>
                      <a:pt x="40" y="541"/>
                      <a:pt x="37" y="541"/>
                    </a:cubicBezTo>
                    <a:cubicBezTo>
                      <a:pt x="34" y="541"/>
                      <a:pt x="34" y="540"/>
                      <a:pt x="32" y="540"/>
                    </a:cubicBezTo>
                    <a:cubicBezTo>
                      <a:pt x="29" y="540"/>
                      <a:pt x="29" y="540"/>
                      <a:pt x="26" y="540"/>
                    </a:cubicBezTo>
                    <a:cubicBezTo>
                      <a:pt x="23" y="540"/>
                      <a:pt x="23" y="541"/>
                      <a:pt x="20" y="541"/>
                    </a:cubicBezTo>
                    <a:cubicBezTo>
                      <a:pt x="17" y="541"/>
                      <a:pt x="17" y="542"/>
                      <a:pt x="14" y="542"/>
                    </a:cubicBezTo>
                    <a:cubicBezTo>
                      <a:pt x="11" y="542"/>
                      <a:pt x="11" y="539"/>
                      <a:pt x="8" y="539"/>
                    </a:cubicBezTo>
                    <a:cubicBezTo>
                      <a:pt x="5" y="539"/>
                      <a:pt x="5" y="542"/>
                      <a:pt x="3" y="540"/>
                    </a:cubicBezTo>
                    <a:cubicBezTo>
                      <a:pt x="1" y="538"/>
                      <a:pt x="3" y="538"/>
                      <a:pt x="3" y="535"/>
                    </a:cubicBezTo>
                    <a:cubicBezTo>
                      <a:pt x="3" y="532"/>
                      <a:pt x="1" y="532"/>
                      <a:pt x="1" y="529"/>
                    </a:cubicBezTo>
                    <a:cubicBezTo>
                      <a:pt x="1" y="526"/>
                      <a:pt x="4" y="526"/>
                      <a:pt x="4" y="524"/>
                    </a:cubicBezTo>
                    <a:cubicBezTo>
                      <a:pt x="4" y="521"/>
                      <a:pt x="3" y="521"/>
                      <a:pt x="3" y="518"/>
                    </a:cubicBezTo>
                    <a:cubicBezTo>
                      <a:pt x="3" y="515"/>
                      <a:pt x="0" y="515"/>
                      <a:pt x="0" y="512"/>
                    </a:cubicBezTo>
                    <a:cubicBezTo>
                      <a:pt x="0" y="509"/>
                      <a:pt x="0" y="509"/>
                      <a:pt x="0" y="506"/>
                    </a:cubicBezTo>
                    <a:cubicBezTo>
                      <a:pt x="0" y="503"/>
                      <a:pt x="3" y="503"/>
                      <a:pt x="3" y="500"/>
                    </a:cubicBezTo>
                    <a:cubicBezTo>
                      <a:pt x="3" y="497"/>
                      <a:pt x="4" y="497"/>
                      <a:pt x="4" y="494"/>
                    </a:cubicBezTo>
                    <a:cubicBezTo>
                      <a:pt x="4" y="491"/>
                      <a:pt x="1" y="491"/>
                      <a:pt x="1" y="488"/>
                    </a:cubicBezTo>
                    <a:cubicBezTo>
                      <a:pt x="1" y="486"/>
                      <a:pt x="2" y="486"/>
                      <a:pt x="2" y="483"/>
                    </a:cubicBezTo>
                    <a:cubicBezTo>
                      <a:pt x="2" y="480"/>
                      <a:pt x="3" y="480"/>
                      <a:pt x="3" y="477"/>
                    </a:cubicBezTo>
                    <a:cubicBezTo>
                      <a:pt x="3" y="474"/>
                      <a:pt x="3" y="474"/>
                      <a:pt x="3" y="471"/>
                    </a:cubicBezTo>
                    <a:cubicBezTo>
                      <a:pt x="3" y="468"/>
                      <a:pt x="2" y="468"/>
                      <a:pt x="2" y="465"/>
                    </a:cubicBezTo>
                    <a:cubicBezTo>
                      <a:pt x="2" y="462"/>
                      <a:pt x="4" y="462"/>
                      <a:pt x="4" y="459"/>
                    </a:cubicBezTo>
                    <a:cubicBezTo>
                      <a:pt x="4" y="456"/>
                      <a:pt x="1" y="456"/>
                      <a:pt x="1" y="453"/>
                    </a:cubicBezTo>
                    <a:cubicBezTo>
                      <a:pt x="1" y="450"/>
                      <a:pt x="2" y="450"/>
                      <a:pt x="2" y="448"/>
                    </a:cubicBezTo>
                    <a:cubicBezTo>
                      <a:pt x="2" y="445"/>
                      <a:pt x="0" y="445"/>
                      <a:pt x="0" y="442"/>
                    </a:cubicBezTo>
                    <a:cubicBezTo>
                      <a:pt x="0" y="439"/>
                      <a:pt x="2" y="439"/>
                      <a:pt x="2" y="436"/>
                    </a:cubicBezTo>
                    <a:cubicBezTo>
                      <a:pt x="2" y="433"/>
                      <a:pt x="1" y="433"/>
                      <a:pt x="1" y="430"/>
                    </a:cubicBezTo>
                    <a:cubicBezTo>
                      <a:pt x="1" y="427"/>
                      <a:pt x="2" y="427"/>
                      <a:pt x="2" y="424"/>
                    </a:cubicBezTo>
                    <a:cubicBezTo>
                      <a:pt x="2" y="421"/>
                      <a:pt x="0" y="421"/>
                      <a:pt x="0" y="418"/>
                    </a:cubicBezTo>
                    <a:cubicBezTo>
                      <a:pt x="0" y="415"/>
                      <a:pt x="4" y="415"/>
                      <a:pt x="4" y="412"/>
                    </a:cubicBezTo>
                    <a:cubicBezTo>
                      <a:pt x="4" y="410"/>
                      <a:pt x="2" y="410"/>
                      <a:pt x="2" y="407"/>
                    </a:cubicBezTo>
                    <a:cubicBezTo>
                      <a:pt x="2" y="404"/>
                      <a:pt x="3" y="404"/>
                      <a:pt x="3" y="401"/>
                    </a:cubicBezTo>
                    <a:cubicBezTo>
                      <a:pt x="3" y="398"/>
                      <a:pt x="4" y="398"/>
                      <a:pt x="4" y="395"/>
                    </a:cubicBezTo>
                    <a:cubicBezTo>
                      <a:pt x="4" y="392"/>
                      <a:pt x="4" y="392"/>
                      <a:pt x="4" y="389"/>
                    </a:cubicBezTo>
                    <a:cubicBezTo>
                      <a:pt x="4" y="386"/>
                      <a:pt x="1" y="386"/>
                      <a:pt x="1" y="383"/>
                    </a:cubicBezTo>
                    <a:cubicBezTo>
                      <a:pt x="1" y="380"/>
                      <a:pt x="0" y="380"/>
                      <a:pt x="0" y="377"/>
                    </a:cubicBezTo>
                    <a:cubicBezTo>
                      <a:pt x="0" y="374"/>
                      <a:pt x="0" y="374"/>
                      <a:pt x="0" y="371"/>
                    </a:cubicBezTo>
                    <a:cubicBezTo>
                      <a:pt x="0" y="369"/>
                      <a:pt x="3" y="369"/>
                      <a:pt x="3" y="366"/>
                    </a:cubicBezTo>
                    <a:cubicBezTo>
                      <a:pt x="3" y="363"/>
                      <a:pt x="1" y="363"/>
                      <a:pt x="1" y="360"/>
                    </a:cubicBezTo>
                    <a:cubicBezTo>
                      <a:pt x="1" y="357"/>
                      <a:pt x="4" y="357"/>
                      <a:pt x="4" y="354"/>
                    </a:cubicBezTo>
                    <a:cubicBezTo>
                      <a:pt x="4" y="351"/>
                      <a:pt x="3" y="351"/>
                      <a:pt x="3" y="348"/>
                    </a:cubicBezTo>
                    <a:cubicBezTo>
                      <a:pt x="3" y="345"/>
                      <a:pt x="0" y="345"/>
                      <a:pt x="0" y="342"/>
                    </a:cubicBezTo>
                    <a:cubicBezTo>
                      <a:pt x="0" y="339"/>
                      <a:pt x="3" y="339"/>
                      <a:pt x="3" y="336"/>
                    </a:cubicBezTo>
                    <a:cubicBezTo>
                      <a:pt x="3" y="333"/>
                      <a:pt x="4" y="333"/>
                      <a:pt x="4" y="331"/>
                    </a:cubicBezTo>
                    <a:cubicBezTo>
                      <a:pt x="4" y="328"/>
                      <a:pt x="4" y="328"/>
                      <a:pt x="4" y="325"/>
                    </a:cubicBezTo>
                    <a:cubicBezTo>
                      <a:pt x="4" y="322"/>
                      <a:pt x="0" y="322"/>
                      <a:pt x="0" y="319"/>
                    </a:cubicBezTo>
                    <a:cubicBezTo>
                      <a:pt x="0" y="316"/>
                      <a:pt x="3" y="316"/>
                      <a:pt x="3" y="313"/>
                    </a:cubicBezTo>
                    <a:cubicBezTo>
                      <a:pt x="3" y="310"/>
                      <a:pt x="1" y="310"/>
                      <a:pt x="1" y="307"/>
                    </a:cubicBezTo>
                    <a:cubicBezTo>
                      <a:pt x="1" y="304"/>
                      <a:pt x="2" y="304"/>
                      <a:pt x="2" y="301"/>
                    </a:cubicBezTo>
                    <a:cubicBezTo>
                      <a:pt x="2" y="298"/>
                      <a:pt x="3" y="298"/>
                      <a:pt x="3" y="295"/>
                    </a:cubicBezTo>
                    <a:cubicBezTo>
                      <a:pt x="3" y="292"/>
                      <a:pt x="2" y="292"/>
                      <a:pt x="2" y="290"/>
                    </a:cubicBezTo>
                    <a:cubicBezTo>
                      <a:pt x="2" y="287"/>
                      <a:pt x="3" y="287"/>
                      <a:pt x="3" y="284"/>
                    </a:cubicBezTo>
                    <a:cubicBezTo>
                      <a:pt x="3" y="281"/>
                      <a:pt x="0" y="281"/>
                      <a:pt x="0" y="278"/>
                    </a:cubicBezTo>
                    <a:cubicBezTo>
                      <a:pt x="0" y="275"/>
                      <a:pt x="2" y="275"/>
                      <a:pt x="2" y="272"/>
                    </a:cubicBezTo>
                    <a:cubicBezTo>
                      <a:pt x="2" y="269"/>
                      <a:pt x="2" y="269"/>
                      <a:pt x="2" y="266"/>
                    </a:cubicBezTo>
                    <a:cubicBezTo>
                      <a:pt x="2" y="263"/>
                      <a:pt x="3" y="263"/>
                      <a:pt x="3" y="260"/>
                    </a:cubicBezTo>
                    <a:cubicBezTo>
                      <a:pt x="3" y="257"/>
                      <a:pt x="2" y="257"/>
                      <a:pt x="2" y="254"/>
                    </a:cubicBezTo>
                    <a:cubicBezTo>
                      <a:pt x="2" y="251"/>
                      <a:pt x="4" y="251"/>
                      <a:pt x="4" y="249"/>
                    </a:cubicBezTo>
                    <a:cubicBezTo>
                      <a:pt x="4" y="246"/>
                      <a:pt x="1" y="246"/>
                      <a:pt x="1" y="243"/>
                    </a:cubicBezTo>
                    <a:cubicBezTo>
                      <a:pt x="1" y="240"/>
                      <a:pt x="2" y="240"/>
                      <a:pt x="2" y="237"/>
                    </a:cubicBezTo>
                    <a:cubicBezTo>
                      <a:pt x="2" y="234"/>
                      <a:pt x="3" y="234"/>
                      <a:pt x="3" y="231"/>
                    </a:cubicBezTo>
                    <a:cubicBezTo>
                      <a:pt x="3" y="228"/>
                      <a:pt x="4" y="228"/>
                      <a:pt x="4" y="225"/>
                    </a:cubicBezTo>
                    <a:cubicBezTo>
                      <a:pt x="4" y="222"/>
                      <a:pt x="4" y="222"/>
                      <a:pt x="4" y="219"/>
                    </a:cubicBezTo>
                    <a:cubicBezTo>
                      <a:pt x="4" y="216"/>
                      <a:pt x="1" y="216"/>
                      <a:pt x="1" y="213"/>
                    </a:cubicBezTo>
                    <a:cubicBezTo>
                      <a:pt x="1" y="210"/>
                      <a:pt x="2" y="210"/>
                      <a:pt x="2" y="208"/>
                    </a:cubicBezTo>
                    <a:cubicBezTo>
                      <a:pt x="2" y="205"/>
                      <a:pt x="0" y="205"/>
                      <a:pt x="0" y="202"/>
                    </a:cubicBezTo>
                    <a:cubicBezTo>
                      <a:pt x="0" y="199"/>
                      <a:pt x="2" y="199"/>
                      <a:pt x="2" y="196"/>
                    </a:cubicBezTo>
                    <a:cubicBezTo>
                      <a:pt x="2" y="193"/>
                      <a:pt x="2" y="193"/>
                      <a:pt x="2" y="190"/>
                    </a:cubicBezTo>
                    <a:cubicBezTo>
                      <a:pt x="2" y="187"/>
                      <a:pt x="0" y="187"/>
                      <a:pt x="0" y="184"/>
                    </a:cubicBezTo>
                    <a:cubicBezTo>
                      <a:pt x="0" y="181"/>
                      <a:pt x="3" y="181"/>
                      <a:pt x="3" y="178"/>
                    </a:cubicBezTo>
                    <a:cubicBezTo>
                      <a:pt x="3" y="175"/>
                      <a:pt x="3" y="175"/>
                      <a:pt x="3" y="172"/>
                    </a:cubicBezTo>
                    <a:cubicBezTo>
                      <a:pt x="3" y="169"/>
                      <a:pt x="0" y="169"/>
                      <a:pt x="0" y="167"/>
                    </a:cubicBezTo>
                    <a:cubicBezTo>
                      <a:pt x="0" y="164"/>
                      <a:pt x="0" y="164"/>
                      <a:pt x="0" y="161"/>
                    </a:cubicBezTo>
                    <a:cubicBezTo>
                      <a:pt x="0" y="158"/>
                      <a:pt x="2" y="158"/>
                      <a:pt x="2" y="155"/>
                    </a:cubicBezTo>
                    <a:cubicBezTo>
                      <a:pt x="2" y="152"/>
                      <a:pt x="2" y="152"/>
                      <a:pt x="2" y="149"/>
                    </a:cubicBezTo>
                    <a:cubicBezTo>
                      <a:pt x="2" y="146"/>
                      <a:pt x="2" y="146"/>
                      <a:pt x="2" y="143"/>
                    </a:cubicBezTo>
                    <a:cubicBezTo>
                      <a:pt x="2" y="140"/>
                      <a:pt x="3" y="140"/>
                      <a:pt x="3" y="137"/>
                    </a:cubicBezTo>
                    <a:cubicBezTo>
                      <a:pt x="3" y="134"/>
                      <a:pt x="4" y="134"/>
                      <a:pt x="4" y="131"/>
                    </a:cubicBezTo>
                    <a:cubicBezTo>
                      <a:pt x="4" y="128"/>
                      <a:pt x="1" y="128"/>
                      <a:pt x="1" y="126"/>
                    </a:cubicBezTo>
                    <a:cubicBezTo>
                      <a:pt x="1" y="123"/>
                      <a:pt x="4" y="123"/>
                      <a:pt x="4" y="120"/>
                    </a:cubicBezTo>
                    <a:cubicBezTo>
                      <a:pt x="4" y="117"/>
                      <a:pt x="0" y="117"/>
                      <a:pt x="0" y="114"/>
                    </a:cubicBezTo>
                    <a:cubicBezTo>
                      <a:pt x="0" y="111"/>
                      <a:pt x="0" y="111"/>
                      <a:pt x="0" y="108"/>
                    </a:cubicBezTo>
                    <a:cubicBezTo>
                      <a:pt x="0" y="105"/>
                      <a:pt x="3" y="105"/>
                      <a:pt x="3" y="102"/>
                    </a:cubicBezTo>
                    <a:cubicBezTo>
                      <a:pt x="3" y="99"/>
                      <a:pt x="0" y="99"/>
                      <a:pt x="0" y="96"/>
                    </a:cubicBezTo>
                    <a:cubicBezTo>
                      <a:pt x="0" y="93"/>
                      <a:pt x="3" y="93"/>
                      <a:pt x="3" y="90"/>
                    </a:cubicBezTo>
                    <a:cubicBezTo>
                      <a:pt x="3" y="87"/>
                      <a:pt x="2" y="87"/>
                      <a:pt x="2" y="84"/>
                    </a:cubicBezTo>
                    <a:cubicBezTo>
                      <a:pt x="2" y="82"/>
                      <a:pt x="4" y="82"/>
                      <a:pt x="4" y="79"/>
                    </a:cubicBezTo>
                    <a:cubicBezTo>
                      <a:pt x="4" y="76"/>
                      <a:pt x="1" y="76"/>
                      <a:pt x="1" y="73"/>
                    </a:cubicBezTo>
                    <a:cubicBezTo>
                      <a:pt x="1" y="70"/>
                      <a:pt x="3" y="70"/>
                      <a:pt x="3" y="67"/>
                    </a:cubicBezTo>
                    <a:cubicBezTo>
                      <a:pt x="3" y="64"/>
                      <a:pt x="4" y="64"/>
                      <a:pt x="4" y="61"/>
                    </a:cubicBezTo>
                    <a:cubicBezTo>
                      <a:pt x="4" y="58"/>
                      <a:pt x="3" y="58"/>
                      <a:pt x="3" y="55"/>
                    </a:cubicBezTo>
                    <a:cubicBezTo>
                      <a:pt x="3" y="52"/>
                      <a:pt x="4" y="52"/>
                      <a:pt x="4" y="49"/>
                    </a:cubicBezTo>
                    <a:cubicBezTo>
                      <a:pt x="4" y="46"/>
                      <a:pt x="1" y="46"/>
                      <a:pt x="1" y="43"/>
                    </a:cubicBezTo>
                    <a:cubicBezTo>
                      <a:pt x="1" y="40"/>
                      <a:pt x="1" y="40"/>
                      <a:pt x="1" y="38"/>
                    </a:cubicBezTo>
                    <a:cubicBezTo>
                      <a:pt x="1" y="35"/>
                      <a:pt x="4" y="35"/>
                      <a:pt x="4" y="32"/>
                    </a:cubicBezTo>
                    <a:cubicBezTo>
                      <a:pt x="4" y="29"/>
                      <a:pt x="1" y="29"/>
                      <a:pt x="1" y="26"/>
                    </a:cubicBezTo>
                    <a:cubicBezTo>
                      <a:pt x="1" y="23"/>
                      <a:pt x="1" y="23"/>
                      <a:pt x="1" y="20"/>
                    </a:cubicBezTo>
                    <a:cubicBezTo>
                      <a:pt x="1" y="17"/>
                      <a:pt x="0" y="17"/>
                      <a:pt x="0" y="14"/>
                    </a:cubicBezTo>
                    <a:cubicBezTo>
                      <a:pt x="0" y="11"/>
                      <a:pt x="3" y="11"/>
                      <a:pt x="3" y="8"/>
                    </a:cubicBezTo>
                    <a:cubicBezTo>
                      <a:pt x="3" y="5"/>
                      <a:pt x="0" y="4"/>
                      <a:pt x="2" y="2"/>
                    </a:cubicBezTo>
                    <a:cubicBezTo>
                      <a:pt x="4" y="0"/>
                      <a:pt x="5" y="3"/>
                      <a:pt x="8" y="3"/>
                    </a:cubicBezTo>
                    <a:cubicBezTo>
                      <a:pt x="11" y="3"/>
                      <a:pt x="11" y="4"/>
                      <a:pt x="14" y="4"/>
                    </a:cubicBezTo>
                    <a:cubicBezTo>
                      <a:pt x="17" y="4"/>
                      <a:pt x="17" y="1"/>
                      <a:pt x="20" y="1"/>
                    </a:cubicBezTo>
                    <a:cubicBezTo>
                      <a:pt x="22" y="1"/>
                      <a:pt x="22" y="0"/>
                      <a:pt x="25" y="0"/>
                    </a:cubicBezTo>
                    <a:cubicBezTo>
                      <a:pt x="28" y="0"/>
                      <a:pt x="28" y="3"/>
                      <a:pt x="31" y="3"/>
                    </a:cubicBezTo>
                    <a:cubicBezTo>
                      <a:pt x="34" y="3"/>
                      <a:pt x="34" y="2"/>
                      <a:pt x="37" y="2"/>
                    </a:cubicBezTo>
                    <a:cubicBezTo>
                      <a:pt x="40" y="2"/>
                      <a:pt x="40" y="1"/>
                      <a:pt x="43" y="1"/>
                    </a:cubicBezTo>
                    <a:cubicBezTo>
                      <a:pt x="46" y="1"/>
                      <a:pt x="46" y="3"/>
                      <a:pt x="49" y="3"/>
                    </a:cubicBezTo>
                    <a:cubicBezTo>
                      <a:pt x="52" y="3"/>
                      <a:pt x="52" y="3"/>
                      <a:pt x="55" y="3"/>
                    </a:cubicBezTo>
                    <a:cubicBezTo>
                      <a:pt x="58" y="3"/>
                      <a:pt x="58" y="2"/>
                      <a:pt x="61" y="2"/>
                    </a:cubicBezTo>
                    <a:cubicBezTo>
                      <a:pt x="64" y="2"/>
                      <a:pt x="64" y="3"/>
                      <a:pt x="67" y="3"/>
                    </a:cubicBezTo>
                    <a:cubicBezTo>
                      <a:pt x="69" y="3"/>
                      <a:pt x="69" y="0"/>
                      <a:pt x="72" y="0"/>
                    </a:cubicBezTo>
                    <a:cubicBezTo>
                      <a:pt x="75" y="0"/>
                      <a:pt x="75" y="0"/>
                      <a:pt x="78" y="0"/>
                    </a:cubicBezTo>
                    <a:cubicBezTo>
                      <a:pt x="81" y="0"/>
                      <a:pt x="81" y="2"/>
                      <a:pt x="84" y="2"/>
                    </a:cubicBezTo>
                    <a:cubicBezTo>
                      <a:pt x="87" y="2"/>
                      <a:pt x="87" y="2"/>
                      <a:pt x="90" y="2"/>
                    </a:cubicBezTo>
                    <a:cubicBezTo>
                      <a:pt x="93" y="2"/>
                      <a:pt x="93" y="0"/>
                      <a:pt x="96" y="0"/>
                    </a:cubicBezTo>
                    <a:cubicBezTo>
                      <a:pt x="99" y="0"/>
                      <a:pt x="99" y="3"/>
                      <a:pt x="102" y="3"/>
                    </a:cubicBezTo>
                    <a:cubicBezTo>
                      <a:pt x="105" y="3"/>
                      <a:pt x="105" y="0"/>
                      <a:pt x="108" y="0"/>
                    </a:cubicBezTo>
                    <a:cubicBezTo>
                      <a:pt x="111" y="0"/>
                      <a:pt x="111" y="2"/>
                      <a:pt x="114" y="2"/>
                    </a:cubicBezTo>
                    <a:cubicBezTo>
                      <a:pt x="117" y="2"/>
                      <a:pt x="117" y="1"/>
                      <a:pt x="119" y="1"/>
                    </a:cubicBezTo>
                    <a:cubicBezTo>
                      <a:pt x="122" y="1"/>
                      <a:pt x="122" y="0"/>
                      <a:pt x="125" y="0"/>
                    </a:cubicBezTo>
                    <a:cubicBezTo>
                      <a:pt x="128" y="0"/>
                      <a:pt x="128" y="2"/>
                      <a:pt x="131" y="2"/>
                    </a:cubicBezTo>
                    <a:cubicBezTo>
                      <a:pt x="134" y="2"/>
                      <a:pt x="134" y="3"/>
                      <a:pt x="137" y="3"/>
                    </a:cubicBezTo>
                    <a:cubicBezTo>
                      <a:pt x="140" y="3"/>
                      <a:pt x="140" y="3"/>
                      <a:pt x="143" y="3"/>
                    </a:cubicBezTo>
                    <a:cubicBezTo>
                      <a:pt x="146" y="3"/>
                      <a:pt x="146" y="4"/>
                      <a:pt x="149" y="4"/>
                    </a:cubicBezTo>
                    <a:cubicBezTo>
                      <a:pt x="152" y="4"/>
                      <a:pt x="152" y="3"/>
                      <a:pt x="155" y="3"/>
                    </a:cubicBezTo>
                    <a:cubicBezTo>
                      <a:pt x="158" y="3"/>
                      <a:pt x="158" y="0"/>
                      <a:pt x="161" y="0"/>
                    </a:cubicBezTo>
                    <a:cubicBezTo>
                      <a:pt x="164" y="0"/>
                      <a:pt x="164" y="2"/>
                      <a:pt x="167" y="2"/>
                    </a:cubicBezTo>
                    <a:cubicBezTo>
                      <a:pt x="169" y="2"/>
                      <a:pt x="169" y="3"/>
                      <a:pt x="172" y="3"/>
                    </a:cubicBezTo>
                    <a:cubicBezTo>
                      <a:pt x="175" y="3"/>
                      <a:pt x="175" y="1"/>
                      <a:pt x="178" y="1"/>
                    </a:cubicBezTo>
                    <a:cubicBezTo>
                      <a:pt x="181" y="1"/>
                      <a:pt x="181" y="2"/>
                      <a:pt x="184" y="2"/>
                    </a:cubicBezTo>
                    <a:cubicBezTo>
                      <a:pt x="187" y="2"/>
                      <a:pt x="187" y="0"/>
                      <a:pt x="190" y="0"/>
                    </a:cubicBezTo>
                    <a:cubicBezTo>
                      <a:pt x="193" y="0"/>
                      <a:pt x="193" y="2"/>
                      <a:pt x="196" y="2"/>
                    </a:cubicBezTo>
                    <a:cubicBezTo>
                      <a:pt x="199" y="2"/>
                      <a:pt x="199" y="1"/>
                      <a:pt x="202" y="1"/>
                    </a:cubicBezTo>
                    <a:cubicBezTo>
                      <a:pt x="205" y="1"/>
                      <a:pt x="205" y="4"/>
                      <a:pt x="208" y="4"/>
                    </a:cubicBezTo>
                    <a:cubicBezTo>
                      <a:pt x="211" y="4"/>
                      <a:pt x="211" y="3"/>
                      <a:pt x="214" y="3"/>
                    </a:cubicBezTo>
                    <a:cubicBezTo>
                      <a:pt x="217" y="3"/>
                      <a:pt x="217" y="3"/>
                      <a:pt x="219" y="3"/>
                    </a:cubicBezTo>
                    <a:cubicBezTo>
                      <a:pt x="222" y="3"/>
                      <a:pt x="222" y="2"/>
                      <a:pt x="225" y="2"/>
                    </a:cubicBezTo>
                    <a:cubicBezTo>
                      <a:pt x="228" y="2"/>
                      <a:pt x="228" y="2"/>
                      <a:pt x="231" y="2"/>
                    </a:cubicBezTo>
                    <a:cubicBezTo>
                      <a:pt x="234" y="2"/>
                      <a:pt x="234" y="2"/>
                      <a:pt x="237" y="2"/>
                    </a:cubicBezTo>
                    <a:cubicBezTo>
                      <a:pt x="240" y="2"/>
                      <a:pt x="240" y="2"/>
                      <a:pt x="243" y="2"/>
                    </a:cubicBezTo>
                    <a:cubicBezTo>
                      <a:pt x="246" y="2"/>
                      <a:pt x="246" y="4"/>
                      <a:pt x="249" y="4"/>
                    </a:cubicBezTo>
                    <a:cubicBezTo>
                      <a:pt x="252" y="4"/>
                      <a:pt x="252" y="2"/>
                      <a:pt x="255" y="2"/>
                    </a:cubicBezTo>
                    <a:cubicBezTo>
                      <a:pt x="258" y="2"/>
                      <a:pt x="258" y="3"/>
                      <a:pt x="261" y="3"/>
                    </a:cubicBezTo>
                    <a:cubicBezTo>
                      <a:pt x="264" y="3"/>
                      <a:pt x="264" y="2"/>
                      <a:pt x="267" y="2"/>
                    </a:cubicBezTo>
                    <a:cubicBezTo>
                      <a:pt x="270" y="2"/>
                      <a:pt x="270" y="2"/>
                      <a:pt x="272" y="2"/>
                    </a:cubicBezTo>
                    <a:cubicBezTo>
                      <a:pt x="275" y="2"/>
                      <a:pt x="275" y="1"/>
                      <a:pt x="278" y="1"/>
                    </a:cubicBezTo>
                    <a:cubicBezTo>
                      <a:pt x="281" y="1"/>
                      <a:pt x="281" y="2"/>
                      <a:pt x="284" y="2"/>
                    </a:cubicBezTo>
                    <a:cubicBezTo>
                      <a:pt x="287" y="2"/>
                      <a:pt x="287" y="4"/>
                      <a:pt x="290" y="4"/>
                    </a:cubicBezTo>
                    <a:cubicBezTo>
                      <a:pt x="293" y="4"/>
                      <a:pt x="293" y="1"/>
                      <a:pt x="296" y="1"/>
                    </a:cubicBezTo>
                    <a:cubicBezTo>
                      <a:pt x="299" y="1"/>
                      <a:pt x="299" y="2"/>
                      <a:pt x="302" y="2"/>
                    </a:cubicBezTo>
                    <a:cubicBezTo>
                      <a:pt x="305" y="2"/>
                      <a:pt x="305" y="3"/>
                      <a:pt x="308" y="3"/>
                    </a:cubicBezTo>
                    <a:cubicBezTo>
                      <a:pt x="311" y="3"/>
                      <a:pt x="311" y="2"/>
                      <a:pt x="314" y="2"/>
                    </a:cubicBezTo>
                    <a:cubicBezTo>
                      <a:pt x="317" y="2"/>
                      <a:pt x="317" y="3"/>
                      <a:pt x="320" y="3"/>
                    </a:cubicBezTo>
                    <a:cubicBezTo>
                      <a:pt x="323" y="3"/>
                      <a:pt x="323" y="2"/>
                      <a:pt x="325" y="2"/>
                    </a:cubicBezTo>
                    <a:cubicBezTo>
                      <a:pt x="328" y="2"/>
                      <a:pt x="328" y="4"/>
                      <a:pt x="331" y="4"/>
                    </a:cubicBezTo>
                    <a:cubicBezTo>
                      <a:pt x="334" y="4"/>
                      <a:pt x="334" y="2"/>
                      <a:pt x="337" y="2"/>
                    </a:cubicBezTo>
                    <a:cubicBezTo>
                      <a:pt x="340" y="2"/>
                      <a:pt x="340" y="1"/>
                      <a:pt x="343" y="1"/>
                    </a:cubicBezTo>
                    <a:cubicBezTo>
                      <a:pt x="346" y="1"/>
                      <a:pt x="346" y="2"/>
                      <a:pt x="349" y="2"/>
                    </a:cubicBezTo>
                    <a:cubicBezTo>
                      <a:pt x="352" y="2"/>
                      <a:pt x="352" y="3"/>
                      <a:pt x="355" y="3"/>
                    </a:cubicBezTo>
                    <a:cubicBezTo>
                      <a:pt x="358" y="3"/>
                      <a:pt x="358" y="3"/>
                      <a:pt x="361" y="3"/>
                    </a:cubicBezTo>
                    <a:cubicBezTo>
                      <a:pt x="364" y="3"/>
                      <a:pt x="364" y="4"/>
                      <a:pt x="367" y="4"/>
                    </a:cubicBezTo>
                    <a:cubicBezTo>
                      <a:pt x="370" y="4"/>
                      <a:pt x="370" y="0"/>
                      <a:pt x="373" y="0"/>
                    </a:cubicBezTo>
                    <a:cubicBezTo>
                      <a:pt x="376" y="0"/>
                      <a:pt x="376" y="1"/>
                      <a:pt x="379" y="1"/>
                    </a:cubicBezTo>
                    <a:cubicBezTo>
                      <a:pt x="381" y="1"/>
                      <a:pt x="381" y="1"/>
                      <a:pt x="384" y="1"/>
                    </a:cubicBezTo>
                    <a:cubicBezTo>
                      <a:pt x="387" y="1"/>
                      <a:pt x="387" y="1"/>
                      <a:pt x="390" y="1"/>
                    </a:cubicBezTo>
                    <a:cubicBezTo>
                      <a:pt x="393" y="1"/>
                      <a:pt x="393" y="3"/>
                      <a:pt x="396" y="3"/>
                    </a:cubicBezTo>
                    <a:cubicBezTo>
                      <a:pt x="399" y="3"/>
                      <a:pt x="399" y="2"/>
                      <a:pt x="402" y="2"/>
                    </a:cubicBezTo>
                    <a:cubicBezTo>
                      <a:pt x="405" y="2"/>
                      <a:pt x="405" y="2"/>
                      <a:pt x="408" y="2"/>
                    </a:cubicBezTo>
                    <a:cubicBezTo>
                      <a:pt x="411" y="2"/>
                      <a:pt x="411" y="4"/>
                      <a:pt x="414" y="4"/>
                    </a:cubicBezTo>
                    <a:cubicBezTo>
                      <a:pt x="417" y="4"/>
                      <a:pt x="417" y="1"/>
                      <a:pt x="420" y="1"/>
                    </a:cubicBezTo>
                    <a:cubicBezTo>
                      <a:pt x="423" y="1"/>
                      <a:pt x="423" y="2"/>
                      <a:pt x="426" y="2"/>
                    </a:cubicBezTo>
                    <a:cubicBezTo>
                      <a:pt x="429" y="2"/>
                      <a:pt x="429" y="1"/>
                      <a:pt x="432" y="1"/>
                    </a:cubicBezTo>
                    <a:cubicBezTo>
                      <a:pt x="434" y="1"/>
                      <a:pt x="434" y="2"/>
                      <a:pt x="437" y="2"/>
                    </a:cubicBezTo>
                    <a:cubicBezTo>
                      <a:pt x="440" y="2"/>
                      <a:pt x="440" y="3"/>
                      <a:pt x="443" y="3"/>
                    </a:cubicBezTo>
                    <a:cubicBezTo>
                      <a:pt x="446" y="3"/>
                      <a:pt x="446" y="0"/>
                      <a:pt x="449" y="0"/>
                    </a:cubicBezTo>
                    <a:cubicBezTo>
                      <a:pt x="452" y="0"/>
                      <a:pt x="452" y="4"/>
                      <a:pt x="455" y="4"/>
                    </a:cubicBezTo>
                    <a:cubicBezTo>
                      <a:pt x="458" y="4"/>
                      <a:pt x="458" y="1"/>
                      <a:pt x="461" y="1"/>
                    </a:cubicBezTo>
                    <a:cubicBezTo>
                      <a:pt x="464" y="1"/>
                      <a:pt x="464" y="2"/>
                      <a:pt x="467" y="2"/>
                    </a:cubicBezTo>
                    <a:cubicBezTo>
                      <a:pt x="470" y="2"/>
                      <a:pt x="470" y="3"/>
                      <a:pt x="473" y="3"/>
                    </a:cubicBezTo>
                    <a:cubicBezTo>
                      <a:pt x="476" y="3"/>
                      <a:pt x="476" y="1"/>
                      <a:pt x="479" y="1"/>
                    </a:cubicBezTo>
                    <a:cubicBezTo>
                      <a:pt x="482" y="1"/>
                      <a:pt x="482" y="1"/>
                      <a:pt x="485" y="1"/>
                    </a:cubicBezTo>
                    <a:cubicBezTo>
                      <a:pt x="488" y="1"/>
                      <a:pt x="488" y="4"/>
                      <a:pt x="490" y="4"/>
                    </a:cubicBezTo>
                    <a:cubicBezTo>
                      <a:pt x="493" y="4"/>
                      <a:pt x="493" y="0"/>
                      <a:pt x="496" y="0"/>
                    </a:cubicBezTo>
                    <a:cubicBezTo>
                      <a:pt x="499" y="0"/>
                      <a:pt x="499" y="2"/>
                      <a:pt x="502" y="2"/>
                    </a:cubicBezTo>
                    <a:cubicBezTo>
                      <a:pt x="505" y="2"/>
                      <a:pt x="505" y="4"/>
                      <a:pt x="508" y="4"/>
                    </a:cubicBezTo>
                    <a:cubicBezTo>
                      <a:pt x="511" y="4"/>
                      <a:pt x="511" y="2"/>
                      <a:pt x="514" y="2"/>
                    </a:cubicBezTo>
                    <a:cubicBezTo>
                      <a:pt x="517" y="2"/>
                      <a:pt x="517" y="4"/>
                      <a:pt x="520" y="4"/>
                    </a:cubicBezTo>
                    <a:cubicBezTo>
                      <a:pt x="523" y="4"/>
                      <a:pt x="523" y="3"/>
                      <a:pt x="526" y="3"/>
                    </a:cubicBezTo>
                    <a:cubicBezTo>
                      <a:pt x="529" y="3"/>
                      <a:pt x="529" y="3"/>
                      <a:pt x="532" y="3"/>
                    </a:cubicBezTo>
                    <a:cubicBezTo>
                      <a:pt x="535" y="3"/>
                      <a:pt x="535" y="4"/>
                      <a:pt x="538" y="4"/>
                    </a:cubicBezTo>
                    <a:cubicBezTo>
                      <a:pt x="541" y="4"/>
                      <a:pt x="541" y="3"/>
                      <a:pt x="544" y="3"/>
                    </a:cubicBezTo>
                    <a:cubicBezTo>
                      <a:pt x="547" y="3"/>
                      <a:pt x="547" y="2"/>
                      <a:pt x="550" y="2"/>
                    </a:cubicBezTo>
                    <a:cubicBezTo>
                      <a:pt x="552" y="2"/>
                      <a:pt x="552" y="1"/>
                      <a:pt x="555" y="1"/>
                    </a:cubicBezTo>
                    <a:cubicBezTo>
                      <a:pt x="558" y="1"/>
                      <a:pt x="558" y="3"/>
                      <a:pt x="561" y="3"/>
                    </a:cubicBezTo>
                    <a:cubicBezTo>
                      <a:pt x="564" y="3"/>
                      <a:pt x="564" y="3"/>
                      <a:pt x="567" y="3"/>
                    </a:cubicBezTo>
                    <a:cubicBezTo>
                      <a:pt x="570" y="3"/>
                      <a:pt x="570" y="4"/>
                      <a:pt x="573" y="4"/>
                    </a:cubicBezTo>
                    <a:cubicBezTo>
                      <a:pt x="576" y="4"/>
                      <a:pt x="576" y="2"/>
                      <a:pt x="579" y="2"/>
                    </a:cubicBezTo>
                    <a:cubicBezTo>
                      <a:pt x="582" y="2"/>
                      <a:pt x="582" y="3"/>
                      <a:pt x="585" y="3"/>
                    </a:cubicBezTo>
                    <a:cubicBezTo>
                      <a:pt x="588" y="3"/>
                      <a:pt x="588" y="1"/>
                      <a:pt x="590" y="3"/>
                    </a:cubicBezTo>
                    <a:cubicBezTo>
                      <a:pt x="592" y="5"/>
                      <a:pt x="591" y="5"/>
                      <a:pt x="591" y="8"/>
                    </a:cubicBezTo>
                    <a:cubicBezTo>
                      <a:pt x="591" y="11"/>
                      <a:pt x="593" y="11"/>
                      <a:pt x="593" y="14"/>
                    </a:cubicBezTo>
                    <a:cubicBezTo>
                      <a:pt x="593" y="17"/>
                      <a:pt x="592" y="17"/>
                      <a:pt x="592" y="20"/>
                    </a:cubicBezTo>
                    <a:cubicBezTo>
                      <a:pt x="592" y="23"/>
                      <a:pt x="591" y="23"/>
                      <a:pt x="591" y="26"/>
                    </a:cubicBezTo>
                    <a:cubicBezTo>
                      <a:pt x="591" y="29"/>
                      <a:pt x="590" y="29"/>
                      <a:pt x="590" y="31"/>
                    </a:cubicBezTo>
                    <a:cubicBezTo>
                      <a:pt x="590" y="34"/>
                      <a:pt x="592" y="34"/>
                      <a:pt x="592" y="37"/>
                    </a:cubicBezTo>
                    <a:cubicBezTo>
                      <a:pt x="592" y="40"/>
                      <a:pt x="593" y="40"/>
                      <a:pt x="593" y="43"/>
                    </a:cubicBezTo>
                    <a:cubicBezTo>
                      <a:pt x="593" y="46"/>
                      <a:pt x="591" y="46"/>
                      <a:pt x="591" y="49"/>
                    </a:cubicBezTo>
                    <a:cubicBezTo>
                      <a:pt x="591" y="52"/>
                      <a:pt x="592" y="52"/>
                      <a:pt x="592" y="55"/>
                    </a:cubicBezTo>
                    <a:cubicBezTo>
                      <a:pt x="592" y="58"/>
                      <a:pt x="592" y="58"/>
                      <a:pt x="592" y="61"/>
                    </a:cubicBezTo>
                    <a:cubicBezTo>
                      <a:pt x="592" y="64"/>
                      <a:pt x="592" y="64"/>
                      <a:pt x="592" y="67"/>
                    </a:cubicBezTo>
                    <a:cubicBezTo>
                      <a:pt x="592" y="69"/>
                      <a:pt x="590" y="69"/>
                      <a:pt x="590" y="72"/>
                    </a:cubicBezTo>
                    <a:cubicBezTo>
                      <a:pt x="590" y="75"/>
                      <a:pt x="591" y="75"/>
                      <a:pt x="591" y="78"/>
                    </a:cubicBezTo>
                    <a:cubicBezTo>
                      <a:pt x="591" y="81"/>
                      <a:pt x="591" y="81"/>
                      <a:pt x="591" y="84"/>
                    </a:cubicBezTo>
                    <a:cubicBezTo>
                      <a:pt x="591" y="87"/>
                      <a:pt x="591" y="87"/>
                      <a:pt x="591" y="90"/>
                    </a:cubicBezTo>
                    <a:cubicBezTo>
                      <a:pt x="591" y="93"/>
                      <a:pt x="592" y="93"/>
                      <a:pt x="592" y="96"/>
                    </a:cubicBezTo>
                    <a:cubicBezTo>
                      <a:pt x="592" y="99"/>
                      <a:pt x="591" y="99"/>
                      <a:pt x="591" y="102"/>
                    </a:cubicBezTo>
                    <a:cubicBezTo>
                      <a:pt x="591" y="104"/>
                      <a:pt x="591" y="104"/>
                      <a:pt x="591" y="107"/>
                    </a:cubicBezTo>
                    <a:cubicBezTo>
                      <a:pt x="591" y="110"/>
                      <a:pt x="590" y="110"/>
                      <a:pt x="590" y="113"/>
                    </a:cubicBezTo>
                    <a:cubicBezTo>
                      <a:pt x="590" y="116"/>
                      <a:pt x="590" y="116"/>
                      <a:pt x="590" y="119"/>
                    </a:cubicBezTo>
                    <a:cubicBezTo>
                      <a:pt x="590" y="122"/>
                      <a:pt x="590" y="122"/>
                      <a:pt x="590" y="125"/>
                    </a:cubicBezTo>
                    <a:cubicBezTo>
                      <a:pt x="590" y="128"/>
                      <a:pt x="592" y="128"/>
                      <a:pt x="592" y="131"/>
                    </a:cubicBezTo>
                    <a:cubicBezTo>
                      <a:pt x="592" y="134"/>
                      <a:pt x="592" y="134"/>
                      <a:pt x="592" y="137"/>
                    </a:cubicBezTo>
                    <a:cubicBezTo>
                      <a:pt x="592" y="140"/>
                      <a:pt x="591" y="140"/>
                      <a:pt x="591" y="143"/>
                    </a:cubicBezTo>
                    <a:cubicBezTo>
                      <a:pt x="591" y="145"/>
                      <a:pt x="592" y="145"/>
                      <a:pt x="592" y="148"/>
                    </a:cubicBezTo>
                    <a:cubicBezTo>
                      <a:pt x="592" y="151"/>
                      <a:pt x="589" y="151"/>
                      <a:pt x="589" y="154"/>
                    </a:cubicBezTo>
                    <a:cubicBezTo>
                      <a:pt x="589" y="157"/>
                      <a:pt x="591" y="157"/>
                      <a:pt x="591" y="160"/>
                    </a:cubicBezTo>
                    <a:cubicBezTo>
                      <a:pt x="591" y="163"/>
                      <a:pt x="592" y="163"/>
                      <a:pt x="592" y="166"/>
                    </a:cubicBezTo>
                    <a:cubicBezTo>
                      <a:pt x="592" y="169"/>
                      <a:pt x="592" y="169"/>
                      <a:pt x="592" y="172"/>
                    </a:cubicBezTo>
                    <a:cubicBezTo>
                      <a:pt x="592" y="175"/>
                      <a:pt x="592" y="175"/>
                      <a:pt x="592" y="178"/>
                    </a:cubicBezTo>
                    <a:cubicBezTo>
                      <a:pt x="592" y="181"/>
                      <a:pt x="591" y="181"/>
                      <a:pt x="591" y="183"/>
                    </a:cubicBezTo>
                    <a:cubicBezTo>
                      <a:pt x="591" y="186"/>
                      <a:pt x="590" y="186"/>
                      <a:pt x="590" y="189"/>
                    </a:cubicBezTo>
                    <a:cubicBezTo>
                      <a:pt x="590" y="192"/>
                      <a:pt x="589" y="192"/>
                      <a:pt x="589" y="195"/>
                    </a:cubicBezTo>
                    <a:cubicBezTo>
                      <a:pt x="589" y="198"/>
                      <a:pt x="590" y="198"/>
                      <a:pt x="590" y="201"/>
                    </a:cubicBezTo>
                    <a:cubicBezTo>
                      <a:pt x="590" y="204"/>
                      <a:pt x="591" y="204"/>
                      <a:pt x="591" y="207"/>
                    </a:cubicBezTo>
                    <a:cubicBezTo>
                      <a:pt x="591" y="210"/>
                      <a:pt x="589" y="210"/>
                      <a:pt x="589" y="213"/>
                    </a:cubicBezTo>
                    <a:cubicBezTo>
                      <a:pt x="589" y="216"/>
                      <a:pt x="589" y="216"/>
                      <a:pt x="589" y="219"/>
                    </a:cubicBezTo>
                    <a:cubicBezTo>
                      <a:pt x="589" y="222"/>
                      <a:pt x="589" y="222"/>
                      <a:pt x="589" y="224"/>
                    </a:cubicBezTo>
                    <a:cubicBezTo>
                      <a:pt x="589" y="227"/>
                      <a:pt x="589" y="227"/>
                      <a:pt x="589" y="230"/>
                    </a:cubicBezTo>
                    <a:cubicBezTo>
                      <a:pt x="589" y="233"/>
                      <a:pt x="590" y="233"/>
                      <a:pt x="590" y="236"/>
                    </a:cubicBezTo>
                    <a:cubicBezTo>
                      <a:pt x="590" y="239"/>
                      <a:pt x="591" y="239"/>
                      <a:pt x="591" y="242"/>
                    </a:cubicBezTo>
                    <a:cubicBezTo>
                      <a:pt x="591" y="245"/>
                      <a:pt x="592" y="245"/>
                      <a:pt x="592" y="248"/>
                    </a:cubicBezTo>
                    <a:cubicBezTo>
                      <a:pt x="592" y="251"/>
                      <a:pt x="592" y="251"/>
                      <a:pt x="592" y="254"/>
                    </a:cubicBezTo>
                    <a:cubicBezTo>
                      <a:pt x="592" y="257"/>
                      <a:pt x="589" y="257"/>
                      <a:pt x="589" y="260"/>
                    </a:cubicBezTo>
                    <a:cubicBezTo>
                      <a:pt x="589" y="263"/>
                      <a:pt x="589" y="263"/>
                      <a:pt x="589" y="265"/>
                    </a:cubicBezTo>
                    <a:cubicBezTo>
                      <a:pt x="589" y="268"/>
                      <a:pt x="592" y="268"/>
                      <a:pt x="592" y="271"/>
                    </a:cubicBezTo>
                    <a:cubicBezTo>
                      <a:pt x="592" y="274"/>
                      <a:pt x="589" y="274"/>
                      <a:pt x="589" y="277"/>
                    </a:cubicBezTo>
                    <a:cubicBezTo>
                      <a:pt x="589" y="280"/>
                      <a:pt x="592" y="280"/>
                      <a:pt x="592" y="283"/>
                    </a:cubicBezTo>
                    <a:cubicBezTo>
                      <a:pt x="592" y="286"/>
                      <a:pt x="592" y="286"/>
                      <a:pt x="592" y="289"/>
                    </a:cubicBezTo>
                    <a:cubicBezTo>
                      <a:pt x="592" y="292"/>
                      <a:pt x="589" y="292"/>
                      <a:pt x="589" y="295"/>
                    </a:cubicBezTo>
                    <a:cubicBezTo>
                      <a:pt x="589" y="298"/>
                      <a:pt x="590" y="298"/>
                      <a:pt x="590" y="301"/>
                    </a:cubicBezTo>
                    <a:cubicBezTo>
                      <a:pt x="590" y="304"/>
                      <a:pt x="591" y="304"/>
                      <a:pt x="591" y="306"/>
                    </a:cubicBezTo>
                    <a:cubicBezTo>
                      <a:pt x="591" y="309"/>
                      <a:pt x="592" y="309"/>
                      <a:pt x="592" y="312"/>
                    </a:cubicBezTo>
                    <a:cubicBezTo>
                      <a:pt x="592" y="315"/>
                      <a:pt x="593" y="315"/>
                      <a:pt x="593" y="318"/>
                    </a:cubicBezTo>
                    <a:cubicBezTo>
                      <a:pt x="593" y="321"/>
                      <a:pt x="590" y="321"/>
                      <a:pt x="590" y="324"/>
                    </a:cubicBezTo>
                    <a:cubicBezTo>
                      <a:pt x="590" y="327"/>
                      <a:pt x="590" y="327"/>
                      <a:pt x="590" y="330"/>
                    </a:cubicBezTo>
                    <a:cubicBezTo>
                      <a:pt x="590" y="333"/>
                      <a:pt x="590" y="333"/>
                      <a:pt x="590" y="336"/>
                    </a:cubicBezTo>
                    <a:cubicBezTo>
                      <a:pt x="590" y="339"/>
                      <a:pt x="591" y="339"/>
                      <a:pt x="591" y="342"/>
                    </a:cubicBezTo>
                    <a:cubicBezTo>
                      <a:pt x="591" y="345"/>
                      <a:pt x="592" y="345"/>
                      <a:pt x="592" y="347"/>
                    </a:cubicBezTo>
                    <a:cubicBezTo>
                      <a:pt x="592" y="350"/>
                      <a:pt x="592" y="350"/>
                      <a:pt x="592" y="353"/>
                    </a:cubicBezTo>
                    <a:cubicBezTo>
                      <a:pt x="592" y="356"/>
                      <a:pt x="591" y="356"/>
                      <a:pt x="591" y="359"/>
                    </a:cubicBezTo>
                    <a:cubicBezTo>
                      <a:pt x="591" y="362"/>
                      <a:pt x="590" y="362"/>
                      <a:pt x="590" y="365"/>
                    </a:cubicBezTo>
                    <a:cubicBezTo>
                      <a:pt x="590" y="368"/>
                      <a:pt x="591" y="368"/>
                      <a:pt x="591" y="371"/>
                    </a:cubicBezTo>
                    <a:cubicBezTo>
                      <a:pt x="591" y="374"/>
                      <a:pt x="591" y="374"/>
                      <a:pt x="591" y="377"/>
                    </a:cubicBezTo>
                    <a:cubicBezTo>
                      <a:pt x="591" y="380"/>
                      <a:pt x="592" y="380"/>
                      <a:pt x="592" y="383"/>
                    </a:cubicBezTo>
                    <a:cubicBezTo>
                      <a:pt x="592" y="386"/>
                      <a:pt x="590" y="386"/>
                      <a:pt x="590" y="388"/>
                    </a:cubicBezTo>
                    <a:cubicBezTo>
                      <a:pt x="590" y="391"/>
                      <a:pt x="589" y="391"/>
                      <a:pt x="589" y="394"/>
                    </a:cubicBezTo>
                    <a:cubicBezTo>
                      <a:pt x="589" y="397"/>
                      <a:pt x="593" y="397"/>
                      <a:pt x="593" y="400"/>
                    </a:cubicBezTo>
                    <a:cubicBezTo>
                      <a:pt x="593" y="403"/>
                      <a:pt x="592" y="403"/>
                      <a:pt x="592" y="406"/>
                    </a:cubicBezTo>
                    <a:cubicBezTo>
                      <a:pt x="592" y="409"/>
                      <a:pt x="591" y="409"/>
                      <a:pt x="591" y="412"/>
                    </a:cubicBezTo>
                    <a:cubicBezTo>
                      <a:pt x="591" y="415"/>
                      <a:pt x="590" y="415"/>
                      <a:pt x="590" y="418"/>
                    </a:cubicBezTo>
                    <a:cubicBezTo>
                      <a:pt x="590" y="421"/>
                      <a:pt x="591" y="421"/>
                      <a:pt x="591" y="424"/>
                    </a:cubicBezTo>
                    <a:cubicBezTo>
                      <a:pt x="591" y="427"/>
                      <a:pt x="591" y="427"/>
                      <a:pt x="591" y="429"/>
                    </a:cubicBezTo>
                    <a:cubicBezTo>
                      <a:pt x="591" y="432"/>
                      <a:pt x="590" y="432"/>
                      <a:pt x="590" y="435"/>
                    </a:cubicBezTo>
                    <a:cubicBezTo>
                      <a:pt x="590" y="438"/>
                      <a:pt x="590" y="438"/>
                      <a:pt x="590" y="441"/>
                    </a:cubicBezTo>
                    <a:cubicBezTo>
                      <a:pt x="590" y="444"/>
                      <a:pt x="593" y="444"/>
                      <a:pt x="593" y="447"/>
                    </a:cubicBezTo>
                    <a:cubicBezTo>
                      <a:pt x="593" y="450"/>
                      <a:pt x="589" y="450"/>
                      <a:pt x="589" y="453"/>
                    </a:cubicBezTo>
                    <a:cubicBezTo>
                      <a:pt x="589" y="456"/>
                      <a:pt x="593" y="456"/>
                      <a:pt x="593" y="459"/>
                    </a:cubicBezTo>
                    <a:cubicBezTo>
                      <a:pt x="593" y="462"/>
                      <a:pt x="591" y="462"/>
                      <a:pt x="591" y="465"/>
                    </a:cubicBezTo>
                    <a:cubicBezTo>
                      <a:pt x="591" y="468"/>
                      <a:pt x="591" y="468"/>
                      <a:pt x="591" y="471"/>
                    </a:cubicBezTo>
                    <a:cubicBezTo>
                      <a:pt x="591" y="473"/>
                      <a:pt x="591" y="473"/>
                      <a:pt x="591" y="476"/>
                    </a:cubicBezTo>
                    <a:cubicBezTo>
                      <a:pt x="591" y="479"/>
                      <a:pt x="590" y="479"/>
                      <a:pt x="590" y="482"/>
                    </a:cubicBezTo>
                    <a:cubicBezTo>
                      <a:pt x="590" y="485"/>
                      <a:pt x="593" y="485"/>
                      <a:pt x="593" y="488"/>
                    </a:cubicBezTo>
                    <a:cubicBezTo>
                      <a:pt x="593" y="491"/>
                      <a:pt x="590" y="491"/>
                      <a:pt x="590" y="494"/>
                    </a:cubicBezTo>
                    <a:cubicBezTo>
                      <a:pt x="590" y="497"/>
                      <a:pt x="592" y="497"/>
                      <a:pt x="592" y="500"/>
                    </a:cubicBezTo>
                    <a:cubicBezTo>
                      <a:pt x="592" y="503"/>
                      <a:pt x="592" y="503"/>
                      <a:pt x="592" y="506"/>
                    </a:cubicBezTo>
                    <a:cubicBezTo>
                      <a:pt x="592" y="509"/>
                      <a:pt x="593" y="509"/>
                      <a:pt x="593" y="512"/>
                    </a:cubicBezTo>
                    <a:cubicBezTo>
                      <a:pt x="593" y="515"/>
                      <a:pt x="590" y="515"/>
                      <a:pt x="590" y="518"/>
                    </a:cubicBezTo>
                    <a:cubicBezTo>
                      <a:pt x="590" y="520"/>
                      <a:pt x="592" y="520"/>
                      <a:pt x="592" y="523"/>
                    </a:cubicBezTo>
                    <a:cubicBezTo>
                      <a:pt x="592" y="526"/>
                      <a:pt x="591" y="526"/>
                      <a:pt x="591" y="529"/>
                    </a:cubicBezTo>
                    <a:cubicBezTo>
                      <a:pt x="591" y="532"/>
                      <a:pt x="589" y="532"/>
                      <a:pt x="589" y="535"/>
                    </a:cubicBezTo>
                    <a:cubicBezTo>
                      <a:pt x="590" y="538"/>
                      <a:pt x="592" y="538"/>
                      <a:pt x="590" y="540"/>
                    </a:cubicBezTo>
                    <a:close/>
                  </a:path>
                </a:pathLst>
              </a:custGeom>
              <a:solidFill>
                <a:srgbClr val="FEE6E7"/>
              </a:solidFill>
              <a:ln w="1905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69" name="Freeform 46">
                <a:extLst>
                  <a:ext uri="{FF2B5EF4-FFF2-40B4-BE49-F238E27FC236}">
                    <a16:creationId xmlns:a16="http://schemas.microsoft.com/office/drawing/2014/main" id="{0E05C6DF-5C93-6E0F-AB2E-C8393DE3A78F}"/>
                  </a:ext>
                </a:extLst>
              </p:cNvPr>
              <p:cNvSpPr>
                <a:spLocks/>
              </p:cNvSpPr>
              <p:nvPr/>
            </p:nvSpPr>
            <p:spPr bwMode="gray">
              <a:xfrm>
                <a:off x="-2254251" y="6035675"/>
                <a:ext cx="309563" cy="284163"/>
              </a:xfrm>
              <a:custGeom>
                <a:avLst/>
                <a:gdLst>
                  <a:gd name="T0" fmla="*/ 556 w 594"/>
                  <a:gd name="T1" fmla="*/ 539 h 544"/>
                  <a:gd name="T2" fmla="*/ 515 w 594"/>
                  <a:gd name="T3" fmla="*/ 539 h 544"/>
                  <a:gd name="T4" fmla="*/ 474 w 594"/>
                  <a:gd name="T5" fmla="*/ 539 h 544"/>
                  <a:gd name="T6" fmla="*/ 432 w 594"/>
                  <a:gd name="T7" fmla="*/ 542 h 544"/>
                  <a:gd name="T8" fmla="*/ 391 w 594"/>
                  <a:gd name="T9" fmla="*/ 543 h 544"/>
                  <a:gd name="T10" fmla="*/ 350 w 594"/>
                  <a:gd name="T11" fmla="*/ 540 h 544"/>
                  <a:gd name="T12" fmla="*/ 309 w 594"/>
                  <a:gd name="T13" fmla="*/ 539 h 544"/>
                  <a:gd name="T14" fmla="*/ 268 w 594"/>
                  <a:gd name="T15" fmla="*/ 542 h 544"/>
                  <a:gd name="T16" fmla="*/ 226 w 594"/>
                  <a:gd name="T17" fmla="*/ 540 h 544"/>
                  <a:gd name="T18" fmla="*/ 185 w 594"/>
                  <a:gd name="T19" fmla="*/ 541 h 544"/>
                  <a:gd name="T20" fmla="*/ 144 w 594"/>
                  <a:gd name="T21" fmla="*/ 540 h 544"/>
                  <a:gd name="T22" fmla="*/ 103 w 594"/>
                  <a:gd name="T23" fmla="*/ 541 h 544"/>
                  <a:gd name="T24" fmla="*/ 61 w 594"/>
                  <a:gd name="T25" fmla="*/ 540 h 544"/>
                  <a:gd name="T26" fmla="*/ 20 w 594"/>
                  <a:gd name="T27" fmla="*/ 543 h 544"/>
                  <a:gd name="T28" fmla="*/ 0 w 594"/>
                  <a:gd name="T29" fmla="*/ 518 h 544"/>
                  <a:gd name="T30" fmla="*/ 2 w 594"/>
                  <a:gd name="T31" fmla="*/ 477 h 544"/>
                  <a:gd name="T32" fmla="*/ 1 w 594"/>
                  <a:gd name="T33" fmla="*/ 436 h 544"/>
                  <a:gd name="T34" fmla="*/ 4 w 594"/>
                  <a:gd name="T35" fmla="*/ 395 h 544"/>
                  <a:gd name="T36" fmla="*/ 0 w 594"/>
                  <a:gd name="T37" fmla="*/ 354 h 544"/>
                  <a:gd name="T38" fmla="*/ 0 w 594"/>
                  <a:gd name="T39" fmla="*/ 313 h 544"/>
                  <a:gd name="T40" fmla="*/ 4 w 594"/>
                  <a:gd name="T41" fmla="*/ 272 h 544"/>
                  <a:gd name="T42" fmla="*/ 1 w 594"/>
                  <a:gd name="T43" fmla="*/ 231 h 544"/>
                  <a:gd name="T44" fmla="*/ 4 w 594"/>
                  <a:gd name="T45" fmla="*/ 190 h 544"/>
                  <a:gd name="T46" fmla="*/ 3 w 594"/>
                  <a:gd name="T47" fmla="*/ 149 h 544"/>
                  <a:gd name="T48" fmla="*/ 3 w 594"/>
                  <a:gd name="T49" fmla="*/ 108 h 544"/>
                  <a:gd name="T50" fmla="*/ 4 w 594"/>
                  <a:gd name="T51" fmla="*/ 67 h 544"/>
                  <a:gd name="T52" fmla="*/ 3 w 594"/>
                  <a:gd name="T53" fmla="*/ 26 h 544"/>
                  <a:gd name="T54" fmla="*/ 20 w 594"/>
                  <a:gd name="T55" fmla="*/ 1 h 544"/>
                  <a:gd name="T56" fmla="*/ 61 w 594"/>
                  <a:gd name="T57" fmla="*/ 3 h 544"/>
                  <a:gd name="T58" fmla="*/ 102 w 594"/>
                  <a:gd name="T59" fmla="*/ 2 h 544"/>
                  <a:gd name="T60" fmla="*/ 143 w 594"/>
                  <a:gd name="T61" fmla="*/ 1 h 544"/>
                  <a:gd name="T62" fmla="*/ 184 w 594"/>
                  <a:gd name="T63" fmla="*/ 1 h 544"/>
                  <a:gd name="T64" fmla="*/ 226 w 594"/>
                  <a:gd name="T65" fmla="*/ 3 h 544"/>
                  <a:gd name="T66" fmla="*/ 267 w 594"/>
                  <a:gd name="T67" fmla="*/ 3 h 544"/>
                  <a:gd name="T68" fmla="*/ 308 w 594"/>
                  <a:gd name="T69" fmla="*/ 3 h 544"/>
                  <a:gd name="T70" fmla="*/ 349 w 594"/>
                  <a:gd name="T71" fmla="*/ 1 h 544"/>
                  <a:gd name="T72" fmla="*/ 391 w 594"/>
                  <a:gd name="T73" fmla="*/ 1 h 544"/>
                  <a:gd name="T74" fmla="*/ 432 w 594"/>
                  <a:gd name="T75" fmla="*/ 4 h 544"/>
                  <a:gd name="T76" fmla="*/ 473 w 594"/>
                  <a:gd name="T77" fmla="*/ 4 h 544"/>
                  <a:gd name="T78" fmla="*/ 514 w 594"/>
                  <a:gd name="T79" fmla="*/ 4 h 544"/>
                  <a:gd name="T80" fmla="*/ 556 w 594"/>
                  <a:gd name="T81" fmla="*/ 0 h 544"/>
                  <a:gd name="T82" fmla="*/ 590 w 594"/>
                  <a:gd name="T83" fmla="*/ 8 h 544"/>
                  <a:gd name="T84" fmla="*/ 592 w 594"/>
                  <a:gd name="T85" fmla="*/ 49 h 544"/>
                  <a:gd name="T86" fmla="*/ 591 w 594"/>
                  <a:gd name="T87" fmla="*/ 90 h 544"/>
                  <a:gd name="T88" fmla="*/ 591 w 594"/>
                  <a:gd name="T89" fmla="*/ 131 h 544"/>
                  <a:gd name="T90" fmla="*/ 591 w 594"/>
                  <a:gd name="T91" fmla="*/ 172 h 544"/>
                  <a:gd name="T92" fmla="*/ 593 w 594"/>
                  <a:gd name="T93" fmla="*/ 213 h 544"/>
                  <a:gd name="T94" fmla="*/ 592 w 594"/>
                  <a:gd name="T95" fmla="*/ 254 h 544"/>
                  <a:gd name="T96" fmla="*/ 592 w 594"/>
                  <a:gd name="T97" fmla="*/ 295 h 544"/>
                  <a:gd name="T98" fmla="*/ 591 w 594"/>
                  <a:gd name="T99" fmla="*/ 336 h 544"/>
                  <a:gd name="T100" fmla="*/ 589 w 594"/>
                  <a:gd name="T101" fmla="*/ 377 h 544"/>
                  <a:gd name="T102" fmla="*/ 591 w 594"/>
                  <a:gd name="T103" fmla="*/ 418 h 544"/>
                  <a:gd name="T104" fmla="*/ 590 w 594"/>
                  <a:gd name="T105" fmla="*/ 459 h 544"/>
                  <a:gd name="T106" fmla="*/ 593 w 594"/>
                  <a:gd name="T107" fmla="*/ 500 h 544"/>
                  <a:gd name="T108" fmla="*/ 590 w 594"/>
                  <a:gd name="T109" fmla="*/ 540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94" h="544">
                    <a:moveTo>
                      <a:pt x="590" y="540"/>
                    </a:moveTo>
                    <a:cubicBezTo>
                      <a:pt x="588" y="542"/>
                      <a:pt x="588" y="539"/>
                      <a:pt x="585" y="539"/>
                    </a:cubicBezTo>
                    <a:cubicBezTo>
                      <a:pt x="582" y="539"/>
                      <a:pt x="582" y="543"/>
                      <a:pt x="579" y="543"/>
                    </a:cubicBezTo>
                    <a:cubicBezTo>
                      <a:pt x="576" y="543"/>
                      <a:pt x="576" y="540"/>
                      <a:pt x="574" y="540"/>
                    </a:cubicBezTo>
                    <a:cubicBezTo>
                      <a:pt x="571" y="540"/>
                      <a:pt x="571" y="543"/>
                      <a:pt x="568" y="543"/>
                    </a:cubicBezTo>
                    <a:cubicBezTo>
                      <a:pt x="565" y="543"/>
                      <a:pt x="565" y="539"/>
                      <a:pt x="562" y="539"/>
                    </a:cubicBezTo>
                    <a:cubicBezTo>
                      <a:pt x="559" y="539"/>
                      <a:pt x="559" y="539"/>
                      <a:pt x="556" y="539"/>
                    </a:cubicBezTo>
                    <a:cubicBezTo>
                      <a:pt x="553" y="539"/>
                      <a:pt x="553" y="542"/>
                      <a:pt x="550" y="542"/>
                    </a:cubicBezTo>
                    <a:cubicBezTo>
                      <a:pt x="547" y="542"/>
                      <a:pt x="547" y="539"/>
                      <a:pt x="544" y="539"/>
                    </a:cubicBezTo>
                    <a:cubicBezTo>
                      <a:pt x="541" y="539"/>
                      <a:pt x="541" y="543"/>
                      <a:pt x="538" y="543"/>
                    </a:cubicBezTo>
                    <a:cubicBezTo>
                      <a:pt x="535" y="543"/>
                      <a:pt x="535" y="539"/>
                      <a:pt x="532" y="539"/>
                    </a:cubicBezTo>
                    <a:cubicBezTo>
                      <a:pt x="529" y="539"/>
                      <a:pt x="529" y="543"/>
                      <a:pt x="527" y="543"/>
                    </a:cubicBezTo>
                    <a:cubicBezTo>
                      <a:pt x="524" y="543"/>
                      <a:pt x="524" y="542"/>
                      <a:pt x="521" y="542"/>
                    </a:cubicBezTo>
                    <a:cubicBezTo>
                      <a:pt x="518" y="542"/>
                      <a:pt x="518" y="539"/>
                      <a:pt x="515" y="539"/>
                    </a:cubicBezTo>
                    <a:cubicBezTo>
                      <a:pt x="512" y="539"/>
                      <a:pt x="512" y="541"/>
                      <a:pt x="509" y="541"/>
                    </a:cubicBezTo>
                    <a:cubicBezTo>
                      <a:pt x="506" y="541"/>
                      <a:pt x="506" y="539"/>
                      <a:pt x="503" y="539"/>
                    </a:cubicBezTo>
                    <a:cubicBezTo>
                      <a:pt x="500" y="539"/>
                      <a:pt x="500" y="540"/>
                      <a:pt x="497" y="540"/>
                    </a:cubicBezTo>
                    <a:cubicBezTo>
                      <a:pt x="494" y="540"/>
                      <a:pt x="494" y="542"/>
                      <a:pt x="491" y="542"/>
                    </a:cubicBezTo>
                    <a:cubicBezTo>
                      <a:pt x="488" y="542"/>
                      <a:pt x="488" y="542"/>
                      <a:pt x="485" y="542"/>
                    </a:cubicBezTo>
                    <a:cubicBezTo>
                      <a:pt x="482" y="542"/>
                      <a:pt x="482" y="540"/>
                      <a:pt x="479" y="540"/>
                    </a:cubicBezTo>
                    <a:cubicBezTo>
                      <a:pt x="477" y="540"/>
                      <a:pt x="477" y="539"/>
                      <a:pt x="474" y="539"/>
                    </a:cubicBezTo>
                    <a:cubicBezTo>
                      <a:pt x="471" y="539"/>
                      <a:pt x="471" y="540"/>
                      <a:pt x="468" y="540"/>
                    </a:cubicBezTo>
                    <a:cubicBezTo>
                      <a:pt x="465" y="540"/>
                      <a:pt x="465" y="543"/>
                      <a:pt x="462" y="543"/>
                    </a:cubicBezTo>
                    <a:cubicBezTo>
                      <a:pt x="459" y="543"/>
                      <a:pt x="459" y="539"/>
                      <a:pt x="456" y="539"/>
                    </a:cubicBezTo>
                    <a:cubicBezTo>
                      <a:pt x="453" y="539"/>
                      <a:pt x="453" y="542"/>
                      <a:pt x="450" y="542"/>
                    </a:cubicBezTo>
                    <a:cubicBezTo>
                      <a:pt x="447" y="542"/>
                      <a:pt x="447" y="540"/>
                      <a:pt x="444" y="540"/>
                    </a:cubicBezTo>
                    <a:cubicBezTo>
                      <a:pt x="441" y="540"/>
                      <a:pt x="441" y="540"/>
                      <a:pt x="438" y="540"/>
                    </a:cubicBezTo>
                    <a:cubicBezTo>
                      <a:pt x="435" y="540"/>
                      <a:pt x="435" y="542"/>
                      <a:pt x="432" y="542"/>
                    </a:cubicBezTo>
                    <a:cubicBezTo>
                      <a:pt x="430" y="542"/>
                      <a:pt x="430" y="542"/>
                      <a:pt x="427" y="542"/>
                    </a:cubicBezTo>
                    <a:cubicBezTo>
                      <a:pt x="424" y="542"/>
                      <a:pt x="424" y="542"/>
                      <a:pt x="421" y="542"/>
                    </a:cubicBezTo>
                    <a:cubicBezTo>
                      <a:pt x="418" y="542"/>
                      <a:pt x="418" y="543"/>
                      <a:pt x="415" y="543"/>
                    </a:cubicBezTo>
                    <a:cubicBezTo>
                      <a:pt x="412" y="543"/>
                      <a:pt x="412" y="541"/>
                      <a:pt x="409" y="541"/>
                    </a:cubicBezTo>
                    <a:cubicBezTo>
                      <a:pt x="406" y="541"/>
                      <a:pt x="406" y="540"/>
                      <a:pt x="403" y="540"/>
                    </a:cubicBezTo>
                    <a:cubicBezTo>
                      <a:pt x="400" y="540"/>
                      <a:pt x="400" y="542"/>
                      <a:pt x="397" y="542"/>
                    </a:cubicBezTo>
                    <a:cubicBezTo>
                      <a:pt x="394" y="542"/>
                      <a:pt x="394" y="543"/>
                      <a:pt x="391" y="543"/>
                    </a:cubicBezTo>
                    <a:cubicBezTo>
                      <a:pt x="388" y="543"/>
                      <a:pt x="388" y="540"/>
                      <a:pt x="385" y="540"/>
                    </a:cubicBezTo>
                    <a:cubicBezTo>
                      <a:pt x="382" y="540"/>
                      <a:pt x="382" y="539"/>
                      <a:pt x="379" y="539"/>
                    </a:cubicBezTo>
                    <a:cubicBezTo>
                      <a:pt x="377" y="539"/>
                      <a:pt x="377" y="539"/>
                      <a:pt x="374" y="539"/>
                    </a:cubicBezTo>
                    <a:cubicBezTo>
                      <a:pt x="371" y="539"/>
                      <a:pt x="371" y="543"/>
                      <a:pt x="368" y="543"/>
                    </a:cubicBezTo>
                    <a:cubicBezTo>
                      <a:pt x="365" y="543"/>
                      <a:pt x="365" y="540"/>
                      <a:pt x="362" y="540"/>
                    </a:cubicBezTo>
                    <a:cubicBezTo>
                      <a:pt x="359" y="540"/>
                      <a:pt x="359" y="540"/>
                      <a:pt x="356" y="540"/>
                    </a:cubicBezTo>
                    <a:cubicBezTo>
                      <a:pt x="353" y="540"/>
                      <a:pt x="353" y="540"/>
                      <a:pt x="350" y="540"/>
                    </a:cubicBezTo>
                    <a:cubicBezTo>
                      <a:pt x="347" y="540"/>
                      <a:pt x="347" y="539"/>
                      <a:pt x="344" y="539"/>
                    </a:cubicBezTo>
                    <a:cubicBezTo>
                      <a:pt x="341" y="539"/>
                      <a:pt x="341" y="543"/>
                      <a:pt x="338" y="543"/>
                    </a:cubicBezTo>
                    <a:cubicBezTo>
                      <a:pt x="335" y="543"/>
                      <a:pt x="335" y="540"/>
                      <a:pt x="332" y="540"/>
                    </a:cubicBezTo>
                    <a:cubicBezTo>
                      <a:pt x="329" y="540"/>
                      <a:pt x="329" y="539"/>
                      <a:pt x="326" y="539"/>
                    </a:cubicBezTo>
                    <a:cubicBezTo>
                      <a:pt x="324" y="539"/>
                      <a:pt x="324" y="541"/>
                      <a:pt x="321" y="541"/>
                    </a:cubicBezTo>
                    <a:cubicBezTo>
                      <a:pt x="318" y="541"/>
                      <a:pt x="318" y="541"/>
                      <a:pt x="315" y="541"/>
                    </a:cubicBezTo>
                    <a:cubicBezTo>
                      <a:pt x="312" y="541"/>
                      <a:pt x="312" y="539"/>
                      <a:pt x="309" y="539"/>
                    </a:cubicBezTo>
                    <a:cubicBezTo>
                      <a:pt x="306" y="539"/>
                      <a:pt x="306" y="543"/>
                      <a:pt x="303" y="543"/>
                    </a:cubicBezTo>
                    <a:cubicBezTo>
                      <a:pt x="300" y="543"/>
                      <a:pt x="300" y="541"/>
                      <a:pt x="297" y="541"/>
                    </a:cubicBezTo>
                    <a:cubicBezTo>
                      <a:pt x="294" y="541"/>
                      <a:pt x="294" y="540"/>
                      <a:pt x="291" y="540"/>
                    </a:cubicBezTo>
                    <a:cubicBezTo>
                      <a:pt x="288" y="540"/>
                      <a:pt x="288" y="539"/>
                      <a:pt x="285" y="539"/>
                    </a:cubicBezTo>
                    <a:cubicBezTo>
                      <a:pt x="282" y="539"/>
                      <a:pt x="282" y="539"/>
                      <a:pt x="279" y="539"/>
                    </a:cubicBezTo>
                    <a:cubicBezTo>
                      <a:pt x="276" y="539"/>
                      <a:pt x="276" y="541"/>
                      <a:pt x="273" y="541"/>
                    </a:cubicBezTo>
                    <a:cubicBezTo>
                      <a:pt x="271" y="541"/>
                      <a:pt x="271" y="542"/>
                      <a:pt x="268" y="542"/>
                    </a:cubicBezTo>
                    <a:cubicBezTo>
                      <a:pt x="265" y="542"/>
                      <a:pt x="265" y="542"/>
                      <a:pt x="262" y="542"/>
                    </a:cubicBezTo>
                    <a:cubicBezTo>
                      <a:pt x="259" y="542"/>
                      <a:pt x="259" y="542"/>
                      <a:pt x="256" y="542"/>
                    </a:cubicBezTo>
                    <a:cubicBezTo>
                      <a:pt x="253" y="542"/>
                      <a:pt x="253" y="544"/>
                      <a:pt x="250" y="544"/>
                    </a:cubicBezTo>
                    <a:cubicBezTo>
                      <a:pt x="247" y="544"/>
                      <a:pt x="247" y="540"/>
                      <a:pt x="244" y="540"/>
                    </a:cubicBezTo>
                    <a:cubicBezTo>
                      <a:pt x="241" y="540"/>
                      <a:pt x="241" y="539"/>
                      <a:pt x="238" y="539"/>
                    </a:cubicBezTo>
                    <a:cubicBezTo>
                      <a:pt x="235" y="539"/>
                      <a:pt x="235" y="541"/>
                      <a:pt x="232" y="541"/>
                    </a:cubicBezTo>
                    <a:cubicBezTo>
                      <a:pt x="229" y="541"/>
                      <a:pt x="229" y="540"/>
                      <a:pt x="226" y="540"/>
                    </a:cubicBezTo>
                    <a:cubicBezTo>
                      <a:pt x="223" y="540"/>
                      <a:pt x="223" y="543"/>
                      <a:pt x="220" y="543"/>
                    </a:cubicBezTo>
                    <a:cubicBezTo>
                      <a:pt x="217" y="543"/>
                      <a:pt x="217" y="543"/>
                      <a:pt x="215" y="543"/>
                    </a:cubicBezTo>
                    <a:cubicBezTo>
                      <a:pt x="212" y="543"/>
                      <a:pt x="212" y="542"/>
                      <a:pt x="209" y="542"/>
                    </a:cubicBezTo>
                    <a:cubicBezTo>
                      <a:pt x="206" y="542"/>
                      <a:pt x="206" y="543"/>
                      <a:pt x="203" y="543"/>
                    </a:cubicBezTo>
                    <a:cubicBezTo>
                      <a:pt x="200" y="543"/>
                      <a:pt x="200" y="541"/>
                      <a:pt x="197" y="541"/>
                    </a:cubicBezTo>
                    <a:cubicBezTo>
                      <a:pt x="194" y="541"/>
                      <a:pt x="194" y="543"/>
                      <a:pt x="191" y="543"/>
                    </a:cubicBezTo>
                    <a:cubicBezTo>
                      <a:pt x="188" y="543"/>
                      <a:pt x="188" y="541"/>
                      <a:pt x="185" y="541"/>
                    </a:cubicBezTo>
                    <a:cubicBezTo>
                      <a:pt x="182" y="541"/>
                      <a:pt x="182" y="542"/>
                      <a:pt x="179" y="542"/>
                    </a:cubicBezTo>
                    <a:cubicBezTo>
                      <a:pt x="176" y="542"/>
                      <a:pt x="176" y="540"/>
                      <a:pt x="173" y="540"/>
                    </a:cubicBezTo>
                    <a:cubicBezTo>
                      <a:pt x="170" y="540"/>
                      <a:pt x="170" y="539"/>
                      <a:pt x="167" y="539"/>
                    </a:cubicBezTo>
                    <a:cubicBezTo>
                      <a:pt x="164" y="539"/>
                      <a:pt x="164" y="541"/>
                      <a:pt x="162" y="541"/>
                    </a:cubicBezTo>
                    <a:cubicBezTo>
                      <a:pt x="159" y="541"/>
                      <a:pt x="159" y="540"/>
                      <a:pt x="156" y="540"/>
                    </a:cubicBezTo>
                    <a:cubicBezTo>
                      <a:pt x="153" y="540"/>
                      <a:pt x="153" y="540"/>
                      <a:pt x="150" y="540"/>
                    </a:cubicBezTo>
                    <a:cubicBezTo>
                      <a:pt x="147" y="540"/>
                      <a:pt x="147" y="540"/>
                      <a:pt x="144" y="540"/>
                    </a:cubicBezTo>
                    <a:cubicBezTo>
                      <a:pt x="141" y="540"/>
                      <a:pt x="141" y="543"/>
                      <a:pt x="138" y="543"/>
                    </a:cubicBezTo>
                    <a:cubicBezTo>
                      <a:pt x="135" y="543"/>
                      <a:pt x="135" y="539"/>
                      <a:pt x="132" y="539"/>
                    </a:cubicBezTo>
                    <a:cubicBezTo>
                      <a:pt x="129" y="539"/>
                      <a:pt x="129" y="542"/>
                      <a:pt x="126" y="542"/>
                    </a:cubicBezTo>
                    <a:cubicBezTo>
                      <a:pt x="123" y="542"/>
                      <a:pt x="123" y="543"/>
                      <a:pt x="120" y="543"/>
                    </a:cubicBezTo>
                    <a:cubicBezTo>
                      <a:pt x="117" y="543"/>
                      <a:pt x="117" y="542"/>
                      <a:pt x="114" y="542"/>
                    </a:cubicBezTo>
                    <a:cubicBezTo>
                      <a:pt x="111" y="542"/>
                      <a:pt x="111" y="543"/>
                      <a:pt x="109" y="543"/>
                    </a:cubicBezTo>
                    <a:cubicBezTo>
                      <a:pt x="106" y="543"/>
                      <a:pt x="106" y="541"/>
                      <a:pt x="103" y="541"/>
                    </a:cubicBezTo>
                    <a:cubicBezTo>
                      <a:pt x="100" y="541"/>
                      <a:pt x="100" y="541"/>
                      <a:pt x="97" y="541"/>
                    </a:cubicBezTo>
                    <a:cubicBezTo>
                      <a:pt x="94" y="541"/>
                      <a:pt x="94" y="540"/>
                      <a:pt x="91" y="540"/>
                    </a:cubicBezTo>
                    <a:cubicBezTo>
                      <a:pt x="88" y="540"/>
                      <a:pt x="88" y="543"/>
                      <a:pt x="85" y="543"/>
                    </a:cubicBezTo>
                    <a:cubicBezTo>
                      <a:pt x="82" y="543"/>
                      <a:pt x="82" y="541"/>
                      <a:pt x="79" y="541"/>
                    </a:cubicBezTo>
                    <a:cubicBezTo>
                      <a:pt x="76" y="541"/>
                      <a:pt x="76" y="540"/>
                      <a:pt x="73" y="540"/>
                    </a:cubicBezTo>
                    <a:cubicBezTo>
                      <a:pt x="70" y="540"/>
                      <a:pt x="70" y="543"/>
                      <a:pt x="67" y="543"/>
                    </a:cubicBezTo>
                    <a:cubicBezTo>
                      <a:pt x="64" y="543"/>
                      <a:pt x="64" y="540"/>
                      <a:pt x="61" y="540"/>
                    </a:cubicBezTo>
                    <a:cubicBezTo>
                      <a:pt x="58" y="540"/>
                      <a:pt x="58" y="542"/>
                      <a:pt x="55" y="542"/>
                    </a:cubicBezTo>
                    <a:cubicBezTo>
                      <a:pt x="52" y="542"/>
                      <a:pt x="52" y="540"/>
                      <a:pt x="49" y="540"/>
                    </a:cubicBezTo>
                    <a:cubicBezTo>
                      <a:pt x="47" y="540"/>
                      <a:pt x="47" y="540"/>
                      <a:pt x="44" y="540"/>
                    </a:cubicBezTo>
                    <a:cubicBezTo>
                      <a:pt x="41" y="540"/>
                      <a:pt x="41" y="541"/>
                      <a:pt x="38" y="541"/>
                    </a:cubicBezTo>
                    <a:cubicBezTo>
                      <a:pt x="35" y="541"/>
                      <a:pt x="35" y="541"/>
                      <a:pt x="32" y="541"/>
                    </a:cubicBezTo>
                    <a:cubicBezTo>
                      <a:pt x="29" y="541"/>
                      <a:pt x="29" y="543"/>
                      <a:pt x="26" y="543"/>
                    </a:cubicBezTo>
                    <a:cubicBezTo>
                      <a:pt x="23" y="543"/>
                      <a:pt x="23" y="543"/>
                      <a:pt x="20" y="543"/>
                    </a:cubicBezTo>
                    <a:cubicBezTo>
                      <a:pt x="17" y="543"/>
                      <a:pt x="17" y="540"/>
                      <a:pt x="14" y="540"/>
                    </a:cubicBezTo>
                    <a:cubicBezTo>
                      <a:pt x="11" y="540"/>
                      <a:pt x="11" y="543"/>
                      <a:pt x="8" y="543"/>
                    </a:cubicBezTo>
                    <a:cubicBezTo>
                      <a:pt x="5" y="543"/>
                      <a:pt x="4" y="544"/>
                      <a:pt x="2" y="542"/>
                    </a:cubicBezTo>
                    <a:cubicBezTo>
                      <a:pt x="0" y="540"/>
                      <a:pt x="1" y="538"/>
                      <a:pt x="1" y="535"/>
                    </a:cubicBezTo>
                    <a:cubicBezTo>
                      <a:pt x="1" y="532"/>
                      <a:pt x="1" y="532"/>
                      <a:pt x="1" y="530"/>
                    </a:cubicBezTo>
                    <a:cubicBezTo>
                      <a:pt x="1" y="527"/>
                      <a:pt x="2" y="527"/>
                      <a:pt x="2" y="524"/>
                    </a:cubicBezTo>
                    <a:cubicBezTo>
                      <a:pt x="2" y="521"/>
                      <a:pt x="0" y="521"/>
                      <a:pt x="0" y="518"/>
                    </a:cubicBezTo>
                    <a:cubicBezTo>
                      <a:pt x="0" y="515"/>
                      <a:pt x="2" y="515"/>
                      <a:pt x="2" y="512"/>
                    </a:cubicBezTo>
                    <a:cubicBezTo>
                      <a:pt x="2" y="509"/>
                      <a:pt x="4" y="509"/>
                      <a:pt x="4" y="506"/>
                    </a:cubicBezTo>
                    <a:cubicBezTo>
                      <a:pt x="4" y="503"/>
                      <a:pt x="1" y="503"/>
                      <a:pt x="1" y="500"/>
                    </a:cubicBezTo>
                    <a:cubicBezTo>
                      <a:pt x="1" y="497"/>
                      <a:pt x="3" y="497"/>
                      <a:pt x="3" y="494"/>
                    </a:cubicBezTo>
                    <a:cubicBezTo>
                      <a:pt x="3" y="492"/>
                      <a:pt x="2" y="492"/>
                      <a:pt x="2" y="489"/>
                    </a:cubicBezTo>
                    <a:cubicBezTo>
                      <a:pt x="2" y="486"/>
                      <a:pt x="4" y="486"/>
                      <a:pt x="4" y="483"/>
                    </a:cubicBezTo>
                    <a:cubicBezTo>
                      <a:pt x="4" y="480"/>
                      <a:pt x="2" y="480"/>
                      <a:pt x="2" y="477"/>
                    </a:cubicBezTo>
                    <a:cubicBezTo>
                      <a:pt x="2" y="474"/>
                      <a:pt x="4" y="474"/>
                      <a:pt x="4" y="471"/>
                    </a:cubicBezTo>
                    <a:cubicBezTo>
                      <a:pt x="4" y="468"/>
                      <a:pt x="2" y="468"/>
                      <a:pt x="2" y="465"/>
                    </a:cubicBezTo>
                    <a:cubicBezTo>
                      <a:pt x="2" y="462"/>
                      <a:pt x="3" y="462"/>
                      <a:pt x="3" y="459"/>
                    </a:cubicBezTo>
                    <a:cubicBezTo>
                      <a:pt x="3" y="456"/>
                      <a:pt x="3" y="456"/>
                      <a:pt x="3" y="454"/>
                    </a:cubicBezTo>
                    <a:cubicBezTo>
                      <a:pt x="3" y="451"/>
                      <a:pt x="4" y="451"/>
                      <a:pt x="4" y="448"/>
                    </a:cubicBezTo>
                    <a:cubicBezTo>
                      <a:pt x="4" y="445"/>
                      <a:pt x="4" y="445"/>
                      <a:pt x="4" y="442"/>
                    </a:cubicBezTo>
                    <a:cubicBezTo>
                      <a:pt x="4" y="439"/>
                      <a:pt x="1" y="439"/>
                      <a:pt x="1" y="436"/>
                    </a:cubicBezTo>
                    <a:cubicBezTo>
                      <a:pt x="1" y="433"/>
                      <a:pt x="1" y="433"/>
                      <a:pt x="1" y="430"/>
                    </a:cubicBezTo>
                    <a:cubicBezTo>
                      <a:pt x="1" y="427"/>
                      <a:pt x="3" y="427"/>
                      <a:pt x="3" y="424"/>
                    </a:cubicBezTo>
                    <a:cubicBezTo>
                      <a:pt x="3" y="421"/>
                      <a:pt x="1" y="421"/>
                      <a:pt x="1" y="418"/>
                    </a:cubicBezTo>
                    <a:cubicBezTo>
                      <a:pt x="1" y="416"/>
                      <a:pt x="0" y="416"/>
                      <a:pt x="0" y="413"/>
                    </a:cubicBezTo>
                    <a:cubicBezTo>
                      <a:pt x="0" y="410"/>
                      <a:pt x="1" y="410"/>
                      <a:pt x="1" y="407"/>
                    </a:cubicBezTo>
                    <a:cubicBezTo>
                      <a:pt x="1" y="404"/>
                      <a:pt x="0" y="404"/>
                      <a:pt x="0" y="401"/>
                    </a:cubicBezTo>
                    <a:cubicBezTo>
                      <a:pt x="0" y="398"/>
                      <a:pt x="4" y="398"/>
                      <a:pt x="4" y="395"/>
                    </a:cubicBezTo>
                    <a:cubicBezTo>
                      <a:pt x="4" y="392"/>
                      <a:pt x="1" y="392"/>
                      <a:pt x="1" y="389"/>
                    </a:cubicBezTo>
                    <a:cubicBezTo>
                      <a:pt x="1" y="386"/>
                      <a:pt x="0" y="386"/>
                      <a:pt x="0" y="383"/>
                    </a:cubicBezTo>
                    <a:cubicBezTo>
                      <a:pt x="0" y="380"/>
                      <a:pt x="3" y="380"/>
                      <a:pt x="3" y="378"/>
                    </a:cubicBezTo>
                    <a:cubicBezTo>
                      <a:pt x="3" y="375"/>
                      <a:pt x="4" y="375"/>
                      <a:pt x="4" y="372"/>
                    </a:cubicBezTo>
                    <a:cubicBezTo>
                      <a:pt x="4" y="369"/>
                      <a:pt x="2" y="369"/>
                      <a:pt x="2" y="366"/>
                    </a:cubicBezTo>
                    <a:cubicBezTo>
                      <a:pt x="2" y="363"/>
                      <a:pt x="1" y="363"/>
                      <a:pt x="1" y="360"/>
                    </a:cubicBezTo>
                    <a:cubicBezTo>
                      <a:pt x="1" y="357"/>
                      <a:pt x="0" y="357"/>
                      <a:pt x="0" y="354"/>
                    </a:cubicBezTo>
                    <a:cubicBezTo>
                      <a:pt x="0" y="351"/>
                      <a:pt x="1" y="351"/>
                      <a:pt x="1" y="348"/>
                    </a:cubicBezTo>
                    <a:cubicBezTo>
                      <a:pt x="1" y="345"/>
                      <a:pt x="4" y="345"/>
                      <a:pt x="4" y="342"/>
                    </a:cubicBezTo>
                    <a:cubicBezTo>
                      <a:pt x="4" y="339"/>
                      <a:pt x="0" y="339"/>
                      <a:pt x="0" y="337"/>
                    </a:cubicBezTo>
                    <a:cubicBezTo>
                      <a:pt x="0" y="334"/>
                      <a:pt x="4" y="334"/>
                      <a:pt x="4" y="331"/>
                    </a:cubicBezTo>
                    <a:cubicBezTo>
                      <a:pt x="4" y="328"/>
                      <a:pt x="2" y="328"/>
                      <a:pt x="2" y="325"/>
                    </a:cubicBezTo>
                    <a:cubicBezTo>
                      <a:pt x="2" y="322"/>
                      <a:pt x="1" y="322"/>
                      <a:pt x="1" y="319"/>
                    </a:cubicBezTo>
                    <a:cubicBezTo>
                      <a:pt x="1" y="316"/>
                      <a:pt x="0" y="316"/>
                      <a:pt x="0" y="313"/>
                    </a:cubicBezTo>
                    <a:cubicBezTo>
                      <a:pt x="0" y="310"/>
                      <a:pt x="3" y="310"/>
                      <a:pt x="3" y="307"/>
                    </a:cubicBezTo>
                    <a:cubicBezTo>
                      <a:pt x="3" y="304"/>
                      <a:pt x="0" y="304"/>
                      <a:pt x="0" y="301"/>
                    </a:cubicBezTo>
                    <a:cubicBezTo>
                      <a:pt x="0" y="298"/>
                      <a:pt x="1" y="298"/>
                      <a:pt x="1" y="296"/>
                    </a:cubicBezTo>
                    <a:cubicBezTo>
                      <a:pt x="1" y="293"/>
                      <a:pt x="3" y="293"/>
                      <a:pt x="3" y="290"/>
                    </a:cubicBezTo>
                    <a:cubicBezTo>
                      <a:pt x="3" y="287"/>
                      <a:pt x="2" y="287"/>
                      <a:pt x="2" y="284"/>
                    </a:cubicBezTo>
                    <a:cubicBezTo>
                      <a:pt x="2" y="281"/>
                      <a:pt x="4" y="281"/>
                      <a:pt x="4" y="278"/>
                    </a:cubicBezTo>
                    <a:cubicBezTo>
                      <a:pt x="4" y="275"/>
                      <a:pt x="4" y="275"/>
                      <a:pt x="4" y="272"/>
                    </a:cubicBezTo>
                    <a:cubicBezTo>
                      <a:pt x="4" y="269"/>
                      <a:pt x="4" y="269"/>
                      <a:pt x="4" y="266"/>
                    </a:cubicBezTo>
                    <a:cubicBezTo>
                      <a:pt x="4" y="263"/>
                      <a:pt x="0" y="263"/>
                      <a:pt x="0" y="260"/>
                    </a:cubicBezTo>
                    <a:cubicBezTo>
                      <a:pt x="0" y="257"/>
                      <a:pt x="2" y="257"/>
                      <a:pt x="2" y="255"/>
                    </a:cubicBezTo>
                    <a:cubicBezTo>
                      <a:pt x="2" y="252"/>
                      <a:pt x="3" y="252"/>
                      <a:pt x="3" y="249"/>
                    </a:cubicBezTo>
                    <a:cubicBezTo>
                      <a:pt x="3" y="246"/>
                      <a:pt x="1" y="246"/>
                      <a:pt x="1" y="243"/>
                    </a:cubicBezTo>
                    <a:cubicBezTo>
                      <a:pt x="1" y="240"/>
                      <a:pt x="4" y="240"/>
                      <a:pt x="4" y="237"/>
                    </a:cubicBezTo>
                    <a:cubicBezTo>
                      <a:pt x="4" y="234"/>
                      <a:pt x="1" y="234"/>
                      <a:pt x="1" y="231"/>
                    </a:cubicBezTo>
                    <a:cubicBezTo>
                      <a:pt x="1" y="228"/>
                      <a:pt x="2" y="228"/>
                      <a:pt x="2" y="225"/>
                    </a:cubicBezTo>
                    <a:cubicBezTo>
                      <a:pt x="2" y="222"/>
                      <a:pt x="2" y="222"/>
                      <a:pt x="2" y="219"/>
                    </a:cubicBezTo>
                    <a:cubicBezTo>
                      <a:pt x="2" y="216"/>
                      <a:pt x="1" y="216"/>
                      <a:pt x="1" y="214"/>
                    </a:cubicBezTo>
                    <a:cubicBezTo>
                      <a:pt x="1" y="211"/>
                      <a:pt x="2" y="211"/>
                      <a:pt x="2" y="208"/>
                    </a:cubicBezTo>
                    <a:cubicBezTo>
                      <a:pt x="2" y="205"/>
                      <a:pt x="4" y="205"/>
                      <a:pt x="4" y="202"/>
                    </a:cubicBezTo>
                    <a:cubicBezTo>
                      <a:pt x="4" y="199"/>
                      <a:pt x="1" y="199"/>
                      <a:pt x="1" y="196"/>
                    </a:cubicBezTo>
                    <a:cubicBezTo>
                      <a:pt x="1" y="193"/>
                      <a:pt x="4" y="193"/>
                      <a:pt x="4" y="190"/>
                    </a:cubicBezTo>
                    <a:cubicBezTo>
                      <a:pt x="4" y="187"/>
                      <a:pt x="2" y="187"/>
                      <a:pt x="2" y="184"/>
                    </a:cubicBezTo>
                    <a:cubicBezTo>
                      <a:pt x="2" y="181"/>
                      <a:pt x="2" y="181"/>
                      <a:pt x="2" y="178"/>
                    </a:cubicBezTo>
                    <a:cubicBezTo>
                      <a:pt x="2" y="175"/>
                      <a:pt x="2" y="175"/>
                      <a:pt x="2" y="173"/>
                    </a:cubicBezTo>
                    <a:cubicBezTo>
                      <a:pt x="2" y="170"/>
                      <a:pt x="1" y="170"/>
                      <a:pt x="1" y="167"/>
                    </a:cubicBezTo>
                    <a:cubicBezTo>
                      <a:pt x="1" y="164"/>
                      <a:pt x="4" y="164"/>
                      <a:pt x="4" y="161"/>
                    </a:cubicBezTo>
                    <a:cubicBezTo>
                      <a:pt x="4" y="158"/>
                      <a:pt x="3" y="158"/>
                      <a:pt x="3" y="155"/>
                    </a:cubicBezTo>
                    <a:cubicBezTo>
                      <a:pt x="3" y="152"/>
                      <a:pt x="3" y="152"/>
                      <a:pt x="3" y="149"/>
                    </a:cubicBezTo>
                    <a:cubicBezTo>
                      <a:pt x="3" y="146"/>
                      <a:pt x="2" y="146"/>
                      <a:pt x="2" y="143"/>
                    </a:cubicBezTo>
                    <a:cubicBezTo>
                      <a:pt x="2" y="140"/>
                      <a:pt x="0" y="140"/>
                      <a:pt x="0" y="137"/>
                    </a:cubicBezTo>
                    <a:cubicBezTo>
                      <a:pt x="0" y="135"/>
                      <a:pt x="3" y="135"/>
                      <a:pt x="3" y="132"/>
                    </a:cubicBezTo>
                    <a:cubicBezTo>
                      <a:pt x="3" y="129"/>
                      <a:pt x="2" y="129"/>
                      <a:pt x="2" y="126"/>
                    </a:cubicBezTo>
                    <a:cubicBezTo>
                      <a:pt x="2" y="123"/>
                      <a:pt x="2" y="123"/>
                      <a:pt x="2" y="120"/>
                    </a:cubicBezTo>
                    <a:cubicBezTo>
                      <a:pt x="2" y="117"/>
                      <a:pt x="3" y="117"/>
                      <a:pt x="3" y="114"/>
                    </a:cubicBezTo>
                    <a:cubicBezTo>
                      <a:pt x="3" y="111"/>
                      <a:pt x="3" y="111"/>
                      <a:pt x="3" y="108"/>
                    </a:cubicBezTo>
                    <a:cubicBezTo>
                      <a:pt x="3" y="105"/>
                      <a:pt x="2" y="105"/>
                      <a:pt x="2" y="102"/>
                    </a:cubicBezTo>
                    <a:cubicBezTo>
                      <a:pt x="2" y="99"/>
                      <a:pt x="1" y="99"/>
                      <a:pt x="1" y="96"/>
                    </a:cubicBezTo>
                    <a:cubicBezTo>
                      <a:pt x="1" y="93"/>
                      <a:pt x="4" y="93"/>
                      <a:pt x="4" y="91"/>
                    </a:cubicBezTo>
                    <a:cubicBezTo>
                      <a:pt x="4" y="88"/>
                      <a:pt x="4" y="88"/>
                      <a:pt x="4" y="85"/>
                    </a:cubicBezTo>
                    <a:cubicBezTo>
                      <a:pt x="4" y="82"/>
                      <a:pt x="3" y="82"/>
                      <a:pt x="3" y="79"/>
                    </a:cubicBezTo>
                    <a:cubicBezTo>
                      <a:pt x="3" y="76"/>
                      <a:pt x="1" y="76"/>
                      <a:pt x="1" y="73"/>
                    </a:cubicBezTo>
                    <a:cubicBezTo>
                      <a:pt x="1" y="70"/>
                      <a:pt x="4" y="70"/>
                      <a:pt x="4" y="67"/>
                    </a:cubicBezTo>
                    <a:cubicBezTo>
                      <a:pt x="4" y="64"/>
                      <a:pt x="3" y="64"/>
                      <a:pt x="3" y="61"/>
                    </a:cubicBezTo>
                    <a:cubicBezTo>
                      <a:pt x="3" y="58"/>
                      <a:pt x="0" y="58"/>
                      <a:pt x="0" y="55"/>
                    </a:cubicBezTo>
                    <a:cubicBezTo>
                      <a:pt x="0" y="52"/>
                      <a:pt x="0" y="52"/>
                      <a:pt x="0" y="49"/>
                    </a:cubicBezTo>
                    <a:cubicBezTo>
                      <a:pt x="0" y="47"/>
                      <a:pt x="3" y="47"/>
                      <a:pt x="3" y="44"/>
                    </a:cubicBezTo>
                    <a:cubicBezTo>
                      <a:pt x="3" y="41"/>
                      <a:pt x="4" y="41"/>
                      <a:pt x="4" y="38"/>
                    </a:cubicBezTo>
                    <a:cubicBezTo>
                      <a:pt x="4" y="35"/>
                      <a:pt x="1" y="35"/>
                      <a:pt x="1" y="32"/>
                    </a:cubicBezTo>
                    <a:cubicBezTo>
                      <a:pt x="1" y="29"/>
                      <a:pt x="3" y="29"/>
                      <a:pt x="3" y="26"/>
                    </a:cubicBezTo>
                    <a:cubicBezTo>
                      <a:pt x="3" y="23"/>
                      <a:pt x="3" y="23"/>
                      <a:pt x="3" y="20"/>
                    </a:cubicBezTo>
                    <a:cubicBezTo>
                      <a:pt x="3" y="17"/>
                      <a:pt x="3" y="17"/>
                      <a:pt x="3" y="14"/>
                    </a:cubicBezTo>
                    <a:cubicBezTo>
                      <a:pt x="3" y="11"/>
                      <a:pt x="2" y="11"/>
                      <a:pt x="2" y="8"/>
                    </a:cubicBezTo>
                    <a:cubicBezTo>
                      <a:pt x="2" y="5"/>
                      <a:pt x="2" y="6"/>
                      <a:pt x="4" y="4"/>
                    </a:cubicBezTo>
                    <a:cubicBezTo>
                      <a:pt x="6" y="2"/>
                      <a:pt x="5" y="1"/>
                      <a:pt x="8" y="1"/>
                    </a:cubicBezTo>
                    <a:cubicBezTo>
                      <a:pt x="11" y="1"/>
                      <a:pt x="11" y="2"/>
                      <a:pt x="14" y="2"/>
                    </a:cubicBezTo>
                    <a:cubicBezTo>
                      <a:pt x="17" y="2"/>
                      <a:pt x="17" y="1"/>
                      <a:pt x="20" y="1"/>
                    </a:cubicBezTo>
                    <a:cubicBezTo>
                      <a:pt x="23" y="1"/>
                      <a:pt x="23" y="2"/>
                      <a:pt x="26" y="2"/>
                    </a:cubicBezTo>
                    <a:cubicBezTo>
                      <a:pt x="29" y="2"/>
                      <a:pt x="29" y="2"/>
                      <a:pt x="31" y="2"/>
                    </a:cubicBezTo>
                    <a:cubicBezTo>
                      <a:pt x="34" y="2"/>
                      <a:pt x="34" y="3"/>
                      <a:pt x="37" y="3"/>
                    </a:cubicBezTo>
                    <a:cubicBezTo>
                      <a:pt x="40" y="3"/>
                      <a:pt x="40" y="1"/>
                      <a:pt x="43" y="1"/>
                    </a:cubicBezTo>
                    <a:cubicBezTo>
                      <a:pt x="46" y="1"/>
                      <a:pt x="46" y="4"/>
                      <a:pt x="49" y="4"/>
                    </a:cubicBezTo>
                    <a:cubicBezTo>
                      <a:pt x="52" y="4"/>
                      <a:pt x="52" y="3"/>
                      <a:pt x="55" y="3"/>
                    </a:cubicBezTo>
                    <a:cubicBezTo>
                      <a:pt x="58" y="3"/>
                      <a:pt x="58" y="3"/>
                      <a:pt x="61" y="3"/>
                    </a:cubicBezTo>
                    <a:cubicBezTo>
                      <a:pt x="64" y="3"/>
                      <a:pt x="64" y="5"/>
                      <a:pt x="67" y="5"/>
                    </a:cubicBezTo>
                    <a:cubicBezTo>
                      <a:pt x="70" y="5"/>
                      <a:pt x="70" y="4"/>
                      <a:pt x="73" y="4"/>
                    </a:cubicBezTo>
                    <a:cubicBezTo>
                      <a:pt x="76" y="4"/>
                      <a:pt x="76" y="2"/>
                      <a:pt x="79" y="2"/>
                    </a:cubicBezTo>
                    <a:cubicBezTo>
                      <a:pt x="81" y="2"/>
                      <a:pt x="81" y="0"/>
                      <a:pt x="84" y="0"/>
                    </a:cubicBezTo>
                    <a:cubicBezTo>
                      <a:pt x="87" y="0"/>
                      <a:pt x="87" y="1"/>
                      <a:pt x="90" y="1"/>
                    </a:cubicBezTo>
                    <a:cubicBezTo>
                      <a:pt x="93" y="1"/>
                      <a:pt x="93" y="3"/>
                      <a:pt x="96" y="3"/>
                    </a:cubicBezTo>
                    <a:cubicBezTo>
                      <a:pt x="99" y="3"/>
                      <a:pt x="99" y="2"/>
                      <a:pt x="102" y="2"/>
                    </a:cubicBezTo>
                    <a:cubicBezTo>
                      <a:pt x="105" y="2"/>
                      <a:pt x="105" y="4"/>
                      <a:pt x="108" y="4"/>
                    </a:cubicBezTo>
                    <a:cubicBezTo>
                      <a:pt x="111" y="4"/>
                      <a:pt x="111" y="3"/>
                      <a:pt x="114" y="3"/>
                    </a:cubicBezTo>
                    <a:cubicBezTo>
                      <a:pt x="117" y="3"/>
                      <a:pt x="117" y="0"/>
                      <a:pt x="120" y="0"/>
                    </a:cubicBezTo>
                    <a:cubicBezTo>
                      <a:pt x="123" y="0"/>
                      <a:pt x="123" y="3"/>
                      <a:pt x="126" y="3"/>
                    </a:cubicBezTo>
                    <a:cubicBezTo>
                      <a:pt x="128" y="3"/>
                      <a:pt x="128" y="4"/>
                      <a:pt x="131" y="4"/>
                    </a:cubicBezTo>
                    <a:cubicBezTo>
                      <a:pt x="134" y="4"/>
                      <a:pt x="134" y="5"/>
                      <a:pt x="137" y="5"/>
                    </a:cubicBezTo>
                    <a:cubicBezTo>
                      <a:pt x="140" y="5"/>
                      <a:pt x="140" y="1"/>
                      <a:pt x="143" y="1"/>
                    </a:cubicBezTo>
                    <a:cubicBezTo>
                      <a:pt x="146" y="1"/>
                      <a:pt x="146" y="4"/>
                      <a:pt x="149" y="4"/>
                    </a:cubicBezTo>
                    <a:cubicBezTo>
                      <a:pt x="152" y="4"/>
                      <a:pt x="152" y="1"/>
                      <a:pt x="155" y="1"/>
                    </a:cubicBezTo>
                    <a:cubicBezTo>
                      <a:pt x="158" y="1"/>
                      <a:pt x="158" y="2"/>
                      <a:pt x="161" y="2"/>
                    </a:cubicBezTo>
                    <a:cubicBezTo>
                      <a:pt x="164" y="2"/>
                      <a:pt x="164" y="3"/>
                      <a:pt x="167" y="3"/>
                    </a:cubicBezTo>
                    <a:cubicBezTo>
                      <a:pt x="170" y="3"/>
                      <a:pt x="170" y="3"/>
                      <a:pt x="173" y="3"/>
                    </a:cubicBezTo>
                    <a:cubicBezTo>
                      <a:pt x="176" y="3"/>
                      <a:pt x="176" y="4"/>
                      <a:pt x="179" y="4"/>
                    </a:cubicBezTo>
                    <a:cubicBezTo>
                      <a:pt x="181" y="4"/>
                      <a:pt x="181" y="1"/>
                      <a:pt x="184" y="1"/>
                    </a:cubicBezTo>
                    <a:cubicBezTo>
                      <a:pt x="187" y="1"/>
                      <a:pt x="187" y="2"/>
                      <a:pt x="190" y="2"/>
                    </a:cubicBezTo>
                    <a:cubicBezTo>
                      <a:pt x="193" y="2"/>
                      <a:pt x="193" y="2"/>
                      <a:pt x="196" y="2"/>
                    </a:cubicBezTo>
                    <a:cubicBezTo>
                      <a:pt x="199" y="2"/>
                      <a:pt x="199" y="3"/>
                      <a:pt x="202" y="3"/>
                    </a:cubicBezTo>
                    <a:cubicBezTo>
                      <a:pt x="205" y="3"/>
                      <a:pt x="205" y="3"/>
                      <a:pt x="208" y="3"/>
                    </a:cubicBezTo>
                    <a:cubicBezTo>
                      <a:pt x="211" y="3"/>
                      <a:pt x="211" y="4"/>
                      <a:pt x="214" y="4"/>
                    </a:cubicBezTo>
                    <a:cubicBezTo>
                      <a:pt x="217" y="4"/>
                      <a:pt x="217" y="2"/>
                      <a:pt x="220" y="2"/>
                    </a:cubicBezTo>
                    <a:cubicBezTo>
                      <a:pt x="223" y="2"/>
                      <a:pt x="223" y="3"/>
                      <a:pt x="226" y="3"/>
                    </a:cubicBezTo>
                    <a:cubicBezTo>
                      <a:pt x="229" y="3"/>
                      <a:pt x="229" y="3"/>
                      <a:pt x="231" y="3"/>
                    </a:cubicBezTo>
                    <a:cubicBezTo>
                      <a:pt x="234" y="3"/>
                      <a:pt x="234" y="4"/>
                      <a:pt x="237" y="4"/>
                    </a:cubicBezTo>
                    <a:cubicBezTo>
                      <a:pt x="240" y="4"/>
                      <a:pt x="240" y="4"/>
                      <a:pt x="243" y="4"/>
                    </a:cubicBezTo>
                    <a:cubicBezTo>
                      <a:pt x="246" y="4"/>
                      <a:pt x="246" y="1"/>
                      <a:pt x="249" y="1"/>
                    </a:cubicBezTo>
                    <a:cubicBezTo>
                      <a:pt x="252" y="1"/>
                      <a:pt x="252" y="2"/>
                      <a:pt x="255" y="2"/>
                    </a:cubicBezTo>
                    <a:cubicBezTo>
                      <a:pt x="258" y="2"/>
                      <a:pt x="258" y="1"/>
                      <a:pt x="261" y="1"/>
                    </a:cubicBezTo>
                    <a:cubicBezTo>
                      <a:pt x="264" y="1"/>
                      <a:pt x="264" y="3"/>
                      <a:pt x="267" y="3"/>
                    </a:cubicBezTo>
                    <a:cubicBezTo>
                      <a:pt x="270" y="3"/>
                      <a:pt x="270" y="3"/>
                      <a:pt x="273" y="3"/>
                    </a:cubicBezTo>
                    <a:cubicBezTo>
                      <a:pt x="276" y="3"/>
                      <a:pt x="276" y="0"/>
                      <a:pt x="279" y="0"/>
                    </a:cubicBezTo>
                    <a:cubicBezTo>
                      <a:pt x="282" y="0"/>
                      <a:pt x="282" y="4"/>
                      <a:pt x="284" y="4"/>
                    </a:cubicBezTo>
                    <a:cubicBezTo>
                      <a:pt x="287" y="4"/>
                      <a:pt x="287" y="3"/>
                      <a:pt x="290" y="3"/>
                    </a:cubicBezTo>
                    <a:cubicBezTo>
                      <a:pt x="293" y="3"/>
                      <a:pt x="293" y="1"/>
                      <a:pt x="296" y="1"/>
                    </a:cubicBezTo>
                    <a:cubicBezTo>
                      <a:pt x="299" y="1"/>
                      <a:pt x="299" y="1"/>
                      <a:pt x="302" y="1"/>
                    </a:cubicBezTo>
                    <a:cubicBezTo>
                      <a:pt x="305" y="1"/>
                      <a:pt x="305" y="3"/>
                      <a:pt x="308" y="3"/>
                    </a:cubicBezTo>
                    <a:cubicBezTo>
                      <a:pt x="311" y="3"/>
                      <a:pt x="311" y="2"/>
                      <a:pt x="314" y="2"/>
                    </a:cubicBezTo>
                    <a:cubicBezTo>
                      <a:pt x="317" y="2"/>
                      <a:pt x="317" y="2"/>
                      <a:pt x="320" y="2"/>
                    </a:cubicBezTo>
                    <a:cubicBezTo>
                      <a:pt x="323" y="2"/>
                      <a:pt x="323" y="4"/>
                      <a:pt x="326" y="4"/>
                    </a:cubicBezTo>
                    <a:cubicBezTo>
                      <a:pt x="329" y="4"/>
                      <a:pt x="329" y="4"/>
                      <a:pt x="332" y="4"/>
                    </a:cubicBezTo>
                    <a:cubicBezTo>
                      <a:pt x="335" y="4"/>
                      <a:pt x="335" y="1"/>
                      <a:pt x="337" y="1"/>
                    </a:cubicBezTo>
                    <a:cubicBezTo>
                      <a:pt x="340" y="1"/>
                      <a:pt x="340" y="5"/>
                      <a:pt x="343" y="5"/>
                    </a:cubicBezTo>
                    <a:cubicBezTo>
                      <a:pt x="346" y="5"/>
                      <a:pt x="346" y="1"/>
                      <a:pt x="349" y="1"/>
                    </a:cubicBezTo>
                    <a:cubicBezTo>
                      <a:pt x="352" y="1"/>
                      <a:pt x="352" y="0"/>
                      <a:pt x="355" y="0"/>
                    </a:cubicBezTo>
                    <a:cubicBezTo>
                      <a:pt x="358" y="0"/>
                      <a:pt x="358" y="4"/>
                      <a:pt x="361" y="4"/>
                    </a:cubicBezTo>
                    <a:cubicBezTo>
                      <a:pt x="364" y="4"/>
                      <a:pt x="364" y="0"/>
                      <a:pt x="367" y="0"/>
                    </a:cubicBezTo>
                    <a:cubicBezTo>
                      <a:pt x="370" y="0"/>
                      <a:pt x="370" y="4"/>
                      <a:pt x="373" y="4"/>
                    </a:cubicBezTo>
                    <a:cubicBezTo>
                      <a:pt x="376" y="4"/>
                      <a:pt x="376" y="3"/>
                      <a:pt x="379" y="3"/>
                    </a:cubicBezTo>
                    <a:cubicBezTo>
                      <a:pt x="382" y="3"/>
                      <a:pt x="382" y="5"/>
                      <a:pt x="385" y="5"/>
                    </a:cubicBezTo>
                    <a:cubicBezTo>
                      <a:pt x="388" y="5"/>
                      <a:pt x="388" y="1"/>
                      <a:pt x="391" y="1"/>
                    </a:cubicBezTo>
                    <a:cubicBezTo>
                      <a:pt x="393" y="1"/>
                      <a:pt x="393" y="4"/>
                      <a:pt x="396" y="4"/>
                    </a:cubicBezTo>
                    <a:cubicBezTo>
                      <a:pt x="399" y="4"/>
                      <a:pt x="399" y="4"/>
                      <a:pt x="402" y="4"/>
                    </a:cubicBezTo>
                    <a:cubicBezTo>
                      <a:pt x="405" y="4"/>
                      <a:pt x="405" y="4"/>
                      <a:pt x="408" y="4"/>
                    </a:cubicBezTo>
                    <a:cubicBezTo>
                      <a:pt x="411" y="4"/>
                      <a:pt x="411" y="4"/>
                      <a:pt x="414" y="4"/>
                    </a:cubicBezTo>
                    <a:cubicBezTo>
                      <a:pt x="417" y="4"/>
                      <a:pt x="417" y="2"/>
                      <a:pt x="420" y="2"/>
                    </a:cubicBezTo>
                    <a:cubicBezTo>
                      <a:pt x="423" y="2"/>
                      <a:pt x="423" y="1"/>
                      <a:pt x="426" y="1"/>
                    </a:cubicBezTo>
                    <a:cubicBezTo>
                      <a:pt x="429" y="1"/>
                      <a:pt x="429" y="4"/>
                      <a:pt x="432" y="4"/>
                    </a:cubicBezTo>
                    <a:cubicBezTo>
                      <a:pt x="435" y="4"/>
                      <a:pt x="435" y="2"/>
                      <a:pt x="438" y="2"/>
                    </a:cubicBezTo>
                    <a:cubicBezTo>
                      <a:pt x="441" y="2"/>
                      <a:pt x="441" y="2"/>
                      <a:pt x="444" y="2"/>
                    </a:cubicBezTo>
                    <a:cubicBezTo>
                      <a:pt x="446" y="2"/>
                      <a:pt x="446" y="1"/>
                      <a:pt x="449" y="1"/>
                    </a:cubicBezTo>
                    <a:cubicBezTo>
                      <a:pt x="452" y="1"/>
                      <a:pt x="452" y="3"/>
                      <a:pt x="455" y="3"/>
                    </a:cubicBezTo>
                    <a:cubicBezTo>
                      <a:pt x="458" y="3"/>
                      <a:pt x="458" y="2"/>
                      <a:pt x="461" y="2"/>
                    </a:cubicBezTo>
                    <a:cubicBezTo>
                      <a:pt x="464" y="2"/>
                      <a:pt x="464" y="3"/>
                      <a:pt x="467" y="3"/>
                    </a:cubicBezTo>
                    <a:cubicBezTo>
                      <a:pt x="470" y="3"/>
                      <a:pt x="470" y="4"/>
                      <a:pt x="473" y="4"/>
                    </a:cubicBezTo>
                    <a:cubicBezTo>
                      <a:pt x="476" y="4"/>
                      <a:pt x="476" y="1"/>
                      <a:pt x="479" y="1"/>
                    </a:cubicBezTo>
                    <a:cubicBezTo>
                      <a:pt x="482" y="1"/>
                      <a:pt x="482" y="0"/>
                      <a:pt x="485" y="0"/>
                    </a:cubicBezTo>
                    <a:cubicBezTo>
                      <a:pt x="488" y="0"/>
                      <a:pt x="488" y="3"/>
                      <a:pt x="491" y="3"/>
                    </a:cubicBezTo>
                    <a:cubicBezTo>
                      <a:pt x="494" y="3"/>
                      <a:pt x="494" y="2"/>
                      <a:pt x="497" y="2"/>
                    </a:cubicBezTo>
                    <a:cubicBezTo>
                      <a:pt x="500" y="2"/>
                      <a:pt x="500" y="2"/>
                      <a:pt x="502" y="2"/>
                    </a:cubicBezTo>
                    <a:cubicBezTo>
                      <a:pt x="505" y="2"/>
                      <a:pt x="505" y="3"/>
                      <a:pt x="508" y="3"/>
                    </a:cubicBezTo>
                    <a:cubicBezTo>
                      <a:pt x="511" y="3"/>
                      <a:pt x="511" y="4"/>
                      <a:pt x="514" y="4"/>
                    </a:cubicBezTo>
                    <a:cubicBezTo>
                      <a:pt x="517" y="4"/>
                      <a:pt x="517" y="2"/>
                      <a:pt x="520" y="2"/>
                    </a:cubicBezTo>
                    <a:cubicBezTo>
                      <a:pt x="523" y="2"/>
                      <a:pt x="523" y="3"/>
                      <a:pt x="526" y="3"/>
                    </a:cubicBezTo>
                    <a:cubicBezTo>
                      <a:pt x="529" y="3"/>
                      <a:pt x="529" y="0"/>
                      <a:pt x="532" y="0"/>
                    </a:cubicBezTo>
                    <a:cubicBezTo>
                      <a:pt x="535" y="0"/>
                      <a:pt x="535" y="1"/>
                      <a:pt x="538" y="1"/>
                    </a:cubicBezTo>
                    <a:cubicBezTo>
                      <a:pt x="541" y="1"/>
                      <a:pt x="541" y="2"/>
                      <a:pt x="544" y="2"/>
                    </a:cubicBezTo>
                    <a:cubicBezTo>
                      <a:pt x="547" y="2"/>
                      <a:pt x="547" y="3"/>
                      <a:pt x="550" y="3"/>
                    </a:cubicBezTo>
                    <a:cubicBezTo>
                      <a:pt x="553" y="3"/>
                      <a:pt x="553" y="0"/>
                      <a:pt x="556" y="0"/>
                    </a:cubicBezTo>
                    <a:cubicBezTo>
                      <a:pt x="559" y="0"/>
                      <a:pt x="559" y="3"/>
                      <a:pt x="562" y="3"/>
                    </a:cubicBezTo>
                    <a:cubicBezTo>
                      <a:pt x="564" y="3"/>
                      <a:pt x="564" y="0"/>
                      <a:pt x="567" y="0"/>
                    </a:cubicBezTo>
                    <a:cubicBezTo>
                      <a:pt x="570" y="0"/>
                      <a:pt x="570" y="3"/>
                      <a:pt x="573" y="3"/>
                    </a:cubicBezTo>
                    <a:cubicBezTo>
                      <a:pt x="576" y="3"/>
                      <a:pt x="576" y="1"/>
                      <a:pt x="579" y="1"/>
                    </a:cubicBezTo>
                    <a:cubicBezTo>
                      <a:pt x="582" y="1"/>
                      <a:pt x="582" y="1"/>
                      <a:pt x="585" y="1"/>
                    </a:cubicBezTo>
                    <a:cubicBezTo>
                      <a:pt x="588" y="1"/>
                      <a:pt x="589" y="0"/>
                      <a:pt x="592" y="2"/>
                    </a:cubicBezTo>
                    <a:cubicBezTo>
                      <a:pt x="594" y="4"/>
                      <a:pt x="590" y="5"/>
                      <a:pt x="590" y="8"/>
                    </a:cubicBezTo>
                    <a:cubicBezTo>
                      <a:pt x="590" y="11"/>
                      <a:pt x="590" y="11"/>
                      <a:pt x="590" y="14"/>
                    </a:cubicBezTo>
                    <a:cubicBezTo>
                      <a:pt x="590" y="17"/>
                      <a:pt x="589" y="17"/>
                      <a:pt x="589" y="20"/>
                    </a:cubicBezTo>
                    <a:cubicBezTo>
                      <a:pt x="589" y="23"/>
                      <a:pt x="590" y="23"/>
                      <a:pt x="590" y="26"/>
                    </a:cubicBezTo>
                    <a:cubicBezTo>
                      <a:pt x="590" y="29"/>
                      <a:pt x="593" y="29"/>
                      <a:pt x="593" y="32"/>
                    </a:cubicBezTo>
                    <a:cubicBezTo>
                      <a:pt x="593" y="35"/>
                      <a:pt x="591" y="35"/>
                      <a:pt x="591" y="37"/>
                    </a:cubicBezTo>
                    <a:cubicBezTo>
                      <a:pt x="591" y="40"/>
                      <a:pt x="590" y="40"/>
                      <a:pt x="590" y="43"/>
                    </a:cubicBezTo>
                    <a:cubicBezTo>
                      <a:pt x="590" y="46"/>
                      <a:pt x="592" y="46"/>
                      <a:pt x="592" y="49"/>
                    </a:cubicBezTo>
                    <a:cubicBezTo>
                      <a:pt x="592" y="52"/>
                      <a:pt x="591" y="52"/>
                      <a:pt x="591" y="55"/>
                    </a:cubicBezTo>
                    <a:cubicBezTo>
                      <a:pt x="591" y="58"/>
                      <a:pt x="593" y="58"/>
                      <a:pt x="593" y="61"/>
                    </a:cubicBezTo>
                    <a:cubicBezTo>
                      <a:pt x="593" y="64"/>
                      <a:pt x="592" y="64"/>
                      <a:pt x="592" y="67"/>
                    </a:cubicBezTo>
                    <a:cubicBezTo>
                      <a:pt x="592" y="70"/>
                      <a:pt x="592" y="70"/>
                      <a:pt x="592" y="73"/>
                    </a:cubicBezTo>
                    <a:cubicBezTo>
                      <a:pt x="592" y="75"/>
                      <a:pt x="589" y="75"/>
                      <a:pt x="589" y="78"/>
                    </a:cubicBezTo>
                    <a:cubicBezTo>
                      <a:pt x="589" y="81"/>
                      <a:pt x="590" y="81"/>
                      <a:pt x="590" y="84"/>
                    </a:cubicBezTo>
                    <a:cubicBezTo>
                      <a:pt x="590" y="87"/>
                      <a:pt x="591" y="87"/>
                      <a:pt x="591" y="90"/>
                    </a:cubicBezTo>
                    <a:cubicBezTo>
                      <a:pt x="591" y="93"/>
                      <a:pt x="592" y="93"/>
                      <a:pt x="592" y="96"/>
                    </a:cubicBezTo>
                    <a:cubicBezTo>
                      <a:pt x="592" y="99"/>
                      <a:pt x="591" y="99"/>
                      <a:pt x="591" y="102"/>
                    </a:cubicBezTo>
                    <a:cubicBezTo>
                      <a:pt x="591" y="105"/>
                      <a:pt x="592" y="105"/>
                      <a:pt x="592" y="108"/>
                    </a:cubicBezTo>
                    <a:cubicBezTo>
                      <a:pt x="592" y="111"/>
                      <a:pt x="591" y="111"/>
                      <a:pt x="591" y="113"/>
                    </a:cubicBezTo>
                    <a:cubicBezTo>
                      <a:pt x="591" y="116"/>
                      <a:pt x="589" y="116"/>
                      <a:pt x="589" y="119"/>
                    </a:cubicBezTo>
                    <a:cubicBezTo>
                      <a:pt x="589" y="122"/>
                      <a:pt x="591" y="122"/>
                      <a:pt x="591" y="125"/>
                    </a:cubicBezTo>
                    <a:cubicBezTo>
                      <a:pt x="591" y="128"/>
                      <a:pt x="591" y="128"/>
                      <a:pt x="591" y="131"/>
                    </a:cubicBezTo>
                    <a:cubicBezTo>
                      <a:pt x="591" y="134"/>
                      <a:pt x="591" y="134"/>
                      <a:pt x="591" y="137"/>
                    </a:cubicBezTo>
                    <a:cubicBezTo>
                      <a:pt x="591" y="140"/>
                      <a:pt x="591" y="140"/>
                      <a:pt x="591" y="143"/>
                    </a:cubicBezTo>
                    <a:cubicBezTo>
                      <a:pt x="591" y="146"/>
                      <a:pt x="592" y="146"/>
                      <a:pt x="592" y="149"/>
                    </a:cubicBezTo>
                    <a:cubicBezTo>
                      <a:pt x="592" y="152"/>
                      <a:pt x="591" y="152"/>
                      <a:pt x="591" y="154"/>
                    </a:cubicBezTo>
                    <a:cubicBezTo>
                      <a:pt x="591" y="157"/>
                      <a:pt x="589" y="157"/>
                      <a:pt x="589" y="160"/>
                    </a:cubicBezTo>
                    <a:cubicBezTo>
                      <a:pt x="589" y="163"/>
                      <a:pt x="592" y="163"/>
                      <a:pt x="592" y="166"/>
                    </a:cubicBezTo>
                    <a:cubicBezTo>
                      <a:pt x="592" y="169"/>
                      <a:pt x="591" y="169"/>
                      <a:pt x="591" y="172"/>
                    </a:cubicBezTo>
                    <a:cubicBezTo>
                      <a:pt x="591" y="175"/>
                      <a:pt x="590" y="175"/>
                      <a:pt x="590" y="178"/>
                    </a:cubicBezTo>
                    <a:cubicBezTo>
                      <a:pt x="590" y="181"/>
                      <a:pt x="591" y="181"/>
                      <a:pt x="591" y="184"/>
                    </a:cubicBezTo>
                    <a:cubicBezTo>
                      <a:pt x="591" y="187"/>
                      <a:pt x="590" y="187"/>
                      <a:pt x="590" y="190"/>
                    </a:cubicBezTo>
                    <a:cubicBezTo>
                      <a:pt x="590" y="192"/>
                      <a:pt x="591" y="192"/>
                      <a:pt x="591" y="195"/>
                    </a:cubicBezTo>
                    <a:cubicBezTo>
                      <a:pt x="591" y="198"/>
                      <a:pt x="590" y="198"/>
                      <a:pt x="590" y="201"/>
                    </a:cubicBezTo>
                    <a:cubicBezTo>
                      <a:pt x="590" y="204"/>
                      <a:pt x="591" y="204"/>
                      <a:pt x="591" y="207"/>
                    </a:cubicBezTo>
                    <a:cubicBezTo>
                      <a:pt x="591" y="210"/>
                      <a:pt x="593" y="210"/>
                      <a:pt x="593" y="213"/>
                    </a:cubicBezTo>
                    <a:cubicBezTo>
                      <a:pt x="593" y="216"/>
                      <a:pt x="592" y="216"/>
                      <a:pt x="592" y="219"/>
                    </a:cubicBezTo>
                    <a:cubicBezTo>
                      <a:pt x="592" y="222"/>
                      <a:pt x="591" y="222"/>
                      <a:pt x="591" y="225"/>
                    </a:cubicBezTo>
                    <a:cubicBezTo>
                      <a:pt x="591" y="228"/>
                      <a:pt x="590" y="228"/>
                      <a:pt x="590" y="231"/>
                    </a:cubicBezTo>
                    <a:cubicBezTo>
                      <a:pt x="590" y="233"/>
                      <a:pt x="590" y="233"/>
                      <a:pt x="590" y="236"/>
                    </a:cubicBezTo>
                    <a:cubicBezTo>
                      <a:pt x="590" y="239"/>
                      <a:pt x="593" y="239"/>
                      <a:pt x="593" y="242"/>
                    </a:cubicBezTo>
                    <a:cubicBezTo>
                      <a:pt x="593" y="245"/>
                      <a:pt x="593" y="245"/>
                      <a:pt x="593" y="248"/>
                    </a:cubicBezTo>
                    <a:cubicBezTo>
                      <a:pt x="593" y="251"/>
                      <a:pt x="592" y="251"/>
                      <a:pt x="592" y="254"/>
                    </a:cubicBezTo>
                    <a:cubicBezTo>
                      <a:pt x="592" y="257"/>
                      <a:pt x="592" y="257"/>
                      <a:pt x="592" y="260"/>
                    </a:cubicBezTo>
                    <a:cubicBezTo>
                      <a:pt x="592" y="263"/>
                      <a:pt x="591" y="263"/>
                      <a:pt x="591" y="266"/>
                    </a:cubicBezTo>
                    <a:cubicBezTo>
                      <a:pt x="591" y="269"/>
                      <a:pt x="592" y="269"/>
                      <a:pt x="592" y="272"/>
                    </a:cubicBezTo>
                    <a:cubicBezTo>
                      <a:pt x="592" y="274"/>
                      <a:pt x="591" y="274"/>
                      <a:pt x="591" y="277"/>
                    </a:cubicBezTo>
                    <a:cubicBezTo>
                      <a:pt x="591" y="280"/>
                      <a:pt x="589" y="280"/>
                      <a:pt x="589" y="283"/>
                    </a:cubicBezTo>
                    <a:cubicBezTo>
                      <a:pt x="589" y="286"/>
                      <a:pt x="592" y="286"/>
                      <a:pt x="592" y="289"/>
                    </a:cubicBezTo>
                    <a:cubicBezTo>
                      <a:pt x="592" y="292"/>
                      <a:pt x="592" y="292"/>
                      <a:pt x="592" y="295"/>
                    </a:cubicBezTo>
                    <a:cubicBezTo>
                      <a:pt x="592" y="298"/>
                      <a:pt x="592" y="298"/>
                      <a:pt x="592" y="301"/>
                    </a:cubicBezTo>
                    <a:cubicBezTo>
                      <a:pt x="592" y="304"/>
                      <a:pt x="591" y="304"/>
                      <a:pt x="591" y="307"/>
                    </a:cubicBezTo>
                    <a:cubicBezTo>
                      <a:pt x="591" y="310"/>
                      <a:pt x="590" y="310"/>
                      <a:pt x="590" y="313"/>
                    </a:cubicBezTo>
                    <a:cubicBezTo>
                      <a:pt x="590" y="315"/>
                      <a:pt x="593" y="315"/>
                      <a:pt x="593" y="318"/>
                    </a:cubicBezTo>
                    <a:cubicBezTo>
                      <a:pt x="593" y="321"/>
                      <a:pt x="590" y="321"/>
                      <a:pt x="590" y="324"/>
                    </a:cubicBezTo>
                    <a:cubicBezTo>
                      <a:pt x="590" y="327"/>
                      <a:pt x="593" y="327"/>
                      <a:pt x="593" y="330"/>
                    </a:cubicBezTo>
                    <a:cubicBezTo>
                      <a:pt x="593" y="333"/>
                      <a:pt x="591" y="333"/>
                      <a:pt x="591" y="336"/>
                    </a:cubicBezTo>
                    <a:cubicBezTo>
                      <a:pt x="591" y="339"/>
                      <a:pt x="591" y="339"/>
                      <a:pt x="591" y="342"/>
                    </a:cubicBezTo>
                    <a:cubicBezTo>
                      <a:pt x="591" y="345"/>
                      <a:pt x="593" y="345"/>
                      <a:pt x="593" y="348"/>
                    </a:cubicBezTo>
                    <a:cubicBezTo>
                      <a:pt x="593" y="351"/>
                      <a:pt x="592" y="351"/>
                      <a:pt x="592" y="353"/>
                    </a:cubicBezTo>
                    <a:cubicBezTo>
                      <a:pt x="592" y="356"/>
                      <a:pt x="589" y="356"/>
                      <a:pt x="589" y="359"/>
                    </a:cubicBezTo>
                    <a:cubicBezTo>
                      <a:pt x="589" y="362"/>
                      <a:pt x="593" y="362"/>
                      <a:pt x="593" y="365"/>
                    </a:cubicBezTo>
                    <a:cubicBezTo>
                      <a:pt x="593" y="368"/>
                      <a:pt x="592" y="368"/>
                      <a:pt x="592" y="371"/>
                    </a:cubicBezTo>
                    <a:cubicBezTo>
                      <a:pt x="592" y="374"/>
                      <a:pt x="589" y="374"/>
                      <a:pt x="589" y="377"/>
                    </a:cubicBezTo>
                    <a:cubicBezTo>
                      <a:pt x="589" y="380"/>
                      <a:pt x="591" y="380"/>
                      <a:pt x="591" y="383"/>
                    </a:cubicBezTo>
                    <a:cubicBezTo>
                      <a:pt x="591" y="386"/>
                      <a:pt x="589" y="386"/>
                      <a:pt x="589" y="389"/>
                    </a:cubicBezTo>
                    <a:cubicBezTo>
                      <a:pt x="589" y="392"/>
                      <a:pt x="590" y="392"/>
                      <a:pt x="590" y="394"/>
                    </a:cubicBezTo>
                    <a:cubicBezTo>
                      <a:pt x="590" y="397"/>
                      <a:pt x="590" y="397"/>
                      <a:pt x="590" y="400"/>
                    </a:cubicBezTo>
                    <a:cubicBezTo>
                      <a:pt x="590" y="403"/>
                      <a:pt x="589" y="403"/>
                      <a:pt x="589" y="406"/>
                    </a:cubicBezTo>
                    <a:cubicBezTo>
                      <a:pt x="589" y="409"/>
                      <a:pt x="590" y="409"/>
                      <a:pt x="590" y="412"/>
                    </a:cubicBezTo>
                    <a:cubicBezTo>
                      <a:pt x="590" y="415"/>
                      <a:pt x="591" y="415"/>
                      <a:pt x="591" y="418"/>
                    </a:cubicBezTo>
                    <a:cubicBezTo>
                      <a:pt x="591" y="421"/>
                      <a:pt x="593" y="421"/>
                      <a:pt x="593" y="424"/>
                    </a:cubicBezTo>
                    <a:cubicBezTo>
                      <a:pt x="593" y="427"/>
                      <a:pt x="591" y="427"/>
                      <a:pt x="591" y="430"/>
                    </a:cubicBezTo>
                    <a:cubicBezTo>
                      <a:pt x="591" y="433"/>
                      <a:pt x="590" y="433"/>
                      <a:pt x="590" y="436"/>
                    </a:cubicBezTo>
                    <a:cubicBezTo>
                      <a:pt x="590" y="438"/>
                      <a:pt x="590" y="438"/>
                      <a:pt x="590" y="441"/>
                    </a:cubicBezTo>
                    <a:cubicBezTo>
                      <a:pt x="590" y="444"/>
                      <a:pt x="592" y="444"/>
                      <a:pt x="592" y="447"/>
                    </a:cubicBezTo>
                    <a:cubicBezTo>
                      <a:pt x="592" y="450"/>
                      <a:pt x="590" y="450"/>
                      <a:pt x="590" y="453"/>
                    </a:cubicBezTo>
                    <a:cubicBezTo>
                      <a:pt x="590" y="456"/>
                      <a:pt x="590" y="456"/>
                      <a:pt x="590" y="459"/>
                    </a:cubicBezTo>
                    <a:cubicBezTo>
                      <a:pt x="590" y="462"/>
                      <a:pt x="592" y="462"/>
                      <a:pt x="592" y="465"/>
                    </a:cubicBezTo>
                    <a:cubicBezTo>
                      <a:pt x="592" y="468"/>
                      <a:pt x="593" y="468"/>
                      <a:pt x="593" y="471"/>
                    </a:cubicBezTo>
                    <a:cubicBezTo>
                      <a:pt x="593" y="474"/>
                      <a:pt x="592" y="474"/>
                      <a:pt x="592" y="477"/>
                    </a:cubicBezTo>
                    <a:cubicBezTo>
                      <a:pt x="592" y="480"/>
                      <a:pt x="592" y="480"/>
                      <a:pt x="592" y="482"/>
                    </a:cubicBezTo>
                    <a:cubicBezTo>
                      <a:pt x="592" y="485"/>
                      <a:pt x="590" y="485"/>
                      <a:pt x="590" y="488"/>
                    </a:cubicBezTo>
                    <a:cubicBezTo>
                      <a:pt x="590" y="491"/>
                      <a:pt x="592" y="491"/>
                      <a:pt x="592" y="494"/>
                    </a:cubicBezTo>
                    <a:cubicBezTo>
                      <a:pt x="592" y="497"/>
                      <a:pt x="593" y="497"/>
                      <a:pt x="593" y="500"/>
                    </a:cubicBezTo>
                    <a:cubicBezTo>
                      <a:pt x="593" y="503"/>
                      <a:pt x="592" y="503"/>
                      <a:pt x="592" y="506"/>
                    </a:cubicBezTo>
                    <a:cubicBezTo>
                      <a:pt x="592" y="509"/>
                      <a:pt x="592" y="509"/>
                      <a:pt x="592" y="512"/>
                    </a:cubicBezTo>
                    <a:cubicBezTo>
                      <a:pt x="592" y="515"/>
                      <a:pt x="592" y="515"/>
                      <a:pt x="592" y="518"/>
                    </a:cubicBezTo>
                    <a:cubicBezTo>
                      <a:pt x="592" y="521"/>
                      <a:pt x="593" y="521"/>
                      <a:pt x="593" y="524"/>
                    </a:cubicBezTo>
                    <a:cubicBezTo>
                      <a:pt x="593" y="527"/>
                      <a:pt x="590" y="527"/>
                      <a:pt x="590" y="529"/>
                    </a:cubicBezTo>
                    <a:cubicBezTo>
                      <a:pt x="590" y="532"/>
                      <a:pt x="591" y="532"/>
                      <a:pt x="592" y="535"/>
                    </a:cubicBezTo>
                    <a:cubicBezTo>
                      <a:pt x="592" y="538"/>
                      <a:pt x="592" y="538"/>
                      <a:pt x="590" y="540"/>
                    </a:cubicBezTo>
                    <a:close/>
                  </a:path>
                </a:pathLst>
              </a:custGeom>
              <a:solidFill>
                <a:srgbClr val="FEE6E7"/>
              </a:solidFill>
              <a:ln w="1905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70" name="Freeform 47">
                <a:extLst>
                  <a:ext uri="{FF2B5EF4-FFF2-40B4-BE49-F238E27FC236}">
                    <a16:creationId xmlns:a16="http://schemas.microsoft.com/office/drawing/2014/main" id="{2A053826-550D-67F7-5FA8-B4ED9C19AE6F}"/>
                  </a:ext>
                </a:extLst>
              </p:cNvPr>
              <p:cNvSpPr>
                <a:spLocks/>
              </p:cNvSpPr>
              <p:nvPr/>
            </p:nvSpPr>
            <p:spPr bwMode="gray">
              <a:xfrm>
                <a:off x="-2574926" y="4903788"/>
                <a:ext cx="503238" cy="503238"/>
              </a:xfrm>
              <a:custGeom>
                <a:avLst/>
                <a:gdLst>
                  <a:gd name="T0" fmla="*/ 907 w 968"/>
                  <a:gd name="T1" fmla="*/ 370 h 970"/>
                  <a:gd name="T2" fmla="*/ 843 w 968"/>
                  <a:gd name="T3" fmla="*/ 369 h 970"/>
                  <a:gd name="T4" fmla="*/ 778 w 968"/>
                  <a:gd name="T5" fmla="*/ 366 h 970"/>
                  <a:gd name="T6" fmla="*/ 713 w 968"/>
                  <a:gd name="T7" fmla="*/ 367 h 970"/>
                  <a:gd name="T8" fmla="*/ 648 w 968"/>
                  <a:gd name="T9" fmla="*/ 366 h 970"/>
                  <a:gd name="T10" fmla="*/ 601 w 968"/>
                  <a:gd name="T11" fmla="*/ 351 h 970"/>
                  <a:gd name="T12" fmla="*/ 601 w 968"/>
                  <a:gd name="T13" fmla="*/ 286 h 970"/>
                  <a:gd name="T14" fmla="*/ 599 w 968"/>
                  <a:gd name="T15" fmla="*/ 221 h 970"/>
                  <a:gd name="T16" fmla="*/ 601 w 968"/>
                  <a:gd name="T17" fmla="*/ 156 h 970"/>
                  <a:gd name="T18" fmla="*/ 601 w 968"/>
                  <a:gd name="T19" fmla="*/ 92 h 970"/>
                  <a:gd name="T20" fmla="*/ 600 w 968"/>
                  <a:gd name="T21" fmla="*/ 27 h 970"/>
                  <a:gd name="T22" fmla="*/ 560 w 968"/>
                  <a:gd name="T23" fmla="*/ 4 h 970"/>
                  <a:gd name="T24" fmla="*/ 496 w 968"/>
                  <a:gd name="T25" fmla="*/ 4 h 970"/>
                  <a:gd name="T26" fmla="*/ 432 w 968"/>
                  <a:gd name="T27" fmla="*/ 2 h 970"/>
                  <a:gd name="T28" fmla="*/ 368 w 968"/>
                  <a:gd name="T29" fmla="*/ 3 h 970"/>
                  <a:gd name="T30" fmla="*/ 367 w 968"/>
                  <a:gd name="T31" fmla="*/ 68 h 970"/>
                  <a:gd name="T32" fmla="*/ 365 w 968"/>
                  <a:gd name="T33" fmla="*/ 132 h 970"/>
                  <a:gd name="T34" fmla="*/ 369 w 968"/>
                  <a:gd name="T35" fmla="*/ 197 h 970"/>
                  <a:gd name="T36" fmla="*/ 366 w 968"/>
                  <a:gd name="T37" fmla="*/ 262 h 970"/>
                  <a:gd name="T38" fmla="*/ 369 w 968"/>
                  <a:gd name="T39" fmla="*/ 327 h 970"/>
                  <a:gd name="T40" fmla="*/ 344 w 968"/>
                  <a:gd name="T41" fmla="*/ 369 h 970"/>
                  <a:gd name="T42" fmla="*/ 279 w 968"/>
                  <a:gd name="T43" fmla="*/ 370 h 970"/>
                  <a:gd name="T44" fmla="*/ 214 w 968"/>
                  <a:gd name="T45" fmla="*/ 370 h 970"/>
                  <a:gd name="T46" fmla="*/ 150 w 968"/>
                  <a:gd name="T47" fmla="*/ 368 h 970"/>
                  <a:gd name="T48" fmla="*/ 85 w 968"/>
                  <a:gd name="T49" fmla="*/ 370 h 970"/>
                  <a:gd name="T50" fmla="*/ 20 w 968"/>
                  <a:gd name="T51" fmla="*/ 368 h 970"/>
                  <a:gd name="T52" fmla="*/ 1 w 968"/>
                  <a:gd name="T53" fmla="*/ 415 h 970"/>
                  <a:gd name="T54" fmla="*/ 3 w 968"/>
                  <a:gd name="T55" fmla="*/ 479 h 970"/>
                  <a:gd name="T56" fmla="*/ 3 w 968"/>
                  <a:gd name="T57" fmla="*/ 543 h 970"/>
                  <a:gd name="T58" fmla="*/ 8 w 968"/>
                  <a:gd name="T59" fmla="*/ 602 h 970"/>
                  <a:gd name="T60" fmla="*/ 73 w 968"/>
                  <a:gd name="T61" fmla="*/ 602 h 970"/>
                  <a:gd name="T62" fmla="*/ 137 w 968"/>
                  <a:gd name="T63" fmla="*/ 601 h 970"/>
                  <a:gd name="T64" fmla="*/ 202 w 968"/>
                  <a:gd name="T65" fmla="*/ 603 h 970"/>
                  <a:gd name="T66" fmla="*/ 267 w 968"/>
                  <a:gd name="T67" fmla="*/ 600 h 970"/>
                  <a:gd name="T68" fmla="*/ 332 w 968"/>
                  <a:gd name="T69" fmla="*/ 601 h 970"/>
                  <a:gd name="T70" fmla="*/ 367 w 968"/>
                  <a:gd name="T71" fmla="*/ 631 h 970"/>
                  <a:gd name="T72" fmla="*/ 367 w 968"/>
                  <a:gd name="T73" fmla="*/ 696 h 970"/>
                  <a:gd name="T74" fmla="*/ 366 w 968"/>
                  <a:gd name="T75" fmla="*/ 761 h 970"/>
                  <a:gd name="T76" fmla="*/ 366 w 968"/>
                  <a:gd name="T77" fmla="*/ 825 h 970"/>
                  <a:gd name="T78" fmla="*/ 369 w 968"/>
                  <a:gd name="T79" fmla="*/ 890 h 970"/>
                  <a:gd name="T80" fmla="*/ 366 w 968"/>
                  <a:gd name="T81" fmla="*/ 955 h 970"/>
                  <a:gd name="T82" fmla="*/ 420 w 968"/>
                  <a:gd name="T83" fmla="*/ 966 h 970"/>
                  <a:gd name="T84" fmla="*/ 484 w 968"/>
                  <a:gd name="T85" fmla="*/ 968 h 970"/>
                  <a:gd name="T86" fmla="*/ 548 w 968"/>
                  <a:gd name="T87" fmla="*/ 967 h 970"/>
                  <a:gd name="T88" fmla="*/ 599 w 968"/>
                  <a:gd name="T89" fmla="*/ 955 h 970"/>
                  <a:gd name="T90" fmla="*/ 600 w 968"/>
                  <a:gd name="T91" fmla="*/ 890 h 970"/>
                  <a:gd name="T92" fmla="*/ 601 w 968"/>
                  <a:gd name="T93" fmla="*/ 826 h 970"/>
                  <a:gd name="T94" fmla="*/ 603 w 968"/>
                  <a:gd name="T95" fmla="*/ 761 h 970"/>
                  <a:gd name="T96" fmla="*/ 600 w 968"/>
                  <a:gd name="T97" fmla="*/ 696 h 970"/>
                  <a:gd name="T98" fmla="*/ 601 w 968"/>
                  <a:gd name="T99" fmla="*/ 631 h 970"/>
                  <a:gd name="T100" fmla="*/ 636 w 968"/>
                  <a:gd name="T101" fmla="*/ 600 h 970"/>
                  <a:gd name="T102" fmla="*/ 701 w 968"/>
                  <a:gd name="T103" fmla="*/ 604 h 970"/>
                  <a:gd name="T104" fmla="*/ 766 w 968"/>
                  <a:gd name="T105" fmla="*/ 602 h 970"/>
                  <a:gd name="T106" fmla="*/ 830 w 968"/>
                  <a:gd name="T107" fmla="*/ 603 h 970"/>
                  <a:gd name="T108" fmla="*/ 895 w 968"/>
                  <a:gd name="T109" fmla="*/ 604 h 970"/>
                  <a:gd name="T110" fmla="*/ 960 w 968"/>
                  <a:gd name="T111" fmla="*/ 603 h 970"/>
                  <a:gd name="T112" fmla="*/ 967 w 968"/>
                  <a:gd name="T113" fmla="*/ 544 h 970"/>
                  <a:gd name="T114" fmla="*/ 968 w 968"/>
                  <a:gd name="T115" fmla="*/ 479 h 970"/>
                  <a:gd name="T116" fmla="*/ 968 w 968"/>
                  <a:gd name="T117" fmla="*/ 415 h 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968" h="970">
                    <a:moveTo>
                      <a:pt x="965" y="369"/>
                    </a:moveTo>
                    <a:cubicBezTo>
                      <a:pt x="963" y="367"/>
                      <a:pt x="963" y="366"/>
                      <a:pt x="960" y="366"/>
                    </a:cubicBezTo>
                    <a:cubicBezTo>
                      <a:pt x="957" y="366"/>
                      <a:pt x="957" y="367"/>
                      <a:pt x="954" y="367"/>
                    </a:cubicBezTo>
                    <a:cubicBezTo>
                      <a:pt x="951" y="367"/>
                      <a:pt x="951" y="367"/>
                      <a:pt x="948" y="367"/>
                    </a:cubicBezTo>
                    <a:cubicBezTo>
                      <a:pt x="945" y="367"/>
                      <a:pt x="945" y="368"/>
                      <a:pt x="943" y="368"/>
                    </a:cubicBezTo>
                    <a:cubicBezTo>
                      <a:pt x="940" y="368"/>
                      <a:pt x="940" y="366"/>
                      <a:pt x="937" y="366"/>
                    </a:cubicBezTo>
                    <a:cubicBezTo>
                      <a:pt x="934" y="366"/>
                      <a:pt x="934" y="370"/>
                      <a:pt x="931" y="370"/>
                    </a:cubicBezTo>
                    <a:cubicBezTo>
                      <a:pt x="928" y="370"/>
                      <a:pt x="928" y="368"/>
                      <a:pt x="925" y="368"/>
                    </a:cubicBezTo>
                    <a:cubicBezTo>
                      <a:pt x="922" y="368"/>
                      <a:pt x="922" y="369"/>
                      <a:pt x="919" y="369"/>
                    </a:cubicBezTo>
                    <a:cubicBezTo>
                      <a:pt x="916" y="369"/>
                      <a:pt x="916" y="368"/>
                      <a:pt x="913" y="368"/>
                    </a:cubicBezTo>
                    <a:cubicBezTo>
                      <a:pt x="910" y="368"/>
                      <a:pt x="910" y="370"/>
                      <a:pt x="907" y="370"/>
                    </a:cubicBezTo>
                    <a:cubicBezTo>
                      <a:pt x="904" y="370"/>
                      <a:pt x="904" y="369"/>
                      <a:pt x="901" y="369"/>
                    </a:cubicBezTo>
                    <a:cubicBezTo>
                      <a:pt x="898" y="369"/>
                      <a:pt x="898" y="370"/>
                      <a:pt x="895" y="370"/>
                    </a:cubicBezTo>
                    <a:cubicBezTo>
                      <a:pt x="893" y="370"/>
                      <a:pt x="893" y="366"/>
                      <a:pt x="890" y="366"/>
                    </a:cubicBezTo>
                    <a:cubicBezTo>
                      <a:pt x="887" y="366"/>
                      <a:pt x="887" y="368"/>
                      <a:pt x="884" y="368"/>
                    </a:cubicBezTo>
                    <a:cubicBezTo>
                      <a:pt x="881" y="368"/>
                      <a:pt x="881" y="367"/>
                      <a:pt x="878" y="367"/>
                    </a:cubicBezTo>
                    <a:cubicBezTo>
                      <a:pt x="875" y="367"/>
                      <a:pt x="875" y="366"/>
                      <a:pt x="872" y="366"/>
                    </a:cubicBezTo>
                    <a:cubicBezTo>
                      <a:pt x="869" y="366"/>
                      <a:pt x="869" y="370"/>
                      <a:pt x="866" y="370"/>
                    </a:cubicBezTo>
                    <a:cubicBezTo>
                      <a:pt x="863" y="370"/>
                      <a:pt x="863" y="366"/>
                      <a:pt x="860" y="366"/>
                    </a:cubicBezTo>
                    <a:cubicBezTo>
                      <a:pt x="857" y="366"/>
                      <a:pt x="857" y="366"/>
                      <a:pt x="854" y="366"/>
                    </a:cubicBezTo>
                    <a:cubicBezTo>
                      <a:pt x="851" y="366"/>
                      <a:pt x="851" y="367"/>
                      <a:pt x="848" y="367"/>
                    </a:cubicBezTo>
                    <a:cubicBezTo>
                      <a:pt x="845" y="367"/>
                      <a:pt x="845" y="369"/>
                      <a:pt x="843" y="369"/>
                    </a:cubicBezTo>
                    <a:cubicBezTo>
                      <a:pt x="840" y="369"/>
                      <a:pt x="840" y="366"/>
                      <a:pt x="837" y="366"/>
                    </a:cubicBezTo>
                    <a:cubicBezTo>
                      <a:pt x="834" y="366"/>
                      <a:pt x="834" y="369"/>
                      <a:pt x="831" y="369"/>
                    </a:cubicBezTo>
                    <a:cubicBezTo>
                      <a:pt x="828" y="369"/>
                      <a:pt x="828" y="368"/>
                      <a:pt x="825" y="368"/>
                    </a:cubicBezTo>
                    <a:cubicBezTo>
                      <a:pt x="822" y="368"/>
                      <a:pt x="822" y="367"/>
                      <a:pt x="819" y="367"/>
                    </a:cubicBezTo>
                    <a:cubicBezTo>
                      <a:pt x="816" y="367"/>
                      <a:pt x="816" y="366"/>
                      <a:pt x="813" y="366"/>
                    </a:cubicBezTo>
                    <a:cubicBezTo>
                      <a:pt x="810" y="366"/>
                      <a:pt x="810" y="367"/>
                      <a:pt x="807" y="367"/>
                    </a:cubicBezTo>
                    <a:cubicBezTo>
                      <a:pt x="804" y="367"/>
                      <a:pt x="804" y="370"/>
                      <a:pt x="801" y="370"/>
                    </a:cubicBezTo>
                    <a:cubicBezTo>
                      <a:pt x="798" y="370"/>
                      <a:pt x="798" y="367"/>
                      <a:pt x="795" y="367"/>
                    </a:cubicBezTo>
                    <a:cubicBezTo>
                      <a:pt x="792" y="367"/>
                      <a:pt x="792" y="366"/>
                      <a:pt x="790" y="366"/>
                    </a:cubicBezTo>
                    <a:cubicBezTo>
                      <a:pt x="787" y="366"/>
                      <a:pt x="787" y="366"/>
                      <a:pt x="784" y="366"/>
                    </a:cubicBezTo>
                    <a:cubicBezTo>
                      <a:pt x="781" y="366"/>
                      <a:pt x="781" y="366"/>
                      <a:pt x="778" y="366"/>
                    </a:cubicBezTo>
                    <a:cubicBezTo>
                      <a:pt x="775" y="366"/>
                      <a:pt x="775" y="368"/>
                      <a:pt x="772" y="368"/>
                    </a:cubicBezTo>
                    <a:cubicBezTo>
                      <a:pt x="769" y="368"/>
                      <a:pt x="769" y="366"/>
                      <a:pt x="766" y="366"/>
                    </a:cubicBezTo>
                    <a:cubicBezTo>
                      <a:pt x="763" y="366"/>
                      <a:pt x="763" y="368"/>
                      <a:pt x="760" y="368"/>
                    </a:cubicBezTo>
                    <a:cubicBezTo>
                      <a:pt x="757" y="368"/>
                      <a:pt x="757" y="366"/>
                      <a:pt x="754" y="366"/>
                    </a:cubicBezTo>
                    <a:cubicBezTo>
                      <a:pt x="751" y="366"/>
                      <a:pt x="751" y="368"/>
                      <a:pt x="748" y="368"/>
                    </a:cubicBezTo>
                    <a:cubicBezTo>
                      <a:pt x="745" y="368"/>
                      <a:pt x="745" y="369"/>
                      <a:pt x="743" y="369"/>
                    </a:cubicBezTo>
                    <a:cubicBezTo>
                      <a:pt x="740" y="369"/>
                      <a:pt x="740" y="366"/>
                      <a:pt x="737" y="366"/>
                    </a:cubicBezTo>
                    <a:cubicBezTo>
                      <a:pt x="734" y="366"/>
                      <a:pt x="734" y="368"/>
                      <a:pt x="731" y="368"/>
                    </a:cubicBezTo>
                    <a:cubicBezTo>
                      <a:pt x="728" y="368"/>
                      <a:pt x="728" y="369"/>
                      <a:pt x="725" y="369"/>
                    </a:cubicBezTo>
                    <a:cubicBezTo>
                      <a:pt x="722" y="369"/>
                      <a:pt x="722" y="369"/>
                      <a:pt x="719" y="369"/>
                    </a:cubicBezTo>
                    <a:cubicBezTo>
                      <a:pt x="716" y="369"/>
                      <a:pt x="716" y="367"/>
                      <a:pt x="713" y="367"/>
                    </a:cubicBezTo>
                    <a:cubicBezTo>
                      <a:pt x="710" y="367"/>
                      <a:pt x="710" y="367"/>
                      <a:pt x="707" y="367"/>
                    </a:cubicBezTo>
                    <a:cubicBezTo>
                      <a:pt x="704" y="367"/>
                      <a:pt x="704" y="368"/>
                      <a:pt x="701" y="368"/>
                    </a:cubicBezTo>
                    <a:cubicBezTo>
                      <a:pt x="698" y="368"/>
                      <a:pt x="698" y="366"/>
                      <a:pt x="695" y="366"/>
                    </a:cubicBezTo>
                    <a:cubicBezTo>
                      <a:pt x="692" y="366"/>
                      <a:pt x="692" y="366"/>
                      <a:pt x="689" y="366"/>
                    </a:cubicBezTo>
                    <a:cubicBezTo>
                      <a:pt x="687" y="366"/>
                      <a:pt x="687" y="369"/>
                      <a:pt x="684" y="369"/>
                    </a:cubicBezTo>
                    <a:cubicBezTo>
                      <a:pt x="681" y="369"/>
                      <a:pt x="681" y="368"/>
                      <a:pt x="678" y="368"/>
                    </a:cubicBezTo>
                    <a:cubicBezTo>
                      <a:pt x="675" y="368"/>
                      <a:pt x="675" y="367"/>
                      <a:pt x="672" y="367"/>
                    </a:cubicBezTo>
                    <a:cubicBezTo>
                      <a:pt x="669" y="367"/>
                      <a:pt x="669" y="368"/>
                      <a:pt x="666" y="368"/>
                    </a:cubicBezTo>
                    <a:cubicBezTo>
                      <a:pt x="663" y="368"/>
                      <a:pt x="663" y="366"/>
                      <a:pt x="660" y="366"/>
                    </a:cubicBezTo>
                    <a:cubicBezTo>
                      <a:pt x="657" y="366"/>
                      <a:pt x="657" y="370"/>
                      <a:pt x="654" y="370"/>
                    </a:cubicBezTo>
                    <a:cubicBezTo>
                      <a:pt x="651" y="370"/>
                      <a:pt x="651" y="366"/>
                      <a:pt x="648" y="366"/>
                    </a:cubicBezTo>
                    <a:cubicBezTo>
                      <a:pt x="645" y="366"/>
                      <a:pt x="645" y="369"/>
                      <a:pt x="642" y="369"/>
                    </a:cubicBezTo>
                    <a:cubicBezTo>
                      <a:pt x="639" y="369"/>
                      <a:pt x="639" y="368"/>
                      <a:pt x="636" y="368"/>
                    </a:cubicBezTo>
                    <a:cubicBezTo>
                      <a:pt x="633" y="368"/>
                      <a:pt x="633" y="369"/>
                      <a:pt x="631" y="369"/>
                    </a:cubicBezTo>
                    <a:cubicBezTo>
                      <a:pt x="628" y="369"/>
                      <a:pt x="628" y="366"/>
                      <a:pt x="625" y="366"/>
                    </a:cubicBezTo>
                    <a:cubicBezTo>
                      <a:pt x="622" y="366"/>
                      <a:pt x="622" y="367"/>
                      <a:pt x="619" y="367"/>
                    </a:cubicBezTo>
                    <a:cubicBezTo>
                      <a:pt x="616" y="367"/>
                      <a:pt x="616" y="368"/>
                      <a:pt x="613" y="368"/>
                    </a:cubicBezTo>
                    <a:cubicBezTo>
                      <a:pt x="610" y="368"/>
                      <a:pt x="610" y="368"/>
                      <a:pt x="607" y="368"/>
                    </a:cubicBezTo>
                    <a:cubicBezTo>
                      <a:pt x="604" y="368"/>
                      <a:pt x="601" y="372"/>
                      <a:pt x="599" y="370"/>
                    </a:cubicBezTo>
                    <a:cubicBezTo>
                      <a:pt x="597" y="368"/>
                      <a:pt x="603" y="365"/>
                      <a:pt x="603" y="362"/>
                    </a:cubicBezTo>
                    <a:cubicBezTo>
                      <a:pt x="603" y="359"/>
                      <a:pt x="600" y="359"/>
                      <a:pt x="600" y="356"/>
                    </a:cubicBezTo>
                    <a:cubicBezTo>
                      <a:pt x="600" y="353"/>
                      <a:pt x="601" y="353"/>
                      <a:pt x="601" y="351"/>
                    </a:cubicBezTo>
                    <a:cubicBezTo>
                      <a:pt x="601" y="348"/>
                      <a:pt x="601" y="348"/>
                      <a:pt x="601" y="345"/>
                    </a:cubicBezTo>
                    <a:cubicBezTo>
                      <a:pt x="601" y="342"/>
                      <a:pt x="599" y="342"/>
                      <a:pt x="599" y="339"/>
                    </a:cubicBezTo>
                    <a:cubicBezTo>
                      <a:pt x="599" y="336"/>
                      <a:pt x="600" y="336"/>
                      <a:pt x="600" y="333"/>
                    </a:cubicBezTo>
                    <a:cubicBezTo>
                      <a:pt x="600" y="330"/>
                      <a:pt x="600" y="330"/>
                      <a:pt x="600" y="327"/>
                    </a:cubicBezTo>
                    <a:cubicBezTo>
                      <a:pt x="600" y="324"/>
                      <a:pt x="599" y="324"/>
                      <a:pt x="599" y="321"/>
                    </a:cubicBezTo>
                    <a:cubicBezTo>
                      <a:pt x="599" y="318"/>
                      <a:pt x="600" y="318"/>
                      <a:pt x="600" y="315"/>
                    </a:cubicBezTo>
                    <a:cubicBezTo>
                      <a:pt x="600" y="312"/>
                      <a:pt x="599" y="312"/>
                      <a:pt x="599" y="309"/>
                    </a:cubicBezTo>
                    <a:cubicBezTo>
                      <a:pt x="599" y="306"/>
                      <a:pt x="600" y="306"/>
                      <a:pt x="600" y="303"/>
                    </a:cubicBezTo>
                    <a:cubicBezTo>
                      <a:pt x="600" y="301"/>
                      <a:pt x="603" y="301"/>
                      <a:pt x="603" y="298"/>
                    </a:cubicBezTo>
                    <a:cubicBezTo>
                      <a:pt x="603" y="295"/>
                      <a:pt x="601" y="295"/>
                      <a:pt x="601" y="292"/>
                    </a:cubicBezTo>
                    <a:cubicBezTo>
                      <a:pt x="601" y="289"/>
                      <a:pt x="601" y="289"/>
                      <a:pt x="601" y="286"/>
                    </a:cubicBezTo>
                    <a:cubicBezTo>
                      <a:pt x="601" y="283"/>
                      <a:pt x="600" y="283"/>
                      <a:pt x="600" y="280"/>
                    </a:cubicBezTo>
                    <a:cubicBezTo>
                      <a:pt x="600" y="277"/>
                      <a:pt x="603" y="277"/>
                      <a:pt x="603" y="274"/>
                    </a:cubicBezTo>
                    <a:cubicBezTo>
                      <a:pt x="603" y="271"/>
                      <a:pt x="603" y="271"/>
                      <a:pt x="603" y="268"/>
                    </a:cubicBezTo>
                    <a:cubicBezTo>
                      <a:pt x="603" y="265"/>
                      <a:pt x="599" y="265"/>
                      <a:pt x="599" y="262"/>
                    </a:cubicBezTo>
                    <a:cubicBezTo>
                      <a:pt x="599" y="259"/>
                      <a:pt x="601" y="259"/>
                      <a:pt x="601" y="256"/>
                    </a:cubicBezTo>
                    <a:cubicBezTo>
                      <a:pt x="601" y="253"/>
                      <a:pt x="602" y="253"/>
                      <a:pt x="602" y="251"/>
                    </a:cubicBezTo>
                    <a:cubicBezTo>
                      <a:pt x="602" y="248"/>
                      <a:pt x="601" y="248"/>
                      <a:pt x="601" y="245"/>
                    </a:cubicBezTo>
                    <a:cubicBezTo>
                      <a:pt x="601" y="242"/>
                      <a:pt x="600" y="242"/>
                      <a:pt x="600" y="239"/>
                    </a:cubicBezTo>
                    <a:cubicBezTo>
                      <a:pt x="600" y="236"/>
                      <a:pt x="600" y="236"/>
                      <a:pt x="600" y="233"/>
                    </a:cubicBezTo>
                    <a:cubicBezTo>
                      <a:pt x="600" y="230"/>
                      <a:pt x="601" y="230"/>
                      <a:pt x="601" y="227"/>
                    </a:cubicBezTo>
                    <a:cubicBezTo>
                      <a:pt x="601" y="224"/>
                      <a:pt x="599" y="224"/>
                      <a:pt x="599" y="221"/>
                    </a:cubicBezTo>
                    <a:cubicBezTo>
                      <a:pt x="599" y="218"/>
                      <a:pt x="601" y="218"/>
                      <a:pt x="601" y="215"/>
                    </a:cubicBezTo>
                    <a:cubicBezTo>
                      <a:pt x="601" y="212"/>
                      <a:pt x="601" y="212"/>
                      <a:pt x="601" y="209"/>
                    </a:cubicBezTo>
                    <a:cubicBezTo>
                      <a:pt x="601" y="206"/>
                      <a:pt x="601" y="206"/>
                      <a:pt x="601" y="203"/>
                    </a:cubicBezTo>
                    <a:cubicBezTo>
                      <a:pt x="601" y="200"/>
                      <a:pt x="599" y="200"/>
                      <a:pt x="599" y="198"/>
                    </a:cubicBezTo>
                    <a:cubicBezTo>
                      <a:pt x="599" y="195"/>
                      <a:pt x="602" y="195"/>
                      <a:pt x="602" y="192"/>
                    </a:cubicBezTo>
                    <a:cubicBezTo>
                      <a:pt x="602" y="189"/>
                      <a:pt x="603" y="189"/>
                      <a:pt x="603" y="186"/>
                    </a:cubicBezTo>
                    <a:cubicBezTo>
                      <a:pt x="603" y="183"/>
                      <a:pt x="602" y="183"/>
                      <a:pt x="602" y="180"/>
                    </a:cubicBezTo>
                    <a:cubicBezTo>
                      <a:pt x="602" y="177"/>
                      <a:pt x="600" y="177"/>
                      <a:pt x="600" y="174"/>
                    </a:cubicBezTo>
                    <a:cubicBezTo>
                      <a:pt x="600" y="171"/>
                      <a:pt x="603" y="171"/>
                      <a:pt x="603" y="168"/>
                    </a:cubicBezTo>
                    <a:cubicBezTo>
                      <a:pt x="603" y="165"/>
                      <a:pt x="602" y="165"/>
                      <a:pt x="602" y="162"/>
                    </a:cubicBezTo>
                    <a:cubicBezTo>
                      <a:pt x="602" y="159"/>
                      <a:pt x="601" y="159"/>
                      <a:pt x="601" y="156"/>
                    </a:cubicBezTo>
                    <a:cubicBezTo>
                      <a:pt x="601" y="153"/>
                      <a:pt x="603" y="153"/>
                      <a:pt x="603" y="151"/>
                    </a:cubicBezTo>
                    <a:cubicBezTo>
                      <a:pt x="603" y="148"/>
                      <a:pt x="603" y="148"/>
                      <a:pt x="603" y="145"/>
                    </a:cubicBezTo>
                    <a:cubicBezTo>
                      <a:pt x="603" y="142"/>
                      <a:pt x="601" y="142"/>
                      <a:pt x="601" y="139"/>
                    </a:cubicBezTo>
                    <a:cubicBezTo>
                      <a:pt x="601" y="136"/>
                      <a:pt x="599" y="136"/>
                      <a:pt x="599" y="133"/>
                    </a:cubicBezTo>
                    <a:cubicBezTo>
                      <a:pt x="599" y="130"/>
                      <a:pt x="601" y="130"/>
                      <a:pt x="601" y="127"/>
                    </a:cubicBezTo>
                    <a:cubicBezTo>
                      <a:pt x="601" y="124"/>
                      <a:pt x="601" y="124"/>
                      <a:pt x="601" y="121"/>
                    </a:cubicBezTo>
                    <a:cubicBezTo>
                      <a:pt x="601" y="118"/>
                      <a:pt x="599" y="118"/>
                      <a:pt x="599" y="115"/>
                    </a:cubicBezTo>
                    <a:cubicBezTo>
                      <a:pt x="599" y="112"/>
                      <a:pt x="602" y="112"/>
                      <a:pt x="602" y="109"/>
                    </a:cubicBezTo>
                    <a:cubicBezTo>
                      <a:pt x="602" y="106"/>
                      <a:pt x="600" y="106"/>
                      <a:pt x="600" y="103"/>
                    </a:cubicBezTo>
                    <a:cubicBezTo>
                      <a:pt x="600" y="100"/>
                      <a:pt x="599" y="100"/>
                      <a:pt x="599" y="98"/>
                    </a:cubicBezTo>
                    <a:cubicBezTo>
                      <a:pt x="599" y="95"/>
                      <a:pt x="601" y="95"/>
                      <a:pt x="601" y="92"/>
                    </a:cubicBezTo>
                    <a:cubicBezTo>
                      <a:pt x="601" y="89"/>
                      <a:pt x="601" y="89"/>
                      <a:pt x="601" y="86"/>
                    </a:cubicBezTo>
                    <a:cubicBezTo>
                      <a:pt x="601" y="83"/>
                      <a:pt x="602" y="83"/>
                      <a:pt x="602" y="80"/>
                    </a:cubicBezTo>
                    <a:cubicBezTo>
                      <a:pt x="602" y="77"/>
                      <a:pt x="603" y="77"/>
                      <a:pt x="603" y="74"/>
                    </a:cubicBezTo>
                    <a:cubicBezTo>
                      <a:pt x="603" y="71"/>
                      <a:pt x="601" y="71"/>
                      <a:pt x="601" y="68"/>
                    </a:cubicBezTo>
                    <a:cubicBezTo>
                      <a:pt x="601" y="65"/>
                      <a:pt x="600" y="65"/>
                      <a:pt x="600" y="62"/>
                    </a:cubicBezTo>
                    <a:cubicBezTo>
                      <a:pt x="600" y="59"/>
                      <a:pt x="602" y="59"/>
                      <a:pt x="602" y="56"/>
                    </a:cubicBezTo>
                    <a:cubicBezTo>
                      <a:pt x="602" y="53"/>
                      <a:pt x="600" y="53"/>
                      <a:pt x="600" y="50"/>
                    </a:cubicBezTo>
                    <a:cubicBezTo>
                      <a:pt x="600" y="47"/>
                      <a:pt x="601" y="47"/>
                      <a:pt x="601" y="44"/>
                    </a:cubicBezTo>
                    <a:cubicBezTo>
                      <a:pt x="601" y="41"/>
                      <a:pt x="602" y="41"/>
                      <a:pt x="602" y="39"/>
                    </a:cubicBezTo>
                    <a:cubicBezTo>
                      <a:pt x="602" y="36"/>
                      <a:pt x="602" y="36"/>
                      <a:pt x="602" y="33"/>
                    </a:cubicBezTo>
                    <a:cubicBezTo>
                      <a:pt x="602" y="30"/>
                      <a:pt x="600" y="30"/>
                      <a:pt x="600" y="27"/>
                    </a:cubicBezTo>
                    <a:cubicBezTo>
                      <a:pt x="600" y="24"/>
                      <a:pt x="602" y="24"/>
                      <a:pt x="602" y="21"/>
                    </a:cubicBezTo>
                    <a:cubicBezTo>
                      <a:pt x="602" y="18"/>
                      <a:pt x="599" y="18"/>
                      <a:pt x="599" y="15"/>
                    </a:cubicBezTo>
                    <a:cubicBezTo>
                      <a:pt x="599" y="12"/>
                      <a:pt x="601" y="12"/>
                      <a:pt x="601" y="9"/>
                    </a:cubicBezTo>
                    <a:cubicBezTo>
                      <a:pt x="601" y="6"/>
                      <a:pt x="604" y="4"/>
                      <a:pt x="602" y="2"/>
                    </a:cubicBezTo>
                    <a:cubicBezTo>
                      <a:pt x="600" y="0"/>
                      <a:pt x="598" y="3"/>
                      <a:pt x="595" y="3"/>
                    </a:cubicBezTo>
                    <a:cubicBezTo>
                      <a:pt x="592" y="3"/>
                      <a:pt x="592" y="3"/>
                      <a:pt x="589" y="3"/>
                    </a:cubicBezTo>
                    <a:cubicBezTo>
                      <a:pt x="586" y="3"/>
                      <a:pt x="586" y="3"/>
                      <a:pt x="583" y="3"/>
                    </a:cubicBezTo>
                    <a:cubicBezTo>
                      <a:pt x="581" y="3"/>
                      <a:pt x="581" y="2"/>
                      <a:pt x="578" y="2"/>
                    </a:cubicBezTo>
                    <a:cubicBezTo>
                      <a:pt x="575" y="2"/>
                      <a:pt x="575" y="5"/>
                      <a:pt x="572" y="5"/>
                    </a:cubicBezTo>
                    <a:cubicBezTo>
                      <a:pt x="569" y="5"/>
                      <a:pt x="569" y="4"/>
                      <a:pt x="566" y="4"/>
                    </a:cubicBezTo>
                    <a:cubicBezTo>
                      <a:pt x="563" y="4"/>
                      <a:pt x="563" y="4"/>
                      <a:pt x="560" y="4"/>
                    </a:cubicBezTo>
                    <a:cubicBezTo>
                      <a:pt x="557" y="4"/>
                      <a:pt x="557" y="5"/>
                      <a:pt x="554" y="5"/>
                    </a:cubicBezTo>
                    <a:cubicBezTo>
                      <a:pt x="551" y="5"/>
                      <a:pt x="551" y="3"/>
                      <a:pt x="548" y="3"/>
                    </a:cubicBezTo>
                    <a:cubicBezTo>
                      <a:pt x="546" y="3"/>
                      <a:pt x="546" y="2"/>
                      <a:pt x="543" y="2"/>
                    </a:cubicBezTo>
                    <a:cubicBezTo>
                      <a:pt x="540" y="2"/>
                      <a:pt x="540" y="1"/>
                      <a:pt x="537" y="1"/>
                    </a:cubicBezTo>
                    <a:cubicBezTo>
                      <a:pt x="534" y="1"/>
                      <a:pt x="534" y="1"/>
                      <a:pt x="531" y="1"/>
                    </a:cubicBezTo>
                    <a:cubicBezTo>
                      <a:pt x="528" y="1"/>
                      <a:pt x="528" y="5"/>
                      <a:pt x="525" y="5"/>
                    </a:cubicBezTo>
                    <a:cubicBezTo>
                      <a:pt x="522" y="5"/>
                      <a:pt x="522" y="3"/>
                      <a:pt x="519" y="3"/>
                    </a:cubicBezTo>
                    <a:cubicBezTo>
                      <a:pt x="516" y="3"/>
                      <a:pt x="516" y="2"/>
                      <a:pt x="513" y="2"/>
                    </a:cubicBezTo>
                    <a:cubicBezTo>
                      <a:pt x="511" y="2"/>
                      <a:pt x="511" y="3"/>
                      <a:pt x="508" y="3"/>
                    </a:cubicBezTo>
                    <a:cubicBezTo>
                      <a:pt x="505" y="3"/>
                      <a:pt x="505" y="2"/>
                      <a:pt x="502" y="2"/>
                    </a:cubicBezTo>
                    <a:cubicBezTo>
                      <a:pt x="499" y="2"/>
                      <a:pt x="499" y="4"/>
                      <a:pt x="496" y="4"/>
                    </a:cubicBezTo>
                    <a:cubicBezTo>
                      <a:pt x="493" y="4"/>
                      <a:pt x="493" y="5"/>
                      <a:pt x="490" y="5"/>
                    </a:cubicBezTo>
                    <a:cubicBezTo>
                      <a:pt x="487" y="5"/>
                      <a:pt x="487" y="3"/>
                      <a:pt x="484" y="3"/>
                    </a:cubicBezTo>
                    <a:cubicBezTo>
                      <a:pt x="481" y="3"/>
                      <a:pt x="481" y="5"/>
                      <a:pt x="478" y="5"/>
                    </a:cubicBezTo>
                    <a:cubicBezTo>
                      <a:pt x="476" y="5"/>
                      <a:pt x="476" y="4"/>
                      <a:pt x="473" y="4"/>
                    </a:cubicBezTo>
                    <a:cubicBezTo>
                      <a:pt x="470" y="4"/>
                      <a:pt x="470" y="3"/>
                      <a:pt x="467" y="3"/>
                    </a:cubicBezTo>
                    <a:cubicBezTo>
                      <a:pt x="464" y="3"/>
                      <a:pt x="464" y="1"/>
                      <a:pt x="461" y="1"/>
                    </a:cubicBezTo>
                    <a:cubicBezTo>
                      <a:pt x="458" y="1"/>
                      <a:pt x="458" y="2"/>
                      <a:pt x="455" y="2"/>
                    </a:cubicBezTo>
                    <a:cubicBezTo>
                      <a:pt x="452" y="2"/>
                      <a:pt x="452" y="3"/>
                      <a:pt x="449" y="3"/>
                    </a:cubicBezTo>
                    <a:cubicBezTo>
                      <a:pt x="446" y="3"/>
                      <a:pt x="446" y="3"/>
                      <a:pt x="443" y="3"/>
                    </a:cubicBezTo>
                    <a:cubicBezTo>
                      <a:pt x="440" y="3"/>
                      <a:pt x="440" y="1"/>
                      <a:pt x="438" y="1"/>
                    </a:cubicBezTo>
                    <a:cubicBezTo>
                      <a:pt x="435" y="1"/>
                      <a:pt x="435" y="2"/>
                      <a:pt x="432" y="2"/>
                    </a:cubicBezTo>
                    <a:cubicBezTo>
                      <a:pt x="429" y="2"/>
                      <a:pt x="429" y="3"/>
                      <a:pt x="426" y="3"/>
                    </a:cubicBezTo>
                    <a:cubicBezTo>
                      <a:pt x="423" y="3"/>
                      <a:pt x="423" y="1"/>
                      <a:pt x="420" y="1"/>
                    </a:cubicBezTo>
                    <a:cubicBezTo>
                      <a:pt x="417" y="1"/>
                      <a:pt x="417" y="2"/>
                      <a:pt x="414" y="2"/>
                    </a:cubicBezTo>
                    <a:cubicBezTo>
                      <a:pt x="411" y="2"/>
                      <a:pt x="411" y="4"/>
                      <a:pt x="408" y="4"/>
                    </a:cubicBezTo>
                    <a:cubicBezTo>
                      <a:pt x="405" y="4"/>
                      <a:pt x="405" y="1"/>
                      <a:pt x="402" y="1"/>
                    </a:cubicBezTo>
                    <a:cubicBezTo>
                      <a:pt x="400" y="1"/>
                      <a:pt x="400" y="4"/>
                      <a:pt x="397" y="4"/>
                    </a:cubicBezTo>
                    <a:cubicBezTo>
                      <a:pt x="394" y="4"/>
                      <a:pt x="394" y="5"/>
                      <a:pt x="391" y="5"/>
                    </a:cubicBezTo>
                    <a:cubicBezTo>
                      <a:pt x="388" y="5"/>
                      <a:pt x="388" y="3"/>
                      <a:pt x="385" y="3"/>
                    </a:cubicBezTo>
                    <a:cubicBezTo>
                      <a:pt x="382" y="3"/>
                      <a:pt x="382" y="3"/>
                      <a:pt x="379" y="3"/>
                    </a:cubicBezTo>
                    <a:cubicBezTo>
                      <a:pt x="376" y="3"/>
                      <a:pt x="376" y="4"/>
                      <a:pt x="373" y="4"/>
                    </a:cubicBezTo>
                    <a:cubicBezTo>
                      <a:pt x="370" y="4"/>
                      <a:pt x="370" y="1"/>
                      <a:pt x="368" y="3"/>
                    </a:cubicBezTo>
                    <a:cubicBezTo>
                      <a:pt x="365" y="5"/>
                      <a:pt x="367" y="6"/>
                      <a:pt x="367" y="9"/>
                    </a:cubicBezTo>
                    <a:cubicBezTo>
                      <a:pt x="367" y="12"/>
                      <a:pt x="365" y="12"/>
                      <a:pt x="365" y="15"/>
                    </a:cubicBezTo>
                    <a:cubicBezTo>
                      <a:pt x="365" y="18"/>
                      <a:pt x="369" y="18"/>
                      <a:pt x="369" y="21"/>
                    </a:cubicBezTo>
                    <a:cubicBezTo>
                      <a:pt x="369" y="24"/>
                      <a:pt x="366" y="24"/>
                      <a:pt x="366" y="27"/>
                    </a:cubicBezTo>
                    <a:cubicBezTo>
                      <a:pt x="366" y="30"/>
                      <a:pt x="368" y="30"/>
                      <a:pt x="368" y="32"/>
                    </a:cubicBezTo>
                    <a:cubicBezTo>
                      <a:pt x="368" y="35"/>
                      <a:pt x="367" y="35"/>
                      <a:pt x="367" y="38"/>
                    </a:cubicBezTo>
                    <a:cubicBezTo>
                      <a:pt x="367" y="41"/>
                      <a:pt x="369" y="41"/>
                      <a:pt x="369" y="44"/>
                    </a:cubicBezTo>
                    <a:cubicBezTo>
                      <a:pt x="369" y="47"/>
                      <a:pt x="367" y="47"/>
                      <a:pt x="367" y="50"/>
                    </a:cubicBezTo>
                    <a:cubicBezTo>
                      <a:pt x="367" y="53"/>
                      <a:pt x="365" y="53"/>
                      <a:pt x="365" y="56"/>
                    </a:cubicBezTo>
                    <a:cubicBezTo>
                      <a:pt x="365" y="59"/>
                      <a:pt x="368" y="59"/>
                      <a:pt x="368" y="62"/>
                    </a:cubicBezTo>
                    <a:cubicBezTo>
                      <a:pt x="368" y="65"/>
                      <a:pt x="367" y="65"/>
                      <a:pt x="367" y="68"/>
                    </a:cubicBezTo>
                    <a:cubicBezTo>
                      <a:pt x="367" y="71"/>
                      <a:pt x="367" y="71"/>
                      <a:pt x="367" y="74"/>
                    </a:cubicBezTo>
                    <a:cubicBezTo>
                      <a:pt x="367" y="77"/>
                      <a:pt x="365" y="77"/>
                      <a:pt x="365" y="80"/>
                    </a:cubicBezTo>
                    <a:cubicBezTo>
                      <a:pt x="365" y="82"/>
                      <a:pt x="366" y="82"/>
                      <a:pt x="366" y="85"/>
                    </a:cubicBezTo>
                    <a:cubicBezTo>
                      <a:pt x="366" y="88"/>
                      <a:pt x="369" y="88"/>
                      <a:pt x="369" y="91"/>
                    </a:cubicBezTo>
                    <a:cubicBezTo>
                      <a:pt x="369" y="94"/>
                      <a:pt x="368" y="94"/>
                      <a:pt x="368" y="97"/>
                    </a:cubicBezTo>
                    <a:cubicBezTo>
                      <a:pt x="368" y="100"/>
                      <a:pt x="366" y="100"/>
                      <a:pt x="366" y="103"/>
                    </a:cubicBezTo>
                    <a:cubicBezTo>
                      <a:pt x="366" y="106"/>
                      <a:pt x="369" y="106"/>
                      <a:pt x="369" y="109"/>
                    </a:cubicBezTo>
                    <a:cubicBezTo>
                      <a:pt x="369" y="112"/>
                      <a:pt x="367" y="112"/>
                      <a:pt x="367" y="115"/>
                    </a:cubicBezTo>
                    <a:cubicBezTo>
                      <a:pt x="367" y="118"/>
                      <a:pt x="369" y="118"/>
                      <a:pt x="369" y="121"/>
                    </a:cubicBezTo>
                    <a:cubicBezTo>
                      <a:pt x="369" y="124"/>
                      <a:pt x="369" y="124"/>
                      <a:pt x="369" y="127"/>
                    </a:cubicBezTo>
                    <a:cubicBezTo>
                      <a:pt x="369" y="130"/>
                      <a:pt x="365" y="130"/>
                      <a:pt x="365" y="132"/>
                    </a:cubicBezTo>
                    <a:cubicBezTo>
                      <a:pt x="365" y="135"/>
                      <a:pt x="367" y="135"/>
                      <a:pt x="367" y="138"/>
                    </a:cubicBezTo>
                    <a:cubicBezTo>
                      <a:pt x="367" y="141"/>
                      <a:pt x="367" y="141"/>
                      <a:pt x="367" y="144"/>
                    </a:cubicBezTo>
                    <a:cubicBezTo>
                      <a:pt x="367" y="147"/>
                      <a:pt x="369" y="147"/>
                      <a:pt x="369" y="150"/>
                    </a:cubicBezTo>
                    <a:cubicBezTo>
                      <a:pt x="369" y="153"/>
                      <a:pt x="369" y="153"/>
                      <a:pt x="369" y="156"/>
                    </a:cubicBezTo>
                    <a:cubicBezTo>
                      <a:pt x="369" y="159"/>
                      <a:pt x="365" y="159"/>
                      <a:pt x="365" y="162"/>
                    </a:cubicBezTo>
                    <a:cubicBezTo>
                      <a:pt x="365" y="165"/>
                      <a:pt x="365" y="165"/>
                      <a:pt x="365" y="168"/>
                    </a:cubicBezTo>
                    <a:cubicBezTo>
                      <a:pt x="365" y="171"/>
                      <a:pt x="366" y="171"/>
                      <a:pt x="366" y="174"/>
                    </a:cubicBezTo>
                    <a:cubicBezTo>
                      <a:pt x="366" y="177"/>
                      <a:pt x="369" y="177"/>
                      <a:pt x="369" y="180"/>
                    </a:cubicBezTo>
                    <a:cubicBezTo>
                      <a:pt x="369" y="182"/>
                      <a:pt x="368" y="182"/>
                      <a:pt x="368" y="185"/>
                    </a:cubicBezTo>
                    <a:cubicBezTo>
                      <a:pt x="368" y="188"/>
                      <a:pt x="368" y="188"/>
                      <a:pt x="368" y="191"/>
                    </a:cubicBezTo>
                    <a:cubicBezTo>
                      <a:pt x="368" y="194"/>
                      <a:pt x="369" y="194"/>
                      <a:pt x="369" y="197"/>
                    </a:cubicBezTo>
                    <a:cubicBezTo>
                      <a:pt x="369" y="200"/>
                      <a:pt x="366" y="200"/>
                      <a:pt x="366" y="203"/>
                    </a:cubicBezTo>
                    <a:cubicBezTo>
                      <a:pt x="366" y="206"/>
                      <a:pt x="368" y="206"/>
                      <a:pt x="368" y="209"/>
                    </a:cubicBezTo>
                    <a:cubicBezTo>
                      <a:pt x="368" y="212"/>
                      <a:pt x="368" y="212"/>
                      <a:pt x="368" y="215"/>
                    </a:cubicBezTo>
                    <a:cubicBezTo>
                      <a:pt x="368" y="218"/>
                      <a:pt x="367" y="218"/>
                      <a:pt x="367" y="221"/>
                    </a:cubicBezTo>
                    <a:cubicBezTo>
                      <a:pt x="367" y="224"/>
                      <a:pt x="366" y="224"/>
                      <a:pt x="366" y="227"/>
                    </a:cubicBezTo>
                    <a:cubicBezTo>
                      <a:pt x="366" y="230"/>
                      <a:pt x="368" y="230"/>
                      <a:pt x="368" y="232"/>
                    </a:cubicBezTo>
                    <a:cubicBezTo>
                      <a:pt x="368" y="235"/>
                      <a:pt x="367" y="235"/>
                      <a:pt x="367" y="238"/>
                    </a:cubicBezTo>
                    <a:cubicBezTo>
                      <a:pt x="367" y="241"/>
                      <a:pt x="369" y="241"/>
                      <a:pt x="369" y="244"/>
                    </a:cubicBezTo>
                    <a:cubicBezTo>
                      <a:pt x="369" y="247"/>
                      <a:pt x="368" y="247"/>
                      <a:pt x="368" y="250"/>
                    </a:cubicBezTo>
                    <a:cubicBezTo>
                      <a:pt x="368" y="253"/>
                      <a:pt x="365" y="253"/>
                      <a:pt x="365" y="256"/>
                    </a:cubicBezTo>
                    <a:cubicBezTo>
                      <a:pt x="365" y="259"/>
                      <a:pt x="366" y="259"/>
                      <a:pt x="366" y="262"/>
                    </a:cubicBezTo>
                    <a:cubicBezTo>
                      <a:pt x="366" y="265"/>
                      <a:pt x="366" y="265"/>
                      <a:pt x="366" y="268"/>
                    </a:cubicBezTo>
                    <a:cubicBezTo>
                      <a:pt x="366" y="271"/>
                      <a:pt x="365" y="271"/>
                      <a:pt x="365" y="274"/>
                    </a:cubicBezTo>
                    <a:cubicBezTo>
                      <a:pt x="365" y="277"/>
                      <a:pt x="366" y="277"/>
                      <a:pt x="366" y="280"/>
                    </a:cubicBezTo>
                    <a:cubicBezTo>
                      <a:pt x="366" y="283"/>
                      <a:pt x="369" y="283"/>
                      <a:pt x="369" y="286"/>
                    </a:cubicBezTo>
                    <a:cubicBezTo>
                      <a:pt x="369" y="288"/>
                      <a:pt x="369" y="288"/>
                      <a:pt x="369" y="291"/>
                    </a:cubicBezTo>
                    <a:cubicBezTo>
                      <a:pt x="369" y="294"/>
                      <a:pt x="367" y="294"/>
                      <a:pt x="367" y="297"/>
                    </a:cubicBezTo>
                    <a:cubicBezTo>
                      <a:pt x="367" y="300"/>
                      <a:pt x="368" y="300"/>
                      <a:pt x="368" y="303"/>
                    </a:cubicBezTo>
                    <a:cubicBezTo>
                      <a:pt x="368" y="306"/>
                      <a:pt x="365" y="306"/>
                      <a:pt x="365" y="309"/>
                    </a:cubicBezTo>
                    <a:cubicBezTo>
                      <a:pt x="365" y="312"/>
                      <a:pt x="368" y="312"/>
                      <a:pt x="368" y="315"/>
                    </a:cubicBezTo>
                    <a:cubicBezTo>
                      <a:pt x="368" y="318"/>
                      <a:pt x="370" y="318"/>
                      <a:pt x="370" y="321"/>
                    </a:cubicBezTo>
                    <a:cubicBezTo>
                      <a:pt x="370" y="324"/>
                      <a:pt x="369" y="324"/>
                      <a:pt x="369" y="327"/>
                    </a:cubicBezTo>
                    <a:cubicBezTo>
                      <a:pt x="369" y="330"/>
                      <a:pt x="368" y="330"/>
                      <a:pt x="368" y="333"/>
                    </a:cubicBezTo>
                    <a:cubicBezTo>
                      <a:pt x="368" y="336"/>
                      <a:pt x="366" y="336"/>
                      <a:pt x="366" y="339"/>
                    </a:cubicBezTo>
                    <a:cubicBezTo>
                      <a:pt x="366" y="342"/>
                      <a:pt x="368" y="342"/>
                      <a:pt x="368" y="344"/>
                    </a:cubicBezTo>
                    <a:cubicBezTo>
                      <a:pt x="368" y="347"/>
                      <a:pt x="366" y="347"/>
                      <a:pt x="366" y="350"/>
                    </a:cubicBezTo>
                    <a:cubicBezTo>
                      <a:pt x="366" y="353"/>
                      <a:pt x="368" y="353"/>
                      <a:pt x="368" y="356"/>
                    </a:cubicBezTo>
                    <a:cubicBezTo>
                      <a:pt x="368" y="359"/>
                      <a:pt x="365" y="359"/>
                      <a:pt x="365" y="362"/>
                    </a:cubicBezTo>
                    <a:cubicBezTo>
                      <a:pt x="365" y="365"/>
                      <a:pt x="369" y="366"/>
                      <a:pt x="367" y="368"/>
                    </a:cubicBezTo>
                    <a:cubicBezTo>
                      <a:pt x="365" y="370"/>
                      <a:pt x="364" y="369"/>
                      <a:pt x="361" y="369"/>
                    </a:cubicBezTo>
                    <a:cubicBezTo>
                      <a:pt x="358" y="369"/>
                      <a:pt x="358" y="368"/>
                      <a:pt x="356" y="368"/>
                    </a:cubicBezTo>
                    <a:cubicBezTo>
                      <a:pt x="353" y="368"/>
                      <a:pt x="353" y="367"/>
                      <a:pt x="350" y="367"/>
                    </a:cubicBezTo>
                    <a:cubicBezTo>
                      <a:pt x="347" y="367"/>
                      <a:pt x="347" y="369"/>
                      <a:pt x="344" y="369"/>
                    </a:cubicBezTo>
                    <a:cubicBezTo>
                      <a:pt x="341" y="369"/>
                      <a:pt x="341" y="370"/>
                      <a:pt x="338" y="370"/>
                    </a:cubicBezTo>
                    <a:cubicBezTo>
                      <a:pt x="335" y="370"/>
                      <a:pt x="335" y="368"/>
                      <a:pt x="332" y="368"/>
                    </a:cubicBezTo>
                    <a:cubicBezTo>
                      <a:pt x="329" y="368"/>
                      <a:pt x="329" y="370"/>
                      <a:pt x="326" y="370"/>
                    </a:cubicBezTo>
                    <a:cubicBezTo>
                      <a:pt x="323" y="370"/>
                      <a:pt x="323" y="367"/>
                      <a:pt x="320" y="367"/>
                    </a:cubicBezTo>
                    <a:cubicBezTo>
                      <a:pt x="317" y="367"/>
                      <a:pt x="317" y="370"/>
                      <a:pt x="314" y="370"/>
                    </a:cubicBezTo>
                    <a:cubicBezTo>
                      <a:pt x="311" y="370"/>
                      <a:pt x="311" y="369"/>
                      <a:pt x="308" y="369"/>
                    </a:cubicBezTo>
                    <a:cubicBezTo>
                      <a:pt x="306" y="369"/>
                      <a:pt x="306" y="370"/>
                      <a:pt x="303" y="370"/>
                    </a:cubicBezTo>
                    <a:cubicBezTo>
                      <a:pt x="300" y="370"/>
                      <a:pt x="300" y="369"/>
                      <a:pt x="297" y="369"/>
                    </a:cubicBezTo>
                    <a:cubicBezTo>
                      <a:pt x="294" y="369"/>
                      <a:pt x="294" y="367"/>
                      <a:pt x="291" y="367"/>
                    </a:cubicBezTo>
                    <a:cubicBezTo>
                      <a:pt x="288" y="367"/>
                      <a:pt x="288" y="368"/>
                      <a:pt x="285" y="368"/>
                    </a:cubicBezTo>
                    <a:cubicBezTo>
                      <a:pt x="282" y="368"/>
                      <a:pt x="282" y="370"/>
                      <a:pt x="279" y="370"/>
                    </a:cubicBezTo>
                    <a:cubicBezTo>
                      <a:pt x="276" y="370"/>
                      <a:pt x="276" y="370"/>
                      <a:pt x="273" y="370"/>
                    </a:cubicBezTo>
                    <a:cubicBezTo>
                      <a:pt x="270" y="370"/>
                      <a:pt x="270" y="368"/>
                      <a:pt x="267" y="368"/>
                    </a:cubicBezTo>
                    <a:cubicBezTo>
                      <a:pt x="264" y="368"/>
                      <a:pt x="264" y="368"/>
                      <a:pt x="261" y="368"/>
                    </a:cubicBezTo>
                    <a:cubicBezTo>
                      <a:pt x="258" y="368"/>
                      <a:pt x="258" y="369"/>
                      <a:pt x="256" y="369"/>
                    </a:cubicBezTo>
                    <a:cubicBezTo>
                      <a:pt x="253" y="369"/>
                      <a:pt x="253" y="366"/>
                      <a:pt x="250" y="366"/>
                    </a:cubicBezTo>
                    <a:cubicBezTo>
                      <a:pt x="247" y="366"/>
                      <a:pt x="247" y="368"/>
                      <a:pt x="244" y="368"/>
                    </a:cubicBezTo>
                    <a:cubicBezTo>
                      <a:pt x="241" y="368"/>
                      <a:pt x="241" y="368"/>
                      <a:pt x="238" y="368"/>
                    </a:cubicBezTo>
                    <a:cubicBezTo>
                      <a:pt x="235" y="368"/>
                      <a:pt x="235" y="368"/>
                      <a:pt x="232" y="368"/>
                    </a:cubicBezTo>
                    <a:cubicBezTo>
                      <a:pt x="229" y="368"/>
                      <a:pt x="229" y="368"/>
                      <a:pt x="226" y="368"/>
                    </a:cubicBezTo>
                    <a:cubicBezTo>
                      <a:pt x="223" y="368"/>
                      <a:pt x="223" y="370"/>
                      <a:pt x="220" y="370"/>
                    </a:cubicBezTo>
                    <a:cubicBezTo>
                      <a:pt x="217" y="370"/>
                      <a:pt x="217" y="370"/>
                      <a:pt x="214" y="370"/>
                    </a:cubicBezTo>
                    <a:cubicBezTo>
                      <a:pt x="211" y="370"/>
                      <a:pt x="211" y="368"/>
                      <a:pt x="208" y="368"/>
                    </a:cubicBezTo>
                    <a:cubicBezTo>
                      <a:pt x="205" y="368"/>
                      <a:pt x="205" y="369"/>
                      <a:pt x="203" y="369"/>
                    </a:cubicBezTo>
                    <a:cubicBezTo>
                      <a:pt x="200" y="369"/>
                      <a:pt x="200" y="370"/>
                      <a:pt x="197" y="370"/>
                    </a:cubicBezTo>
                    <a:cubicBezTo>
                      <a:pt x="194" y="370"/>
                      <a:pt x="194" y="370"/>
                      <a:pt x="191" y="370"/>
                    </a:cubicBezTo>
                    <a:cubicBezTo>
                      <a:pt x="188" y="370"/>
                      <a:pt x="188" y="370"/>
                      <a:pt x="185" y="370"/>
                    </a:cubicBezTo>
                    <a:cubicBezTo>
                      <a:pt x="182" y="370"/>
                      <a:pt x="182" y="367"/>
                      <a:pt x="179" y="367"/>
                    </a:cubicBezTo>
                    <a:cubicBezTo>
                      <a:pt x="176" y="367"/>
                      <a:pt x="176" y="367"/>
                      <a:pt x="173" y="367"/>
                    </a:cubicBezTo>
                    <a:cubicBezTo>
                      <a:pt x="170" y="367"/>
                      <a:pt x="170" y="368"/>
                      <a:pt x="167" y="368"/>
                    </a:cubicBezTo>
                    <a:cubicBezTo>
                      <a:pt x="164" y="368"/>
                      <a:pt x="164" y="369"/>
                      <a:pt x="161" y="369"/>
                    </a:cubicBezTo>
                    <a:cubicBezTo>
                      <a:pt x="158" y="369"/>
                      <a:pt x="158" y="367"/>
                      <a:pt x="155" y="367"/>
                    </a:cubicBezTo>
                    <a:cubicBezTo>
                      <a:pt x="153" y="367"/>
                      <a:pt x="153" y="368"/>
                      <a:pt x="150" y="368"/>
                    </a:cubicBezTo>
                    <a:cubicBezTo>
                      <a:pt x="147" y="368"/>
                      <a:pt x="147" y="368"/>
                      <a:pt x="144" y="368"/>
                    </a:cubicBezTo>
                    <a:cubicBezTo>
                      <a:pt x="141" y="368"/>
                      <a:pt x="141" y="368"/>
                      <a:pt x="138" y="368"/>
                    </a:cubicBezTo>
                    <a:cubicBezTo>
                      <a:pt x="135" y="368"/>
                      <a:pt x="135" y="370"/>
                      <a:pt x="132" y="370"/>
                    </a:cubicBezTo>
                    <a:cubicBezTo>
                      <a:pt x="129" y="370"/>
                      <a:pt x="129" y="369"/>
                      <a:pt x="126" y="369"/>
                    </a:cubicBezTo>
                    <a:cubicBezTo>
                      <a:pt x="123" y="369"/>
                      <a:pt x="123" y="368"/>
                      <a:pt x="120" y="368"/>
                    </a:cubicBezTo>
                    <a:cubicBezTo>
                      <a:pt x="117" y="368"/>
                      <a:pt x="117" y="366"/>
                      <a:pt x="114" y="366"/>
                    </a:cubicBezTo>
                    <a:cubicBezTo>
                      <a:pt x="111" y="366"/>
                      <a:pt x="111" y="367"/>
                      <a:pt x="108" y="367"/>
                    </a:cubicBezTo>
                    <a:cubicBezTo>
                      <a:pt x="105" y="367"/>
                      <a:pt x="105" y="367"/>
                      <a:pt x="103" y="367"/>
                    </a:cubicBezTo>
                    <a:cubicBezTo>
                      <a:pt x="100" y="367"/>
                      <a:pt x="100" y="368"/>
                      <a:pt x="97" y="368"/>
                    </a:cubicBezTo>
                    <a:cubicBezTo>
                      <a:pt x="94" y="368"/>
                      <a:pt x="94" y="366"/>
                      <a:pt x="91" y="366"/>
                    </a:cubicBezTo>
                    <a:cubicBezTo>
                      <a:pt x="88" y="366"/>
                      <a:pt x="88" y="370"/>
                      <a:pt x="85" y="370"/>
                    </a:cubicBezTo>
                    <a:cubicBezTo>
                      <a:pt x="82" y="370"/>
                      <a:pt x="82" y="366"/>
                      <a:pt x="79" y="366"/>
                    </a:cubicBezTo>
                    <a:cubicBezTo>
                      <a:pt x="76" y="366"/>
                      <a:pt x="76" y="370"/>
                      <a:pt x="73" y="370"/>
                    </a:cubicBezTo>
                    <a:cubicBezTo>
                      <a:pt x="70" y="370"/>
                      <a:pt x="70" y="369"/>
                      <a:pt x="67" y="369"/>
                    </a:cubicBezTo>
                    <a:cubicBezTo>
                      <a:pt x="64" y="369"/>
                      <a:pt x="64" y="370"/>
                      <a:pt x="61" y="370"/>
                    </a:cubicBezTo>
                    <a:cubicBezTo>
                      <a:pt x="58" y="370"/>
                      <a:pt x="58" y="367"/>
                      <a:pt x="55" y="367"/>
                    </a:cubicBezTo>
                    <a:cubicBezTo>
                      <a:pt x="52" y="367"/>
                      <a:pt x="52" y="370"/>
                      <a:pt x="49" y="370"/>
                    </a:cubicBezTo>
                    <a:cubicBezTo>
                      <a:pt x="47" y="370"/>
                      <a:pt x="47" y="369"/>
                      <a:pt x="44" y="369"/>
                    </a:cubicBezTo>
                    <a:cubicBezTo>
                      <a:pt x="41" y="369"/>
                      <a:pt x="41" y="367"/>
                      <a:pt x="38" y="367"/>
                    </a:cubicBezTo>
                    <a:cubicBezTo>
                      <a:pt x="35" y="367"/>
                      <a:pt x="35" y="370"/>
                      <a:pt x="32" y="370"/>
                    </a:cubicBezTo>
                    <a:cubicBezTo>
                      <a:pt x="29" y="370"/>
                      <a:pt x="29" y="369"/>
                      <a:pt x="26" y="369"/>
                    </a:cubicBezTo>
                    <a:cubicBezTo>
                      <a:pt x="23" y="369"/>
                      <a:pt x="23" y="368"/>
                      <a:pt x="20" y="368"/>
                    </a:cubicBezTo>
                    <a:cubicBezTo>
                      <a:pt x="17" y="368"/>
                      <a:pt x="17" y="369"/>
                      <a:pt x="14" y="369"/>
                    </a:cubicBezTo>
                    <a:cubicBezTo>
                      <a:pt x="11" y="369"/>
                      <a:pt x="11" y="368"/>
                      <a:pt x="8" y="368"/>
                    </a:cubicBezTo>
                    <a:cubicBezTo>
                      <a:pt x="5" y="368"/>
                      <a:pt x="4" y="366"/>
                      <a:pt x="2" y="368"/>
                    </a:cubicBezTo>
                    <a:cubicBezTo>
                      <a:pt x="0" y="370"/>
                      <a:pt x="4" y="371"/>
                      <a:pt x="4" y="374"/>
                    </a:cubicBezTo>
                    <a:cubicBezTo>
                      <a:pt x="4" y="377"/>
                      <a:pt x="3" y="377"/>
                      <a:pt x="3" y="380"/>
                    </a:cubicBezTo>
                    <a:cubicBezTo>
                      <a:pt x="3" y="383"/>
                      <a:pt x="3" y="383"/>
                      <a:pt x="3" y="386"/>
                    </a:cubicBezTo>
                    <a:cubicBezTo>
                      <a:pt x="3" y="389"/>
                      <a:pt x="2" y="389"/>
                      <a:pt x="2" y="392"/>
                    </a:cubicBezTo>
                    <a:cubicBezTo>
                      <a:pt x="2" y="394"/>
                      <a:pt x="0" y="394"/>
                      <a:pt x="0" y="397"/>
                    </a:cubicBezTo>
                    <a:cubicBezTo>
                      <a:pt x="0" y="400"/>
                      <a:pt x="4" y="400"/>
                      <a:pt x="4" y="403"/>
                    </a:cubicBezTo>
                    <a:cubicBezTo>
                      <a:pt x="4" y="406"/>
                      <a:pt x="2" y="406"/>
                      <a:pt x="2" y="409"/>
                    </a:cubicBezTo>
                    <a:cubicBezTo>
                      <a:pt x="2" y="412"/>
                      <a:pt x="1" y="412"/>
                      <a:pt x="1" y="415"/>
                    </a:cubicBezTo>
                    <a:cubicBezTo>
                      <a:pt x="1" y="418"/>
                      <a:pt x="3" y="418"/>
                      <a:pt x="3" y="421"/>
                    </a:cubicBezTo>
                    <a:cubicBezTo>
                      <a:pt x="3" y="424"/>
                      <a:pt x="3" y="424"/>
                      <a:pt x="3" y="426"/>
                    </a:cubicBezTo>
                    <a:cubicBezTo>
                      <a:pt x="3" y="429"/>
                      <a:pt x="4" y="429"/>
                      <a:pt x="4" y="432"/>
                    </a:cubicBezTo>
                    <a:cubicBezTo>
                      <a:pt x="4" y="435"/>
                      <a:pt x="3" y="435"/>
                      <a:pt x="3" y="438"/>
                    </a:cubicBezTo>
                    <a:cubicBezTo>
                      <a:pt x="3" y="441"/>
                      <a:pt x="1" y="441"/>
                      <a:pt x="1" y="444"/>
                    </a:cubicBezTo>
                    <a:cubicBezTo>
                      <a:pt x="1" y="447"/>
                      <a:pt x="3" y="447"/>
                      <a:pt x="3" y="450"/>
                    </a:cubicBezTo>
                    <a:cubicBezTo>
                      <a:pt x="3" y="453"/>
                      <a:pt x="2" y="453"/>
                      <a:pt x="2" y="456"/>
                    </a:cubicBezTo>
                    <a:cubicBezTo>
                      <a:pt x="2" y="459"/>
                      <a:pt x="4" y="459"/>
                      <a:pt x="4" y="461"/>
                    </a:cubicBezTo>
                    <a:cubicBezTo>
                      <a:pt x="4" y="464"/>
                      <a:pt x="3" y="464"/>
                      <a:pt x="3" y="467"/>
                    </a:cubicBezTo>
                    <a:cubicBezTo>
                      <a:pt x="3" y="470"/>
                      <a:pt x="2" y="470"/>
                      <a:pt x="2" y="473"/>
                    </a:cubicBezTo>
                    <a:cubicBezTo>
                      <a:pt x="2" y="476"/>
                      <a:pt x="3" y="476"/>
                      <a:pt x="3" y="479"/>
                    </a:cubicBezTo>
                    <a:cubicBezTo>
                      <a:pt x="3" y="482"/>
                      <a:pt x="2" y="482"/>
                      <a:pt x="2" y="485"/>
                    </a:cubicBezTo>
                    <a:cubicBezTo>
                      <a:pt x="2" y="488"/>
                      <a:pt x="2" y="488"/>
                      <a:pt x="2" y="491"/>
                    </a:cubicBezTo>
                    <a:cubicBezTo>
                      <a:pt x="2" y="494"/>
                      <a:pt x="2" y="494"/>
                      <a:pt x="2" y="497"/>
                    </a:cubicBezTo>
                    <a:cubicBezTo>
                      <a:pt x="2" y="499"/>
                      <a:pt x="2" y="499"/>
                      <a:pt x="2" y="502"/>
                    </a:cubicBezTo>
                    <a:cubicBezTo>
                      <a:pt x="2" y="505"/>
                      <a:pt x="1" y="505"/>
                      <a:pt x="1" y="508"/>
                    </a:cubicBezTo>
                    <a:cubicBezTo>
                      <a:pt x="1" y="511"/>
                      <a:pt x="3" y="511"/>
                      <a:pt x="3" y="514"/>
                    </a:cubicBezTo>
                    <a:cubicBezTo>
                      <a:pt x="3" y="517"/>
                      <a:pt x="3" y="517"/>
                      <a:pt x="3" y="520"/>
                    </a:cubicBezTo>
                    <a:cubicBezTo>
                      <a:pt x="3" y="523"/>
                      <a:pt x="2" y="523"/>
                      <a:pt x="2" y="526"/>
                    </a:cubicBezTo>
                    <a:cubicBezTo>
                      <a:pt x="2" y="529"/>
                      <a:pt x="1" y="529"/>
                      <a:pt x="1" y="532"/>
                    </a:cubicBezTo>
                    <a:cubicBezTo>
                      <a:pt x="1" y="534"/>
                      <a:pt x="3" y="534"/>
                      <a:pt x="3" y="537"/>
                    </a:cubicBezTo>
                    <a:cubicBezTo>
                      <a:pt x="3" y="540"/>
                      <a:pt x="3" y="540"/>
                      <a:pt x="3" y="543"/>
                    </a:cubicBezTo>
                    <a:cubicBezTo>
                      <a:pt x="3" y="546"/>
                      <a:pt x="3" y="546"/>
                      <a:pt x="3" y="549"/>
                    </a:cubicBezTo>
                    <a:cubicBezTo>
                      <a:pt x="3" y="552"/>
                      <a:pt x="2" y="552"/>
                      <a:pt x="2" y="555"/>
                    </a:cubicBezTo>
                    <a:cubicBezTo>
                      <a:pt x="2" y="558"/>
                      <a:pt x="4" y="558"/>
                      <a:pt x="4" y="561"/>
                    </a:cubicBezTo>
                    <a:cubicBezTo>
                      <a:pt x="4" y="564"/>
                      <a:pt x="3" y="564"/>
                      <a:pt x="3" y="567"/>
                    </a:cubicBezTo>
                    <a:cubicBezTo>
                      <a:pt x="3" y="570"/>
                      <a:pt x="2" y="570"/>
                      <a:pt x="2" y="573"/>
                    </a:cubicBezTo>
                    <a:cubicBezTo>
                      <a:pt x="2" y="575"/>
                      <a:pt x="3" y="575"/>
                      <a:pt x="3" y="578"/>
                    </a:cubicBezTo>
                    <a:cubicBezTo>
                      <a:pt x="3" y="581"/>
                      <a:pt x="4" y="581"/>
                      <a:pt x="4" y="584"/>
                    </a:cubicBezTo>
                    <a:cubicBezTo>
                      <a:pt x="4" y="587"/>
                      <a:pt x="3" y="587"/>
                      <a:pt x="3" y="590"/>
                    </a:cubicBezTo>
                    <a:cubicBezTo>
                      <a:pt x="3" y="593"/>
                      <a:pt x="1" y="593"/>
                      <a:pt x="1" y="596"/>
                    </a:cubicBezTo>
                    <a:cubicBezTo>
                      <a:pt x="1" y="599"/>
                      <a:pt x="0" y="599"/>
                      <a:pt x="3" y="601"/>
                    </a:cubicBezTo>
                    <a:cubicBezTo>
                      <a:pt x="5" y="604"/>
                      <a:pt x="5" y="602"/>
                      <a:pt x="8" y="602"/>
                    </a:cubicBezTo>
                    <a:cubicBezTo>
                      <a:pt x="11" y="602"/>
                      <a:pt x="11" y="601"/>
                      <a:pt x="14" y="601"/>
                    </a:cubicBezTo>
                    <a:cubicBezTo>
                      <a:pt x="17" y="601"/>
                      <a:pt x="17" y="602"/>
                      <a:pt x="20" y="602"/>
                    </a:cubicBezTo>
                    <a:cubicBezTo>
                      <a:pt x="23" y="602"/>
                      <a:pt x="23" y="600"/>
                      <a:pt x="26" y="600"/>
                    </a:cubicBezTo>
                    <a:cubicBezTo>
                      <a:pt x="29" y="600"/>
                      <a:pt x="29" y="604"/>
                      <a:pt x="32" y="604"/>
                    </a:cubicBezTo>
                    <a:cubicBezTo>
                      <a:pt x="35" y="604"/>
                      <a:pt x="35" y="600"/>
                      <a:pt x="37" y="600"/>
                    </a:cubicBezTo>
                    <a:cubicBezTo>
                      <a:pt x="40" y="600"/>
                      <a:pt x="40" y="601"/>
                      <a:pt x="43" y="601"/>
                    </a:cubicBezTo>
                    <a:cubicBezTo>
                      <a:pt x="46" y="601"/>
                      <a:pt x="46" y="601"/>
                      <a:pt x="49" y="601"/>
                    </a:cubicBezTo>
                    <a:cubicBezTo>
                      <a:pt x="52" y="601"/>
                      <a:pt x="52" y="603"/>
                      <a:pt x="55" y="603"/>
                    </a:cubicBezTo>
                    <a:cubicBezTo>
                      <a:pt x="58" y="603"/>
                      <a:pt x="58" y="600"/>
                      <a:pt x="61" y="600"/>
                    </a:cubicBezTo>
                    <a:cubicBezTo>
                      <a:pt x="64" y="600"/>
                      <a:pt x="64" y="602"/>
                      <a:pt x="67" y="602"/>
                    </a:cubicBezTo>
                    <a:cubicBezTo>
                      <a:pt x="70" y="602"/>
                      <a:pt x="70" y="602"/>
                      <a:pt x="73" y="602"/>
                    </a:cubicBezTo>
                    <a:cubicBezTo>
                      <a:pt x="76" y="602"/>
                      <a:pt x="76" y="603"/>
                      <a:pt x="79" y="603"/>
                    </a:cubicBezTo>
                    <a:cubicBezTo>
                      <a:pt x="82" y="603"/>
                      <a:pt x="82" y="601"/>
                      <a:pt x="85" y="601"/>
                    </a:cubicBezTo>
                    <a:cubicBezTo>
                      <a:pt x="87" y="601"/>
                      <a:pt x="87" y="600"/>
                      <a:pt x="90" y="600"/>
                    </a:cubicBezTo>
                    <a:cubicBezTo>
                      <a:pt x="93" y="600"/>
                      <a:pt x="93" y="601"/>
                      <a:pt x="96" y="601"/>
                    </a:cubicBezTo>
                    <a:cubicBezTo>
                      <a:pt x="99" y="601"/>
                      <a:pt x="99" y="600"/>
                      <a:pt x="102" y="600"/>
                    </a:cubicBezTo>
                    <a:cubicBezTo>
                      <a:pt x="105" y="600"/>
                      <a:pt x="105" y="600"/>
                      <a:pt x="108" y="600"/>
                    </a:cubicBezTo>
                    <a:cubicBezTo>
                      <a:pt x="111" y="600"/>
                      <a:pt x="111" y="603"/>
                      <a:pt x="114" y="603"/>
                    </a:cubicBezTo>
                    <a:cubicBezTo>
                      <a:pt x="117" y="603"/>
                      <a:pt x="117" y="602"/>
                      <a:pt x="120" y="602"/>
                    </a:cubicBezTo>
                    <a:cubicBezTo>
                      <a:pt x="123" y="602"/>
                      <a:pt x="123" y="603"/>
                      <a:pt x="126" y="603"/>
                    </a:cubicBezTo>
                    <a:cubicBezTo>
                      <a:pt x="129" y="603"/>
                      <a:pt x="129" y="602"/>
                      <a:pt x="132" y="602"/>
                    </a:cubicBezTo>
                    <a:cubicBezTo>
                      <a:pt x="135" y="602"/>
                      <a:pt x="135" y="601"/>
                      <a:pt x="137" y="601"/>
                    </a:cubicBezTo>
                    <a:cubicBezTo>
                      <a:pt x="140" y="601"/>
                      <a:pt x="140" y="603"/>
                      <a:pt x="143" y="603"/>
                    </a:cubicBezTo>
                    <a:cubicBezTo>
                      <a:pt x="146" y="603"/>
                      <a:pt x="146" y="602"/>
                      <a:pt x="149" y="602"/>
                    </a:cubicBezTo>
                    <a:cubicBezTo>
                      <a:pt x="152" y="602"/>
                      <a:pt x="152" y="604"/>
                      <a:pt x="155" y="604"/>
                    </a:cubicBezTo>
                    <a:cubicBezTo>
                      <a:pt x="158" y="604"/>
                      <a:pt x="158" y="601"/>
                      <a:pt x="161" y="601"/>
                    </a:cubicBezTo>
                    <a:cubicBezTo>
                      <a:pt x="164" y="601"/>
                      <a:pt x="164" y="603"/>
                      <a:pt x="167" y="603"/>
                    </a:cubicBezTo>
                    <a:cubicBezTo>
                      <a:pt x="170" y="603"/>
                      <a:pt x="170" y="600"/>
                      <a:pt x="173" y="600"/>
                    </a:cubicBezTo>
                    <a:cubicBezTo>
                      <a:pt x="176" y="600"/>
                      <a:pt x="176" y="603"/>
                      <a:pt x="179" y="603"/>
                    </a:cubicBezTo>
                    <a:cubicBezTo>
                      <a:pt x="182" y="603"/>
                      <a:pt x="182" y="600"/>
                      <a:pt x="185" y="600"/>
                    </a:cubicBezTo>
                    <a:cubicBezTo>
                      <a:pt x="187" y="600"/>
                      <a:pt x="187" y="603"/>
                      <a:pt x="190" y="603"/>
                    </a:cubicBezTo>
                    <a:cubicBezTo>
                      <a:pt x="193" y="603"/>
                      <a:pt x="193" y="600"/>
                      <a:pt x="196" y="600"/>
                    </a:cubicBezTo>
                    <a:cubicBezTo>
                      <a:pt x="199" y="600"/>
                      <a:pt x="199" y="603"/>
                      <a:pt x="202" y="603"/>
                    </a:cubicBezTo>
                    <a:cubicBezTo>
                      <a:pt x="205" y="603"/>
                      <a:pt x="205" y="601"/>
                      <a:pt x="208" y="601"/>
                    </a:cubicBezTo>
                    <a:cubicBezTo>
                      <a:pt x="211" y="601"/>
                      <a:pt x="211" y="602"/>
                      <a:pt x="214" y="602"/>
                    </a:cubicBezTo>
                    <a:cubicBezTo>
                      <a:pt x="217" y="602"/>
                      <a:pt x="217" y="600"/>
                      <a:pt x="220" y="600"/>
                    </a:cubicBezTo>
                    <a:cubicBezTo>
                      <a:pt x="223" y="600"/>
                      <a:pt x="223" y="602"/>
                      <a:pt x="226" y="602"/>
                    </a:cubicBezTo>
                    <a:cubicBezTo>
                      <a:pt x="229" y="602"/>
                      <a:pt x="229" y="604"/>
                      <a:pt x="232" y="604"/>
                    </a:cubicBezTo>
                    <a:cubicBezTo>
                      <a:pt x="235" y="604"/>
                      <a:pt x="235" y="603"/>
                      <a:pt x="237" y="603"/>
                    </a:cubicBezTo>
                    <a:cubicBezTo>
                      <a:pt x="240" y="603"/>
                      <a:pt x="240" y="601"/>
                      <a:pt x="243" y="601"/>
                    </a:cubicBezTo>
                    <a:cubicBezTo>
                      <a:pt x="246" y="601"/>
                      <a:pt x="246" y="600"/>
                      <a:pt x="249" y="600"/>
                    </a:cubicBezTo>
                    <a:cubicBezTo>
                      <a:pt x="252" y="600"/>
                      <a:pt x="252" y="600"/>
                      <a:pt x="255" y="600"/>
                    </a:cubicBezTo>
                    <a:cubicBezTo>
                      <a:pt x="258" y="600"/>
                      <a:pt x="258" y="600"/>
                      <a:pt x="261" y="600"/>
                    </a:cubicBezTo>
                    <a:cubicBezTo>
                      <a:pt x="264" y="600"/>
                      <a:pt x="264" y="600"/>
                      <a:pt x="267" y="600"/>
                    </a:cubicBezTo>
                    <a:cubicBezTo>
                      <a:pt x="270" y="600"/>
                      <a:pt x="270" y="600"/>
                      <a:pt x="273" y="600"/>
                    </a:cubicBezTo>
                    <a:cubicBezTo>
                      <a:pt x="276" y="600"/>
                      <a:pt x="276" y="603"/>
                      <a:pt x="279" y="603"/>
                    </a:cubicBezTo>
                    <a:cubicBezTo>
                      <a:pt x="282" y="603"/>
                      <a:pt x="282" y="603"/>
                      <a:pt x="285" y="603"/>
                    </a:cubicBezTo>
                    <a:cubicBezTo>
                      <a:pt x="288" y="603"/>
                      <a:pt x="288" y="600"/>
                      <a:pt x="291" y="600"/>
                    </a:cubicBezTo>
                    <a:cubicBezTo>
                      <a:pt x="293" y="600"/>
                      <a:pt x="293" y="601"/>
                      <a:pt x="296" y="601"/>
                    </a:cubicBezTo>
                    <a:cubicBezTo>
                      <a:pt x="299" y="601"/>
                      <a:pt x="299" y="601"/>
                      <a:pt x="302" y="601"/>
                    </a:cubicBezTo>
                    <a:cubicBezTo>
                      <a:pt x="305" y="601"/>
                      <a:pt x="305" y="603"/>
                      <a:pt x="308" y="603"/>
                    </a:cubicBezTo>
                    <a:cubicBezTo>
                      <a:pt x="311" y="603"/>
                      <a:pt x="311" y="602"/>
                      <a:pt x="314" y="602"/>
                    </a:cubicBezTo>
                    <a:cubicBezTo>
                      <a:pt x="317" y="602"/>
                      <a:pt x="317" y="604"/>
                      <a:pt x="320" y="604"/>
                    </a:cubicBezTo>
                    <a:cubicBezTo>
                      <a:pt x="323" y="604"/>
                      <a:pt x="323" y="602"/>
                      <a:pt x="326" y="602"/>
                    </a:cubicBezTo>
                    <a:cubicBezTo>
                      <a:pt x="329" y="602"/>
                      <a:pt x="329" y="601"/>
                      <a:pt x="332" y="601"/>
                    </a:cubicBezTo>
                    <a:cubicBezTo>
                      <a:pt x="335" y="601"/>
                      <a:pt x="335" y="601"/>
                      <a:pt x="338" y="601"/>
                    </a:cubicBezTo>
                    <a:cubicBezTo>
                      <a:pt x="341" y="601"/>
                      <a:pt x="341" y="602"/>
                      <a:pt x="344" y="602"/>
                    </a:cubicBezTo>
                    <a:cubicBezTo>
                      <a:pt x="347" y="602"/>
                      <a:pt x="347" y="602"/>
                      <a:pt x="349" y="602"/>
                    </a:cubicBezTo>
                    <a:cubicBezTo>
                      <a:pt x="352" y="602"/>
                      <a:pt x="352" y="600"/>
                      <a:pt x="355" y="600"/>
                    </a:cubicBezTo>
                    <a:cubicBezTo>
                      <a:pt x="358" y="600"/>
                      <a:pt x="358" y="600"/>
                      <a:pt x="361" y="600"/>
                    </a:cubicBezTo>
                    <a:cubicBezTo>
                      <a:pt x="364" y="600"/>
                      <a:pt x="365" y="600"/>
                      <a:pt x="367" y="602"/>
                    </a:cubicBezTo>
                    <a:cubicBezTo>
                      <a:pt x="369" y="604"/>
                      <a:pt x="369" y="605"/>
                      <a:pt x="369" y="608"/>
                    </a:cubicBezTo>
                    <a:cubicBezTo>
                      <a:pt x="369" y="611"/>
                      <a:pt x="366" y="611"/>
                      <a:pt x="366" y="614"/>
                    </a:cubicBezTo>
                    <a:cubicBezTo>
                      <a:pt x="366" y="617"/>
                      <a:pt x="367" y="617"/>
                      <a:pt x="367" y="619"/>
                    </a:cubicBezTo>
                    <a:cubicBezTo>
                      <a:pt x="367" y="622"/>
                      <a:pt x="365" y="622"/>
                      <a:pt x="365" y="625"/>
                    </a:cubicBezTo>
                    <a:cubicBezTo>
                      <a:pt x="365" y="628"/>
                      <a:pt x="367" y="628"/>
                      <a:pt x="367" y="631"/>
                    </a:cubicBezTo>
                    <a:cubicBezTo>
                      <a:pt x="367" y="634"/>
                      <a:pt x="369" y="634"/>
                      <a:pt x="369" y="637"/>
                    </a:cubicBezTo>
                    <a:cubicBezTo>
                      <a:pt x="369" y="640"/>
                      <a:pt x="366" y="640"/>
                      <a:pt x="366" y="643"/>
                    </a:cubicBezTo>
                    <a:cubicBezTo>
                      <a:pt x="366" y="646"/>
                      <a:pt x="368" y="646"/>
                      <a:pt x="368" y="649"/>
                    </a:cubicBezTo>
                    <a:cubicBezTo>
                      <a:pt x="368" y="652"/>
                      <a:pt x="366" y="652"/>
                      <a:pt x="366" y="655"/>
                    </a:cubicBezTo>
                    <a:cubicBezTo>
                      <a:pt x="366" y="658"/>
                      <a:pt x="366" y="658"/>
                      <a:pt x="366" y="661"/>
                    </a:cubicBezTo>
                    <a:cubicBezTo>
                      <a:pt x="366" y="664"/>
                      <a:pt x="368" y="664"/>
                      <a:pt x="368" y="667"/>
                    </a:cubicBezTo>
                    <a:cubicBezTo>
                      <a:pt x="368" y="669"/>
                      <a:pt x="365" y="669"/>
                      <a:pt x="365" y="672"/>
                    </a:cubicBezTo>
                    <a:cubicBezTo>
                      <a:pt x="365" y="675"/>
                      <a:pt x="367" y="675"/>
                      <a:pt x="367" y="678"/>
                    </a:cubicBezTo>
                    <a:cubicBezTo>
                      <a:pt x="367" y="681"/>
                      <a:pt x="366" y="681"/>
                      <a:pt x="366" y="684"/>
                    </a:cubicBezTo>
                    <a:cubicBezTo>
                      <a:pt x="366" y="687"/>
                      <a:pt x="369" y="687"/>
                      <a:pt x="369" y="690"/>
                    </a:cubicBezTo>
                    <a:cubicBezTo>
                      <a:pt x="369" y="693"/>
                      <a:pt x="367" y="693"/>
                      <a:pt x="367" y="696"/>
                    </a:cubicBezTo>
                    <a:cubicBezTo>
                      <a:pt x="367" y="699"/>
                      <a:pt x="369" y="699"/>
                      <a:pt x="369" y="702"/>
                    </a:cubicBezTo>
                    <a:cubicBezTo>
                      <a:pt x="369" y="705"/>
                      <a:pt x="369" y="705"/>
                      <a:pt x="369" y="708"/>
                    </a:cubicBezTo>
                    <a:cubicBezTo>
                      <a:pt x="369" y="711"/>
                      <a:pt x="368" y="711"/>
                      <a:pt x="368" y="714"/>
                    </a:cubicBezTo>
                    <a:cubicBezTo>
                      <a:pt x="368" y="717"/>
                      <a:pt x="367" y="717"/>
                      <a:pt x="367" y="719"/>
                    </a:cubicBezTo>
                    <a:cubicBezTo>
                      <a:pt x="367" y="722"/>
                      <a:pt x="367" y="722"/>
                      <a:pt x="367" y="725"/>
                    </a:cubicBezTo>
                    <a:cubicBezTo>
                      <a:pt x="367" y="728"/>
                      <a:pt x="369" y="728"/>
                      <a:pt x="369" y="731"/>
                    </a:cubicBezTo>
                    <a:cubicBezTo>
                      <a:pt x="369" y="734"/>
                      <a:pt x="369" y="734"/>
                      <a:pt x="369" y="737"/>
                    </a:cubicBezTo>
                    <a:cubicBezTo>
                      <a:pt x="369" y="740"/>
                      <a:pt x="366" y="740"/>
                      <a:pt x="366" y="743"/>
                    </a:cubicBezTo>
                    <a:cubicBezTo>
                      <a:pt x="366" y="746"/>
                      <a:pt x="368" y="746"/>
                      <a:pt x="368" y="749"/>
                    </a:cubicBezTo>
                    <a:cubicBezTo>
                      <a:pt x="368" y="752"/>
                      <a:pt x="366" y="752"/>
                      <a:pt x="366" y="755"/>
                    </a:cubicBezTo>
                    <a:cubicBezTo>
                      <a:pt x="366" y="758"/>
                      <a:pt x="366" y="758"/>
                      <a:pt x="366" y="761"/>
                    </a:cubicBezTo>
                    <a:cubicBezTo>
                      <a:pt x="366" y="764"/>
                      <a:pt x="367" y="764"/>
                      <a:pt x="367" y="767"/>
                    </a:cubicBezTo>
                    <a:cubicBezTo>
                      <a:pt x="367" y="770"/>
                      <a:pt x="368" y="770"/>
                      <a:pt x="368" y="772"/>
                    </a:cubicBezTo>
                    <a:cubicBezTo>
                      <a:pt x="368" y="775"/>
                      <a:pt x="366" y="775"/>
                      <a:pt x="366" y="778"/>
                    </a:cubicBezTo>
                    <a:cubicBezTo>
                      <a:pt x="366" y="781"/>
                      <a:pt x="367" y="781"/>
                      <a:pt x="367" y="784"/>
                    </a:cubicBezTo>
                    <a:cubicBezTo>
                      <a:pt x="367" y="787"/>
                      <a:pt x="366" y="787"/>
                      <a:pt x="366" y="790"/>
                    </a:cubicBezTo>
                    <a:cubicBezTo>
                      <a:pt x="366" y="793"/>
                      <a:pt x="367" y="793"/>
                      <a:pt x="367" y="796"/>
                    </a:cubicBezTo>
                    <a:cubicBezTo>
                      <a:pt x="367" y="799"/>
                      <a:pt x="367" y="799"/>
                      <a:pt x="367" y="802"/>
                    </a:cubicBezTo>
                    <a:cubicBezTo>
                      <a:pt x="367" y="805"/>
                      <a:pt x="369" y="805"/>
                      <a:pt x="369" y="808"/>
                    </a:cubicBezTo>
                    <a:cubicBezTo>
                      <a:pt x="369" y="811"/>
                      <a:pt x="368" y="811"/>
                      <a:pt x="368" y="814"/>
                    </a:cubicBezTo>
                    <a:cubicBezTo>
                      <a:pt x="368" y="817"/>
                      <a:pt x="366" y="817"/>
                      <a:pt x="366" y="819"/>
                    </a:cubicBezTo>
                    <a:cubicBezTo>
                      <a:pt x="366" y="822"/>
                      <a:pt x="366" y="822"/>
                      <a:pt x="366" y="825"/>
                    </a:cubicBezTo>
                    <a:cubicBezTo>
                      <a:pt x="366" y="828"/>
                      <a:pt x="367" y="828"/>
                      <a:pt x="367" y="831"/>
                    </a:cubicBezTo>
                    <a:cubicBezTo>
                      <a:pt x="367" y="834"/>
                      <a:pt x="366" y="834"/>
                      <a:pt x="366" y="837"/>
                    </a:cubicBezTo>
                    <a:cubicBezTo>
                      <a:pt x="366" y="840"/>
                      <a:pt x="368" y="840"/>
                      <a:pt x="368" y="843"/>
                    </a:cubicBezTo>
                    <a:cubicBezTo>
                      <a:pt x="368" y="846"/>
                      <a:pt x="366" y="846"/>
                      <a:pt x="366" y="849"/>
                    </a:cubicBezTo>
                    <a:cubicBezTo>
                      <a:pt x="366" y="852"/>
                      <a:pt x="368" y="852"/>
                      <a:pt x="368" y="855"/>
                    </a:cubicBezTo>
                    <a:cubicBezTo>
                      <a:pt x="368" y="858"/>
                      <a:pt x="366" y="858"/>
                      <a:pt x="366" y="861"/>
                    </a:cubicBezTo>
                    <a:cubicBezTo>
                      <a:pt x="366" y="864"/>
                      <a:pt x="369" y="864"/>
                      <a:pt x="369" y="867"/>
                    </a:cubicBezTo>
                    <a:cubicBezTo>
                      <a:pt x="369" y="870"/>
                      <a:pt x="366" y="870"/>
                      <a:pt x="366" y="872"/>
                    </a:cubicBezTo>
                    <a:cubicBezTo>
                      <a:pt x="366" y="875"/>
                      <a:pt x="366" y="875"/>
                      <a:pt x="366" y="878"/>
                    </a:cubicBezTo>
                    <a:cubicBezTo>
                      <a:pt x="366" y="881"/>
                      <a:pt x="366" y="881"/>
                      <a:pt x="366" y="884"/>
                    </a:cubicBezTo>
                    <a:cubicBezTo>
                      <a:pt x="366" y="887"/>
                      <a:pt x="369" y="887"/>
                      <a:pt x="369" y="890"/>
                    </a:cubicBezTo>
                    <a:cubicBezTo>
                      <a:pt x="369" y="893"/>
                      <a:pt x="366" y="893"/>
                      <a:pt x="366" y="896"/>
                    </a:cubicBezTo>
                    <a:cubicBezTo>
                      <a:pt x="366" y="899"/>
                      <a:pt x="365" y="899"/>
                      <a:pt x="365" y="902"/>
                    </a:cubicBezTo>
                    <a:cubicBezTo>
                      <a:pt x="365" y="905"/>
                      <a:pt x="365" y="905"/>
                      <a:pt x="365" y="908"/>
                    </a:cubicBezTo>
                    <a:cubicBezTo>
                      <a:pt x="365" y="911"/>
                      <a:pt x="367" y="911"/>
                      <a:pt x="367" y="914"/>
                    </a:cubicBezTo>
                    <a:cubicBezTo>
                      <a:pt x="367" y="917"/>
                      <a:pt x="369" y="917"/>
                      <a:pt x="369" y="920"/>
                    </a:cubicBezTo>
                    <a:cubicBezTo>
                      <a:pt x="369" y="923"/>
                      <a:pt x="365" y="923"/>
                      <a:pt x="365" y="926"/>
                    </a:cubicBezTo>
                    <a:cubicBezTo>
                      <a:pt x="365" y="929"/>
                      <a:pt x="365" y="929"/>
                      <a:pt x="365" y="931"/>
                    </a:cubicBezTo>
                    <a:cubicBezTo>
                      <a:pt x="365" y="934"/>
                      <a:pt x="366" y="934"/>
                      <a:pt x="366" y="937"/>
                    </a:cubicBezTo>
                    <a:cubicBezTo>
                      <a:pt x="366" y="940"/>
                      <a:pt x="366" y="940"/>
                      <a:pt x="366" y="943"/>
                    </a:cubicBezTo>
                    <a:cubicBezTo>
                      <a:pt x="366" y="946"/>
                      <a:pt x="367" y="946"/>
                      <a:pt x="367" y="949"/>
                    </a:cubicBezTo>
                    <a:cubicBezTo>
                      <a:pt x="367" y="952"/>
                      <a:pt x="366" y="952"/>
                      <a:pt x="366" y="955"/>
                    </a:cubicBezTo>
                    <a:cubicBezTo>
                      <a:pt x="366" y="958"/>
                      <a:pt x="366" y="958"/>
                      <a:pt x="366" y="961"/>
                    </a:cubicBezTo>
                    <a:cubicBezTo>
                      <a:pt x="366" y="964"/>
                      <a:pt x="365" y="965"/>
                      <a:pt x="367" y="968"/>
                    </a:cubicBezTo>
                    <a:cubicBezTo>
                      <a:pt x="369" y="970"/>
                      <a:pt x="370" y="965"/>
                      <a:pt x="373" y="965"/>
                    </a:cubicBezTo>
                    <a:cubicBezTo>
                      <a:pt x="376" y="965"/>
                      <a:pt x="376" y="968"/>
                      <a:pt x="379" y="968"/>
                    </a:cubicBezTo>
                    <a:cubicBezTo>
                      <a:pt x="382" y="968"/>
                      <a:pt x="382" y="966"/>
                      <a:pt x="385" y="966"/>
                    </a:cubicBezTo>
                    <a:cubicBezTo>
                      <a:pt x="388" y="966"/>
                      <a:pt x="388" y="966"/>
                      <a:pt x="391" y="966"/>
                    </a:cubicBezTo>
                    <a:cubicBezTo>
                      <a:pt x="394" y="966"/>
                      <a:pt x="394" y="965"/>
                      <a:pt x="396" y="965"/>
                    </a:cubicBezTo>
                    <a:cubicBezTo>
                      <a:pt x="399" y="965"/>
                      <a:pt x="399" y="968"/>
                      <a:pt x="402" y="968"/>
                    </a:cubicBezTo>
                    <a:cubicBezTo>
                      <a:pt x="405" y="968"/>
                      <a:pt x="405" y="966"/>
                      <a:pt x="408" y="966"/>
                    </a:cubicBezTo>
                    <a:cubicBezTo>
                      <a:pt x="411" y="966"/>
                      <a:pt x="411" y="966"/>
                      <a:pt x="414" y="966"/>
                    </a:cubicBezTo>
                    <a:cubicBezTo>
                      <a:pt x="417" y="966"/>
                      <a:pt x="417" y="966"/>
                      <a:pt x="420" y="966"/>
                    </a:cubicBezTo>
                    <a:cubicBezTo>
                      <a:pt x="423" y="966"/>
                      <a:pt x="423" y="965"/>
                      <a:pt x="426" y="965"/>
                    </a:cubicBezTo>
                    <a:cubicBezTo>
                      <a:pt x="429" y="965"/>
                      <a:pt x="429" y="968"/>
                      <a:pt x="431" y="968"/>
                    </a:cubicBezTo>
                    <a:cubicBezTo>
                      <a:pt x="434" y="968"/>
                      <a:pt x="434" y="967"/>
                      <a:pt x="437" y="967"/>
                    </a:cubicBezTo>
                    <a:cubicBezTo>
                      <a:pt x="440" y="967"/>
                      <a:pt x="440" y="968"/>
                      <a:pt x="443" y="968"/>
                    </a:cubicBezTo>
                    <a:cubicBezTo>
                      <a:pt x="446" y="968"/>
                      <a:pt x="446" y="967"/>
                      <a:pt x="449" y="967"/>
                    </a:cubicBezTo>
                    <a:cubicBezTo>
                      <a:pt x="452" y="967"/>
                      <a:pt x="452" y="967"/>
                      <a:pt x="455" y="967"/>
                    </a:cubicBezTo>
                    <a:cubicBezTo>
                      <a:pt x="458" y="967"/>
                      <a:pt x="458" y="966"/>
                      <a:pt x="461" y="966"/>
                    </a:cubicBezTo>
                    <a:cubicBezTo>
                      <a:pt x="463" y="966"/>
                      <a:pt x="463" y="965"/>
                      <a:pt x="466" y="965"/>
                    </a:cubicBezTo>
                    <a:cubicBezTo>
                      <a:pt x="469" y="965"/>
                      <a:pt x="469" y="967"/>
                      <a:pt x="472" y="967"/>
                    </a:cubicBezTo>
                    <a:cubicBezTo>
                      <a:pt x="475" y="967"/>
                      <a:pt x="475" y="965"/>
                      <a:pt x="478" y="965"/>
                    </a:cubicBezTo>
                    <a:cubicBezTo>
                      <a:pt x="481" y="965"/>
                      <a:pt x="481" y="968"/>
                      <a:pt x="484" y="968"/>
                    </a:cubicBezTo>
                    <a:cubicBezTo>
                      <a:pt x="487" y="968"/>
                      <a:pt x="487" y="967"/>
                      <a:pt x="490" y="967"/>
                    </a:cubicBezTo>
                    <a:cubicBezTo>
                      <a:pt x="493" y="967"/>
                      <a:pt x="493" y="968"/>
                      <a:pt x="496" y="968"/>
                    </a:cubicBezTo>
                    <a:cubicBezTo>
                      <a:pt x="499" y="968"/>
                      <a:pt x="499" y="965"/>
                      <a:pt x="501" y="965"/>
                    </a:cubicBezTo>
                    <a:cubicBezTo>
                      <a:pt x="504" y="965"/>
                      <a:pt x="504" y="965"/>
                      <a:pt x="507" y="965"/>
                    </a:cubicBezTo>
                    <a:cubicBezTo>
                      <a:pt x="510" y="965"/>
                      <a:pt x="510" y="966"/>
                      <a:pt x="513" y="966"/>
                    </a:cubicBezTo>
                    <a:cubicBezTo>
                      <a:pt x="516" y="966"/>
                      <a:pt x="516" y="967"/>
                      <a:pt x="519" y="967"/>
                    </a:cubicBezTo>
                    <a:cubicBezTo>
                      <a:pt x="522" y="967"/>
                      <a:pt x="522" y="966"/>
                      <a:pt x="525" y="966"/>
                    </a:cubicBezTo>
                    <a:cubicBezTo>
                      <a:pt x="528" y="966"/>
                      <a:pt x="528" y="969"/>
                      <a:pt x="531" y="969"/>
                    </a:cubicBezTo>
                    <a:cubicBezTo>
                      <a:pt x="534" y="969"/>
                      <a:pt x="534" y="968"/>
                      <a:pt x="537" y="968"/>
                    </a:cubicBezTo>
                    <a:cubicBezTo>
                      <a:pt x="539" y="968"/>
                      <a:pt x="539" y="965"/>
                      <a:pt x="542" y="965"/>
                    </a:cubicBezTo>
                    <a:cubicBezTo>
                      <a:pt x="545" y="965"/>
                      <a:pt x="545" y="967"/>
                      <a:pt x="548" y="967"/>
                    </a:cubicBezTo>
                    <a:cubicBezTo>
                      <a:pt x="551" y="967"/>
                      <a:pt x="551" y="967"/>
                      <a:pt x="554" y="967"/>
                    </a:cubicBezTo>
                    <a:cubicBezTo>
                      <a:pt x="557" y="967"/>
                      <a:pt x="557" y="969"/>
                      <a:pt x="560" y="969"/>
                    </a:cubicBezTo>
                    <a:cubicBezTo>
                      <a:pt x="563" y="969"/>
                      <a:pt x="563" y="966"/>
                      <a:pt x="566" y="966"/>
                    </a:cubicBezTo>
                    <a:cubicBezTo>
                      <a:pt x="569" y="966"/>
                      <a:pt x="569" y="968"/>
                      <a:pt x="572" y="968"/>
                    </a:cubicBezTo>
                    <a:cubicBezTo>
                      <a:pt x="575" y="968"/>
                      <a:pt x="575" y="967"/>
                      <a:pt x="577" y="967"/>
                    </a:cubicBezTo>
                    <a:cubicBezTo>
                      <a:pt x="580" y="967"/>
                      <a:pt x="580" y="969"/>
                      <a:pt x="583" y="969"/>
                    </a:cubicBezTo>
                    <a:cubicBezTo>
                      <a:pt x="586" y="969"/>
                      <a:pt x="586" y="967"/>
                      <a:pt x="589" y="967"/>
                    </a:cubicBezTo>
                    <a:cubicBezTo>
                      <a:pt x="592" y="967"/>
                      <a:pt x="592" y="966"/>
                      <a:pt x="595" y="966"/>
                    </a:cubicBezTo>
                    <a:cubicBezTo>
                      <a:pt x="598" y="966"/>
                      <a:pt x="598" y="968"/>
                      <a:pt x="600" y="966"/>
                    </a:cubicBezTo>
                    <a:cubicBezTo>
                      <a:pt x="602" y="964"/>
                      <a:pt x="602" y="964"/>
                      <a:pt x="602" y="961"/>
                    </a:cubicBezTo>
                    <a:cubicBezTo>
                      <a:pt x="602" y="958"/>
                      <a:pt x="599" y="958"/>
                      <a:pt x="599" y="955"/>
                    </a:cubicBezTo>
                    <a:cubicBezTo>
                      <a:pt x="599" y="952"/>
                      <a:pt x="603" y="952"/>
                      <a:pt x="603" y="949"/>
                    </a:cubicBezTo>
                    <a:cubicBezTo>
                      <a:pt x="603" y="946"/>
                      <a:pt x="601" y="946"/>
                      <a:pt x="601" y="943"/>
                    </a:cubicBezTo>
                    <a:cubicBezTo>
                      <a:pt x="601" y="940"/>
                      <a:pt x="602" y="940"/>
                      <a:pt x="602" y="938"/>
                    </a:cubicBezTo>
                    <a:cubicBezTo>
                      <a:pt x="602" y="935"/>
                      <a:pt x="602" y="935"/>
                      <a:pt x="602" y="932"/>
                    </a:cubicBezTo>
                    <a:cubicBezTo>
                      <a:pt x="602" y="929"/>
                      <a:pt x="603" y="929"/>
                      <a:pt x="603" y="926"/>
                    </a:cubicBezTo>
                    <a:cubicBezTo>
                      <a:pt x="603" y="923"/>
                      <a:pt x="600" y="923"/>
                      <a:pt x="600" y="920"/>
                    </a:cubicBezTo>
                    <a:cubicBezTo>
                      <a:pt x="600" y="917"/>
                      <a:pt x="600" y="917"/>
                      <a:pt x="600" y="914"/>
                    </a:cubicBezTo>
                    <a:cubicBezTo>
                      <a:pt x="600" y="911"/>
                      <a:pt x="601" y="911"/>
                      <a:pt x="601" y="908"/>
                    </a:cubicBezTo>
                    <a:cubicBezTo>
                      <a:pt x="601" y="905"/>
                      <a:pt x="600" y="905"/>
                      <a:pt x="600" y="902"/>
                    </a:cubicBezTo>
                    <a:cubicBezTo>
                      <a:pt x="600" y="899"/>
                      <a:pt x="601" y="899"/>
                      <a:pt x="601" y="896"/>
                    </a:cubicBezTo>
                    <a:cubicBezTo>
                      <a:pt x="601" y="893"/>
                      <a:pt x="600" y="893"/>
                      <a:pt x="600" y="890"/>
                    </a:cubicBezTo>
                    <a:cubicBezTo>
                      <a:pt x="600" y="888"/>
                      <a:pt x="601" y="888"/>
                      <a:pt x="601" y="885"/>
                    </a:cubicBezTo>
                    <a:cubicBezTo>
                      <a:pt x="601" y="882"/>
                      <a:pt x="599" y="882"/>
                      <a:pt x="599" y="879"/>
                    </a:cubicBezTo>
                    <a:cubicBezTo>
                      <a:pt x="599" y="876"/>
                      <a:pt x="599" y="876"/>
                      <a:pt x="599" y="873"/>
                    </a:cubicBezTo>
                    <a:cubicBezTo>
                      <a:pt x="599" y="870"/>
                      <a:pt x="600" y="870"/>
                      <a:pt x="600" y="867"/>
                    </a:cubicBezTo>
                    <a:cubicBezTo>
                      <a:pt x="600" y="864"/>
                      <a:pt x="599" y="864"/>
                      <a:pt x="599" y="861"/>
                    </a:cubicBezTo>
                    <a:cubicBezTo>
                      <a:pt x="599" y="858"/>
                      <a:pt x="600" y="858"/>
                      <a:pt x="600" y="855"/>
                    </a:cubicBezTo>
                    <a:cubicBezTo>
                      <a:pt x="600" y="852"/>
                      <a:pt x="603" y="852"/>
                      <a:pt x="603" y="849"/>
                    </a:cubicBezTo>
                    <a:cubicBezTo>
                      <a:pt x="603" y="846"/>
                      <a:pt x="602" y="846"/>
                      <a:pt x="602" y="843"/>
                    </a:cubicBezTo>
                    <a:cubicBezTo>
                      <a:pt x="602" y="840"/>
                      <a:pt x="600" y="840"/>
                      <a:pt x="600" y="838"/>
                    </a:cubicBezTo>
                    <a:cubicBezTo>
                      <a:pt x="600" y="835"/>
                      <a:pt x="602" y="835"/>
                      <a:pt x="602" y="832"/>
                    </a:cubicBezTo>
                    <a:cubicBezTo>
                      <a:pt x="602" y="829"/>
                      <a:pt x="601" y="829"/>
                      <a:pt x="601" y="826"/>
                    </a:cubicBezTo>
                    <a:cubicBezTo>
                      <a:pt x="601" y="823"/>
                      <a:pt x="603" y="823"/>
                      <a:pt x="603" y="820"/>
                    </a:cubicBezTo>
                    <a:cubicBezTo>
                      <a:pt x="603" y="817"/>
                      <a:pt x="602" y="817"/>
                      <a:pt x="602" y="814"/>
                    </a:cubicBezTo>
                    <a:cubicBezTo>
                      <a:pt x="602" y="811"/>
                      <a:pt x="602" y="811"/>
                      <a:pt x="602" y="808"/>
                    </a:cubicBezTo>
                    <a:cubicBezTo>
                      <a:pt x="602" y="805"/>
                      <a:pt x="601" y="805"/>
                      <a:pt x="601" y="802"/>
                    </a:cubicBezTo>
                    <a:cubicBezTo>
                      <a:pt x="601" y="799"/>
                      <a:pt x="603" y="799"/>
                      <a:pt x="603" y="796"/>
                    </a:cubicBezTo>
                    <a:cubicBezTo>
                      <a:pt x="603" y="793"/>
                      <a:pt x="600" y="793"/>
                      <a:pt x="600" y="790"/>
                    </a:cubicBezTo>
                    <a:cubicBezTo>
                      <a:pt x="600" y="788"/>
                      <a:pt x="600" y="788"/>
                      <a:pt x="600" y="785"/>
                    </a:cubicBezTo>
                    <a:cubicBezTo>
                      <a:pt x="600" y="782"/>
                      <a:pt x="600" y="782"/>
                      <a:pt x="600" y="779"/>
                    </a:cubicBezTo>
                    <a:cubicBezTo>
                      <a:pt x="600" y="776"/>
                      <a:pt x="599" y="776"/>
                      <a:pt x="599" y="773"/>
                    </a:cubicBezTo>
                    <a:cubicBezTo>
                      <a:pt x="599" y="770"/>
                      <a:pt x="600" y="770"/>
                      <a:pt x="600" y="767"/>
                    </a:cubicBezTo>
                    <a:cubicBezTo>
                      <a:pt x="600" y="764"/>
                      <a:pt x="603" y="764"/>
                      <a:pt x="603" y="761"/>
                    </a:cubicBezTo>
                    <a:cubicBezTo>
                      <a:pt x="603" y="758"/>
                      <a:pt x="602" y="758"/>
                      <a:pt x="602" y="755"/>
                    </a:cubicBezTo>
                    <a:cubicBezTo>
                      <a:pt x="602" y="752"/>
                      <a:pt x="599" y="752"/>
                      <a:pt x="599" y="749"/>
                    </a:cubicBezTo>
                    <a:cubicBezTo>
                      <a:pt x="599" y="746"/>
                      <a:pt x="601" y="746"/>
                      <a:pt x="601" y="743"/>
                    </a:cubicBezTo>
                    <a:cubicBezTo>
                      <a:pt x="601" y="740"/>
                      <a:pt x="603" y="740"/>
                      <a:pt x="603" y="738"/>
                    </a:cubicBezTo>
                    <a:cubicBezTo>
                      <a:pt x="603" y="735"/>
                      <a:pt x="600" y="735"/>
                      <a:pt x="600" y="732"/>
                    </a:cubicBezTo>
                    <a:cubicBezTo>
                      <a:pt x="600" y="729"/>
                      <a:pt x="599" y="729"/>
                      <a:pt x="599" y="726"/>
                    </a:cubicBezTo>
                    <a:cubicBezTo>
                      <a:pt x="599" y="723"/>
                      <a:pt x="601" y="723"/>
                      <a:pt x="601" y="720"/>
                    </a:cubicBezTo>
                    <a:cubicBezTo>
                      <a:pt x="601" y="717"/>
                      <a:pt x="599" y="717"/>
                      <a:pt x="599" y="714"/>
                    </a:cubicBezTo>
                    <a:cubicBezTo>
                      <a:pt x="599" y="711"/>
                      <a:pt x="601" y="711"/>
                      <a:pt x="601" y="708"/>
                    </a:cubicBezTo>
                    <a:cubicBezTo>
                      <a:pt x="601" y="705"/>
                      <a:pt x="600" y="705"/>
                      <a:pt x="600" y="702"/>
                    </a:cubicBezTo>
                    <a:cubicBezTo>
                      <a:pt x="600" y="699"/>
                      <a:pt x="600" y="699"/>
                      <a:pt x="600" y="696"/>
                    </a:cubicBezTo>
                    <a:cubicBezTo>
                      <a:pt x="600" y="693"/>
                      <a:pt x="599" y="693"/>
                      <a:pt x="599" y="690"/>
                    </a:cubicBezTo>
                    <a:cubicBezTo>
                      <a:pt x="599" y="687"/>
                      <a:pt x="602" y="687"/>
                      <a:pt x="602" y="684"/>
                    </a:cubicBezTo>
                    <a:cubicBezTo>
                      <a:pt x="602" y="682"/>
                      <a:pt x="602" y="682"/>
                      <a:pt x="602" y="679"/>
                    </a:cubicBezTo>
                    <a:cubicBezTo>
                      <a:pt x="602" y="676"/>
                      <a:pt x="600" y="676"/>
                      <a:pt x="600" y="673"/>
                    </a:cubicBezTo>
                    <a:cubicBezTo>
                      <a:pt x="600" y="670"/>
                      <a:pt x="603" y="670"/>
                      <a:pt x="603" y="667"/>
                    </a:cubicBezTo>
                    <a:cubicBezTo>
                      <a:pt x="603" y="664"/>
                      <a:pt x="602" y="664"/>
                      <a:pt x="602" y="661"/>
                    </a:cubicBezTo>
                    <a:cubicBezTo>
                      <a:pt x="602" y="658"/>
                      <a:pt x="601" y="658"/>
                      <a:pt x="601" y="655"/>
                    </a:cubicBezTo>
                    <a:cubicBezTo>
                      <a:pt x="601" y="652"/>
                      <a:pt x="599" y="652"/>
                      <a:pt x="599" y="649"/>
                    </a:cubicBezTo>
                    <a:cubicBezTo>
                      <a:pt x="599" y="646"/>
                      <a:pt x="599" y="646"/>
                      <a:pt x="599" y="643"/>
                    </a:cubicBezTo>
                    <a:cubicBezTo>
                      <a:pt x="599" y="640"/>
                      <a:pt x="601" y="640"/>
                      <a:pt x="601" y="637"/>
                    </a:cubicBezTo>
                    <a:cubicBezTo>
                      <a:pt x="601" y="634"/>
                      <a:pt x="601" y="634"/>
                      <a:pt x="601" y="631"/>
                    </a:cubicBezTo>
                    <a:cubicBezTo>
                      <a:pt x="601" y="628"/>
                      <a:pt x="601" y="628"/>
                      <a:pt x="601" y="626"/>
                    </a:cubicBezTo>
                    <a:cubicBezTo>
                      <a:pt x="601" y="623"/>
                      <a:pt x="602" y="623"/>
                      <a:pt x="602" y="620"/>
                    </a:cubicBezTo>
                    <a:cubicBezTo>
                      <a:pt x="602" y="617"/>
                      <a:pt x="601" y="617"/>
                      <a:pt x="601" y="614"/>
                    </a:cubicBezTo>
                    <a:cubicBezTo>
                      <a:pt x="601" y="611"/>
                      <a:pt x="602" y="611"/>
                      <a:pt x="602" y="608"/>
                    </a:cubicBezTo>
                    <a:cubicBezTo>
                      <a:pt x="602" y="605"/>
                      <a:pt x="599" y="605"/>
                      <a:pt x="602" y="602"/>
                    </a:cubicBezTo>
                    <a:cubicBezTo>
                      <a:pt x="604" y="600"/>
                      <a:pt x="604" y="601"/>
                      <a:pt x="607" y="601"/>
                    </a:cubicBezTo>
                    <a:cubicBezTo>
                      <a:pt x="610" y="601"/>
                      <a:pt x="610" y="604"/>
                      <a:pt x="613" y="604"/>
                    </a:cubicBezTo>
                    <a:cubicBezTo>
                      <a:pt x="616" y="604"/>
                      <a:pt x="616" y="603"/>
                      <a:pt x="619" y="603"/>
                    </a:cubicBezTo>
                    <a:cubicBezTo>
                      <a:pt x="622" y="603"/>
                      <a:pt x="622" y="602"/>
                      <a:pt x="624" y="602"/>
                    </a:cubicBezTo>
                    <a:cubicBezTo>
                      <a:pt x="627" y="602"/>
                      <a:pt x="627" y="600"/>
                      <a:pt x="630" y="600"/>
                    </a:cubicBezTo>
                    <a:cubicBezTo>
                      <a:pt x="633" y="600"/>
                      <a:pt x="633" y="600"/>
                      <a:pt x="636" y="600"/>
                    </a:cubicBezTo>
                    <a:cubicBezTo>
                      <a:pt x="639" y="600"/>
                      <a:pt x="639" y="603"/>
                      <a:pt x="642" y="603"/>
                    </a:cubicBezTo>
                    <a:cubicBezTo>
                      <a:pt x="645" y="603"/>
                      <a:pt x="645" y="600"/>
                      <a:pt x="648" y="600"/>
                    </a:cubicBezTo>
                    <a:cubicBezTo>
                      <a:pt x="651" y="600"/>
                      <a:pt x="651" y="603"/>
                      <a:pt x="654" y="603"/>
                    </a:cubicBezTo>
                    <a:cubicBezTo>
                      <a:pt x="657" y="603"/>
                      <a:pt x="657" y="602"/>
                      <a:pt x="660" y="602"/>
                    </a:cubicBezTo>
                    <a:cubicBezTo>
                      <a:pt x="663" y="602"/>
                      <a:pt x="663" y="600"/>
                      <a:pt x="666" y="600"/>
                    </a:cubicBezTo>
                    <a:cubicBezTo>
                      <a:pt x="669" y="600"/>
                      <a:pt x="669" y="604"/>
                      <a:pt x="672" y="604"/>
                    </a:cubicBezTo>
                    <a:cubicBezTo>
                      <a:pt x="674" y="604"/>
                      <a:pt x="674" y="600"/>
                      <a:pt x="677" y="600"/>
                    </a:cubicBezTo>
                    <a:cubicBezTo>
                      <a:pt x="680" y="600"/>
                      <a:pt x="680" y="601"/>
                      <a:pt x="683" y="601"/>
                    </a:cubicBezTo>
                    <a:cubicBezTo>
                      <a:pt x="686" y="601"/>
                      <a:pt x="686" y="602"/>
                      <a:pt x="689" y="602"/>
                    </a:cubicBezTo>
                    <a:cubicBezTo>
                      <a:pt x="692" y="602"/>
                      <a:pt x="692" y="600"/>
                      <a:pt x="695" y="600"/>
                    </a:cubicBezTo>
                    <a:cubicBezTo>
                      <a:pt x="698" y="600"/>
                      <a:pt x="698" y="604"/>
                      <a:pt x="701" y="604"/>
                    </a:cubicBezTo>
                    <a:cubicBezTo>
                      <a:pt x="704" y="604"/>
                      <a:pt x="704" y="600"/>
                      <a:pt x="707" y="600"/>
                    </a:cubicBezTo>
                    <a:cubicBezTo>
                      <a:pt x="710" y="600"/>
                      <a:pt x="710" y="601"/>
                      <a:pt x="713" y="601"/>
                    </a:cubicBezTo>
                    <a:cubicBezTo>
                      <a:pt x="716" y="601"/>
                      <a:pt x="716" y="602"/>
                      <a:pt x="719" y="602"/>
                    </a:cubicBezTo>
                    <a:cubicBezTo>
                      <a:pt x="722" y="602"/>
                      <a:pt x="722" y="601"/>
                      <a:pt x="724" y="601"/>
                    </a:cubicBezTo>
                    <a:cubicBezTo>
                      <a:pt x="727" y="601"/>
                      <a:pt x="727" y="601"/>
                      <a:pt x="730" y="601"/>
                    </a:cubicBezTo>
                    <a:cubicBezTo>
                      <a:pt x="733" y="601"/>
                      <a:pt x="733" y="603"/>
                      <a:pt x="736" y="603"/>
                    </a:cubicBezTo>
                    <a:cubicBezTo>
                      <a:pt x="739" y="603"/>
                      <a:pt x="739" y="603"/>
                      <a:pt x="742" y="603"/>
                    </a:cubicBezTo>
                    <a:cubicBezTo>
                      <a:pt x="745" y="603"/>
                      <a:pt x="745" y="601"/>
                      <a:pt x="748" y="601"/>
                    </a:cubicBezTo>
                    <a:cubicBezTo>
                      <a:pt x="751" y="601"/>
                      <a:pt x="751" y="600"/>
                      <a:pt x="754" y="600"/>
                    </a:cubicBezTo>
                    <a:cubicBezTo>
                      <a:pt x="757" y="600"/>
                      <a:pt x="757" y="601"/>
                      <a:pt x="760" y="601"/>
                    </a:cubicBezTo>
                    <a:cubicBezTo>
                      <a:pt x="763" y="601"/>
                      <a:pt x="763" y="602"/>
                      <a:pt x="766" y="602"/>
                    </a:cubicBezTo>
                    <a:cubicBezTo>
                      <a:pt x="769" y="602"/>
                      <a:pt x="769" y="601"/>
                      <a:pt x="772" y="601"/>
                    </a:cubicBezTo>
                    <a:cubicBezTo>
                      <a:pt x="774" y="601"/>
                      <a:pt x="774" y="602"/>
                      <a:pt x="777" y="602"/>
                    </a:cubicBezTo>
                    <a:cubicBezTo>
                      <a:pt x="780" y="602"/>
                      <a:pt x="780" y="603"/>
                      <a:pt x="783" y="603"/>
                    </a:cubicBezTo>
                    <a:cubicBezTo>
                      <a:pt x="786" y="603"/>
                      <a:pt x="786" y="601"/>
                      <a:pt x="789" y="601"/>
                    </a:cubicBezTo>
                    <a:cubicBezTo>
                      <a:pt x="792" y="601"/>
                      <a:pt x="792" y="602"/>
                      <a:pt x="795" y="602"/>
                    </a:cubicBezTo>
                    <a:cubicBezTo>
                      <a:pt x="798" y="602"/>
                      <a:pt x="798" y="603"/>
                      <a:pt x="801" y="603"/>
                    </a:cubicBezTo>
                    <a:cubicBezTo>
                      <a:pt x="804" y="603"/>
                      <a:pt x="804" y="603"/>
                      <a:pt x="807" y="603"/>
                    </a:cubicBezTo>
                    <a:cubicBezTo>
                      <a:pt x="810" y="603"/>
                      <a:pt x="810" y="600"/>
                      <a:pt x="813" y="600"/>
                    </a:cubicBezTo>
                    <a:cubicBezTo>
                      <a:pt x="816" y="600"/>
                      <a:pt x="816" y="602"/>
                      <a:pt x="819" y="602"/>
                    </a:cubicBezTo>
                    <a:cubicBezTo>
                      <a:pt x="822" y="602"/>
                      <a:pt x="822" y="602"/>
                      <a:pt x="824" y="602"/>
                    </a:cubicBezTo>
                    <a:cubicBezTo>
                      <a:pt x="827" y="602"/>
                      <a:pt x="827" y="603"/>
                      <a:pt x="830" y="603"/>
                    </a:cubicBezTo>
                    <a:cubicBezTo>
                      <a:pt x="833" y="603"/>
                      <a:pt x="833" y="603"/>
                      <a:pt x="836" y="603"/>
                    </a:cubicBezTo>
                    <a:cubicBezTo>
                      <a:pt x="839" y="603"/>
                      <a:pt x="839" y="604"/>
                      <a:pt x="842" y="604"/>
                    </a:cubicBezTo>
                    <a:cubicBezTo>
                      <a:pt x="845" y="604"/>
                      <a:pt x="845" y="602"/>
                      <a:pt x="848" y="602"/>
                    </a:cubicBezTo>
                    <a:cubicBezTo>
                      <a:pt x="851" y="602"/>
                      <a:pt x="851" y="600"/>
                      <a:pt x="854" y="600"/>
                    </a:cubicBezTo>
                    <a:cubicBezTo>
                      <a:pt x="857" y="600"/>
                      <a:pt x="857" y="604"/>
                      <a:pt x="860" y="604"/>
                    </a:cubicBezTo>
                    <a:cubicBezTo>
                      <a:pt x="863" y="604"/>
                      <a:pt x="863" y="600"/>
                      <a:pt x="866" y="600"/>
                    </a:cubicBezTo>
                    <a:cubicBezTo>
                      <a:pt x="869" y="600"/>
                      <a:pt x="869" y="601"/>
                      <a:pt x="872" y="601"/>
                    </a:cubicBezTo>
                    <a:cubicBezTo>
                      <a:pt x="875" y="601"/>
                      <a:pt x="875" y="600"/>
                      <a:pt x="877" y="600"/>
                    </a:cubicBezTo>
                    <a:cubicBezTo>
                      <a:pt x="880" y="600"/>
                      <a:pt x="880" y="600"/>
                      <a:pt x="883" y="600"/>
                    </a:cubicBezTo>
                    <a:cubicBezTo>
                      <a:pt x="886" y="600"/>
                      <a:pt x="886" y="600"/>
                      <a:pt x="889" y="600"/>
                    </a:cubicBezTo>
                    <a:cubicBezTo>
                      <a:pt x="892" y="600"/>
                      <a:pt x="892" y="604"/>
                      <a:pt x="895" y="604"/>
                    </a:cubicBezTo>
                    <a:cubicBezTo>
                      <a:pt x="898" y="604"/>
                      <a:pt x="898" y="600"/>
                      <a:pt x="901" y="600"/>
                    </a:cubicBezTo>
                    <a:cubicBezTo>
                      <a:pt x="904" y="600"/>
                      <a:pt x="904" y="604"/>
                      <a:pt x="907" y="604"/>
                    </a:cubicBezTo>
                    <a:cubicBezTo>
                      <a:pt x="910" y="604"/>
                      <a:pt x="910" y="600"/>
                      <a:pt x="913" y="600"/>
                    </a:cubicBezTo>
                    <a:cubicBezTo>
                      <a:pt x="916" y="600"/>
                      <a:pt x="916" y="602"/>
                      <a:pt x="919" y="602"/>
                    </a:cubicBezTo>
                    <a:cubicBezTo>
                      <a:pt x="922" y="602"/>
                      <a:pt x="922" y="603"/>
                      <a:pt x="925" y="603"/>
                    </a:cubicBezTo>
                    <a:cubicBezTo>
                      <a:pt x="928" y="603"/>
                      <a:pt x="928" y="603"/>
                      <a:pt x="931" y="603"/>
                    </a:cubicBezTo>
                    <a:cubicBezTo>
                      <a:pt x="934" y="603"/>
                      <a:pt x="934" y="602"/>
                      <a:pt x="936" y="602"/>
                    </a:cubicBezTo>
                    <a:cubicBezTo>
                      <a:pt x="939" y="602"/>
                      <a:pt x="939" y="604"/>
                      <a:pt x="942" y="604"/>
                    </a:cubicBezTo>
                    <a:cubicBezTo>
                      <a:pt x="945" y="604"/>
                      <a:pt x="945" y="600"/>
                      <a:pt x="948" y="600"/>
                    </a:cubicBezTo>
                    <a:cubicBezTo>
                      <a:pt x="951" y="600"/>
                      <a:pt x="951" y="604"/>
                      <a:pt x="954" y="604"/>
                    </a:cubicBezTo>
                    <a:cubicBezTo>
                      <a:pt x="957" y="604"/>
                      <a:pt x="957" y="603"/>
                      <a:pt x="960" y="603"/>
                    </a:cubicBezTo>
                    <a:cubicBezTo>
                      <a:pt x="963" y="603"/>
                      <a:pt x="963" y="602"/>
                      <a:pt x="965" y="600"/>
                    </a:cubicBezTo>
                    <a:cubicBezTo>
                      <a:pt x="967" y="598"/>
                      <a:pt x="964" y="599"/>
                      <a:pt x="964" y="596"/>
                    </a:cubicBezTo>
                    <a:cubicBezTo>
                      <a:pt x="964" y="593"/>
                      <a:pt x="965" y="593"/>
                      <a:pt x="965" y="590"/>
                    </a:cubicBezTo>
                    <a:cubicBezTo>
                      <a:pt x="965" y="587"/>
                      <a:pt x="965" y="587"/>
                      <a:pt x="965" y="584"/>
                    </a:cubicBezTo>
                    <a:cubicBezTo>
                      <a:pt x="965" y="581"/>
                      <a:pt x="967" y="581"/>
                      <a:pt x="967" y="578"/>
                    </a:cubicBezTo>
                    <a:cubicBezTo>
                      <a:pt x="967" y="576"/>
                      <a:pt x="965" y="576"/>
                      <a:pt x="965" y="573"/>
                    </a:cubicBezTo>
                    <a:cubicBezTo>
                      <a:pt x="965" y="570"/>
                      <a:pt x="968" y="570"/>
                      <a:pt x="968" y="567"/>
                    </a:cubicBezTo>
                    <a:cubicBezTo>
                      <a:pt x="968" y="564"/>
                      <a:pt x="968" y="564"/>
                      <a:pt x="968" y="561"/>
                    </a:cubicBezTo>
                    <a:cubicBezTo>
                      <a:pt x="968" y="558"/>
                      <a:pt x="965" y="558"/>
                      <a:pt x="965" y="555"/>
                    </a:cubicBezTo>
                    <a:cubicBezTo>
                      <a:pt x="965" y="552"/>
                      <a:pt x="965" y="552"/>
                      <a:pt x="965" y="549"/>
                    </a:cubicBezTo>
                    <a:cubicBezTo>
                      <a:pt x="965" y="546"/>
                      <a:pt x="967" y="546"/>
                      <a:pt x="967" y="544"/>
                    </a:cubicBezTo>
                    <a:cubicBezTo>
                      <a:pt x="967" y="541"/>
                      <a:pt x="966" y="541"/>
                      <a:pt x="966" y="538"/>
                    </a:cubicBezTo>
                    <a:cubicBezTo>
                      <a:pt x="966" y="535"/>
                      <a:pt x="968" y="535"/>
                      <a:pt x="968" y="532"/>
                    </a:cubicBezTo>
                    <a:cubicBezTo>
                      <a:pt x="968" y="529"/>
                      <a:pt x="966" y="529"/>
                      <a:pt x="966" y="526"/>
                    </a:cubicBezTo>
                    <a:cubicBezTo>
                      <a:pt x="966" y="523"/>
                      <a:pt x="967" y="523"/>
                      <a:pt x="967" y="520"/>
                    </a:cubicBezTo>
                    <a:cubicBezTo>
                      <a:pt x="967" y="517"/>
                      <a:pt x="968" y="517"/>
                      <a:pt x="968" y="514"/>
                    </a:cubicBezTo>
                    <a:cubicBezTo>
                      <a:pt x="968" y="511"/>
                      <a:pt x="967" y="511"/>
                      <a:pt x="967" y="509"/>
                    </a:cubicBezTo>
                    <a:cubicBezTo>
                      <a:pt x="967" y="506"/>
                      <a:pt x="967" y="506"/>
                      <a:pt x="967" y="503"/>
                    </a:cubicBezTo>
                    <a:cubicBezTo>
                      <a:pt x="967" y="500"/>
                      <a:pt x="964" y="500"/>
                      <a:pt x="964" y="497"/>
                    </a:cubicBezTo>
                    <a:cubicBezTo>
                      <a:pt x="964" y="494"/>
                      <a:pt x="967" y="494"/>
                      <a:pt x="967" y="491"/>
                    </a:cubicBezTo>
                    <a:cubicBezTo>
                      <a:pt x="967" y="488"/>
                      <a:pt x="967" y="488"/>
                      <a:pt x="967" y="485"/>
                    </a:cubicBezTo>
                    <a:cubicBezTo>
                      <a:pt x="967" y="482"/>
                      <a:pt x="968" y="482"/>
                      <a:pt x="968" y="479"/>
                    </a:cubicBezTo>
                    <a:cubicBezTo>
                      <a:pt x="968" y="476"/>
                      <a:pt x="967" y="476"/>
                      <a:pt x="967" y="473"/>
                    </a:cubicBezTo>
                    <a:cubicBezTo>
                      <a:pt x="967" y="471"/>
                      <a:pt x="967" y="471"/>
                      <a:pt x="967" y="468"/>
                    </a:cubicBezTo>
                    <a:cubicBezTo>
                      <a:pt x="967" y="465"/>
                      <a:pt x="967" y="465"/>
                      <a:pt x="967" y="462"/>
                    </a:cubicBezTo>
                    <a:cubicBezTo>
                      <a:pt x="967" y="459"/>
                      <a:pt x="968" y="459"/>
                      <a:pt x="968" y="456"/>
                    </a:cubicBezTo>
                    <a:cubicBezTo>
                      <a:pt x="968" y="453"/>
                      <a:pt x="967" y="453"/>
                      <a:pt x="967" y="450"/>
                    </a:cubicBezTo>
                    <a:cubicBezTo>
                      <a:pt x="967" y="447"/>
                      <a:pt x="966" y="447"/>
                      <a:pt x="966" y="444"/>
                    </a:cubicBezTo>
                    <a:cubicBezTo>
                      <a:pt x="966" y="441"/>
                      <a:pt x="968" y="441"/>
                      <a:pt x="968" y="438"/>
                    </a:cubicBezTo>
                    <a:cubicBezTo>
                      <a:pt x="968" y="436"/>
                      <a:pt x="967" y="436"/>
                      <a:pt x="967" y="433"/>
                    </a:cubicBezTo>
                    <a:cubicBezTo>
                      <a:pt x="967" y="430"/>
                      <a:pt x="965" y="430"/>
                      <a:pt x="965" y="427"/>
                    </a:cubicBezTo>
                    <a:cubicBezTo>
                      <a:pt x="965" y="424"/>
                      <a:pt x="968" y="424"/>
                      <a:pt x="968" y="421"/>
                    </a:cubicBezTo>
                    <a:cubicBezTo>
                      <a:pt x="968" y="418"/>
                      <a:pt x="968" y="418"/>
                      <a:pt x="968" y="415"/>
                    </a:cubicBezTo>
                    <a:cubicBezTo>
                      <a:pt x="968" y="412"/>
                      <a:pt x="966" y="412"/>
                      <a:pt x="966" y="409"/>
                    </a:cubicBezTo>
                    <a:cubicBezTo>
                      <a:pt x="966" y="406"/>
                      <a:pt x="964" y="406"/>
                      <a:pt x="964" y="403"/>
                    </a:cubicBezTo>
                    <a:cubicBezTo>
                      <a:pt x="964" y="400"/>
                      <a:pt x="967" y="400"/>
                      <a:pt x="967" y="397"/>
                    </a:cubicBezTo>
                    <a:cubicBezTo>
                      <a:pt x="967" y="395"/>
                      <a:pt x="967" y="395"/>
                      <a:pt x="967" y="392"/>
                    </a:cubicBezTo>
                    <a:cubicBezTo>
                      <a:pt x="967" y="389"/>
                      <a:pt x="964" y="389"/>
                      <a:pt x="964" y="386"/>
                    </a:cubicBezTo>
                    <a:cubicBezTo>
                      <a:pt x="964" y="383"/>
                      <a:pt x="968" y="383"/>
                      <a:pt x="968" y="380"/>
                    </a:cubicBezTo>
                    <a:cubicBezTo>
                      <a:pt x="968" y="377"/>
                      <a:pt x="963" y="377"/>
                      <a:pt x="964" y="374"/>
                    </a:cubicBezTo>
                    <a:cubicBezTo>
                      <a:pt x="964" y="371"/>
                      <a:pt x="968" y="371"/>
                      <a:pt x="965" y="369"/>
                    </a:cubicBezTo>
                    <a:close/>
                  </a:path>
                </a:pathLst>
              </a:custGeom>
              <a:solidFill>
                <a:schemeClr val="tx1"/>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71" name="Freeform 48">
                <a:extLst>
                  <a:ext uri="{FF2B5EF4-FFF2-40B4-BE49-F238E27FC236}">
                    <a16:creationId xmlns:a16="http://schemas.microsoft.com/office/drawing/2014/main" id="{6C6DDB3C-02F6-C80F-BC80-570110EC1177}"/>
                  </a:ext>
                </a:extLst>
              </p:cNvPr>
              <p:cNvSpPr>
                <a:spLocks/>
              </p:cNvSpPr>
              <p:nvPr/>
            </p:nvSpPr>
            <p:spPr bwMode="gray">
              <a:xfrm>
                <a:off x="-2600326" y="6873875"/>
                <a:ext cx="554038" cy="544513"/>
              </a:xfrm>
              <a:custGeom>
                <a:avLst/>
                <a:gdLst>
                  <a:gd name="T0" fmla="*/ 1065 w 1067"/>
                  <a:gd name="T1" fmla="*/ 998 h 1045"/>
                  <a:gd name="T2" fmla="*/ 1067 w 1067"/>
                  <a:gd name="T3" fmla="*/ 945 h 1045"/>
                  <a:gd name="T4" fmla="*/ 1067 w 1067"/>
                  <a:gd name="T5" fmla="*/ 892 h 1045"/>
                  <a:gd name="T6" fmla="*/ 1064 w 1067"/>
                  <a:gd name="T7" fmla="*/ 839 h 1045"/>
                  <a:gd name="T8" fmla="*/ 1065 w 1067"/>
                  <a:gd name="T9" fmla="*/ 786 h 1045"/>
                  <a:gd name="T10" fmla="*/ 1065 w 1067"/>
                  <a:gd name="T11" fmla="*/ 733 h 1045"/>
                  <a:gd name="T12" fmla="*/ 1065 w 1067"/>
                  <a:gd name="T13" fmla="*/ 681 h 1045"/>
                  <a:gd name="T14" fmla="*/ 1067 w 1067"/>
                  <a:gd name="T15" fmla="*/ 628 h 1045"/>
                  <a:gd name="T16" fmla="*/ 1067 w 1067"/>
                  <a:gd name="T17" fmla="*/ 575 h 1045"/>
                  <a:gd name="T18" fmla="*/ 1064 w 1067"/>
                  <a:gd name="T19" fmla="*/ 522 h 1045"/>
                  <a:gd name="T20" fmla="*/ 1065 w 1067"/>
                  <a:gd name="T21" fmla="*/ 469 h 1045"/>
                  <a:gd name="T22" fmla="*/ 1063 w 1067"/>
                  <a:gd name="T23" fmla="*/ 416 h 1045"/>
                  <a:gd name="T24" fmla="*/ 1067 w 1067"/>
                  <a:gd name="T25" fmla="*/ 363 h 1045"/>
                  <a:gd name="T26" fmla="*/ 1067 w 1067"/>
                  <a:gd name="T27" fmla="*/ 310 h 1045"/>
                  <a:gd name="T28" fmla="*/ 1064 w 1067"/>
                  <a:gd name="T29" fmla="*/ 257 h 1045"/>
                  <a:gd name="T30" fmla="*/ 1064 w 1067"/>
                  <a:gd name="T31" fmla="*/ 204 h 1045"/>
                  <a:gd name="T32" fmla="*/ 1067 w 1067"/>
                  <a:gd name="T33" fmla="*/ 151 h 1045"/>
                  <a:gd name="T34" fmla="*/ 1066 w 1067"/>
                  <a:gd name="T35" fmla="*/ 98 h 1045"/>
                  <a:gd name="T36" fmla="*/ 1067 w 1067"/>
                  <a:gd name="T37" fmla="*/ 45 h 1045"/>
                  <a:gd name="T38" fmla="*/ 1053 w 1067"/>
                  <a:gd name="T39" fmla="*/ 4 h 1045"/>
                  <a:gd name="T40" fmla="*/ 1000 w 1067"/>
                  <a:gd name="T41" fmla="*/ 1 h 1045"/>
                  <a:gd name="T42" fmla="*/ 948 w 1067"/>
                  <a:gd name="T43" fmla="*/ 3 h 1045"/>
                  <a:gd name="T44" fmla="*/ 895 w 1067"/>
                  <a:gd name="T45" fmla="*/ 5 h 1045"/>
                  <a:gd name="T46" fmla="*/ 842 w 1067"/>
                  <a:gd name="T47" fmla="*/ 3 h 1045"/>
                  <a:gd name="T48" fmla="*/ 789 w 1067"/>
                  <a:gd name="T49" fmla="*/ 2 h 1045"/>
                  <a:gd name="T50" fmla="*/ 737 w 1067"/>
                  <a:gd name="T51" fmla="*/ 4 h 1045"/>
                  <a:gd name="T52" fmla="*/ 684 w 1067"/>
                  <a:gd name="T53" fmla="*/ 5 h 1045"/>
                  <a:gd name="T54" fmla="*/ 631 w 1067"/>
                  <a:gd name="T55" fmla="*/ 5 h 1045"/>
                  <a:gd name="T56" fmla="*/ 578 w 1067"/>
                  <a:gd name="T57" fmla="*/ 3 h 1045"/>
                  <a:gd name="T58" fmla="*/ 524 w 1067"/>
                  <a:gd name="T59" fmla="*/ 5 h 1045"/>
                  <a:gd name="T60" fmla="*/ 472 w 1067"/>
                  <a:gd name="T61" fmla="*/ 3 h 1045"/>
                  <a:gd name="T62" fmla="*/ 419 w 1067"/>
                  <a:gd name="T63" fmla="*/ 1 h 1045"/>
                  <a:gd name="T64" fmla="*/ 367 w 1067"/>
                  <a:gd name="T65" fmla="*/ 2 h 1045"/>
                  <a:gd name="T66" fmla="*/ 314 w 1067"/>
                  <a:gd name="T67" fmla="*/ 5 h 1045"/>
                  <a:gd name="T68" fmla="*/ 261 w 1067"/>
                  <a:gd name="T69" fmla="*/ 1 h 1045"/>
                  <a:gd name="T70" fmla="*/ 209 w 1067"/>
                  <a:gd name="T71" fmla="*/ 3 h 1045"/>
                  <a:gd name="T72" fmla="*/ 156 w 1067"/>
                  <a:gd name="T73" fmla="*/ 2 h 1045"/>
                  <a:gd name="T74" fmla="*/ 103 w 1067"/>
                  <a:gd name="T75" fmla="*/ 2 h 1045"/>
                  <a:gd name="T76" fmla="*/ 51 w 1067"/>
                  <a:gd name="T77" fmla="*/ 2 h 1045"/>
                  <a:gd name="T78" fmla="*/ 5 w 1067"/>
                  <a:gd name="T79" fmla="*/ 9 h 1045"/>
                  <a:gd name="T80" fmla="*/ 4 w 1067"/>
                  <a:gd name="T81" fmla="*/ 62 h 1045"/>
                  <a:gd name="T82" fmla="*/ 4 w 1067"/>
                  <a:gd name="T83" fmla="*/ 115 h 1045"/>
                  <a:gd name="T84" fmla="*/ 4 w 1067"/>
                  <a:gd name="T85" fmla="*/ 168 h 1045"/>
                  <a:gd name="T86" fmla="*/ 3 w 1067"/>
                  <a:gd name="T87" fmla="*/ 221 h 1045"/>
                  <a:gd name="T88" fmla="*/ 3 w 1067"/>
                  <a:gd name="T89" fmla="*/ 274 h 1045"/>
                  <a:gd name="T90" fmla="*/ 4 w 1067"/>
                  <a:gd name="T91" fmla="*/ 327 h 1045"/>
                  <a:gd name="T92" fmla="*/ 2 w 1067"/>
                  <a:gd name="T93" fmla="*/ 380 h 1045"/>
                  <a:gd name="T94" fmla="*/ 4 w 1067"/>
                  <a:gd name="T95" fmla="*/ 433 h 1045"/>
                  <a:gd name="T96" fmla="*/ 3 w 1067"/>
                  <a:gd name="T97" fmla="*/ 485 h 1045"/>
                  <a:gd name="T98" fmla="*/ 4 w 1067"/>
                  <a:gd name="T99" fmla="*/ 538 h 1045"/>
                  <a:gd name="T100" fmla="*/ 5 w 1067"/>
                  <a:gd name="T101" fmla="*/ 591 h 1045"/>
                  <a:gd name="T102" fmla="*/ 3 w 1067"/>
                  <a:gd name="T103" fmla="*/ 644 h 1045"/>
                  <a:gd name="T104" fmla="*/ 3 w 1067"/>
                  <a:gd name="T105" fmla="*/ 697 h 1045"/>
                  <a:gd name="T106" fmla="*/ 3 w 1067"/>
                  <a:gd name="T107" fmla="*/ 750 h 1045"/>
                  <a:gd name="T108" fmla="*/ 3 w 1067"/>
                  <a:gd name="T109" fmla="*/ 803 h 1045"/>
                  <a:gd name="T110" fmla="*/ 5 w 1067"/>
                  <a:gd name="T111" fmla="*/ 856 h 1045"/>
                  <a:gd name="T112" fmla="*/ 3 w 1067"/>
                  <a:gd name="T113" fmla="*/ 909 h 1045"/>
                  <a:gd name="T114" fmla="*/ 3 w 1067"/>
                  <a:gd name="T115" fmla="*/ 962 h 1045"/>
                  <a:gd name="T116" fmla="*/ 2 w 1067"/>
                  <a:gd name="T117" fmla="*/ 1016 h 10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067" h="1045">
                    <a:moveTo>
                      <a:pt x="1065" y="1045"/>
                    </a:moveTo>
                    <a:cubicBezTo>
                      <a:pt x="1065" y="1042"/>
                      <a:pt x="1065" y="1042"/>
                      <a:pt x="1065" y="1039"/>
                    </a:cubicBezTo>
                    <a:cubicBezTo>
                      <a:pt x="1065" y="1036"/>
                      <a:pt x="1063" y="1036"/>
                      <a:pt x="1063" y="1033"/>
                    </a:cubicBezTo>
                    <a:cubicBezTo>
                      <a:pt x="1063" y="1030"/>
                      <a:pt x="1066" y="1030"/>
                      <a:pt x="1066" y="1028"/>
                    </a:cubicBezTo>
                    <a:cubicBezTo>
                      <a:pt x="1066" y="1025"/>
                      <a:pt x="1066" y="1025"/>
                      <a:pt x="1066" y="1022"/>
                    </a:cubicBezTo>
                    <a:cubicBezTo>
                      <a:pt x="1066" y="1019"/>
                      <a:pt x="1063" y="1019"/>
                      <a:pt x="1063" y="1016"/>
                    </a:cubicBezTo>
                    <a:cubicBezTo>
                      <a:pt x="1063" y="1013"/>
                      <a:pt x="1066" y="1013"/>
                      <a:pt x="1066" y="1010"/>
                    </a:cubicBezTo>
                    <a:cubicBezTo>
                      <a:pt x="1066" y="1007"/>
                      <a:pt x="1063" y="1007"/>
                      <a:pt x="1063" y="1004"/>
                    </a:cubicBezTo>
                    <a:cubicBezTo>
                      <a:pt x="1063" y="1001"/>
                      <a:pt x="1065" y="1001"/>
                      <a:pt x="1065" y="998"/>
                    </a:cubicBezTo>
                    <a:cubicBezTo>
                      <a:pt x="1065" y="995"/>
                      <a:pt x="1065" y="995"/>
                      <a:pt x="1065" y="992"/>
                    </a:cubicBezTo>
                    <a:cubicBezTo>
                      <a:pt x="1065" y="989"/>
                      <a:pt x="1066" y="989"/>
                      <a:pt x="1066" y="986"/>
                    </a:cubicBezTo>
                    <a:cubicBezTo>
                      <a:pt x="1066" y="983"/>
                      <a:pt x="1063" y="983"/>
                      <a:pt x="1063" y="980"/>
                    </a:cubicBezTo>
                    <a:cubicBezTo>
                      <a:pt x="1063" y="978"/>
                      <a:pt x="1067" y="978"/>
                      <a:pt x="1067" y="975"/>
                    </a:cubicBezTo>
                    <a:cubicBezTo>
                      <a:pt x="1067" y="972"/>
                      <a:pt x="1065" y="972"/>
                      <a:pt x="1065" y="969"/>
                    </a:cubicBezTo>
                    <a:cubicBezTo>
                      <a:pt x="1065" y="966"/>
                      <a:pt x="1067" y="966"/>
                      <a:pt x="1067" y="963"/>
                    </a:cubicBezTo>
                    <a:cubicBezTo>
                      <a:pt x="1067" y="960"/>
                      <a:pt x="1065" y="960"/>
                      <a:pt x="1065" y="957"/>
                    </a:cubicBezTo>
                    <a:cubicBezTo>
                      <a:pt x="1065" y="954"/>
                      <a:pt x="1067" y="954"/>
                      <a:pt x="1067" y="951"/>
                    </a:cubicBezTo>
                    <a:cubicBezTo>
                      <a:pt x="1067" y="948"/>
                      <a:pt x="1067" y="948"/>
                      <a:pt x="1067" y="945"/>
                    </a:cubicBezTo>
                    <a:cubicBezTo>
                      <a:pt x="1067" y="942"/>
                      <a:pt x="1065" y="942"/>
                      <a:pt x="1065" y="939"/>
                    </a:cubicBezTo>
                    <a:cubicBezTo>
                      <a:pt x="1065" y="936"/>
                      <a:pt x="1065" y="936"/>
                      <a:pt x="1065" y="933"/>
                    </a:cubicBezTo>
                    <a:cubicBezTo>
                      <a:pt x="1065" y="931"/>
                      <a:pt x="1064" y="931"/>
                      <a:pt x="1064" y="928"/>
                    </a:cubicBezTo>
                    <a:cubicBezTo>
                      <a:pt x="1064" y="925"/>
                      <a:pt x="1066" y="925"/>
                      <a:pt x="1066" y="922"/>
                    </a:cubicBezTo>
                    <a:cubicBezTo>
                      <a:pt x="1066" y="919"/>
                      <a:pt x="1064" y="919"/>
                      <a:pt x="1064" y="916"/>
                    </a:cubicBezTo>
                    <a:cubicBezTo>
                      <a:pt x="1064" y="913"/>
                      <a:pt x="1063" y="913"/>
                      <a:pt x="1063" y="910"/>
                    </a:cubicBezTo>
                    <a:cubicBezTo>
                      <a:pt x="1063" y="907"/>
                      <a:pt x="1063" y="907"/>
                      <a:pt x="1063" y="904"/>
                    </a:cubicBezTo>
                    <a:cubicBezTo>
                      <a:pt x="1063" y="901"/>
                      <a:pt x="1066" y="901"/>
                      <a:pt x="1066" y="898"/>
                    </a:cubicBezTo>
                    <a:cubicBezTo>
                      <a:pt x="1066" y="895"/>
                      <a:pt x="1067" y="895"/>
                      <a:pt x="1067" y="892"/>
                    </a:cubicBezTo>
                    <a:cubicBezTo>
                      <a:pt x="1067" y="889"/>
                      <a:pt x="1066" y="889"/>
                      <a:pt x="1066" y="886"/>
                    </a:cubicBezTo>
                    <a:cubicBezTo>
                      <a:pt x="1066" y="883"/>
                      <a:pt x="1063" y="883"/>
                      <a:pt x="1063" y="881"/>
                    </a:cubicBezTo>
                    <a:cubicBezTo>
                      <a:pt x="1063" y="878"/>
                      <a:pt x="1066" y="878"/>
                      <a:pt x="1066" y="875"/>
                    </a:cubicBezTo>
                    <a:cubicBezTo>
                      <a:pt x="1066" y="872"/>
                      <a:pt x="1064" y="872"/>
                      <a:pt x="1064" y="869"/>
                    </a:cubicBezTo>
                    <a:cubicBezTo>
                      <a:pt x="1064" y="866"/>
                      <a:pt x="1063" y="866"/>
                      <a:pt x="1063" y="863"/>
                    </a:cubicBezTo>
                    <a:cubicBezTo>
                      <a:pt x="1063" y="860"/>
                      <a:pt x="1065" y="860"/>
                      <a:pt x="1065" y="857"/>
                    </a:cubicBezTo>
                    <a:cubicBezTo>
                      <a:pt x="1065" y="854"/>
                      <a:pt x="1066" y="854"/>
                      <a:pt x="1066" y="851"/>
                    </a:cubicBezTo>
                    <a:cubicBezTo>
                      <a:pt x="1066" y="848"/>
                      <a:pt x="1064" y="848"/>
                      <a:pt x="1064" y="845"/>
                    </a:cubicBezTo>
                    <a:cubicBezTo>
                      <a:pt x="1064" y="842"/>
                      <a:pt x="1064" y="842"/>
                      <a:pt x="1064" y="839"/>
                    </a:cubicBezTo>
                    <a:cubicBezTo>
                      <a:pt x="1064" y="836"/>
                      <a:pt x="1063" y="836"/>
                      <a:pt x="1063" y="833"/>
                    </a:cubicBezTo>
                    <a:cubicBezTo>
                      <a:pt x="1063" y="831"/>
                      <a:pt x="1065" y="831"/>
                      <a:pt x="1065" y="828"/>
                    </a:cubicBezTo>
                    <a:cubicBezTo>
                      <a:pt x="1065" y="825"/>
                      <a:pt x="1066" y="825"/>
                      <a:pt x="1066" y="822"/>
                    </a:cubicBezTo>
                    <a:cubicBezTo>
                      <a:pt x="1066" y="819"/>
                      <a:pt x="1064" y="819"/>
                      <a:pt x="1064" y="816"/>
                    </a:cubicBezTo>
                    <a:cubicBezTo>
                      <a:pt x="1064" y="813"/>
                      <a:pt x="1066" y="813"/>
                      <a:pt x="1066" y="810"/>
                    </a:cubicBezTo>
                    <a:cubicBezTo>
                      <a:pt x="1066" y="807"/>
                      <a:pt x="1065" y="807"/>
                      <a:pt x="1065" y="804"/>
                    </a:cubicBezTo>
                    <a:cubicBezTo>
                      <a:pt x="1065" y="801"/>
                      <a:pt x="1063" y="801"/>
                      <a:pt x="1063" y="798"/>
                    </a:cubicBezTo>
                    <a:cubicBezTo>
                      <a:pt x="1063" y="795"/>
                      <a:pt x="1067" y="795"/>
                      <a:pt x="1067" y="792"/>
                    </a:cubicBezTo>
                    <a:cubicBezTo>
                      <a:pt x="1067" y="789"/>
                      <a:pt x="1065" y="789"/>
                      <a:pt x="1065" y="786"/>
                    </a:cubicBezTo>
                    <a:cubicBezTo>
                      <a:pt x="1065" y="783"/>
                      <a:pt x="1063" y="783"/>
                      <a:pt x="1063" y="781"/>
                    </a:cubicBezTo>
                    <a:cubicBezTo>
                      <a:pt x="1063" y="778"/>
                      <a:pt x="1063" y="778"/>
                      <a:pt x="1063" y="775"/>
                    </a:cubicBezTo>
                    <a:cubicBezTo>
                      <a:pt x="1063" y="772"/>
                      <a:pt x="1063" y="772"/>
                      <a:pt x="1063" y="769"/>
                    </a:cubicBezTo>
                    <a:cubicBezTo>
                      <a:pt x="1063" y="766"/>
                      <a:pt x="1064" y="766"/>
                      <a:pt x="1064" y="763"/>
                    </a:cubicBezTo>
                    <a:cubicBezTo>
                      <a:pt x="1064" y="760"/>
                      <a:pt x="1067" y="760"/>
                      <a:pt x="1067" y="757"/>
                    </a:cubicBezTo>
                    <a:cubicBezTo>
                      <a:pt x="1067" y="754"/>
                      <a:pt x="1066" y="754"/>
                      <a:pt x="1066" y="751"/>
                    </a:cubicBezTo>
                    <a:cubicBezTo>
                      <a:pt x="1066" y="748"/>
                      <a:pt x="1065" y="748"/>
                      <a:pt x="1065" y="745"/>
                    </a:cubicBezTo>
                    <a:cubicBezTo>
                      <a:pt x="1065" y="742"/>
                      <a:pt x="1065" y="742"/>
                      <a:pt x="1065" y="739"/>
                    </a:cubicBezTo>
                    <a:cubicBezTo>
                      <a:pt x="1065" y="736"/>
                      <a:pt x="1065" y="736"/>
                      <a:pt x="1065" y="733"/>
                    </a:cubicBezTo>
                    <a:cubicBezTo>
                      <a:pt x="1065" y="731"/>
                      <a:pt x="1063" y="731"/>
                      <a:pt x="1063" y="728"/>
                    </a:cubicBezTo>
                    <a:cubicBezTo>
                      <a:pt x="1063" y="725"/>
                      <a:pt x="1065" y="725"/>
                      <a:pt x="1065" y="722"/>
                    </a:cubicBezTo>
                    <a:cubicBezTo>
                      <a:pt x="1065" y="719"/>
                      <a:pt x="1065" y="719"/>
                      <a:pt x="1065" y="716"/>
                    </a:cubicBezTo>
                    <a:cubicBezTo>
                      <a:pt x="1065" y="713"/>
                      <a:pt x="1064" y="713"/>
                      <a:pt x="1064" y="710"/>
                    </a:cubicBezTo>
                    <a:cubicBezTo>
                      <a:pt x="1064" y="707"/>
                      <a:pt x="1066" y="707"/>
                      <a:pt x="1066" y="704"/>
                    </a:cubicBezTo>
                    <a:cubicBezTo>
                      <a:pt x="1066" y="701"/>
                      <a:pt x="1063" y="701"/>
                      <a:pt x="1063" y="698"/>
                    </a:cubicBezTo>
                    <a:cubicBezTo>
                      <a:pt x="1063" y="695"/>
                      <a:pt x="1066" y="695"/>
                      <a:pt x="1066" y="692"/>
                    </a:cubicBezTo>
                    <a:cubicBezTo>
                      <a:pt x="1066" y="689"/>
                      <a:pt x="1065" y="689"/>
                      <a:pt x="1065" y="686"/>
                    </a:cubicBezTo>
                    <a:cubicBezTo>
                      <a:pt x="1065" y="684"/>
                      <a:pt x="1065" y="684"/>
                      <a:pt x="1065" y="681"/>
                    </a:cubicBezTo>
                    <a:cubicBezTo>
                      <a:pt x="1065" y="678"/>
                      <a:pt x="1063" y="678"/>
                      <a:pt x="1063" y="675"/>
                    </a:cubicBezTo>
                    <a:cubicBezTo>
                      <a:pt x="1063" y="672"/>
                      <a:pt x="1066" y="672"/>
                      <a:pt x="1066" y="669"/>
                    </a:cubicBezTo>
                    <a:cubicBezTo>
                      <a:pt x="1066" y="666"/>
                      <a:pt x="1063" y="666"/>
                      <a:pt x="1063" y="663"/>
                    </a:cubicBezTo>
                    <a:cubicBezTo>
                      <a:pt x="1063" y="660"/>
                      <a:pt x="1067" y="660"/>
                      <a:pt x="1067" y="657"/>
                    </a:cubicBezTo>
                    <a:cubicBezTo>
                      <a:pt x="1067" y="654"/>
                      <a:pt x="1063" y="654"/>
                      <a:pt x="1063" y="651"/>
                    </a:cubicBezTo>
                    <a:cubicBezTo>
                      <a:pt x="1063" y="648"/>
                      <a:pt x="1066" y="648"/>
                      <a:pt x="1066" y="645"/>
                    </a:cubicBezTo>
                    <a:cubicBezTo>
                      <a:pt x="1066" y="642"/>
                      <a:pt x="1064" y="642"/>
                      <a:pt x="1064" y="639"/>
                    </a:cubicBezTo>
                    <a:cubicBezTo>
                      <a:pt x="1064" y="636"/>
                      <a:pt x="1066" y="636"/>
                      <a:pt x="1066" y="634"/>
                    </a:cubicBezTo>
                    <a:cubicBezTo>
                      <a:pt x="1066" y="631"/>
                      <a:pt x="1067" y="631"/>
                      <a:pt x="1067" y="628"/>
                    </a:cubicBezTo>
                    <a:cubicBezTo>
                      <a:pt x="1067" y="625"/>
                      <a:pt x="1064" y="625"/>
                      <a:pt x="1064" y="622"/>
                    </a:cubicBezTo>
                    <a:cubicBezTo>
                      <a:pt x="1064" y="619"/>
                      <a:pt x="1067" y="619"/>
                      <a:pt x="1067" y="616"/>
                    </a:cubicBezTo>
                    <a:cubicBezTo>
                      <a:pt x="1067" y="613"/>
                      <a:pt x="1063" y="613"/>
                      <a:pt x="1063" y="610"/>
                    </a:cubicBezTo>
                    <a:cubicBezTo>
                      <a:pt x="1063" y="607"/>
                      <a:pt x="1065" y="607"/>
                      <a:pt x="1065" y="604"/>
                    </a:cubicBezTo>
                    <a:cubicBezTo>
                      <a:pt x="1065" y="601"/>
                      <a:pt x="1067" y="601"/>
                      <a:pt x="1067" y="598"/>
                    </a:cubicBezTo>
                    <a:cubicBezTo>
                      <a:pt x="1067" y="595"/>
                      <a:pt x="1063" y="595"/>
                      <a:pt x="1063" y="592"/>
                    </a:cubicBezTo>
                    <a:cubicBezTo>
                      <a:pt x="1063" y="590"/>
                      <a:pt x="1065" y="590"/>
                      <a:pt x="1065" y="587"/>
                    </a:cubicBezTo>
                    <a:cubicBezTo>
                      <a:pt x="1065" y="584"/>
                      <a:pt x="1065" y="584"/>
                      <a:pt x="1065" y="581"/>
                    </a:cubicBezTo>
                    <a:cubicBezTo>
                      <a:pt x="1065" y="578"/>
                      <a:pt x="1067" y="578"/>
                      <a:pt x="1067" y="575"/>
                    </a:cubicBezTo>
                    <a:cubicBezTo>
                      <a:pt x="1067" y="572"/>
                      <a:pt x="1066" y="572"/>
                      <a:pt x="1066" y="569"/>
                    </a:cubicBezTo>
                    <a:cubicBezTo>
                      <a:pt x="1066" y="566"/>
                      <a:pt x="1066" y="566"/>
                      <a:pt x="1066" y="563"/>
                    </a:cubicBezTo>
                    <a:cubicBezTo>
                      <a:pt x="1066" y="560"/>
                      <a:pt x="1067" y="560"/>
                      <a:pt x="1067" y="557"/>
                    </a:cubicBezTo>
                    <a:cubicBezTo>
                      <a:pt x="1067" y="554"/>
                      <a:pt x="1065" y="554"/>
                      <a:pt x="1065" y="551"/>
                    </a:cubicBezTo>
                    <a:cubicBezTo>
                      <a:pt x="1065" y="548"/>
                      <a:pt x="1064" y="548"/>
                      <a:pt x="1064" y="546"/>
                    </a:cubicBezTo>
                    <a:cubicBezTo>
                      <a:pt x="1064" y="543"/>
                      <a:pt x="1065" y="543"/>
                      <a:pt x="1065" y="540"/>
                    </a:cubicBezTo>
                    <a:cubicBezTo>
                      <a:pt x="1065" y="537"/>
                      <a:pt x="1066" y="537"/>
                      <a:pt x="1066" y="534"/>
                    </a:cubicBezTo>
                    <a:cubicBezTo>
                      <a:pt x="1066" y="531"/>
                      <a:pt x="1066" y="531"/>
                      <a:pt x="1066" y="528"/>
                    </a:cubicBezTo>
                    <a:cubicBezTo>
                      <a:pt x="1066" y="525"/>
                      <a:pt x="1064" y="525"/>
                      <a:pt x="1064" y="522"/>
                    </a:cubicBezTo>
                    <a:cubicBezTo>
                      <a:pt x="1064" y="519"/>
                      <a:pt x="1066" y="519"/>
                      <a:pt x="1066" y="516"/>
                    </a:cubicBezTo>
                    <a:cubicBezTo>
                      <a:pt x="1066" y="513"/>
                      <a:pt x="1066" y="513"/>
                      <a:pt x="1066" y="510"/>
                    </a:cubicBezTo>
                    <a:cubicBezTo>
                      <a:pt x="1066" y="507"/>
                      <a:pt x="1066" y="507"/>
                      <a:pt x="1066" y="504"/>
                    </a:cubicBezTo>
                    <a:cubicBezTo>
                      <a:pt x="1066" y="501"/>
                      <a:pt x="1066" y="501"/>
                      <a:pt x="1066" y="498"/>
                    </a:cubicBezTo>
                    <a:cubicBezTo>
                      <a:pt x="1066" y="495"/>
                      <a:pt x="1066" y="495"/>
                      <a:pt x="1066" y="493"/>
                    </a:cubicBezTo>
                    <a:cubicBezTo>
                      <a:pt x="1066" y="490"/>
                      <a:pt x="1066" y="490"/>
                      <a:pt x="1066" y="487"/>
                    </a:cubicBezTo>
                    <a:cubicBezTo>
                      <a:pt x="1066" y="484"/>
                      <a:pt x="1066" y="484"/>
                      <a:pt x="1066" y="481"/>
                    </a:cubicBezTo>
                    <a:cubicBezTo>
                      <a:pt x="1066" y="478"/>
                      <a:pt x="1063" y="478"/>
                      <a:pt x="1063" y="475"/>
                    </a:cubicBezTo>
                    <a:cubicBezTo>
                      <a:pt x="1063" y="472"/>
                      <a:pt x="1065" y="472"/>
                      <a:pt x="1065" y="469"/>
                    </a:cubicBezTo>
                    <a:cubicBezTo>
                      <a:pt x="1065" y="466"/>
                      <a:pt x="1064" y="466"/>
                      <a:pt x="1064" y="463"/>
                    </a:cubicBezTo>
                    <a:cubicBezTo>
                      <a:pt x="1064" y="460"/>
                      <a:pt x="1064" y="460"/>
                      <a:pt x="1064" y="457"/>
                    </a:cubicBezTo>
                    <a:cubicBezTo>
                      <a:pt x="1064" y="454"/>
                      <a:pt x="1066" y="454"/>
                      <a:pt x="1066" y="451"/>
                    </a:cubicBezTo>
                    <a:cubicBezTo>
                      <a:pt x="1066" y="448"/>
                      <a:pt x="1066" y="448"/>
                      <a:pt x="1066" y="446"/>
                    </a:cubicBezTo>
                    <a:cubicBezTo>
                      <a:pt x="1066" y="443"/>
                      <a:pt x="1063" y="443"/>
                      <a:pt x="1063" y="440"/>
                    </a:cubicBezTo>
                    <a:cubicBezTo>
                      <a:pt x="1063" y="437"/>
                      <a:pt x="1064" y="437"/>
                      <a:pt x="1064" y="434"/>
                    </a:cubicBezTo>
                    <a:cubicBezTo>
                      <a:pt x="1064" y="431"/>
                      <a:pt x="1064" y="431"/>
                      <a:pt x="1064" y="428"/>
                    </a:cubicBezTo>
                    <a:cubicBezTo>
                      <a:pt x="1064" y="425"/>
                      <a:pt x="1063" y="425"/>
                      <a:pt x="1063" y="422"/>
                    </a:cubicBezTo>
                    <a:cubicBezTo>
                      <a:pt x="1063" y="419"/>
                      <a:pt x="1063" y="419"/>
                      <a:pt x="1063" y="416"/>
                    </a:cubicBezTo>
                    <a:cubicBezTo>
                      <a:pt x="1063" y="413"/>
                      <a:pt x="1063" y="413"/>
                      <a:pt x="1063" y="410"/>
                    </a:cubicBezTo>
                    <a:cubicBezTo>
                      <a:pt x="1063" y="407"/>
                      <a:pt x="1063" y="407"/>
                      <a:pt x="1063" y="404"/>
                    </a:cubicBezTo>
                    <a:cubicBezTo>
                      <a:pt x="1063" y="401"/>
                      <a:pt x="1066" y="401"/>
                      <a:pt x="1066" y="398"/>
                    </a:cubicBezTo>
                    <a:cubicBezTo>
                      <a:pt x="1066" y="395"/>
                      <a:pt x="1067" y="395"/>
                      <a:pt x="1067" y="393"/>
                    </a:cubicBezTo>
                    <a:cubicBezTo>
                      <a:pt x="1067" y="390"/>
                      <a:pt x="1063" y="390"/>
                      <a:pt x="1063" y="387"/>
                    </a:cubicBezTo>
                    <a:cubicBezTo>
                      <a:pt x="1063" y="384"/>
                      <a:pt x="1066" y="384"/>
                      <a:pt x="1066" y="381"/>
                    </a:cubicBezTo>
                    <a:cubicBezTo>
                      <a:pt x="1066" y="378"/>
                      <a:pt x="1063" y="378"/>
                      <a:pt x="1063" y="375"/>
                    </a:cubicBezTo>
                    <a:cubicBezTo>
                      <a:pt x="1063" y="372"/>
                      <a:pt x="1067" y="372"/>
                      <a:pt x="1067" y="369"/>
                    </a:cubicBezTo>
                    <a:cubicBezTo>
                      <a:pt x="1067" y="366"/>
                      <a:pt x="1067" y="366"/>
                      <a:pt x="1067" y="363"/>
                    </a:cubicBezTo>
                    <a:cubicBezTo>
                      <a:pt x="1067" y="360"/>
                      <a:pt x="1064" y="360"/>
                      <a:pt x="1064" y="357"/>
                    </a:cubicBezTo>
                    <a:cubicBezTo>
                      <a:pt x="1064" y="354"/>
                      <a:pt x="1067" y="354"/>
                      <a:pt x="1067" y="351"/>
                    </a:cubicBezTo>
                    <a:cubicBezTo>
                      <a:pt x="1067" y="348"/>
                      <a:pt x="1063" y="348"/>
                      <a:pt x="1063" y="345"/>
                    </a:cubicBezTo>
                    <a:cubicBezTo>
                      <a:pt x="1063" y="343"/>
                      <a:pt x="1067" y="343"/>
                      <a:pt x="1067" y="340"/>
                    </a:cubicBezTo>
                    <a:cubicBezTo>
                      <a:pt x="1067" y="337"/>
                      <a:pt x="1063" y="337"/>
                      <a:pt x="1063" y="334"/>
                    </a:cubicBezTo>
                    <a:cubicBezTo>
                      <a:pt x="1063" y="331"/>
                      <a:pt x="1064" y="331"/>
                      <a:pt x="1064" y="328"/>
                    </a:cubicBezTo>
                    <a:cubicBezTo>
                      <a:pt x="1064" y="325"/>
                      <a:pt x="1067" y="325"/>
                      <a:pt x="1067" y="322"/>
                    </a:cubicBezTo>
                    <a:cubicBezTo>
                      <a:pt x="1067" y="319"/>
                      <a:pt x="1065" y="319"/>
                      <a:pt x="1065" y="316"/>
                    </a:cubicBezTo>
                    <a:cubicBezTo>
                      <a:pt x="1065" y="313"/>
                      <a:pt x="1067" y="313"/>
                      <a:pt x="1067" y="310"/>
                    </a:cubicBezTo>
                    <a:cubicBezTo>
                      <a:pt x="1067" y="307"/>
                      <a:pt x="1066" y="307"/>
                      <a:pt x="1066" y="304"/>
                    </a:cubicBezTo>
                    <a:cubicBezTo>
                      <a:pt x="1066" y="301"/>
                      <a:pt x="1064" y="301"/>
                      <a:pt x="1064" y="298"/>
                    </a:cubicBezTo>
                    <a:cubicBezTo>
                      <a:pt x="1064" y="295"/>
                      <a:pt x="1064" y="295"/>
                      <a:pt x="1064" y="292"/>
                    </a:cubicBezTo>
                    <a:cubicBezTo>
                      <a:pt x="1064" y="289"/>
                      <a:pt x="1066" y="289"/>
                      <a:pt x="1066" y="287"/>
                    </a:cubicBezTo>
                    <a:cubicBezTo>
                      <a:pt x="1066" y="284"/>
                      <a:pt x="1067" y="284"/>
                      <a:pt x="1067" y="281"/>
                    </a:cubicBezTo>
                    <a:cubicBezTo>
                      <a:pt x="1067" y="278"/>
                      <a:pt x="1066" y="278"/>
                      <a:pt x="1066" y="275"/>
                    </a:cubicBezTo>
                    <a:cubicBezTo>
                      <a:pt x="1066" y="272"/>
                      <a:pt x="1063" y="272"/>
                      <a:pt x="1063" y="269"/>
                    </a:cubicBezTo>
                    <a:cubicBezTo>
                      <a:pt x="1063" y="266"/>
                      <a:pt x="1067" y="266"/>
                      <a:pt x="1067" y="263"/>
                    </a:cubicBezTo>
                    <a:cubicBezTo>
                      <a:pt x="1067" y="260"/>
                      <a:pt x="1064" y="260"/>
                      <a:pt x="1064" y="257"/>
                    </a:cubicBezTo>
                    <a:cubicBezTo>
                      <a:pt x="1064" y="254"/>
                      <a:pt x="1066" y="254"/>
                      <a:pt x="1066" y="251"/>
                    </a:cubicBezTo>
                    <a:cubicBezTo>
                      <a:pt x="1066" y="248"/>
                      <a:pt x="1066" y="248"/>
                      <a:pt x="1066" y="245"/>
                    </a:cubicBezTo>
                    <a:cubicBezTo>
                      <a:pt x="1066" y="242"/>
                      <a:pt x="1064" y="242"/>
                      <a:pt x="1064" y="239"/>
                    </a:cubicBezTo>
                    <a:cubicBezTo>
                      <a:pt x="1064" y="236"/>
                      <a:pt x="1064" y="236"/>
                      <a:pt x="1064" y="233"/>
                    </a:cubicBezTo>
                    <a:cubicBezTo>
                      <a:pt x="1064" y="231"/>
                      <a:pt x="1064" y="231"/>
                      <a:pt x="1064" y="228"/>
                    </a:cubicBezTo>
                    <a:cubicBezTo>
                      <a:pt x="1064" y="225"/>
                      <a:pt x="1063" y="225"/>
                      <a:pt x="1063" y="222"/>
                    </a:cubicBezTo>
                    <a:cubicBezTo>
                      <a:pt x="1063" y="219"/>
                      <a:pt x="1065" y="219"/>
                      <a:pt x="1065" y="216"/>
                    </a:cubicBezTo>
                    <a:cubicBezTo>
                      <a:pt x="1065" y="213"/>
                      <a:pt x="1066" y="213"/>
                      <a:pt x="1066" y="210"/>
                    </a:cubicBezTo>
                    <a:cubicBezTo>
                      <a:pt x="1066" y="207"/>
                      <a:pt x="1064" y="207"/>
                      <a:pt x="1064" y="204"/>
                    </a:cubicBezTo>
                    <a:cubicBezTo>
                      <a:pt x="1064" y="201"/>
                      <a:pt x="1062" y="201"/>
                      <a:pt x="1062" y="198"/>
                    </a:cubicBezTo>
                    <a:cubicBezTo>
                      <a:pt x="1062" y="195"/>
                      <a:pt x="1066" y="195"/>
                      <a:pt x="1066" y="192"/>
                    </a:cubicBezTo>
                    <a:cubicBezTo>
                      <a:pt x="1066" y="189"/>
                      <a:pt x="1067" y="189"/>
                      <a:pt x="1067" y="186"/>
                    </a:cubicBezTo>
                    <a:cubicBezTo>
                      <a:pt x="1067" y="183"/>
                      <a:pt x="1067" y="183"/>
                      <a:pt x="1067" y="180"/>
                    </a:cubicBezTo>
                    <a:cubicBezTo>
                      <a:pt x="1067" y="178"/>
                      <a:pt x="1063" y="178"/>
                      <a:pt x="1063" y="175"/>
                    </a:cubicBezTo>
                    <a:cubicBezTo>
                      <a:pt x="1063" y="172"/>
                      <a:pt x="1066" y="172"/>
                      <a:pt x="1066" y="169"/>
                    </a:cubicBezTo>
                    <a:cubicBezTo>
                      <a:pt x="1066" y="166"/>
                      <a:pt x="1066" y="166"/>
                      <a:pt x="1066" y="163"/>
                    </a:cubicBezTo>
                    <a:cubicBezTo>
                      <a:pt x="1066" y="160"/>
                      <a:pt x="1066" y="160"/>
                      <a:pt x="1066" y="157"/>
                    </a:cubicBezTo>
                    <a:cubicBezTo>
                      <a:pt x="1066" y="154"/>
                      <a:pt x="1067" y="154"/>
                      <a:pt x="1067" y="151"/>
                    </a:cubicBezTo>
                    <a:cubicBezTo>
                      <a:pt x="1067" y="148"/>
                      <a:pt x="1063" y="148"/>
                      <a:pt x="1063" y="145"/>
                    </a:cubicBezTo>
                    <a:cubicBezTo>
                      <a:pt x="1063" y="142"/>
                      <a:pt x="1066" y="142"/>
                      <a:pt x="1066" y="139"/>
                    </a:cubicBezTo>
                    <a:cubicBezTo>
                      <a:pt x="1066" y="136"/>
                      <a:pt x="1067" y="136"/>
                      <a:pt x="1067" y="133"/>
                    </a:cubicBezTo>
                    <a:cubicBezTo>
                      <a:pt x="1067" y="130"/>
                      <a:pt x="1065" y="130"/>
                      <a:pt x="1065" y="127"/>
                    </a:cubicBezTo>
                    <a:cubicBezTo>
                      <a:pt x="1065" y="125"/>
                      <a:pt x="1065" y="125"/>
                      <a:pt x="1065" y="122"/>
                    </a:cubicBezTo>
                    <a:cubicBezTo>
                      <a:pt x="1065" y="119"/>
                      <a:pt x="1067" y="119"/>
                      <a:pt x="1067" y="116"/>
                    </a:cubicBezTo>
                    <a:cubicBezTo>
                      <a:pt x="1067" y="113"/>
                      <a:pt x="1063" y="113"/>
                      <a:pt x="1063" y="110"/>
                    </a:cubicBezTo>
                    <a:cubicBezTo>
                      <a:pt x="1063" y="107"/>
                      <a:pt x="1065" y="107"/>
                      <a:pt x="1065" y="104"/>
                    </a:cubicBezTo>
                    <a:cubicBezTo>
                      <a:pt x="1065" y="101"/>
                      <a:pt x="1066" y="101"/>
                      <a:pt x="1066" y="98"/>
                    </a:cubicBezTo>
                    <a:cubicBezTo>
                      <a:pt x="1066" y="95"/>
                      <a:pt x="1067" y="95"/>
                      <a:pt x="1067" y="92"/>
                    </a:cubicBezTo>
                    <a:cubicBezTo>
                      <a:pt x="1067" y="89"/>
                      <a:pt x="1067" y="89"/>
                      <a:pt x="1067" y="86"/>
                    </a:cubicBezTo>
                    <a:cubicBezTo>
                      <a:pt x="1067" y="83"/>
                      <a:pt x="1065" y="83"/>
                      <a:pt x="1065" y="80"/>
                    </a:cubicBezTo>
                    <a:cubicBezTo>
                      <a:pt x="1065" y="77"/>
                      <a:pt x="1064" y="77"/>
                      <a:pt x="1064" y="74"/>
                    </a:cubicBezTo>
                    <a:cubicBezTo>
                      <a:pt x="1064" y="71"/>
                      <a:pt x="1064" y="71"/>
                      <a:pt x="1064" y="68"/>
                    </a:cubicBezTo>
                    <a:cubicBezTo>
                      <a:pt x="1064" y="65"/>
                      <a:pt x="1064" y="65"/>
                      <a:pt x="1064" y="63"/>
                    </a:cubicBezTo>
                    <a:cubicBezTo>
                      <a:pt x="1064" y="60"/>
                      <a:pt x="1062" y="60"/>
                      <a:pt x="1062" y="57"/>
                    </a:cubicBezTo>
                    <a:cubicBezTo>
                      <a:pt x="1062" y="54"/>
                      <a:pt x="1066" y="54"/>
                      <a:pt x="1066" y="51"/>
                    </a:cubicBezTo>
                    <a:cubicBezTo>
                      <a:pt x="1066" y="48"/>
                      <a:pt x="1067" y="48"/>
                      <a:pt x="1067" y="45"/>
                    </a:cubicBezTo>
                    <a:cubicBezTo>
                      <a:pt x="1067" y="42"/>
                      <a:pt x="1065" y="42"/>
                      <a:pt x="1065" y="39"/>
                    </a:cubicBezTo>
                    <a:cubicBezTo>
                      <a:pt x="1065" y="36"/>
                      <a:pt x="1066" y="36"/>
                      <a:pt x="1066" y="33"/>
                    </a:cubicBezTo>
                    <a:cubicBezTo>
                      <a:pt x="1066" y="30"/>
                      <a:pt x="1063" y="30"/>
                      <a:pt x="1063" y="27"/>
                    </a:cubicBezTo>
                    <a:cubicBezTo>
                      <a:pt x="1063" y="24"/>
                      <a:pt x="1063" y="24"/>
                      <a:pt x="1063" y="21"/>
                    </a:cubicBezTo>
                    <a:cubicBezTo>
                      <a:pt x="1063" y="18"/>
                      <a:pt x="1064" y="18"/>
                      <a:pt x="1064" y="15"/>
                    </a:cubicBezTo>
                    <a:cubicBezTo>
                      <a:pt x="1064" y="12"/>
                      <a:pt x="1063" y="12"/>
                      <a:pt x="1063" y="9"/>
                    </a:cubicBezTo>
                    <a:cubicBezTo>
                      <a:pt x="1063" y="6"/>
                      <a:pt x="1067" y="5"/>
                      <a:pt x="1065" y="3"/>
                    </a:cubicBezTo>
                    <a:cubicBezTo>
                      <a:pt x="1063" y="1"/>
                      <a:pt x="1062" y="6"/>
                      <a:pt x="1059" y="6"/>
                    </a:cubicBezTo>
                    <a:cubicBezTo>
                      <a:pt x="1056" y="6"/>
                      <a:pt x="1056" y="4"/>
                      <a:pt x="1053" y="4"/>
                    </a:cubicBezTo>
                    <a:cubicBezTo>
                      <a:pt x="1050" y="4"/>
                      <a:pt x="1050" y="4"/>
                      <a:pt x="1047" y="4"/>
                    </a:cubicBezTo>
                    <a:cubicBezTo>
                      <a:pt x="1044" y="4"/>
                      <a:pt x="1044" y="2"/>
                      <a:pt x="1041" y="2"/>
                    </a:cubicBezTo>
                    <a:cubicBezTo>
                      <a:pt x="1038" y="2"/>
                      <a:pt x="1038" y="1"/>
                      <a:pt x="1035" y="1"/>
                    </a:cubicBezTo>
                    <a:cubicBezTo>
                      <a:pt x="1033" y="1"/>
                      <a:pt x="1033" y="3"/>
                      <a:pt x="1030" y="3"/>
                    </a:cubicBezTo>
                    <a:cubicBezTo>
                      <a:pt x="1027" y="3"/>
                      <a:pt x="1027" y="2"/>
                      <a:pt x="1024" y="2"/>
                    </a:cubicBezTo>
                    <a:cubicBezTo>
                      <a:pt x="1021" y="2"/>
                      <a:pt x="1021" y="3"/>
                      <a:pt x="1018" y="3"/>
                    </a:cubicBezTo>
                    <a:cubicBezTo>
                      <a:pt x="1015" y="3"/>
                      <a:pt x="1015" y="3"/>
                      <a:pt x="1012" y="3"/>
                    </a:cubicBezTo>
                    <a:cubicBezTo>
                      <a:pt x="1009" y="3"/>
                      <a:pt x="1009" y="6"/>
                      <a:pt x="1006" y="6"/>
                    </a:cubicBezTo>
                    <a:cubicBezTo>
                      <a:pt x="1003" y="6"/>
                      <a:pt x="1003" y="1"/>
                      <a:pt x="1000" y="1"/>
                    </a:cubicBezTo>
                    <a:cubicBezTo>
                      <a:pt x="997" y="1"/>
                      <a:pt x="997" y="5"/>
                      <a:pt x="994" y="5"/>
                    </a:cubicBezTo>
                    <a:cubicBezTo>
                      <a:pt x="992" y="5"/>
                      <a:pt x="992" y="5"/>
                      <a:pt x="989" y="5"/>
                    </a:cubicBezTo>
                    <a:cubicBezTo>
                      <a:pt x="986" y="5"/>
                      <a:pt x="986" y="4"/>
                      <a:pt x="983" y="4"/>
                    </a:cubicBezTo>
                    <a:cubicBezTo>
                      <a:pt x="980" y="4"/>
                      <a:pt x="980" y="5"/>
                      <a:pt x="977" y="5"/>
                    </a:cubicBezTo>
                    <a:cubicBezTo>
                      <a:pt x="974" y="5"/>
                      <a:pt x="974" y="3"/>
                      <a:pt x="971" y="3"/>
                    </a:cubicBezTo>
                    <a:cubicBezTo>
                      <a:pt x="968" y="3"/>
                      <a:pt x="968" y="3"/>
                      <a:pt x="965" y="3"/>
                    </a:cubicBezTo>
                    <a:cubicBezTo>
                      <a:pt x="962" y="3"/>
                      <a:pt x="962" y="2"/>
                      <a:pt x="959" y="2"/>
                    </a:cubicBezTo>
                    <a:cubicBezTo>
                      <a:pt x="956" y="2"/>
                      <a:pt x="956" y="5"/>
                      <a:pt x="954" y="5"/>
                    </a:cubicBezTo>
                    <a:cubicBezTo>
                      <a:pt x="951" y="5"/>
                      <a:pt x="951" y="3"/>
                      <a:pt x="948" y="3"/>
                    </a:cubicBezTo>
                    <a:cubicBezTo>
                      <a:pt x="945" y="3"/>
                      <a:pt x="945" y="2"/>
                      <a:pt x="942" y="2"/>
                    </a:cubicBezTo>
                    <a:cubicBezTo>
                      <a:pt x="939" y="2"/>
                      <a:pt x="939" y="5"/>
                      <a:pt x="936" y="5"/>
                    </a:cubicBezTo>
                    <a:cubicBezTo>
                      <a:pt x="933" y="5"/>
                      <a:pt x="933" y="2"/>
                      <a:pt x="930" y="2"/>
                    </a:cubicBezTo>
                    <a:cubicBezTo>
                      <a:pt x="927" y="2"/>
                      <a:pt x="927" y="4"/>
                      <a:pt x="924" y="4"/>
                    </a:cubicBezTo>
                    <a:cubicBezTo>
                      <a:pt x="921" y="4"/>
                      <a:pt x="921" y="2"/>
                      <a:pt x="918" y="2"/>
                    </a:cubicBezTo>
                    <a:cubicBezTo>
                      <a:pt x="915" y="2"/>
                      <a:pt x="915" y="2"/>
                      <a:pt x="913" y="2"/>
                    </a:cubicBezTo>
                    <a:cubicBezTo>
                      <a:pt x="910" y="2"/>
                      <a:pt x="910" y="3"/>
                      <a:pt x="907" y="3"/>
                    </a:cubicBezTo>
                    <a:cubicBezTo>
                      <a:pt x="904" y="3"/>
                      <a:pt x="904" y="3"/>
                      <a:pt x="901" y="3"/>
                    </a:cubicBezTo>
                    <a:cubicBezTo>
                      <a:pt x="898" y="3"/>
                      <a:pt x="898" y="5"/>
                      <a:pt x="895" y="5"/>
                    </a:cubicBezTo>
                    <a:cubicBezTo>
                      <a:pt x="892" y="5"/>
                      <a:pt x="892" y="5"/>
                      <a:pt x="889" y="5"/>
                    </a:cubicBezTo>
                    <a:cubicBezTo>
                      <a:pt x="886" y="5"/>
                      <a:pt x="886" y="2"/>
                      <a:pt x="883" y="2"/>
                    </a:cubicBezTo>
                    <a:cubicBezTo>
                      <a:pt x="880" y="2"/>
                      <a:pt x="880" y="6"/>
                      <a:pt x="877" y="6"/>
                    </a:cubicBezTo>
                    <a:cubicBezTo>
                      <a:pt x="874" y="6"/>
                      <a:pt x="874" y="4"/>
                      <a:pt x="872" y="4"/>
                    </a:cubicBezTo>
                    <a:cubicBezTo>
                      <a:pt x="869" y="4"/>
                      <a:pt x="869" y="4"/>
                      <a:pt x="866" y="4"/>
                    </a:cubicBezTo>
                    <a:cubicBezTo>
                      <a:pt x="863" y="4"/>
                      <a:pt x="863" y="5"/>
                      <a:pt x="860" y="5"/>
                    </a:cubicBezTo>
                    <a:cubicBezTo>
                      <a:pt x="857" y="5"/>
                      <a:pt x="857" y="4"/>
                      <a:pt x="854" y="4"/>
                    </a:cubicBezTo>
                    <a:cubicBezTo>
                      <a:pt x="851" y="4"/>
                      <a:pt x="851" y="6"/>
                      <a:pt x="848" y="6"/>
                    </a:cubicBezTo>
                    <a:cubicBezTo>
                      <a:pt x="845" y="6"/>
                      <a:pt x="845" y="3"/>
                      <a:pt x="842" y="3"/>
                    </a:cubicBezTo>
                    <a:cubicBezTo>
                      <a:pt x="839" y="3"/>
                      <a:pt x="839" y="1"/>
                      <a:pt x="836" y="1"/>
                    </a:cubicBezTo>
                    <a:cubicBezTo>
                      <a:pt x="833" y="1"/>
                      <a:pt x="833" y="5"/>
                      <a:pt x="831" y="5"/>
                    </a:cubicBezTo>
                    <a:cubicBezTo>
                      <a:pt x="828" y="5"/>
                      <a:pt x="828" y="2"/>
                      <a:pt x="825" y="2"/>
                    </a:cubicBezTo>
                    <a:cubicBezTo>
                      <a:pt x="822" y="2"/>
                      <a:pt x="822" y="3"/>
                      <a:pt x="819" y="3"/>
                    </a:cubicBezTo>
                    <a:cubicBezTo>
                      <a:pt x="816" y="3"/>
                      <a:pt x="816" y="2"/>
                      <a:pt x="813" y="2"/>
                    </a:cubicBezTo>
                    <a:cubicBezTo>
                      <a:pt x="810" y="2"/>
                      <a:pt x="810" y="4"/>
                      <a:pt x="807" y="4"/>
                    </a:cubicBezTo>
                    <a:cubicBezTo>
                      <a:pt x="804" y="4"/>
                      <a:pt x="804" y="2"/>
                      <a:pt x="801" y="2"/>
                    </a:cubicBezTo>
                    <a:cubicBezTo>
                      <a:pt x="798" y="2"/>
                      <a:pt x="798" y="3"/>
                      <a:pt x="795" y="3"/>
                    </a:cubicBezTo>
                    <a:cubicBezTo>
                      <a:pt x="792" y="3"/>
                      <a:pt x="792" y="2"/>
                      <a:pt x="789" y="2"/>
                    </a:cubicBezTo>
                    <a:cubicBezTo>
                      <a:pt x="787" y="2"/>
                      <a:pt x="787" y="3"/>
                      <a:pt x="784" y="3"/>
                    </a:cubicBezTo>
                    <a:cubicBezTo>
                      <a:pt x="781" y="3"/>
                      <a:pt x="781" y="1"/>
                      <a:pt x="778" y="1"/>
                    </a:cubicBezTo>
                    <a:cubicBezTo>
                      <a:pt x="775" y="1"/>
                      <a:pt x="775" y="2"/>
                      <a:pt x="772" y="2"/>
                    </a:cubicBezTo>
                    <a:cubicBezTo>
                      <a:pt x="769" y="2"/>
                      <a:pt x="769" y="4"/>
                      <a:pt x="766" y="4"/>
                    </a:cubicBezTo>
                    <a:cubicBezTo>
                      <a:pt x="763" y="4"/>
                      <a:pt x="763" y="4"/>
                      <a:pt x="760" y="4"/>
                    </a:cubicBezTo>
                    <a:cubicBezTo>
                      <a:pt x="757" y="4"/>
                      <a:pt x="757" y="3"/>
                      <a:pt x="754" y="3"/>
                    </a:cubicBezTo>
                    <a:cubicBezTo>
                      <a:pt x="751" y="3"/>
                      <a:pt x="751" y="5"/>
                      <a:pt x="748" y="5"/>
                    </a:cubicBezTo>
                    <a:cubicBezTo>
                      <a:pt x="745" y="5"/>
                      <a:pt x="745" y="5"/>
                      <a:pt x="743" y="5"/>
                    </a:cubicBezTo>
                    <a:cubicBezTo>
                      <a:pt x="740" y="5"/>
                      <a:pt x="740" y="4"/>
                      <a:pt x="737" y="4"/>
                    </a:cubicBezTo>
                    <a:cubicBezTo>
                      <a:pt x="734" y="4"/>
                      <a:pt x="734" y="5"/>
                      <a:pt x="731" y="5"/>
                    </a:cubicBezTo>
                    <a:cubicBezTo>
                      <a:pt x="728" y="5"/>
                      <a:pt x="728" y="1"/>
                      <a:pt x="725" y="1"/>
                    </a:cubicBezTo>
                    <a:cubicBezTo>
                      <a:pt x="722" y="1"/>
                      <a:pt x="722" y="5"/>
                      <a:pt x="719" y="5"/>
                    </a:cubicBezTo>
                    <a:cubicBezTo>
                      <a:pt x="716" y="5"/>
                      <a:pt x="716" y="6"/>
                      <a:pt x="713" y="6"/>
                    </a:cubicBezTo>
                    <a:cubicBezTo>
                      <a:pt x="710" y="6"/>
                      <a:pt x="710" y="3"/>
                      <a:pt x="707" y="3"/>
                    </a:cubicBezTo>
                    <a:cubicBezTo>
                      <a:pt x="704" y="3"/>
                      <a:pt x="704" y="1"/>
                      <a:pt x="702" y="1"/>
                    </a:cubicBezTo>
                    <a:cubicBezTo>
                      <a:pt x="699" y="1"/>
                      <a:pt x="699" y="3"/>
                      <a:pt x="696" y="3"/>
                    </a:cubicBezTo>
                    <a:cubicBezTo>
                      <a:pt x="693" y="3"/>
                      <a:pt x="693" y="5"/>
                      <a:pt x="690" y="5"/>
                    </a:cubicBezTo>
                    <a:cubicBezTo>
                      <a:pt x="687" y="5"/>
                      <a:pt x="687" y="5"/>
                      <a:pt x="684" y="5"/>
                    </a:cubicBezTo>
                    <a:cubicBezTo>
                      <a:pt x="681" y="5"/>
                      <a:pt x="681" y="4"/>
                      <a:pt x="678" y="4"/>
                    </a:cubicBezTo>
                    <a:cubicBezTo>
                      <a:pt x="675" y="4"/>
                      <a:pt x="675" y="2"/>
                      <a:pt x="672" y="2"/>
                    </a:cubicBezTo>
                    <a:cubicBezTo>
                      <a:pt x="669" y="2"/>
                      <a:pt x="669" y="5"/>
                      <a:pt x="666" y="5"/>
                    </a:cubicBezTo>
                    <a:cubicBezTo>
                      <a:pt x="663" y="5"/>
                      <a:pt x="663" y="1"/>
                      <a:pt x="661" y="1"/>
                    </a:cubicBezTo>
                    <a:cubicBezTo>
                      <a:pt x="658" y="1"/>
                      <a:pt x="658" y="3"/>
                      <a:pt x="655" y="3"/>
                    </a:cubicBezTo>
                    <a:cubicBezTo>
                      <a:pt x="652" y="3"/>
                      <a:pt x="652" y="5"/>
                      <a:pt x="649" y="5"/>
                    </a:cubicBezTo>
                    <a:cubicBezTo>
                      <a:pt x="646" y="5"/>
                      <a:pt x="646" y="5"/>
                      <a:pt x="643" y="5"/>
                    </a:cubicBezTo>
                    <a:cubicBezTo>
                      <a:pt x="640" y="5"/>
                      <a:pt x="640" y="2"/>
                      <a:pt x="637" y="2"/>
                    </a:cubicBezTo>
                    <a:cubicBezTo>
                      <a:pt x="634" y="2"/>
                      <a:pt x="634" y="5"/>
                      <a:pt x="631" y="5"/>
                    </a:cubicBezTo>
                    <a:cubicBezTo>
                      <a:pt x="628" y="5"/>
                      <a:pt x="628" y="5"/>
                      <a:pt x="625" y="5"/>
                    </a:cubicBezTo>
                    <a:cubicBezTo>
                      <a:pt x="622" y="5"/>
                      <a:pt x="622" y="3"/>
                      <a:pt x="619" y="3"/>
                    </a:cubicBezTo>
                    <a:cubicBezTo>
                      <a:pt x="616" y="3"/>
                      <a:pt x="616" y="4"/>
                      <a:pt x="614" y="4"/>
                    </a:cubicBezTo>
                    <a:cubicBezTo>
                      <a:pt x="611" y="4"/>
                      <a:pt x="611" y="1"/>
                      <a:pt x="608" y="1"/>
                    </a:cubicBezTo>
                    <a:cubicBezTo>
                      <a:pt x="605" y="1"/>
                      <a:pt x="605" y="2"/>
                      <a:pt x="602" y="2"/>
                    </a:cubicBezTo>
                    <a:cubicBezTo>
                      <a:pt x="599" y="2"/>
                      <a:pt x="599" y="1"/>
                      <a:pt x="596" y="1"/>
                    </a:cubicBezTo>
                    <a:cubicBezTo>
                      <a:pt x="593" y="1"/>
                      <a:pt x="593" y="5"/>
                      <a:pt x="590" y="5"/>
                    </a:cubicBezTo>
                    <a:cubicBezTo>
                      <a:pt x="587" y="5"/>
                      <a:pt x="587" y="3"/>
                      <a:pt x="584" y="3"/>
                    </a:cubicBezTo>
                    <a:cubicBezTo>
                      <a:pt x="581" y="3"/>
                      <a:pt x="581" y="3"/>
                      <a:pt x="578" y="3"/>
                    </a:cubicBezTo>
                    <a:cubicBezTo>
                      <a:pt x="575" y="3"/>
                      <a:pt x="575" y="4"/>
                      <a:pt x="572" y="4"/>
                    </a:cubicBezTo>
                    <a:cubicBezTo>
                      <a:pt x="569" y="4"/>
                      <a:pt x="569" y="2"/>
                      <a:pt x="567" y="2"/>
                    </a:cubicBezTo>
                    <a:cubicBezTo>
                      <a:pt x="564" y="2"/>
                      <a:pt x="564" y="4"/>
                      <a:pt x="561" y="4"/>
                    </a:cubicBezTo>
                    <a:cubicBezTo>
                      <a:pt x="558" y="4"/>
                      <a:pt x="558" y="3"/>
                      <a:pt x="555" y="3"/>
                    </a:cubicBezTo>
                    <a:cubicBezTo>
                      <a:pt x="552" y="3"/>
                      <a:pt x="552" y="3"/>
                      <a:pt x="549" y="3"/>
                    </a:cubicBezTo>
                    <a:cubicBezTo>
                      <a:pt x="546" y="3"/>
                      <a:pt x="546" y="5"/>
                      <a:pt x="543" y="5"/>
                    </a:cubicBezTo>
                    <a:cubicBezTo>
                      <a:pt x="540" y="5"/>
                      <a:pt x="540" y="3"/>
                      <a:pt x="537" y="3"/>
                    </a:cubicBezTo>
                    <a:cubicBezTo>
                      <a:pt x="534" y="3"/>
                      <a:pt x="534" y="2"/>
                      <a:pt x="530" y="2"/>
                    </a:cubicBezTo>
                    <a:cubicBezTo>
                      <a:pt x="527" y="2"/>
                      <a:pt x="527" y="5"/>
                      <a:pt x="524" y="5"/>
                    </a:cubicBezTo>
                    <a:cubicBezTo>
                      <a:pt x="521" y="5"/>
                      <a:pt x="521" y="2"/>
                      <a:pt x="519" y="2"/>
                    </a:cubicBezTo>
                    <a:cubicBezTo>
                      <a:pt x="516" y="2"/>
                      <a:pt x="516" y="3"/>
                      <a:pt x="513" y="3"/>
                    </a:cubicBezTo>
                    <a:cubicBezTo>
                      <a:pt x="510" y="3"/>
                      <a:pt x="510" y="3"/>
                      <a:pt x="507" y="3"/>
                    </a:cubicBezTo>
                    <a:cubicBezTo>
                      <a:pt x="504" y="3"/>
                      <a:pt x="504" y="3"/>
                      <a:pt x="501" y="3"/>
                    </a:cubicBezTo>
                    <a:cubicBezTo>
                      <a:pt x="498" y="3"/>
                      <a:pt x="498" y="4"/>
                      <a:pt x="495" y="4"/>
                    </a:cubicBezTo>
                    <a:cubicBezTo>
                      <a:pt x="492" y="4"/>
                      <a:pt x="492" y="2"/>
                      <a:pt x="489" y="2"/>
                    </a:cubicBezTo>
                    <a:cubicBezTo>
                      <a:pt x="486" y="2"/>
                      <a:pt x="486" y="2"/>
                      <a:pt x="483" y="2"/>
                    </a:cubicBezTo>
                    <a:cubicBezTo>
                      <a:pt x="481" y="2"/>
                      <a:pt x="481" y="3"/>
                      <a:pt x="478" y="3"/>
                    </a:cubicBezTo>
                    <a:cubicBezTo>
                      <a:pt x="475" y="3"/>
                      <a:pt x="475" y="3"/>
                      <a:pt x="472" y="3"/>
                    </a:cubicBezTo>
                    <a:cubicBezTo>
                      <a:pt x="469" y="3"/>
                      <a:pt x="469" y="5"/>
                      <a:pt x="466" y="5"/>
                    </a:cubicBezTo>
                    <a:cubicBezTo>
                      <a:pt x="463" y="5"/>
                      <a:pt x="463" y="3"/>
                      <a:pt x="460" y="3"/>
                    </a:cubicBezTo>
                    <a:cubicBezTo>
                      <a:pt x="457" y="3"/>
                      <a:pt x="457" y="3"/>
                      <a:pt x="454" y="3"/>
                    </a:cubicBezTo>
                    <a:cubicBezTo>
                      <a:pt x="451" y="3"/>
                      <a:pt x="451" y="3"/>
                      <a:pt x="448" y="3"/>
                    </a:cubicBezTo>
                    <a:cubicBezTo>
                      <a:pt x="446" y="3"/>
                      <a:pt x="446" y="3"/>
                      <a:pt x="443" y="3"/>
                    </a:cubicBezTo>
                    <a:cubicBezTo>
                      <a:pt x="440" y="3"/>
                      <a:pt x="440" y="2"/>
                      <a:pt x="437" y="2"/>
                    </a:cubicBezTo>
                    <a:cubicBezTo>
                      <a:pt x="434" y="2"/>
                      <a:pt x="434" y="4"/>
                      <a:pt x="431" y="4"/>
                    </a:cubicBezTo>
                    <a:cubicBezTo>
                      <a:pt x="428" y="4"/>
                      <a:pt x="428" y="5"/>
                      <a:pt x="425" y="5"/>
                    </a:cubicBezTo>
                    <a:cubicBezTo>
                      <a:pt x="422" y="5"/>
                      <a:pt x="422" y="1"/>
                      <a:pt x="419" y="1"/>
                    </a:cubicBezTo>
                    <a:cubicBezTo>
                      <a:pt x="416" y="1"/>
                      <a:pt x="416" y="1"/>
                      <a:pt x="413" y="1"/>
                    </a:cubicBezTo>
                    <a:cubicBezTo>
                      <a:pt x="410" y="1"/>
                      <a:pt x="410" y="2"/>
                      <a:pt x="408" y="2"/>
                    </a:cubicBezTo>
                    <a:cubicBezTo>
                      <a:pt x="405" y="2"/>
                      <a:pt x="405" y="4"/>
                      <a:pt x="402" y="4"/>
                    </a:cubicBezTo>
                    <a:cubicBezTo>
                      <a:pt x="399" y="4"/>
                      <a:pt x="399" y="2"/>
                      <a:pt x="396" y="2"/>
                    </a:cubicBezTo>
                    <a:cubicBezTo>
                      <a:pt x="393" y="2"/>
                      <a:pt x="393" y="3"/>
                      <a:pt x="390" y="3"/>
                    </a:cubicBezTo>
                    <a:cubicBezTo>
                      <a:pt x="387" y="3"/>
                      <a:pt x="387" y="6"/>
                      <a:pt x="384" y="6"/>
                    </a:cubicBezTo>
                    <a:cubicBezTo>
                      <a:pt x="381" y="6"/>
                      <a:pt x="381" y="6"/>
                      <a:pt x="378" y="6"/>
                    </a:cubicBezTo>
                    <a:cubicBezTo>
                      <a:pt x="375" y="6"/>
                      <a:pt x="375" y="2"/>
                      <a:pt x="372" y="2"/>
                    </a:cubicBezTo>
                    <a:cubicBezTo>
                      <a:pt x="370" y="2"/>
                      <a:pt x="370" y="2"/>
                      <a:pt x="367" y="2"/>
                    </a:cubicBezTo>
                    <a:cubicBezTo>
                      <a:pt x="364" y="2"/>
                      <a:pt x="364" y="4"/>
                      <a:pt x="361" y="4"/>
                    </a:cubicBezTo>
                    <a:cubicBezTo>
                      <a:pt x="358" y="4"/>
                      <a:pt x="358" y="3"/>
                      <a:pt x="355" y="3"/>
                    </a:cubicBezTo>
                    <a:cubicBezTo>
                      <a:pt x="352" y="3"/>
                      <a:pt x="352" y="2"/>
                      <a:pt x="349" y="2"/>
                    </a:cubicBezTo>
                    <a:cubicBezTo>
                      <a:pt x="346" y="2"/>
                      <a:pt x="346" y="3"/>
                      <a:pt x="343" y="3"/>
                    </a:cubicBezTo>
                    <a:cubicBezTo>
                      <a:pt x="340" y="3"/>
                      <a:pt x="340" y="4"/>
                      <a:pt x="337" y="4"/>
                    </a:cubicBezTo>
                    <a:cubicBezTo>
                      <a:pt x="334" y="4"/>
                      <a:pt x="334" y="1"/>
                      <a:pt x="332" y="1"/>
                    </a:cubicBezTo>
                    <a:cubicBezTo>
                      <a:pt x="329" y="1"/>
                      <a:pt x="329" y="4"/>
                      <a:pt x="326" y="4"/>
                    </a:cubicBezTo>
                    <a:cubicBezTo>
                      <a:pt x="323" y="4"/>
                      <a:pt x="323" y="3"/>
                      <a:pt x="320" y="3"/>
                    </a:cubicBezTo>
                    <a:cubicBezTo>
                      <a:pt x="317" y="3"/>
                      <a:pt x="317" y="5"/>
                      <a:pt x="314" y="5"/>
                    </a:cubicBezTo>
                    <a:cubicBezTo>
                      <a:pt x="311" y="5"/>
                      <a:pt x="311" y="4"/>
                      <a:pt x="308" y="4"/>
                    </a:cubicBezTo>
                    <a:cubicBezTo>
                      <a:pt x="305" y="4"/>
                      <a:pt x="305" y="4"/>
                      <a:pt x="302" y="4"/>
                    </a:cubicBezTo>
                    <a:cubicBezTo>
                      <a:pt x="299" y="4"/>
                      <a:pt x="299" y="3"/>
                      <a:pt x="296" y="3"/>
                    </a:cubicBezTo>
                    <a:cubicBezTo>
                      <a:pt x="293" y="3"/>
                      <a:pt x="293" y="5"/>
                      <a:pt x="291" y="5"/>
                    </a:cubicBezTo>
                    <a:cubicBezTo>
                      <a:pt x="288" y="5"/>
                      <a:pt x="288" y="2"/>
                      <a:pt x="285" y="2"/>
                    </a:cubicBezTo>
                    <a:cubicBezTo>
                      <a:pt x="282" y="2"/>
                      <a:pt x="282" y="3"/>
                      <a:pt x="279" y="3"/>
                    </a:cubicBezTo>
                    <a:cubicBezTo>
                      <a:pt x="276" y="3"/>
                      <a:pt x="276" y="2"/>
                      <a:pt x="273" y="2"/>
                    </a:cubicBezTo>
                    <a:cubicBezTo>
                      <a:pt x="270" y="2"/>
                      <a:pt x="270" y="1"/>
                      <a:pt x="267" y="1"/>
                    </a:cubicBezTo>
                    <a:cubicBezTo>
                      <a:pt x="264" y="1"/>
                      <a:pt x="264" y="1"/>
                      <a:pt x="261" y="1"/>
                    </a:cubicBezTo>
                    <a:cubicBezTo>
                      <a:pt x="258" y="1"/>
                      <a:pt x="258" y="4"/>
                      <a:pt x="255" y="4"/>
                    </a:cubicBezTo>
                    <a:cubicBezTo>
                      <a:pt x="253" y="4"/>
                      <a:pt x="253" y="5"/>
                      <a:pt x="250" y="5"/>
                    </a:cubicBezTo>
                    <a:cubicBezTo>
                      <a:pt x="247" y="5"/>
                      <a:pt x="247" y="5"/>
                      <a:pt x="244" y="5"/>
                    </a:cubicBezTo>
                    <a:cubicBezTo>
                      <a:pt x="241" y="5"/>
                      <a:pt x="241" y="2"/>
                      <a:pt x="238" y="2"/>
                    </a:cubicBezTo>
                    <a:cubicBezTo>
                      <a:pt x="235" y="2"/>
                      <a:pt x="235" y="4"/>
                      <a:pt x="232" y="4"/>
                    </a:cubicBezTo>
                    <a:cubicBezTo>
                      <a:pt x="229" y="4"/>
                      <a:pt x="229" y="1"/>
                      <a:pt x="226" y="1"/>
                    </a:cubicBezTo>
                    <a:cubicBezTo>
                      <a:pt x="223" y="1"/>
                      <a:pt x="223" y="2"/>
                      <a:pt x="220" y="2"/>
                    </a:cubicBezTo>
                    <a:cubicBezTo>
                      <a:pt x="217" y="2"/>
                      <a:pt x="217" y="6"/>
                      <a:pt x="214" y="6"/>
                    </a:cubicBezTo>
                    <a:cubicBezTo>
                      <a:pt x="212" y="6"/>
                      <a:pt x="212" y="3"/>
                      <a:pt x="209" y="3"/>
                    </a:cubicBezTo>
                    <a:cubicBezTo>
                      <a:pt x="206" y="3"/>
                      <a:pt x="206" y="2"/>
                      <a:pt x="203" y="2"/>
                    </a:cubicBezTo>
                    <a:cubicBezTo>
                      <a:pt x="200" y="2"/>
                      <a:pt x="200" y="1"/>
                      <a:pt x="197" y="1"/>
                    </a:cubicBezTo>
                    <a:cubicBezTo>
                      <a:pt x="194" y="1"/>
                      <a:pt x="194" y="5"/>
                      <a:pt x="191" y="5"/>
                    </a:cubicBezTo>
                    <a:cubicBezTo>
                      <a:pt x="188" y="5"/>
                      <a:pt x="188" y="2"/>
                      <a:pt x="185" y="2"/>
                    </a:cubicBezTo>
                    <a:cubicBezTo>
                      <a:pt x="182" y="2"/>
                      <a:pt x="182" y="5"/>
                      <a:pt x="179" y="5"/>
                    </a:cubicBezTo>
                    <a:cubicBezTo>
                      <a:pt x="176" y="5"/>
                      <a:pt x="176" y="3"/>
                      <a:pt x="174" y="3"/>
                    </a:cubicBezTo>
                    <a:cubicBezTo>
                      <a:pt x="171" y="3"/>
                      <a:pt x="171" y="3"/>
                      <a:pt x="168" y="3"/>
                    </a:cubicBezTo>
                    <a:cubicBezTo>
                      <a:pt x="165" y="3"/>
                      <a:pt x="165" y="3"/>
                      <a:pt x="162" y="3"/>
                    </a:cubicBezTo>
                    <a:cubicBezTo>
                      <a:pt x="159" y="3"/>
                      <a:pt x="159" y="2"/>
                      <a:pt x="156" y="2"/>
                    </a:cubicBezTo>
                    <a:cubicBezTo>
                      <a:pt x="153" y="2"/>
                      <a:pt x="153" y="5"/>
                      <a:pt x="150" y="5"/>
                    </a:cubicBezTo>
                    <a:cubicBezTo>
                      <a:pt x="147" y="5"/>
                      <a:pt x="147" y="4"/>
                      <a:pt x="144" y="4"/>
                    </a:cubicBezTo>
                    <a:cubicBezTo>
                      <a:pt x="141" y="4"/>
                      <a:pt x="141" y="4"/>
                      <a:pt x="138" y="4"/>
                    </a:cubicBezTo>
                    <a:cubicBezTo>
                      <a:pt x="136" y="4"/>
                      <a:pt x="136" y="3"/>
                      <a:pt x="133" y="3"/>
                    </a:cubicBezTo>
                    <a:cubicBezTo>
                      <a:pt x="130" y="3"/>
                      <a:pt x="130" y="3"/>
                      <a:pt x="127" y="3"/>
                    </a:cubicBezTo>
                    <a:cubicBezTo>
                      <a:pt x="124" y="3"/>
                      <a:pt x="124" y="2"/>
                      <a:pt x="121" y="2"/>
                    </a:cubicBezTo>
                    <a:cubicBezTo>
                      <a:pt x="118" y="2"/>
                      <a:pt x="118" y="4"/>
                      <a:pt x="115" y="4"/>
                    </a:cubicBezTo>
                    <a:cubicBezTo>
                      <a:pt x="112" y="4"/>
                      <a:pt x="112" y="3"/>
                      <a:pt x="109" y="3"/>
                    </a:cubicBezTo>
                    <a:cubicBezTo>
                      <a:pt x="106" y="3"/>
                      <a:pt x="106" y="2"/>
                      <a:pt x="103" y="2"/>
                    </a:cubicBezTo>
                    <a:cubicBezTo>
                      <a:pt x="100" y="2"/>
                      <a:pt x="100" y="1"/>
                      <a:pt x="97" y="1"/>
                    </a:cubicBezTo>
                    <a:cubicBezTo>
                      <a:pt x="94" y="1"/>
                      <a:pt x="94" y="2"/>
                      <a:pt x="92" y="2"/>
                    </a:cubicBezTo>
                    <a:cubicBezTo>
                      <a:pt x="89" y="2"/>
                      <a:pt x="89" y="5"/>
                      <a:pt x="86" y="5"/>
                    </a:cubicBezTo>
                    <a:cubicBezTo>
                      <a:pt x="83" y="5"/>
                      <a:pt x="83" y="4"/>
                      <a:pt x="80" y="4"/>
                    </a:cubicBezTo>
                    <a:cubicBezTo>
                      <a:pt x="77" y="4"/>
                      <a:pt x="77" y="5"/>
                      <a:pt x="74" y="5"/>
                    </a:cubicBezTo>
                    <a:cubicBezTo>
                      <a:pt x="71" y="5"/>
                      <a:pt x="71" y="3"/>
                      <a:pt x="68" y="3"/>
                    </a:cubicBezTo>
                    <a:cubicBezTo>
                      <a:pt x="65" y="3"/>
                      <a:pt x="65" y="3"/>
                      <a:pt x="62" y="3"/>
                    </a:cubicBezTo>
                    <a:cubicBezTo>
                      <a:pt x="59" y="3"/>
                      <a:pt x="59" y="5"/>
                      <a:pt x="56" y="5"/>
                    </a:cubicBezTo>
                    <a:cubicBezTo>
                      <a:pt x="53" y="5"/>
                      <a:pt x="53" y="2"/>
                      <a:pt x="51" y="2"/>
                    </a:cubicBezTo>
                    <a:cubicBezTo>
                      <a:pt x="48" y="2"/>
                      <a:pt x="48" y="3"/>
                      <a:pt x="45" y="3"/>
                    </a:cubicBezTo>
                    <a:cubicBezTo>
                      <a:pt x="42" y="3"/>
                      <a:pt x="42" y="5"/>
                      <a:pt x="39" y="5"/>
                    </a:cubicBezTo>
                    <a:cubicBezTo>
                      <a:pt x="36" y="5"/>
                      <a:pt x="36" y="5"/>
                      <a:pt x="33" y="5"/>
                    </a:cubicBezTo>
                    <a:cubicBezTo>
                      <a:pt x="30" y="5"/>
                      <a:pt x="30" y="3"/>
                      <a:pt x="27" y="3"/>
                    </a:cubicBezTo>
                    <a:cubicBezTo>
                      <a:pt x="24" y="3"/>
                      <a:pt x="24" y="3"/>
                      <a:pt x="21" y="3"/>
                    </a:cubicBezTo>
                    <a:cubicBezTo>
                      <a:pt x="18" y="3"/>
                      <a:pt x="18" y="3"/>
                      <a:pt x="15" y="3"/>
                    </a:cubicBezTo>
                    <a:cubicBezTo>
                      <a:pt x="12" y="3"/>
                      <a:pt x="12" y="2"/>
                      <a:pt x="9" y="2"/>
                    </a:cubicBezTo>
                    <a:cubicBezTo>
                      <a:pt x="6" y="2"/>
                      <a:pt x="4" y="0"/>
                      <a:pt x="2" y="2"/>
                    </a:cubicBezTo>
                    <a:cubicBezTo>
                      <a:pt x="0" y="4"/>
                      <a:pt x="5" y="6"/>
                      <a:pt x="5" y="9"/>
                    </a:cubicBezTo>
                    <a:cubicBezTo>
                      <a:pt x="5" y="12"/>
                      <a:pt x="1" y="12"/>
                      <a:pt x="1" y="15"/>
                    </a:cubicBezTo>
                    <a:cubicBezTo>
                      <a:pt x="1" y="18"/>
                      <a:pt x="5" y="18"/>
                      <a:pt x="5" y="21"/>
                    </a:cubicBezTo>
                    <a:cubicBezTo>
                      <a:pt x="5" y="24"/>
                      <a:pt x="5" y="24"/>
                      <a:pt x="5" y="27"/>
                    </a:cubicBezTo>
                    <a:cubicBezTo>
                      <a:pt x="5" y="30"/>
                      <a:pt x="2" y="30"/>
                      <a:pt x="2" y="33"/>
                    </a:cubicBezTo>
                    <a:cubicBezTo>
                      <a:pt x="2" y="36"/>
                      <a:pt x="6" y="36"/>
                      <a:pt x="6" y="39"/>
                    </a:cubicBezTo>
                    <a:cubicBezTo>
                      <a:pt x="6" y="42"/>
                      <a:pt x="2" y="42"/>
                      <a:pt x="2" y="45"/>
                    </a:cubicBezTo>
                    <a:cubicBezTo>
                      <a:pt x="2" y="47"/>
                      <a:pt x="3" y="47"/>
                      <a:pt x="3" y="50"/>
                    </a:cubicBezTo>
                    <a:cubicBezTo>
                      <a:pt x="3" y="53"/>
                      <a:pt x="1" y="53"/>
                      <a:pt x="1" y="56"/>
                    </a:cubicBezTo>
                    <a:cubicBezTo>
                      <a:pt x="1" y="59"/>
                      <a:pt x="4" y="59"/>
                      <a:pt x="4" y="62"/>
                    </a:cubicBezTo>
                    <a:cubicBezTo>
                      <a:pt x="4" y="65"/>
                      <a:pt x="2" y="65"/>
                      <a:pt x="2" y="68"/>
                    </a:cubicBezTo>
                    <a:cubicBezTo>
                      <a:pt x="2" y="71"/>
                      <a:pt x="1" y="71"/>
                      <a:pt x="1" y="74"/>
                    </a:cubicBezTo>
                    <a:cubicBezTo>
                      <a:pt x="1" y="77"/>
                      <a:pt x="2" y="77"/>
                      <a:pt x="2" y="80"/>
                    </a:cubicBezTo>
                    <a:cubicBezTo>
                      <a:pt x="2" y="83"/>
                      <a:pt x="2" y="83"/>
                      <a:pt x="2" y="86"/>
                    </a:cubicBezTo>
                    <a:cubicBezTo>
                      <a:pt x="2" y="89"/>
                      <a:pt x="4" y="89"/>
                      <a:pt x="4" y="92"/>
                    </a:cubicBezTo>
                    <a:cubicBezTo>
                      <a:pt x="4" y="94"/>
                      <a:pt x="5" y="94"/>
                      <a:pt x="5" y="97"/>
                    </a:cubicBezTo>
                    <a:cubicBezTo>
                      <a:pt x="5" y="100"/>
                      <a:pt x="2" y="100"/>
                      <a:pt x="2" y="103"/>
                    </a:cubicBezTo>
                    <a:cubicBezTo>
                      <a:pt x="2" y="106"/>
                      <a:pt x="4" y="106"/>
                      <a:pt x="4" y="109"/>
                    </a:cubicBezTo>
                    <a:cubicBezTo>
                      <a:pt x="4" y="112"/>
                      <a:pt x="4" y="112"/>
                      <a:pt x="4" y="115"/>
                    </a:cubicBezTo>
                    <a:cubicBezTo>
                      <a:pt x="4" y="118"/>
                      <a:pt x="5" y="118"/>
                      <a:pt x="5" y="121"/>
                    </a:cubicBezTo>
                    <a:cubicBezTo>
                      <a:pt x="5" y="124"/>
                      <a:pt x="3" y="124"/>
                      <a:pt x="3" y="127"/>
                    </a:cubicBezTo>
                    <a:cubicBezTo>
                      <a:pt x="3" y="130"/>
                      <a:pt x="4" y="130"/>
                      <a:pt x="4" y="133"/>
                    </a:cubicBezTo>
                    <a:cubicBezTo>
                      <a:pt x="4" y="136"/>
                      <a:pt x="3" y="136"/>
                      <a:pt x="3" y="139"/>
                    </a:cubicBezTo>
                    <a:cubicBezTo>
                      <a:pt x="3" y="142"/>
                      <a:pt x="1" y="142"/>
                      <a:pt x="1" y="144"/>
                    </a:cubicBezTo>
                    <a:cubicBezTo>
                      <a:pt x="1" y="147"/>
                      <a:pt x="5" y="147"/>
                      <a:pt x="5" y="150"/>
                    </a:cubicBezTo>
                    <a:cubicBezTo>
                      <a:pt x="5" y="153"/>
                      <a:pt x="6" y="153"/>
                      <a:pt x="6" y="156"/>
                    </a:cubicBezTo>
                    <a:cubicBezTo>
                      <a:pt x="6" y="159"/>
                      <a:pt x="2" y="159"/>
                      <a:pt x="2" y="162"/>
                    </a:cubicBezTo>
                    <a:cubicBezTo>
                      <a:pt x="2" y="165"/>
                      <a:pt x="4" y="165"/>
                      <a:pt x="4" y="168"/>
                    </a:cubicBezTo>
                    <a:cubicBezTo>
                      <a:pt x="4" y="171"/>
                      <a:pt x="4" y="171"/>
                      <a:pt x="4" y="174"/>
                    </a:cubicBezTo>
                    <a:cubicBezTo>
                      <a:pt x="4" y="177"/>
                      <a:pt x="3" y="177"/>
                      <a:pt x="3" y="180"/>
                    </a:cubicBezTo>
                    <a:cubicBezTo>
                      <a:pt x="3" y="183"/>
                      <a:pt x="2" y="183"/>
                      <a:pt x="2" y="186"/>
                    </a:cubicBezTo>
                    <a:cubicBezTo>
                      <a:pt x="2" y="189"/>
                      <a:pt x="3" y="189"/>
                      <a:pt x="3" y="192"/>
                    </a:cubicBezTo>
                    <a:cubicBezTo>
                      <a:pt x="3" y="194"/>
                      <a:pt x="2" y="194"/>
                      <a:pt x="2" y="197"/>
                    </a:cubicBezTo>
                    <a:cubicBezTo>
                      <a:pt x="2" y="200"/>
                      <a:pt x="5" y="200"/>
                      <a:pt x="5" y="203"/>
                    </a:cubicBezTo>
                    <a:cubicBezTo>
                      <a:pt x="5" y="206"/>
                      <a:pt x="5" y="206"/>
                      <a:pt x="5" y="209"/>
                    </a:cubicBezTo>
                    <a:cubicBezTo>
                      <a:pt x="5" y="212"/>
                      <a:pt x="4" y="212"/>
                      <a:pt x="4" y="215"/>
                    </a:cubicBezTo>
                    <a:cubicBezTo>
                      <a:pt x="4" y="218"/>
                      <a:pt x="3" y="218"/>
                      <a:pt x="3" y="221"/>
                    </a:cubicBezTo>
                    <a:cubicBezTo>
                      <a:pt x="3" y="224"/>
                      <a:pt x="5" y="224"/>
                      <a:pt x="5" y="227"/>
                    </a:cubicBezTo>
                    <a:cubicBezTo>
                      <a:pt x="5" y="230"/>
                      <a:pt x="3" y="230"/>
                      <a:pt x="3" y="233"/>
                    </a:cubicBezTo>
                    <a:cubicBezTo>
                      <a:pt x="3" y="236"/>
                      <a:pt x="5" y="236"/>
                      <a:pt x="5" y="239"/>
                    </a:cubicBezTo>
                    <a:cubicBezTo>
                      <a:pt x="5" y="241"/>
                      <a:pt x="3" y="241"/>
                      <a:pt x="3" y="244"/>
                    </a:cubicBezTo>
                    <a:cubicBezTo>
                      <a:pt x="3" y="247"/>
                      <a:pt x="4" y="247"/>
                      <a:pt x="4" y="250"/>
                    </a:cubicBezTo>
                    <a:cubicBezTo>
                      <a:pt x="4" y="253"/>
                      <a:pt x="5" y="253"/>
                      <a:pt x="5" y="256"/>
                    </a:cubicBezTo>
                    <a:cubicBezTo>
                      <a:pt x="5" y="259"/>
                      <a:pt x="4" y="259"/>
                      <a:pt x="4" y="262"/>
                    </a:cubicBezTo>
                    <a:cubicBezTo>
                      <a:pt x="4" y="265"/>
                      <a:pt x="2" y="265"/>
                      <a:pt x="2" y="268"/>
                    </a:cubicBezTo>
                    <a:cubicBezTo>
                      <a:pt x="2" y="271"/>
                      <a:pt x="3" y="271"/>
                      <a:pt x="3" y="274"/>
                    </a:cubicBezTo>
                    <a:cubicBezTo>
                      <a:pt x="3" y="277"/>
                      <a:pt x="1" y="277"/>
                      <a:pt x="1" y="280"/>
                    </a:cubicBezTo>
                    <a:cubicBezTo>
                      <a:pt x="1" y="283"/>
                      <a:pt x="2" y="283"/>
                      <a:pt x="2" y="286"/>
                    </a:cubicBezTo>
                    <a:cubicBezTo>
                      <a:pt x="2" y="289"/>
                      <a:pt x="6" y="289"/>
                      <a:pt x="6" y="292"/>
                    </a:cubicBezTo>
                    <a:cubicBezTo>
                      <a:pt x="6" y="294"/>
                      <a:pt x="3" y="294"/>
                      <a:pt x="3" y="297"/>
                    </a:cubicBezTo>
                    <a:cubicBezTo>
                      <a:pt x="3" y="300"/>
                      <a:pt x="3" y="300"/>
                      <a:pt x="3" y="303"/>
                    </a:cubicBezTo>
                    <a:cubicBezTo>
                      <a:pt x="3" y="306"/>
                      <a:pt x="4" y="306"/>
                      <a:pt x="4" y="309"/>
                    </a:cubicBezTo>
                    <a:cubicBezTo>
                      <a:pt x="4" y="312"/>
                      <a:pt x="3" y="312"/>
                      <a:pt x="3" y="315"/>
                    </a:cubicBezTo>
                    <a:cubicBezTo>
                      <a:pt x="3" y="318"/>
                      <a:pt x="6" y="318"/>
                      <a:pt x="6" y="321"/>
                    </a:cubicBezTo>
                    <a:cubicBezTo>
                      <a:pt x="6" y="324"/>
                      <a:pt x="4" y="324"/>
                      <a:pt x="4" y="327"/>
                    </a:cubicBezTo>
                    <a:cubicBezTo>
                      <a:pt x="4" y="330"/>
                      <a:pt x="5" y="330"/>
                      <a:pt x="5" y="333"/>
                    </a:cubicBezTo>
                    <a:cubicBezTo>
                      <a:pt x="5" y="336"/>
                      <a:pt x="2" y="336"/>
                      <a:pt x="2" y="339"/>
                    </a:cubicBezTo>
                    <a:cubicBezTo>
                      <a:pt x="2" y="341"/>
                      <a:pt x="3" y="341"/>
                      <a:pt x="3" y="344"/>
                    </a:cubicBezTo>
                    <a:cubicBezTo>
                      <a:pt x="3" y="347"/>
                      <a:pt x="3" y="347"/>
                      <a:pt x="3" y="350"/>
                    </a:cubicBezTo>
                    <a:cubicBezTo>
                      <a:pt x="3" y="353"/>
                      <a:pt x="4" y="353"/>
                      <a:pt x="4" y="356"/>
                    </a:cubicBezTo>
                    <a:cubicBezTo>
                      <a:pt x="4" y="359"/>
                      <a:pt x="4" y="359"/>
                      <a:pt x="4" y="362"/>
                    </a:cubicBezTo>
                    <a:cubicBezTo>
                      <a:pt x="4" y="365"/>
                      <a:pt x="4" y="365"/>
                      <a:pt x="4" y="368"/>
                    </a:cubicBezTo>
                    <a:cubicBezTo>
                      <a:pt x="4" y="371"/>
                      <a:pt x="4" y="371"/>
                      <a:pt x="4" y="374"/>
                    </a:cubicBezTo>
                    <a:cubicBezTo>
                      <a:pt x="4" y="377"/>
                      <a:pt x="2" y="377"/>
                      <a:pt x="2" y="380"/>
                    </a:cubicBezTo>
                    <a:cubicBezTo>
                      <a:pt x="2" y="383"/>
                      <a:pt x="3" y="383"/>
                      <a:pt x="3" y="386"/>
                    </a:cubicBezTo>
                    <a:cubicBezTo>
                      <a:pt x="3" y="389"/>
                      <a:pt x="3" y="389"/>
                      <a:pt x="3" y="391"/>
                    </a:cubicBezTo>
                    <a:cubicBezTo>
                      <a:pt x="3" y="394"/>
                      <a:pt x="4" y="394"/>
                      <a:pt x="4" y="397"/>
                    </a:cubicBezTo>
                    <a:cubicBezTo>
                      <a:pt x="4" y="400"/>
                      <a:pt x="4" y="400"/>
                      <a:pt x="4" y="403"/>
                    </a:cubicBezTo>
                    <a:cubicBezTo>
                      <a:pt x="4" y="406"/>
                      <a:pt x="4" y="406"/>
                      <a:pt x="4" y="409"/>
                    </a:cubicBezTo>
                    <a:cubicBezTo>
                      <a:pt x="4" y="412"/>
                      <a:pt x="4" y="412"/>
                      <a:pt x="4" y="415"/>
                    </a:cubicBezTo>
                    <a:cubicBezTo>
                      <a:pt x="4" y="418"/>
                      <a:pt x="1" y="418"/>
                      <a:pt x="1" y="421"/>
                    </a:cubicBezTo>
                    <a:cubicBezTo>
                      <a:pt x="1" y="424"/>
                      <a:pt x="4" y="424"/>
                      <a:pt x="4" y="427"/>
                    </a:cubicBezTo>
                    <a:cubicBezTo>
                      <a:pt x="4" y="430"/>
                      <a:pt x="4" y="430"/>
                      <a:pt x="4" y="433"/>
                    </a:cubicBezTo>
                    <a:cubicBezTo>
                      <a:pt x="4" y="435"/>
                      <a:pt x="2" y="435"/>
                      <a:pt x="2" y="438"/>
                    </a:cubicBezTo>
                    <a:cubicBezTo>
                      <a:pt x="2" y="441"/>
                      <a:pt x="3" y="441"/>
                      <a:pt x="3" y="444"/>
                    </a:cubicBezTo>
                    <a:cubicBezTo>
                      <a:pt x="3" y="447"/>
                      <a:pt x="2" y="447"/>
                      <a:pt x="2" y="450"/>
                    </a:cubicBezTo>
                    <a:cubicBezTo>
                      <a:pt x="2" y="453"/>
                      <a:pt x="4" y="453"/>
                      <a:pt x="4" y="456"/>
                    </a:cubicBezTo>
                    <a:cubicBezTo>
                      <a:pt x="4" y="459"/>
                      <a:pt x="2" y="459"/>
                      <a:pt x="2" y="462"/>
                    </a:cubicBezTo>
                    <a:cubicBezTo>
                      <a:pt x="2" y="465"/>
                      <a:pt x="4" y="465"/>
                      <a:pt x="4" y="468"/>
                    </a:cubicBezTo>
                    <a:cubicBezTo>
                      <a:pt x="4" y="471"/>
                      <a:pt x="5" y="471"/>
                      <a:pt x="5" y="474"/>
                    </a:cubicBezTo>
                    <a:cubicBezTo>
                      <a:pt x="5" y="477"/>
                      <a:pt x="4" y="477"/>
                      <a:pt x="4" y="479"/>
                    </a:cubicBezTo>
                    <a:cubicBezTo>
                      <a:pt x="4" y="482"/>
                      <a:pt x="3" y="482"/>
                      <a:pt x="3" y="485"/>
                    </a:cubicBezTo>
                    <a:cubicBezTo>
                      <a:pt x="3" y="488"/>
                      <a:pt x="2" y="488"/>
                      <a:pt x="2" y="491"/>
                    </a:cubicBezTo>
                    <a:cubicBezTo>
                      <a:pt x="2" y="494"/>
                      <a:pt x="2" y="494"/>
                      <a:pt x="2" y="497"/>
                    </a:cubicBezTo>
                    <a:cubicBezTo>
                      <a:pt x="2" y="500"/>
                      <a:pt x="5" y="500"/>
                      <a:pt x="5" y="503"/>
                    </a:cubicBezTo>
                    <a:cubicBezTo>
                      <a:pt x="5" y="506"/>
                      <a:pt x="5" y="506"/>
                      <a:pt x="5" y="509"/>
                    </a:cubicBezTo>
                    <a:cubicBezTo>
                      <a:pt x="5" y="512"/>
                      <a:pt x="4" y="512"/>
                      <a:pt x="4" y="515"/>
                    </a:cubicBezTo>
                    <a:cubicBezTo>
                      <a:pt x="4" y="518"/>
                      <a:pt x="5" y="518"/>
                      <a:pt x="5" y="521"/>
                    </a:cubicBezTo>
                    <a:cubicBezTo>
                      <a:pt x="5" y="524"/>
                      <a:pt x="3" y="524"/>
                      <a:pt x="3" y="527"/>
                    </a:cubicBezTo>
                    <a:cubicBezTo>
                      <a:pt x="3" y="529"/>
                      <a:pt x="4" y="529"/>
                      <a:pt x="4" y="532"/>
                    </a:cubicBezTo>
                    <a:cubicBezTo>
                      <a:pt x="4" y="535"/>
                      <a:pt x="4" y="535"/>
                      <a:pt x="4" y="538"/>
                    </a:cubicBezTo>
                    <a:cubicBezTo>
                      <a:pt x="4" y="541"/>
                      <a:pt x="1" y="541"/>
                      <a:pt x="1" y="544"/>
                    </a:cubicBezTo>
                    <a:cubicBezTo>
                      <a:pt x="1" y="547"/>
                      <a:pt x="5" y="547"/>
                      <a:pt x="5" y="550"/>
                    </a:cubicBezTo>
                    <a:cubicBezTo>
                      <a:pt x="5" y="553"/>
                      <a:pt x="4" y="553"/>
                      <a:pt x="4" y="556"/>
                    </a:cubicBezTo>
                    <a:cubicBezTo>
                      <a:pt x="4" y="559"/>
                      <a:pt x="4" y="559"/>
                      <a:pt x="4" y="562"/>
                    </a:cubicBezTo>
                    <a:cubicBezTo>
                      <a:pt x="4" y="565"/>
                      <a:pt x="4" y="565"/>
                      <a:pt x="4" y="568"/>
                    </a:cubicBezTo>
                    <a:cubicBezTo>
                      <a:pt x="4" y="571"/>
                      <a:pt x="2" y="571"/>
                      <a:pt x="2" y="574"/>
                    </a:cubicBezTo>
                    <a:cubicBezTo>
                      <a:pt x="2" y="577"/>
                      <a:pt x="5" y="577"/>
                      <a:pt x="5" y="579"/>
                    </a:cubicBezTo>
                    <a:cubicBezTo>
                      <a:pt x="5" y="582"/>
                      <a:pt x="2" y="582"/>
                      <a:pt x="2" y="585"/>
                    </a:cubicBezTo>
                    <a:cubicBezTo>
                      <a:pt x="2" y="588"/>
                      <a:pt x="5" y="588"/>
                      <a:pt x="5" y="591"/>
                    </a:cubicBezTo>
                    <a:cubicBezTo>
                      <a:pt x="5" y="594"/>
                      <a:pt x="3" y="594"/>
                      <a:pt x="3" y="597"/>
                    </a:cubicBezTo>
                    <a:cubicBezTo>
                      <a:pt x="3" y="600"/>
                      <a:pt x="3" y="600"/>
                      <a:pt x="3" y="603"/>
                    </a:cubicBezTo>
                    <a:cubicBezTo>
                      <a:pt x="3" y="606"/>
                      <a:pt x="5" y="606"/>
                      <a:pt x="5" y="609"/>
                    </a:cubicBezTo>
                    <a:cubicBezTo>
                      <a:pt x="5" y="612"/>
                      <a:pt x="4" y="612"/>
                      <a:pt x="4" y="615"/>
                    </a:cubicBezTo>
                    <a:cubicBezTo>
                      <a:pt x="4" y="618"/>
                      <a:pt x="2" y="618"/>
                      <a:pt x="2" y="621"/>
                    </a:cubicBezTo>
                    <a:cubicBezTo>
                      <a:pt x="2" y="624"/>
                      <a:pt x="5" y="624"/>
                      <a:pt x="5" y="627"/>
                    </a:cubicBezTo>
                    <a:cubicBezTo>
                      <a:pt x="5" y="629"/>
                      <a:pt x="4" y="629"/>
                      <a:pt x="4" y="632"/>
                    </a:cubicBezTo>
                    <a:cubicBezTo>
                      <a:pt x="4" y="635"/>
                      <a:pt x="2" y="635"/>
                      <a:pt x="2" y="638"/>
                    </a:cubicBezTo>
                    <a:cubicBezTo>
                      <a:pt x="2" y="641"/>
                      <a:pt x="3" y="641"/>
                      <a:pt x="3" y="644"/>
                    </a:cubicBezTo>
                    <a:cubicBezTo>
                      <a:pt x="3" y="647"/>
                      <a:pt x="1" y="647"/>
                      <a:pt x="1" y="650"/>
                    </a:cubicBezTo>
                    <a:cubicBezTo>
                      <a:pt x="1" y="653"/>
                      <a:pt x="2" y="653"/>
                      <a:pt x="2" y="656"/>
                    </a:cubicBezTo>
                    <a:cubicBezTo>
                      <a:pt x="2" y="659"/>
                      <a:pt x="3" y="659"/>
                      <a:pt x="3" y="662"/>
                    </a:cubicBezTo>
                    <a:cubicBezTo>
                      <a:pt x="3" y="665"/>
                      <a:pt x="2" y="665"/>
                      <a:pt x="2" y="668"/>
                    </a:cubicBezTo>
                    <a:cubicBezTo>
                      <a:pt x="2" y="671"/>
                      <a:pt x="2" y="671"/>
                      <a:pt x="2" y="674"/>
                    </a:cubicBezTo>
                    <a:cubicBezTo>
                      <a:pt x="2" y="677"/>
                      <a:pt x="4" y="677"/>
                      <a:pt x="4" y="680"/>
                    </a:cubicBezTo>
                    <a:cubicBezTo>
                      <a:pt x="4" y="682"/>
                      <a:pt x="5" y="682"/>
                      <a:pt x="5" y="685"/>
                    </a:cubicBezTo>
                    <a:cubicBezTo>
                      <a:pt x="5" y="688"/>
                      <a:pt x="3" y="688"/>
                      <a:pt x="3" y="691"/>
                    </a:cubicBezTo>
                    <a:cubicBezTo>
                      <a:pt x="3" y="694"/>
                      <a:pt x="3" y="694"/>
                      <a:pt x="3" y="697"/>
                    </a:cubicBezTo>
                    <a:cubicBezTo>
                      <a:pt x="3" y="700"/>
                      <a:pt x="2" y="700"/>
                      <a:pt x="2" y="703"/>
                    </a:cubicBezTo>
                    <a:cubicBezTo>
                      <a:pt x="2" y="706"/>
                      <a:pt x="4" y="706"/>
                      <a:pt x="4" y="709"/>
                    </a:cubicBezTo>
                    <a:cubicBezTo>
                      <a:pt x="4" y="712"/>
                      <a:pt x="2" y="712"/>
                      <a:pt x="2" y="715"/>
                    </a:cubicBezTo>
                    <a:cubicBezTo>
                      <a:pt x="2" y="718"/>
                      <a:pt x="3" y="718"/>
                      <a:pt x="3" y="721"/>
                    </a:cubicBezTo>
                    <a:cubicBezTo>
                      <a:pt x="3" y="724"/>
                      <a:pt x="4" y="724"/>
                      <a:pt x="4" y="727"/>
                    </a:cubicBezTo>
                    <a:cubicBezTo>
                      <a:pt x="4" y="730"/>
                      <a:pt x="5" y="730"/>
                      <a:pt x="5" y="733"/>
                    </a:cubicBezTo>
                    <a:cubicBezTo>
                      <a:pt x="5" y="735"/>
                      <a:pt x="4" y="735"/>
                      <a:pt x="4" y="738"/>
                    </a:cubicBezTo>
                    <a:cubicBezTo>
                      <a:pt x="4" y="741"/>
                      <a:pt x="4" y="741"/>
                      <a:pt x="4" y="744"/>
                    </a:cubicBezTo>
                    <a:cubicBezTo>
                      <a:pt x="4" y="747"/>
                      <a:pt x="3" y="747"/>
                      <a:pt x="3" y="750"/>
                    </a:cubicBezTo>
                    <a:cubicBezTo>
                      <a:pt x="3" y="753"/>
                      <a:pt x="5" y="753"/>
                      <a:pt x="5" y="756"/>
                    </a:cubicBezTo>
                    <a:cubicBezTo>
                      <a:pt x="5" y="759"/>
                      <a:pt x="5" y="759"/>
                      <a:pt x="5" y="762"/>
                    </a:cubicBezTo>
                    <a:cubicBezTo>
                      <a:pt x="5" y="765"/>
                      <a:pt x="4" y="765"/>
                      <a:pt x="4" y="768"/>
                    </a:cubicBezTo>
                    <a:cubicBezTo>
                      <a:pt x="4" y="771"/>
                      <a:pt x="4" y="771"/>
                      <a:pt x="4" y="774"/>
                    </a:cubicBezTo>
                    <a:cubicBezTo>
                      <a:pt x="4" y="777"/>
                      <a:pt x="4" y="777"/>
                      <a:pt x="4" y="780"/>
                    </a:cubicBezTo>
                    <a:cubicBezTo>
                      <a:pt x="4" y="783"/>
                      <a:pt x="5" y="783"/>
                      <a:pt x="5" y="786"/>
                    </a:cubicBezTo>
                    <a:cubicBezTo>
                      <a:pt x="5" y="788"/>
                      <a:pt x="3" y="788"/>
                      <a:pt x="3" y="791"/>
                    </a:cubicBezTo>
                    <a:cubicBezTo>
                      <a:pt x="3" y="794"/>
                      <a:pt x="4" y="794"/>
                      <a:pt x="4" y="797"/>
                    </a:cubicBezTo>
                    <a:cubicBezTo>
                      <a:pt x="4" y="800"/>
                      <a:pt x="3" y="800"/>
                      <a:pt x="3" y="803"/>
                    </a:cubicBezTo>
                    <a:cubicBezTo>
                      <a:pt x="3" y="806"/>
                      <a:pt x="3" y="806"/>
                      <a:pt x="3" y="809"/>
                    </a:cubicBezTo>
                    <a:cubicBezTo>
                      <a:pt x="3" y="812"/>
                      <a:pt x="5" y="812"/>
                      <a:pt x="5" y="815"/>
                    </a:cubicBezTo>
                    <a:cubicBezTo>
                      <a:pt x="5" y="818"/>
                      <a:pt x="3" y="818"/>
                      <a:pt x="3" y="821"/>
                    </a:cubicBezTo>
                    <a:cubicBezTo>
                      <a:pt x="3" y="824"/>
                      <a:pt x="3" y="824"/>
                      <a:pt x="3" y="827"/>
                    </a:cubicBezTo>
                    <a:cubicBezTo>
                      <a:pt x="3" y="830"/>
                      <a:pt x="3" y="830"/>
                      <a:pt x="3" y="833"/>
                    </a:cubicBezTo>
                    <a:cubicBezTo>
                      <a:pt x="3" y="836"/>
                      <a:pt x="2" y="836"/>
                      <a:pt x="2" y="839"/>
                    </a:cubicBezTo>
                    <a:cubicBezTo>
                      <a:pt x="2" y="842"/>
                      <a:pt x="2" y="842"/>
                      <a:pt x="2" y="844"/>
                    </a:cubicBezTo>
                    <a:cubicBezTo>
                      <a:pt x="2" y="847"/>
                      <a:pt x="5" y="847"/>
                      <a:pt x="5" y="850"/>
                    </a:cubicBezTo>
                    <a:cubicBezTo>
                      <a:pt x="5" y="853"/>
                      <a:pt x="5" y="853"/>
                      <a:pt x="5" y="856"/>
                    </a:cubicBezTo>
                    <a:cubicBezTo>
                      <a:pt x="5" y="859"/>
                      <a:pt x="3" y="859"/>
                      <a:pt x="3" y="862"/>
                    </a:cubicBezTo>
                    <a:cubicBezTo>
                      <a:pt x="3" y="865"/>
                      <a:pt x="5" y="865"/>
                      <a:pt x="5" y="868"/>
                    </a:cubicBezTo>
                    <a:cubicBezTo>
                      <a:pt x="5" y="871"/>
                      <a:pt x="2" y="871"/>
                      <a:pt x="2" y="874"/>
                    </a:cubicBezTo>
                    <a:cubicBezTo>
                      <a:pt x="2" y="877"/>
                      <a:pt x="4" y="877"/>
                      <a:pt x="4" y="880"/>
                    </a:cubicBezTo>
                    <a:cubicBezTo>
                      <a:pt x="4" y="883"/>
                      <a:pt x="5" y="883"/>
                      <a:pt x="5" y="886"/>
                    </a:cubicBezTo>
                    <a:cubicBezTo>
                      <a:pt x="5" y="889"/>
                      <a:pt x="5" y="889"/>
                      <a:pt x="5" y="892"/>
                    </a:cubicBezTo>
                    <a:cubicBezTo>
                      <a:pt x="5" y="895"/>
                      <a:pt x="4" y="895"/>
                      <a:pt x="4" y="897"/>
                    </a:cubicBezTo>
                    <a:cubicBezTo>
                      <a:pt x="4" y="900"/>
                      <a:pt x="4" y="900"/>
                      <a:pt x="4" y="903"/>
                    </a:cubicBezTo>
                    <a:cubicBezTo>
                      <a:pt x="4" y="906"/>
                      <a:pt x="3" y="906"/>
                      <a:pt x="3" y="909"/>
                    </a:cubicBezTo>
                    <a:cubicBezTo>
                      <a:pt x="3" y="912"/>
                      <a:pt x="1" y="912"/>
                      <a:pt x="1" y="915"/>
                    </a:cubicBezTo>
                    <a:cubicBezTo>
                      <a:pt x="1" y="918"/>
                      <a:pt x="3" y="918"/>
                      <a:pt x="3" y="921"/>
                    </a:cubicBezTo>
                    <a:cubicBezTo>
                      <a:pt x="3" y="924"/>
                      <a:pt x="4" y="924"/>
                      <a:pt x="4" y="927"/>
                    </a:cubicBezTo>
                    <a:cubicBezTo>
                      <a:pt x="4" y="930"/>
                      <a:pt x="2" y="930"/>
                      <a:pt x="2" y="933"/>
                    </a:cubicBezTo>
                    <a:cubicBezTo>
                      <a:pt x="2" y="936"/>
                      <a:pt x="2" y="936"/>
                      <a:pt x="2" y="939"/>
                    </a:cubicBezTo>
                    <a:cubicBezTo>
                      <a:pt x="2" y="942"/>
                      <a:pt x="2" y="942"/>
                      <a:pt x="2" y="945"/>
                    </a:cubicBezTo>
                    <a:cubicBezTo>
                      <a:pt x="2" y="948"/>
                      <a:pt x="1" y="948"/>
                      <a:pt x="1" y="951"/>
                    </a:cubicBezTo>
                    <a:cubicBezTo>
                      <a:pt x="1" y="953"/>
                      <a:pt x="3" y="953"/>
                      <a:pt x="3" y="956"/>
                    </a:cubicBezTo>
                    <a:cubicBezTo>
                      <a:pt x="3" y="959"/>
                      <a:pt x="3" y="959"/>
                      <a:pt x="3" y="962"/>
                    </a:cubicBezTo>
                    <a:cubicBezTo>
                      <a:pt x="3" y="965"/>
                      <a:pt x="5" y="965"/>
                      <a:pt x="5" y="968"/>
                    </a:cubicBezTo>
                    <a:cubicBezTo>
                      <a:pt x="5" y="971"/>
                      <a:pt x="5" y="971"/>
                      <a:pt x="5" y="974"/>
                    </a:cubicBezTo>
                    <a:cubicBezTo>
                      <a:pt x="5" y="977"/>
                      <a:pt x="2" y="977"/>
                      <a:pt x="2" y="980"/>
                    </a:cubicBezTo>
                    <a:cubicBezTo>
                      <a:pt x="2" y="983"/>
                      <a:pt x="2" y="983"/>
                      <a:pt x="2" y="986"/>
                    </a:cubicBezTo>
                    <a:cubicBezTo>
                      <a:pt x="2" y="989"/>
                      <a:pt x="5" y="989"/>
                      <a:pt x="5" y="992"/>
                    </a:cubicBezTo>
                    <a:cubicBezTo>
                      <a:pt x="5" y="995"/>
                      <a:pt x="1" y="995"/>
                      <a:pt x="1" y="998"/>
                    </a:cubicBezTo>
                    <a:cubicBezTo>
                      <a:pt x="1" y="1001"/>
                      <a:pt x="5" y="1001"/>
                      <a:pt x="5" y="1004"/>
                    </a:cubicBezTo>
                    <a:cubicBezTo>
                      <a:pt x="5" y="1007"/>
                      <a:pt x="4" y="1007"/>
                      <a:pt x="4" y="1010"/>
                    </a:cubicBezTo>
                    <a:cubicBezTo>
                      <a:pt x="4" y="1013"/>
                      <a:pt x="2" y="1013"/>
                      <a:pt x="2" y="1016"/>
                    </a:cubicBezTo>
                    <a:cubicBezTo>
                      <a:pt x="2" y="1018"/>
                      <a:pt x="2" y="1018"/>
                      <a:pt x="2" y="1021"/>
                    </a:cubicBezTo>
                    <a:cubicBezTo>
                      <a:pt x="2" y="1024"/>
                      <a:pt x="3" y="1024"/>
                      <a:pt x="3" y="1027"/>
                    </a:cubicBezTo>
                    <a:cubicBezTo>
                      <a:pt x="3" y="1030"/>
                      <a:pt x="4" y="1030"/>
                      <a:pt x="4" y="1033"/>
                    </a:cubicBezTo>
                    <a:cubicBezTo>
                      <a:pt x="4" y="1036"/>
                      <a:pt x="6" y="1036"/>
                      <a:pt x="6" y="1039"/>
                    </a:cubicBezTo>
                    <a:cubicBezTo>
                      <a:pt x="6" y="1042"/>
                      <a:pt x="3" y="1042"/>
                      <a:pt x="3" y="1045"/>
                    </a:cubicBezTo>
                  </a:path>
                </a:pathLst>
              </a:cu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72" name="Freeform 49">
                <a:extLst>
                  <a:ext uri="{FF2B5EF4-FFF2-40B4-BE49-F238E27FC236}">
                    <a16:creationId xmlns:a16="http://schemas.microsoft.com/office/drawing/2014/main" id="{CF9CF6F9-A69B-3BC6-BC1E-18F455DAA6CF}"/>
                  </a:ext>
                </a:extLst>
              </p:cNvPr>
              <p:cNvSpPr>
                <a:spLocks/>
              </p:cNvSpPr>
              <p:nvPr/>
            </p:nvSpPr>
            <p:spPr bwMode="gray">
              <a:xfrm>
                <a:off x="-2325688" y="6872288"/>
                <a:ext cx="3175" cy="544513"/>
              </a:xfrm>
              <a:custGeom>
                <a:avLst/>
                <a:gdLst>
                  <a:gd name="T0" fmla="*/ 3 w 4"/>
                  <a:gd name="T1" fmla="*/ 12 h 1046"/>
                  <a:gd name="T2" fmla="*/ 2 w 4"/>
                  <a:gd name="T3" fmla="*/ 29 h 1046"/>
                  <a:gd name="T4" fmla="*/ 2 w 4"/>
                  <a:gd name="T5" fmla="*/ 47 h 1046"/>
                  <a:gd name="T6" fmla="*/ 2 w 4"/>
                  <a:gd name="T7" fmla="*/ 64 h 1046"/>
                  <a:gd name="T8" fmla="*/ 0 w 4"/>
                  <a:gd name="T9" fmla="*/ 82 h 1046"/>
                  <a:gd name="T10" fmla="*/ 1 w 4"/>
                  <a:gd name="T11" fmla="*/ 100 h 1046"/>
                  <a:gd name="T12" fmla="*/ 2 w 4"/>
                  <a:gd name="T13" fmla="*/ 117 h 1046"/>
                  <a:gd name="T14" fmla="*/ 1 w 4"/>
                  <a:gd name="T15" fmla="*/ 135 h 1046"/>
                  <a:gd name="T16" fmla="*/ 2 w 4"/>
                  <a:gd name="T17" fmla="*/ 153 h 1046"/>
                  <a:gd name="T18" fmla="*/ 3 w 4"/>
                  <a:gd name="T19" fmla="*/ 170 h 1046"/>
                  <a:gd name="T20" fmla="*/ 2 w 4"/>
                  <a:gd name="T21" fmla="*/ 188 h 1046"/>
                  <a:gd name="T22" fmla="*/ 4 w 4"/>
                  <a:gd name="T23" fmla="*/ 205 h 1046"/>
                  <a:gd name="T24" fmla="*/ 2 w 4"/>
                  <a:gd name="T25" fmla="*/ 223 h 1046"/>
                  <a:gd name="T26" fmla="*/ 0 w 4"/>
                  <a:gd name="T27" fmla="*/ 241 h 1046"/>
                  <a:gd name="T28" fmla="*/ 4 w 4"/>
                  <a:gd name="T29" fmla="*/ 258 h 1046"/>
                  <a:gd name="T30" fmla="*/ 0 w 4"/>
                  <a:gd name="T31" fmla="*/ 276 h 1046"/>
                  <a:gd name="T32" fmla="*/ 2 w 4"/>
                  <a:gd name="T33" fmla="*/ 294 h 1046"/>
                  <a:gd name="T34" fmla="*/ 0 w 4"/>
                  <a:gd name="T35" fmla="*/ 311 h 1046"/>
                  <a:gd name="T36" fmla="*/ 1 w 4"/>
                  <a:gd name="T37" fmla="*/ 329 h 1046"/>
                  <a:gd name="T38" fmla="*/ 3 w 4"/>
                  <a:gd name="T39" fmla="*/ 346 h 1046"/>
                  <a:gd name="T40" fmla="*/ 1 w 4"/>
                  <a:gd name="T41" fmla="*/ 364 h 1046"/>
                  <a:gd name="T42" fmla="*/ 3 w 4"/>
                  <a:gd name="T43" fmla="*/ 382 h 1046"/>
                  <a:gd name="T44" fmla="*/ 4 w 4"/>
                  <a:gd name="T45" fmla="*/ 399 h 1046"/>
                  <a:gd name="T46" fmla="*/ 2 w 4"/>
                  <a:gd name="T47" fmla="*/ 417 h 1046"/>
                  <a:gd name="T48" fmla="*/ 1 w 4"/>
                  <a:gd name="T49" fmla="*/ 434 h 1046"/>
                  <a:gd name="T50" fmla="*/ 1 w 4"/>
                  <a:gd name="T51" fmla="*/ 452 h 1046"/>
                  <a:gd name="T52" fmla="*/ 0 w 4"/>
                  <a:gd name="T53" fmla="*/ 470 h 1046"/>
                  <a:gd name="T54" fmla="*/ 4 w 4"/>
                  <a:gd name="T55" fmla="*/ 487 h 1046"/>
                  <a:gd name="T56" fmla="*/ 0 w 4"/>
                  <a:gd name="T57" fmla="*/ 505 h 1046"/>
                  <a:gd name="T58" fmla="*/ 2 w 4"/>
                  <a:gd name="T59" fmla="*/ 522 h 1046"/>
                  <a:gd name="T60" fmla="*/ 2 w 4"/>
                  <a:gd name="T61" fmla="*/ 540 h 1046"/>
                  <a:gd name="T62" fmla="*/ 0 w 4"/>
                  <a:gd name="T63" fmla="*/ 558 h 1046"/>
                  <a:gd name="T64" fmla="*/ 1 w 4"/>
                  <a:gd name="T65" fmla="*/ 575 h 1046"/>
                  <a:gd name="T66" fmla="*/ 0 w 4"/>
                  <a:gd name="T67" fmla="*/ 593 h 1046"/>
                  <a:gd name="T68" fmla="*/ 3 w 4"/>
                  <a:gd name="T69" fmla="*/ 611 h 1046"/>
                  <a:gd name="T70" fmla="*/ 0 w 4"/>
                  <a:gd name="T71" fmla="*/ 628 h 1046"/>
                  <a:gd name="T72" fmla="*/ 0 w 4"/>
                  <a:gd name="T73" fmla="*/ 646 h 1046"/>
                  <a:gd name="T74" fmla="*/ 0 w 4"/>
                  <a:gd name="T75" fmla="*/ 664 h 1046"/>
                  <a:gd name="T76" fmla="*/ 2 w 4"/>
                  <a:gd name="T77" fmla="*/ 681 h 1046"/>
                  <a:gd name="T78" fmla="*/ 1 w 4"/>
                  <a:gd name="T79" fmla="*/ 699 h 1046"/>
                  <a:gd name="T80" fmla="*/ 3 w 4"/>
                  <a:gd name="T81" fmla="*/ 716 h 1046"/>
                  <a:gd name="T82" fmla="*/ 1 w 4"/>
                  <a:gd name="T83" fmla="*/ 734 h 1046"/>
                  <a:gd name="T84" fmla="*/ 1 w 4"/>
                  <a:gd name="T85" fmla="*/ 752 h 1046"/>
                  <a:gd name="T86" fmla="*/ 1 w 4"/>
                  <a:gd name="T87" fmla="*/ 769 h 1046"/>
                  <a:gd name="T88" fmla="*/ 4 w 4"/>
                  <a:gd name="T89" fmla="*/ 787 h 1046"/>
                  <a:gd name="T90" fmla="*/ 2 w 4"/>
                  <a:gd name="T91" fmla="*/ 805 h 1046"/>
                  <a:gd name="T92" fmla="*/ 4 w 4"/>
                  <a:gd name="T93" fmla="*/ 822 h 1046"/>
                  <a:gd name="T94" fmla="*/ 4 w 4"/>
                  <a:gd name="T95" fmla="*/ 840 h 1046"/>
                  <a:gd name="T96" fmla="*/ 4 w 4"/>
                  <a:gd name="T97" fmla="*/ 858 h 1046"/>
                  <a:gd name="T98" fmla="*/ 4 w 4"/>
                  <a:gd name="T99" fmla="*/ 875 h 1046"/>
                  <a:gd name="T100" fmla="*/ 0 w 4"/>
                  <a:gd name="T101" fmla="*/ 893 h 1046"/>
                  <a:gd name="T102" fmla="*/ 0 w 4"/>
                  <a:gd name="T103" fmla="*/ 911 h 1046"/>
                  <a:gd name="T104" fmla="*/ 4 w 4"/>
                  <a:gd name="T105" fmla="*/ 928 h 1046"/>
                  <a:gd name="T106" fmla="*/ 2 w 4"/>
                  <a:gd name="T107" fmla="*/ 946 h 1046"/>
                  <a:gd name="T108" fmla="*/ 3 w 4"/>
                  <a:gd name="T109" fmla="*/ 964 h 1046"/>
                  <a:gd name="T110" fmla="*/ 0 w 4"/>
                  <a:gd name="T111" fmla="*/ 981 h 1046"/>
                  <a:gd name="T112" fmla="*/ 0 w 4"/>
                  <a:gd name="T113" fmla="*/ 999 h 1046"/>
                  <a:gd name="T114" fmla="*/ 0 w 4"/>
                  <a:gd name="T115" fmla="*/ 1017 h 1046"/>
                  <a:gd name="T116" fmla="*/ 3 w 4"/>
                  <a:gd name="T117" fmla="*/ 1035 h 10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 h="1046">
                    <a:moveTo>
                      <a:pt x="2" y="0"/>
                    </a:moveTo>
                    <a:cubicBezTo>
                      <a:pt x="2" y="3"/>
                      <a:pt x="0" y="3"/>
                      <a:pt x="0" y="6"/>
                    </a:cubicBezTo>
                    <a:cubicBezTo>
                      <a:pt x="0" y="9"/>
                      <a:pt x="3" y="9"/>
                      <a:pt x="3" y="12"/>
                    </a:cubicBezTo>
                    <a:cubicBezTo>
                      <a:pt x="3" y="14"/>
                      <a:pt x="3" y="14"/>
                      <a:pt x="3" y="17"/>
                    </a:cubicBezTo>
                    <a:cubicBezTo>
                      <a:pt x="3" y="20"/>
                      <a:pt x="0" y="20"/>
                      <a:pt x="0" y="23"/>
                    </a:cubicBezTo>
                    <a:cubicBezTo>
                      <a:pt x="0" y="26"/>
                      <a:pt x="2" y="26"/>
                      <a:pt x="2" y="29"/>
                    </a:cubicBezTo>
                    <a:cubicBezTo>
                      <a:pt x="2" y="32"/>
                      <a:pt x="1" y="32"/>
                      <a:pt x="1" y="35"/>
                    </a:cubicBezTo>
                    <a:cubicBezTo>
                      <a:pt x="1" y="38"/>
                      <a:pt x="1" y="38"/>
                      <a:pt x="1" y="41"/>
                    </a:cubicBezTo>
                    <a:cubicBezTo>
                      <a:pt x="1" y="44"/>
                      <a:pt x="2" y="44"/>
                      <a:pt x="2" y="47"/>
                    </a:cubicBezTo>
                    <a:cubicBezTo>
                      <a:pt x="2" y="50"/>
                      <a:pt x="4" y="50"/>
                      <a:pt x="4" y="53"/>
                    </a:cubicBezTo>
                    <a:cubicBezTo>
                      <a:pt x="4" y="56"/>
                      <a:pt x="1" y="56"/>
                      <a:pt x="1" y="59"/>
                    </a:cubicBezTo>
                    <a:cubicBezTo>
                      <a:pt x="1" y="61"/>
                      <a:pt x="2" y="61"/>
                      <a:pt x="2" y="64"/>
                    </a:cubicBezTo>
                    <a:cubicBezTo>
                      <a:pt x="2" y="67"/>
                      <a:pt x="0" y="67"/>
                      <a:pt x="0" y="70"/>
                    </a:cubicBezTo>
                    <a:cubicBezTo>
                      <a:pt x="0" y="73"/>
                      <a:pt x="1" y="73"/>
                      <a:pt x="1" y="76"/>
                    </a:cubicBezTo>
                    <a:cubicBezTo>
                      <a:pt x="1" y="79"/>
                      <a:pt x="0" y="79"/>
                      <a:pt x="0" y="82"/>
                    </a:cubicBezTo>
                    <a:cubicBezTo>
                      <a:pt x="0" y="85"/>
                      <a:pt x="4" y="85"/>
                      <a:pt x="4" y="88"/>
                    </a:cubicBezTo>
                    <a:cubicBezTo>
                      <a:pt x="4" y="91"/>
                      <a:pt x="2" y="91"/>
                      <a:pt x="2" y="94"/>
                    </a:cubicBezTo>
                    <a:cubicBezTo>
                      <a:pt x="2" y="97"/>
                      <a:pt x="1" y="97"/>
                      <a:pt x="1" y="100"/>
                    </a:cubicBezTo>
                    <a:cubicBezTo>
                      <a:pt x="1" y="103"/>
                      <a:pt x="1" y="103"/>
                      <a:pt x="1" y="105"/>
                    </a:cubicBezTo>
                    <a:cubicBezTo>
                      <a:pt x="1" y="108"/>
                      <a:pt x="3" y="108"/>
                      <a:pt x="3" y="111"/>
                    </a:cubicBezTo>
                    <a:cubicBezTo>
                      <a:pt x="3" y="114"/>
                      <a:pt x="2" y="114"/>
                      <a:pt x="2" y="117"/>
                    </a:cubicBezTo>
                    <a:cubicBezTo>
                      <a:pt x="2" y="120"/>
                      <a:pt x="3" y="120"/>
                      <a:pt x="3" y="123"/>
                    </a:cubicBezTo>
                    <a:cubicBezTo>
                      <a:pt x="3" y="126"/>
                      <a:pt x="4" y="126"/>
                      <a:pt x="4" y="129"/>
                    </a:cubicBezTo>
                    <a:cubicBezTo>
                      <a:pt x="4" y="132"/>
                      <a:pt x="1" y="132"/>
                      <a:pt x="1" y="135"/>
                    </a:cubicBezTo>
                    <a:cubicBezTo>
                      <a:pt x="1" y="138"/>
                      <a:pt x="2" y="138"/>
                      <a:pt x="2" y="141"/>
                    </a:cubicBezTo>
                    <a:cubicBezTo>
                      <a:pt x="2" y="144"/>
                      <a:pt x="1" y="144"/>
                      <a:pt x="1" y="147"/>
                    </a:cubicBezTo>
                    <a:cubicBezTo>
                      <a:pt x="1" y="150"/>
                      <a:pt x="2" y="150"/>
                      <a:pt x="2" y="153"/>
                    </a:cubicBezTo>
                    <a:cubicBezTo>
                      <a:pt x="2" y="155"/>
                      <a:pt x="1" y="155"/>
                      <a:pt x="1" y="158"/>
                    </a:cubicBezTo>
                    <a:cubicBezTo>
                      <a:pt x="1" y="161"/>
                      <a:pt x="2" y="161"/>
                      <a:pt x="2" y="164"/>
                    </a:cubicBezTo>
                    <a:cubicBezTo>
                      <a:pt x="2" y="167"/>
                      <a:pt x="3" y="167"/>
                      <a:pt x="3" y="170"/>
                    </a:cubicBezTo>
                    <a:cubicBezTo>
                      <a:pt x="3" y="173"/>
                      <a:pt x="4" y="173"/>
                      <a:pt x="4" y="176"/>
                    </a:cubicBezTo>
                    <a:cubicBezTo>
                      <a:pt x="4" y="179"/>
                      <a:pt x="0" y="179"/>
                      <a:pt x="0" y="182"/>
                    </a:cubicBezTo>
                    <a:cubicBezTo>
                      <a:pt x="0" y="185"/>
                      <a:pt x="2" y="185"/>
                      <a:pt x="2" y="188"/>
                    </a:cubicBezTo>
                    <a:cubicBezTo>
                      <a:pt x="2" y="191"/>
                      <a:pt x="3" y="191"/>
                      <a:pt x="3" y="194"/>
                    </a:cubicBezTo>
                    <a:cubicBezTo>
                      <a:pt x="3" y="197"/>
                      <a:pt x="2" y="197"/>
                      <a:pt x="2" y="200"/>
                    </a:cubicBezTo>
                    <a:cubicBezTo>
                      <a:pt x="2" y="202"/>
                      <a:pt x="4" y="202"/>
                      <a:pt x="4" y="205"/>
                    </a:cubicBezTo>
                    <a:cubicBezTo>
                      <a:pt x="4" y="208"/>
                      <a:pt x="1" y="208"/>
                      <a:pt x="1" y="211"/>
                    </a:cubicBezTo>
                    <a:cubicBezTo>
                      <a:pt x="1" y="214"/>
                      <a:pt x="2" y="214"/>
                      <a:pt x="2" y="217"/>
                    </a:cubicBezTo>
                    <a:cubicBezTo>
                      <a:pt x="2" y="220"/>
                      <a:pt x="2" y="220"/>
                      <a:pt x="2" y="223"/>
                    </a:cubicBezTo>
                    <a:cubicBezTo>
                      <a:pt x="2" y="226"/>
                      <a:pt x="3" y="226"/>
                      <a:pt x="3" y="229"/>
                    </a:cubicBezTo>
                    <a:cubicBezTo>
                      <a:pt x="3" y="232"/>
                      <a:pt x="1" y="232"/>
                      <a:pt x="1" y="235"/>
                    </a:cubicBezTo>
                    <a:cubicBezTo>
                      <a:pt x="1" y="238"/>
                      <a:pt x="0" y="238"/>
                      <a:pt x="0" y="241"/>
                    </a:cubicBezTo>
                    <a:cubicBezTo>
                      <a:pt x="0" y="244"/>
                      <a:pt x="4" y="244"/>
                      <a:pt x="4" y="247"/>
                    </a:cubicBezTo>
                    <a:cubicBezTo>
                      <a:pt x="4" y="249"/>
                      <a:pt x="1" y="249"/>
                      <a:pt x="1" y="252"/>
                    </a:cubicBezTo>
                    <a:cubicBezTo>
                      <a:pt x="1" y="255"/>
                      <a:pt x="4" y="255"/>
                      <a:pt x="4" y="258"/>
                    </a:cubicBezTo>
                    <a:cubicBezTo>
                      <a:pt x="4" y="261"/>
                      <a:pt x="2" y="261"/>
                      <a:pt x="2" y="264"/>
                    </a:cubicBezTo>
                    <a:cubicBezTo>
                      <a:pt x="2" y="267"/>
                      <a:pt x="2" y="267"/>
                      <a:pt x="2" y="270"/>
                    </a:cubicBezTo>
                    <a:cubicBezTo>
                      <a:pt x="2" y="273"/>
                      <a:pt x="0" y="273"/>
                      <a:pt x="0" y="276"/>
                    </a:cubicBezTo>
                    <a:cubicBezTo>
                      <a:pt x="0" y="279"/>
                      <a:pt x="3" y="279"/>
                      <a:pt x="3" y="282"/>
                    </a:cubicBezTo>
                    <a:cubicBezTo>
                      <a:pt x="3" y="285"/>
                      <a:pt x="0" y="285"/>
                      <a:pt x="0" y="288"/>
                    </a:cubicBezTo>
                    <a:cubicBezTo>
                      <a:pt x="0" y="291"/>
                      <a:pt x="2" y="291"/>
                      <a:pt x="2" y="294"/>
                    </a:cubicBezTo>
                    <a:cubicBezTo>
                      <a:pt x="2" y="296"/>
                      <a:pt x="0" y="296"/>
                      <a:pt x="0" y="299"/>
                    </a:cubicBezTo>
                    <a:cubicBezTo>
                      <a:pt x="0" y="302"/>
                      <a:pt x="1" y="302"/>
                      <a:pt x="1" y="305"/>
                    </a:cubicBezTo>
                    <a:cubicBezTo>
                      <a:pt x="1" y="308"/>
                      <a:pt x="0" y="308"/>
                      <a:pt x="0" y="311"/>
                    </a:cubicBezTo>
                    <a:cubicBezTo>
                      <a:pt x="0" y="314"/>
                      <a:pt x="0" y="314"/>
                      <a:pt x="0" y="317"/>
                    </a:cubicBezTo>
                    <a:cubicBezTo>
                      <a:pt x="0" y="320"/>
                      <a:pt x="1" y="320"/>
                      <a:pt x="1" y="323"/>
                    </a:cubicBezTo>
                    <a:cubicBezTo>
                      <a:pt x="1" y="326"/>
                      <a:pt x="1" y="326"/>
                      <a:pt x="1" y="329"/>
                    </a:cubicBezTo>
                    <a:cubicBezTo>
                      <a:pt x="1" y="332"/>
                      <a:pt x="2" y="332"/>
                      <a:pt x="2" y="335"/>
                    </a:cubicBezTo>
                    <a:cubicBezTo>
                      <a:pt x="2" y="338"/>
                      <a:pt x="1" y="338"/>
                      <a:pt x="1" y="341"/>
                    </a:cubicBezTo>
                    <a:cubicBezTo>
                      <a:pt x="1" y="343"/>
                      <a:pt x="3" y="343"/>
                      <a:pt x="3" y="346"/>
                    </a:cubicBezTo>
                    <a:cubicBezTo>
                      <a:pt x="3" y="349"/>
                      <a:pt x="3" y="349"/>
                      <a:pt x="3" y="352"/>
                    </a:cubicBezTo>
                    <a:cubicBezTo>
                      <a:pt x="3" y="355"/>
                      <a:pt x="4" y="355"/>
                      <a:pt x="4" y="358"/>
                    </a:cubicBezTo>
                    <a:cubicBezTo>
                      <a:pt x="4" y="361"/>
                      <a:pt x="1" y="361"/>
                      <a:pt x="1" y="364"/>
                    </a:cubicBezTo>
                    <a:cubicBezTo>
                      <a:pt x="1" y="367"/>
                      <a:pt x="0" y="367"/>
                      <a:pt x="0" y="370"/>
                    </a:cubicBezTo>
                    <a:cubicBezTo>
                      <a:pt x="0" y="373"/>
                      <a:pt x="1" y="373"/>
                      <a:pt x="1" y="376"/>
                    </a:cubicBezTo>
                    <a:cubicBezTo>
                      <a:pt x="1" y="379"/>
                      <a:pt x="3" y="379"/>
                      <a:pt x="3" y="382"/>
                    </a:cubicBezTo>
                    <a:cubicBezTo>
                      <a:pt x="3" y="385"/>
                      <a:pt x="1" y="385"/>
                      <a:pt x="1" y="388"/>
                    </a:cubicBezTo>
                    <a:cubicBezTo>
                      <a:pt x="1" y="390"/>
                      <a:pt x="3" y="390"/>
                      <a:pt x="3" y="393"/>
                    </a:cubicBezTo>
                    <a:cubicBezTo>
                      <a:pt x="3" y="396"/>
                      <a:pt x="4" y="396"/>
                      <a:pt x="4" y="399"/>
                    </a:cubicBezTo>
                    <a:cubicBezTo>
                      <a:pt x="4" y="402"/>
                      <a:pt x="1" y="402"/>
                      <a:pt x="1" y="405"/>
                    </a:cubicBezTo>
                    <a:cubicBezTo>
                      <a:pt x="1" y="408"/>
                      <a:pt x="1" y="408"/>
                      <a:pt x="1" y="411"/>
                    </a:cubicBezTo>
                    <a:cubicBezTo>
                      <a:pt x="1" y="414"/>
                      <a:pt x="2" y="414"/>
                      <a:pt x="2" y="417"/>
                    </a:cubicBezTo>
                    <a:cubicBezTo>
                      <a:pt x="2" y="420"/>
                      <a:pt x="2" y="420"/>
                      <a:pt x="2" y="423"/>
                    </a:cubicBezTo>
                    <a:cubicBezTo>
                      <a:pt x="2" y="426"/>
                      <a:pt x="3" y="426"/>
                      <a:pt x="3" y="429"/>
                    </a:cubicBezTo>
                    <a:cubicBezTo>
                      <a:pt x="3" y="432"/>
                      <a:pt x="1" y="432"/>
                      <a:pt x="1" y="434"/>
                    </a:cubicBezTo>
                    <a:cubicBezTo>
                      <a:pt x="1" y="437"/>
                      <a:pt x="1" y="437"/>
                      <a:pt x="1" y="440"/>
                    </a:cubicBezTo>
                    <a:cubicBezTo>
                      <a:pt x="1" y="443"/>
                      <a:pt x="3" y="443"/>
                      <a:pt x="3" y="446"/>
                    </a:cubicBezTo>
                    <a:cubicBezTo>
                      <a:pt x="3" y="449"/>
                      <a:pt x="1" y="449"/>
                      <a:pt x="1" y="452"/>
                    </a:cubicBezTo>
                    <a:cubicBezTo>
                      <a:pt x="1" y="455"/>
                      <a:pt x="2" y="455"/>
                      <a:pt x="2" y="458"/>
                    </a:cubicBezTo>
                    <a:cubicBezTo>
                      <a:pt x="2" y="461"/>
                      <a:pt x="3" y="461"/>
                      <a:pt x="3" y="464"/>
                    </a:cubicBezTo>
                    <a:cubicBezTo>
                      <a:pt x="3" y="467"/>
                      <a:pt x="0" y="467"/>
                      <a:pt x="0" y="470"/>
                    </a:cubicBezTo>
                    <a:cubicBezTo>
                      <a:pt x="0" y="473"/>
                      <a:pt x="2" y="473"/>
                      <a:pt x="2" y="475"/>
                    </a:cubicBezTo>
                    <a:cubicBezTo>
                      <a:pt x="2" y="478"/>
                      <a:pt x="4" y="478"/>
                      <a:pt x="4" y="481"/>
                    </a:cubicBezTo>
                    <a:cubicBezTo>
                      <a:pt x="4" y="484"/>
                      <a:pt x="4" y="484"/>
                      <a:pt x="4" y="487"/>
                    </a:cubicBezTo>
                    <a:cubicBezTo>
                      <a:pt x="4" y="490"/>
                      <a:pt x="3" y="490"/>
                      <a:pt x="3" y="493"/>
                    </a:cubicBezTo>
                    <a:cubicBezTo>
                      <a:pt x="3" y="496"/>
                      <a:pt x="2" y="496"/>
                      <a:pt x="2" y="499"/>
                    </a:cubicBezTo>
                    <a:cubicBezTo>
                      <a:pt x="2" y="502"/>
                      <a:pt x="0" y="502"/>
                      <a:pt x="0" y="505"/>
                    </a:cubicBezTo>
                    <a:cubicBezTo>
                      <a:pt x="0" y="508"/>
                      <a:pt x="1" y="508"/>
                      <a:pt x="1" y="511"/>
                    </a:cubicBezTo>
                    <a:cubicBezTo>
                      <a:pt x="1" y="514"/>
                      <a:pt x="2" y="514"/>
                      <a:pt x="2" y="517"/>
                    </a:cubicBezTo>
                    <a:cubicBezTo>
                      <a:pt x="2" y="520"/>
                      <a:pt x="2" y="520"/>
                      <a:pt x="2" y="522"/>
                    </a:cubicBezTo>
                    <a:cubicBezTo>
                      <a:pt x="2" y="525"/>
                      <a:pt x="2" y="525"/>
                      <a:pt x="2" y="528"/>
                    </a:cubicBezTo>
                    <a:cubicBezTo>
                      <a:pt x="2" y="531"/>
                      <a:pt x="4" y="531"/>
                      <a:pt x="4" y="534"/>
                    </a:cubicBezTo>
                    <a:cubicBezTo>
                      <a:pt x="4" y="537"/>
                      <a:pt x="2" y="537"/>
                      <a:pt x="2" y="540"/>
                    </a:cubicBezTo>
                    <a:cubicBezTo>
                      <a:pt x="2" y="543"/>
                      <a:pt x="2" y="543"/>
                      <a:pt x="2" y="546"/>
                    </a:cubicBezTo>
                    <a:cubicBezTo>
                      <a:pt x="2" y="549"/>
                      <a:pt x="2" y="549"/>
                      <a:pt x="2" y="552"/>
                    </a:cubicBezTo>
                    <a:cubicBezTo>
                      <a:pt x="2" y="555"/>
                      <a:pt x="0" y="555"/>
                      <a:pt x="0" y="558"/>
                    </a:cubicBezTo>
                    <a:cubicBezTo>
                      <a:pt x="0" y="561"/>
                      <a:pt x="3" y="561"/>
                      <a:pt x="3" y="564"/>
                    </a:cubicBezTo>
                    <a:cubicBezTo>
                      <a:pt x="3" y="567"/>
                      <a:pt x="1" y="567"/>
                      <a:pt x="1" y="569"/>
                    </a:cubicBezTo>
                    <a:cubicBezTo>
                      <a:pt x="1" y="572"/>
                      <a:pt x="1" y="572"/>
                      <a:pt x="1" y="575"/>
                    </a:cubicBezTo>
                    <a:cubicBezTo>
                      <a:pt x="1" y="578"/>
                      <a:pt x="2" y="578"/>
                      <a:pt x="2" y="581"/>
                    </a:cubicBezTo>
                    <a:cubicBezTo>
                      <a:pt x="2" y="584"/>
                      <a:pt x="3" y="584"/>
                      <a:pt x="3" y="587"/>
                    </a:cubicBezTo>
                    <a:cubicBezTo>
                      <a:pt x="3" y="590"/>
                      <a:pt x="0" y="590"/>
                      <a:pt x="0" y="593"/>
                    </a:cubicBezTo>
                    <a:cubicBezTo>
                      <a:pt x="0" y="596"/>
                      <a:pt x="4" y="596"/>
                      <a:pt x="4" y="599"/>
                    </a:cubicBezTo>
                    <a:cubicBezTo>
                      <a:pt x="4" y="602"/>
                      <a:pt x="0" y="602"/>
                      <a:pt x="0" y="605"/>
                    </a:cubicBezTo>
                    <a:cubicBezTo>
                      <a:pt x="0" y="608"/>
                      <a:pt x="3" y="608"/>
                      <a:pt x="3" y="611"/>
                    </a:cubicBezTo>
                    <a:cubicBezTo>
                      <a:pt x="3" y="614"/>
                      <a:pt x="0" y="614"/>
                      <a:pt x="0" y="616"/>
                    </a:cubicBezTo>
                    <a:cubicBezTo>
                      <a:pt x="0" y="619"/>
                      <a:pt x="3" y="619"/>
                      <a:pt x="3" y="622"/>
                    </a:cubicBezTo>
                    <a:cubicBezTo>
                      <a:pt x="3" y="625"/>
                      <a:pt x="0" y="625"/>
                      <a:pt x="0" y="628"/>
                    </a:cubicBezTo>
                    <a:cubicBezTo>
                      <a:pt x="0" y="631"/>
                      <a:pt x="0" y="631"/>
                      <a:pt x="0" y="634"/>
                    </a:cubicBezTo>
                    <a:cubicBezTo>
                      <a:pt x="0" y="637"/>
                      <a:pt x="2" y="637"/>
                      <a:pt x="2" y="640"/>
                    </a:cubicBezTo>
                    <a:cubicBezTo>
                      <a:pt x="2" y="643"/>
                      <a:pt x="0" y="643"/>
                      <a:pt x="0" y="646"/>
                    </a:cubicBezTo>
                    <a:cubicBezTo>
                      <a:pt x="0" y="649"/>
                      <a:pt x="4" y="649"/>
                      <a:pt x="4" y="652"/>
                    </a:cubicBezTo>
                    <a:cubicBezTo>
                      <a:pt x="4" y="655"/>
                      <a:pt x="2" y="655"/>
                      <a:pt x="2" y="658"/>
                    </a:cubicBezTo>
                    <a:cubicBezTo>
                      <a:pt x="2" y="661"/>
                      <a:pt x="0" y="661"/>
                      <a:pt x="0" y="664"/>
                    </a:cubicBezTo>
                    <a:cubicBezTo>
                      <a:pt x="0" y="666"/>
                      <a:pt x="4" y="666"/>
                      <a:pt x="4" y="669"/>
                    </a:cubicBezTo>
                    <a:cubicBezTo>
                      <a:pt x="4" y="672"/>
                      <a:pt x="1" y="672"/>
                      <a:pt x="1" y="675"/>
                    </a:cubicBezTo>
                    <a:cubicBezTo>
                      <a:pt x="1" y="678"/>
                      <a:pt x="2" y="678"/>
                      <a:pt x="2" y="681"/>
                    </a:cubicBezTo>
                    <a:cubicBezTo>
                      <a:pt x="2" y="684"/>
                      <a:pt x="0" y="684"/>
                      <a:pt x="0" y="687"/>
                    </a:cubicBezTo>
                    <a:cubicBezTo>
                      <a:pt x="0" y="690"/>
                      <a:pt x="0" y="690"/>
                      <a:pt x="0" y="693"/>
                    </a:cubicBezTo>
                    <a:cubicBezTo>
                      <a:pt x="0" y="696"/>
                      <a:pt x="1" y="696"/>
                      <a:pt x="1" y="699"/>
                    </a:cubicBezTo>
                    <a:cubicBezTo>
                      <a:pt x="1" y="702"/>
                      <a:pt x="0" y="702"/>
                      <a:pt x="0" y="705"/>
                    </a:cubicBezTo>
                    <a:cubicBezTo>
                      <a:pt x="0" y="708"/>
                      <a:pt x="2" y="708"/>
                      <a:pt x="2" y="711"/>
                    </a:cubicBezTo>
                    <a:cubicBezTo>
                      <a:pt x="2" y="714"/>
                      <a:pt x="3" y="714"/>
                      <a:pt x="3" y="716"/>
                    </a:cubicBezTo>
                    <a:cubicBezTo>
                      <a:pt x="3" y="719"/>
                      <a:pt x="2" y="719"/>
                      <a:pt x="2" y="722"/>
                    </a:cubicBezTo>
                    <a:cubicBezTo>
                      <a:pt x="2" y="725"/>
                      <a:pt x="0" y="725"/>
                      <a:pt x="0" y="728"/>
                    </a:cubicBezTo>
                    <a:cubicBezTo>
                      <a:pt x="0" y="731"/>
                      <a:pt x="1" y="731"/>
                      <a:pt x="1" y="734"/>
                    </a:cubicBezTo>
                    <a:cubicBezTo>
                      <a:pt x="1" y="737"/>
                      <a:pt x="3" y="737"/>
                      <a:pt x="3" y="740"/>
                    </a:cubicBezTo>
                    <a:cubicBezTo>
                      <a:pt x="3" y="743"/>
                      <a:pt x="0" y="743"/>
                      <a:pt x="0" y="746"/>
                    </a:cubicBezTo>
                    <a:cubicBezTo>
                      <a:pt x="0" y="749"/>
                      <a:pt x="1" y="749"/>
                      <a:pt x="1" y="752"/>
                    </a:cubicBezTo>
                    <a:cubicBezTo>
                      <a:pt x="1" y="755"/>
                      <a:pt x="1" y="755"/>
                      <a:pt x="1" y="758"/>
                    </a:cubicBezTo>
                    <a:cubicBezTo>
                      <a:pt x="1" y="761"/>
                      <a:pt x="0" y="761"/>
                      <a:pt x="0" y="764"/>
                    </a:cubicBezTo>
                    <a:cubicBezTo>
                      <a:pt x="0" y="766"/>
                      <a:pt x="1" y="766"/>
                      <a:pt x="1" y="769"/>
                    </a:cubicBezTo>
                    <a:cubicBezTo>
                      <a:pt x="1" y="772"/>
                      <a:pt x="1" y="772"/>
                      <a:pt x="1" y="775"/>
                    </a:cubicBezTo>
                    <a:cubicBezTo>
                      <a:pt x="1" y="778"/>
                      <a:pt x="1" y="778"/>
                      <a:pt x="1" y="781"/>
                    </a:cubicBezTo>
                    <a:cubicBezTo>
                      <a:pt x="1" y="784"/>
                      <a:pt x="4" y="784"/>
                      <a:pt x="4" y="787"/>
                    </a:cubicBezTo>
                    <a:cubicBezTo>
                      <a:pt x="4" y="790"/>
                      <a:pt x="2" y="790"/>
                      <a:pt x="2" y="793"/>
                    </a:cubicBezTo>
                    <a:cubicBezTo>
                      <a:pt x="2" y="796"/>
                      <a:pt x="3" y="796"/>
                      <a:pt x="3" y="799"/>
                    </a:cubicBezTo>
                    <a:cubicBezTo>
                      <a:pt x="3" y="802"/>
                      <a:pt x="2" y="802"/>
                      <a:pt x="2" y="805"/>
                    </a:cubicBezTo>
                    <a:cubicBezTo>
                      <a:pt x="2" y="808"/>
                      <a:pt x="0" y="808"/>
                      <a:pt x="0" y="811"/>
                    </a:cubicBezTo>
                    <a:cubicBezTo>
                      <a:pt x="0" y="814"/>
                      <a:pt x="0" y="814"/>
                      <a:pt x="0" y="817"/>
                    </a:cubicBezTo>
                    <a:cubicBezTo>
                      <a:pt x="0" y="819"/>
                      <a:pt x="4" y="819"/>
                      <a:pt x="4" y="822"/>
                    </a:cubicBezTo>
                    <a:cubicBezTo>
                      <a:pt x="4" y="825"/>
                      <a:pt x="2" y="825"/>
                      <a:pt x="2" y="828"/>
                    </a:cubicBezTo>
                    <a:cubicBezTo>
                      <a:pt x="2" y="831"/>
                      <a:pt x="3" y="831"/>
                      <a:pt x="3" y="834"/>
                    </a:cubicBezTo>
                    <a:cubicBezTo>
                      <a:pt x="3" y="837"/>
                      <a:pt x="4" y="837"/>
                      <a:pt x="4" y="840"/>
                    </a:cubicBezTo>
                    <a:cubicBezTo>
                      <a:pt x="4" y="843"/>
                      <a:pt x="4" y="843"/>
                      <a:pt x="4" y="846"/>
                    </a:cubicBezTo>
                    <a:cubicBezTo>
                      <a:pt x="4" y="849"/>
                      <a:pt x="4" y="849"/>
                      <a:pt x="4" y="852"/>
                    </a:cubicBezTo>
                    <a:cubicBezTo>
                      <a:pt x="4" y="855"/>
                      <a:pt x="4" y="855"/>
                      <a:pt x="4" y="858"/>
                    </a:cubicBezTo>
                    <a:cubicBezTo>
                      <a:pt x="4" y="861"/>
                      <a:pt x="0" y="861"/>
                      <a:pt x="0" y="864"/>
                    </a:cubicBezTo>
                    <a:cubicBezTo>
                      <a:pt x="0" y="867"/>
                      <a:pt x="0" y="867"/>
                      <a:pt x="0" y="869"/>
                    </a:cubicBezTo>
                    <a:cubicBezTo>
                      <a:pt x="0" y="872"/>
                      <a:pt x="4" y="872"/>
                      <a:pt x="4" y="875"/>
                    </a:cubicBezTo>
                    <a:cubicBezTo>
                      <a:pt x="4" y="878"/>
                      <a:pt x="0" y="878"/>
                      <a:pt x="0" y="881"/>
                    </a:cubicBezTo>
                    <a:cubicBezTo>
                      <a:pt x="0" y="884"/>
                      <a:pt x="3" y="884"/>
                      <a:pt x="3" y="887"/>
                    </a:cubicBezTo>
                    <a:cubicBezTo>
                      <a:pt x="3" y="890"/>
                      <a:pt x="0" y="890"/>
                      <a:pt x="0" y="893"/>
                    </a:cubicBezTo>
                    <a:cubicBezTo>
                      <a:pt x="0" y="896"/>
                      <a:pt x="0" y="896"/>
                      <a:pt x="0" y="899"/>
                    </a:cubicBezTo>
                    <a:cubicBezTo>
                      <a:pt x="0" y="902"/>
                      <a:pt x="3" y="902"/>
                      <a:pt x="3" y="905"/>
                    </a:cubicBezTo>
                    <a:cubicBezTo>
                      <a:pt x="3" y="908"/>
                      <a:pt x="0" y="908"/>
                      <a:pt x="0" y="911"/>
                    </a:cubicBezTo>
                    <a:cubicBezTo>
                      <a:pt x="0" y="914"/>
                      <a:pt x="4" y="914"/>
                      <a:pt x="4" y="917"/>
                    </a:cubicBezTo>
                    <a:cubicBezTo>
                      <a:pt x="4" y="920"/>
                      <a:pt x="0" y="920"/>
                      <a:pt x="0" y="922"/>
                    </a:cubicBezTo>
                    <a:cubicBezTo>
                      <a:pt x="0" y="925"/>
                      <a:pt x="4" y="925"/>
                      <a:pt x="4" y="928"/>
                    </a:cubicBezTo>
                    <a:cubicBezTo>
                      <a:pt x="4" y="931"/>
                      <a:pt x="3" y="931"/>
                      <a:pt x="3" y="934"/>
                    </a:cubicBezTo>
                    <a:cubicBezTo>
                      <a:pt x="3" y="937"/>
                      <a:pt x="0" y="937"/>
                      <a:pt x="0" y="940"/>
                    </a:cubicBezTo>
                    <a:cubicBezTo>
                      <a:pt x="0" y="943"/>
                      <a:pt x="2" y="943"/>
                      <a:pt x="2" y="946"/>
                    </a:cubicBezTo>
                    <a:cubicBezTo>
                      <a:pt x="2" y="949"/>
                      <a:pt x="0" y="949"/>
                      <a:pt x="0" y="952"/>
                    </a:cubicBezTo>
                    <a:cubicBezTo>
                      <a:pt x="0" y="955"/>
                      <a:pt x="1" y="955"/>
                      <a:pt x="1" y="958"/>
                    </a:cubicBezTo>
                    <a:cubicBezTo>
                      <a:pt x="1" y="961"/>
                      <a:pt x="3" y="961"/>
                      <a:pt x="3" y="964"/>
                    </a:cubicBezTo>
                    <a:cubicBezTo>
                      <a:pt x="3" y="967"/>
                      <a:pt x="3" y="967"/>
                      <a:pt x="3" y="970"/>
                    </a:cubicBezTo>
                    <a:cubicBezTo>
                      <a:pt x="3" y="973"/>
                      <a:pt x="0" y="973"/>
                      <a:pt x="0" y="976"/>
                    </a:cubicBezTo>
                    <a:cubicBezTo>
                      <a:pt x="0" y="978"/>
                      <a:pt x="0" y="978"/>
                      <a:pt x="0" y="981"/>
                    </a:cubicBezTo>
                    <a:cubicBezTo>
                      <a:pt x="0" y="984"/>
                      <a:pt x="1" y="984"/>
                      <a:pt x="1" y="987"/>
                    </a:cubicBezTo>
                    <a:cubicBezTo>
                      <a:pt x="1" y="990"/>
                      <a:pt x="3" y="990"/>
                      <a:pt x="3" y="993"/>
                    </a:cubicBezTo>
                    <a:cubicBezTo>
                      <a:pt x="3" y="996"/>
                      <a:pt x="0" y="996"/>
                      <a:pt x="0" y="999"/>
                    </a:cubicBezTo>
                    <a:cubicBezTo>
                      <a:pt x="0" y="1002"/>
                      <a:pt x="2" y="1002"/>
                      <a:pt x="2" y="1005"/>
                    </a:cubicBezTo>
                    <a:cubicBezTo>
                      <a:pt x="2" y="1008"/>
                      <a:pt x="1" y="1008"/>
                      <a:pt x="1" y="1011"/>
                    </a:cubicBezTo>
                    <a:cubicBezTo>
                      <a:pt x="1" y="1014"/>
                      <a:pt x="0" y="1014"/>
                      <a:pt x="0" y="1017"/>
                    </a:cubicBezTo>
                    <a:cubicBezTo>
                      <a:pt x="0" y="1020"/>
                      <a:pt x="2" y="1020"/>
                      <a:pt x="2" y="1023"/>
                    </a:cubicBezTo>
                    <a:cubicBezTo>
                      <a:pt x="2" y="1026"/>
                      <a:pt x="2" y="1026"/>
                      <a:pt x="2" y="1029"/>
                    </a:cubicBezTo>
                    <a:cubicBezTo>
                      <a:pt x="2" y="1032"/>
                      <a:pt x="3" y="1032"/>
                      <a:pt x="3" y="1035"/>
                    </a:cubicBezTo>
                    <a:cubicBezTo>
                      <a:pt x="3" y="1038"/>
                      <a:pt x="4" y="1038"/>
                      <a:pt x="4" y="1041"/>
                    </a:cubicBezTo>
                    <a:cubicBezTo>
                      <a:pt x="4" y="1043"/>
                      <a:pt x="2" y="1043"/>
                      <a:pt x="2" y="1046"/>
                    </a:cubicBezTo>
                  </a:path>
                </a:pathLst>
              </a:custGeom>
              <a:noFill/>
              <a:ln w="31750"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nvGrpSpPr>
            <p:cNvPr id="599" name="グループ化 598">
              <a:extLst>
                <a:ext uri="{FF2B5EF4-FFF2-40B4-BE49-F238E27FC236}">
                  <a16:creationId xmlns:a16="http://schemas.microsoft.com/office/drawing/2014/main" id="{F3A2F433-D98D-9426-BB48-2CCEA58AD339}"/>
                </a:ext>
              </a:extLst>
            </p:cNvPr>
            <p:cNvGrpSpPr/>
            <p:nvPr/>
          </p:nvGrpSpPr>
          <p:grpSpPr bwMode="gray">
            <a:xfrm>
              <a:off x="10919246" y="3366454"/>
              <a:ext cx="2520000" cy="4608000"/>
              <a:chOff x="15563850" y="3211513"/>
              <a:chExt cx="2632075" cy="4775201"/>
            </a:xfrm>
          </p:grpSpPr>
          <p:sp>
            <p:nvSpPr>
              <p:cNvPr id="385" name="Freeform 53">
                <a:extLst>
                  <a:ext uri="{FF2B5EF4-FFF2-40B4-BE49-F238E27FC236}">
                    <a16:creationId xmlns:a16="http://schemas.microsoft.com/office/drawing/2014/main" id="{3FF2CFA5-C459-D501-31AF-85EC84DF8E81}"/>
                  </a:ext>
                </a:extLst>
              </p:cNvPr>
              <p:cNvSpPr>
                <a:spLocks/>
              </p:cNvSpPr>
              <p:nvPr/>
            </p:nvSpPr>
            <p:spPr bwMode="gray">
              <a:xfrm>
                <a:off x="16656050" y="3211513"/>
                <a:ext cx="1539875" cy="4768850"/>
              </a:xfrm>
              <a:custGeom>
                <a:avLst/>
                <a:gdLst>
                  <a:gd name="T0" fmla="*/ 882 w 916"/>
                  <a:gd name="T1" fmla="*/ 898 h 2838"/>
                  <a:gd name="T2" fmla="*/ 895 w 916"/>
                  <a:gd name="T3" fmla="*/ 1046 h 2838"/>
                  <a:gd name="T4" fmla="*/ 911 w 916"/>
                  <a:gd name="T5" fmla="*/ 1225 h 2838"/>
                  <a:gd name="T6" fmla="*/ 869 w 916"/>
                  <a:gd name="T7" fmla="*/ 1337 h 2838"/>
                  <a:gd name="T8" fmla="*/ 784 w 916"/>
                  <a:gd name="T9" fmla="*/ 1521 h 2838"/>
                  <a:gd name="T10" fmla="*/ 767 w 916"/>
                  <a:gd name="T11" fmla="*/ 1613 h 2838"/>
                  <a:gd name="T12" fmla="*/ 769 w 916"/>
                  <a:gd name="T13" fmla="*/ 1759 h 2838"/>
                  <a:gd name="T14" fmla="*/ 772 w 916"/>
                  <a:gd name="T15" fmla="*/ 1945 h 2838"/>
                  <a:gd name="T16" fmla="*/ 760 w 916"/>
                  <a:gd name="T17" fmla="*/ 2090 h 2838"/>
                  <a:gd name="T18" fmla="*/ 752 w 916"/>
                  <a:gd name="T19" fmla="*/ 2204 h 2838"/>
                  <a:gd name="T20" fmla="*/ 752 w 916"/>
                  <a:gd name="T21" fmla="*/ 2324 h 2838"/>
                  <a:gd name="T22" fmla="*/ 745 w 916"/>
                  <a:gd name="T23" fmla="*/ 2508 h 2838"/>
                  <a:gd name="T24" fmla="*/ 739 w 916"/>
                  <a:gd name="T25" fmla="*/ 2664 h 2838"/>
                  <a:gd name="T26" fmla="*/ 843 w 916"/>
                  <a:gd name="T27" fmla="*/ 2820 h 2838"/>
                  <a:gd name="T28" fmla="*/ 742 w 916"/>
                  <a:gd name="T29" fmla="*/ 2835 h 2838"/>
                  <a:gd name="T30" fmla="*/ 576 w 916"/>
                  <a:gd name="T31" fmla="*/ 2827 h 2838"/>
                  <a:gd name="T32" fmla="*/ 516 w 916"/>
                  <a:gd name="T33" fmla="*/ 2691 h 2838"/>
                  <a:gd name="T34" fmla="*/ 509 w 916"/>
                  <a:gd name="T35" fmla="*/ 2539 h 2838"/>
                  <a:gd name="T36" fmla="*/ 489 w 916"/>
                  <a:gd name="T37" fmla="*/ 2413 h 2838"/>
                  <a:gd name="T38" fmla="*/ 477 w 916"/>
                  <a:gd name="T39" fmla="*/ 2410 h 2838"/>
                  <a:gd name="T40" fmla="*/ 457 w 916"/>
                  <a:gd name="T41" fmla="*/ 2539 h 2838"/>
                  <a:gd name="T42" fmla="*/ 449 w 916"/>
                  <a:gd name="T43" fmla="*/ 2702 h 2838"/>
                  <a:gd name="T44" fmla="*/ 354 w 916"/>
                  <a:gd name="T45" fmla="*/ 2829 h 2838"/>
                  <a:gd name="T46" fmla="*/ 331 w 916"/>
                  <a:gd name="T47" fmla="*/ 2756 h 2838"/>
                  <a:gd name="T48" fmla="*/ 348 w 916"/>
                  <a:gd name="T49" fmla="*/ 2618 h 2838"/>
                  <a:gd name="T50" fmla="*/ 323 w 916"/>
                  <a:gd name="T51" fmla="*/ 2509 h 2838"/>
                  <a:gd name="T52" fmla="*/ 280 w 916"/>
                  <a:gd name="T53" fmla="*/ 2718 h 2838"/>
                  <a:gd name="T54" fmla="*/ 185 w 916"/>
                  <a:gd name="T55" fmla="*/ 2834 h 2838"/>
                  <a:gd name="T56" fmla="*/ 42 w 916"/>
                  <a:gd name="T57" fmla="*/ 2832 h 2838"/>
                  <a:gd name="T58" fmla="*/ 119 w 916"/>
                  <a:gd name="T59" fmla="*/ 2690 h 2838"/>
                  <a:gd name="T60" fmla="*/ 123 w 916"/>
                  <a:gd name="T61" fmla="*/ 2559 h 2838"/>
                  <a:gd name="T62" fmla="*/ 125 w 916"/>
                  <a:gd name="T63" fmla="*/ 2400 h 2838"/>
                  <a:gd name="T64" fmla="*/ 131 w 916"/>
                  <a:gd name="T65" fmla="*/ 2243 h 2838"/>
                  <a:gd name="T66" fmla="*/ 131 w 916"/>
                  <a:gd name="T67" fmla="*/ 2110 h 2838"/>
                  <a:gd name="T68" fmla="*/ 137 w 916"/>
                  <a:gd name="T69" fmla="*/ 1910 h 2838"/>
                  <a:gd name="T70" fmla="*/ 145 w 916"/>
                  <a:gd name="T71" fmla="*/ 1783 h 2838"/>
                  <a:gd name="T72" fmla="*/ 150 w 916"/>
                  <a:gd name="T73" fmla="*/ 1673 h 2838"/>
                  <a:gd name="T74" fmla="*/ 155 w 916"/>
                  <a:gd name="T75" fmla="*/ 1541 h 2838"/>
                  <a:gd name="T76" fmla="*/ 136 w 916"/>
                  <a:gd name="T77" fmla="*/ 1406 h 2838"/>
                  <a:gd name="T78" fmla="*/ 49 w 916"/>
                  <a:gd name="T79" fmla="*/ 1264 h 2838"/>
                  <a:gd name="T80" fmla="*/ 62 w 916"/>
                  <a:gd name="T81" fmla="*/ 1084 h 2838"/>
                  <a:gd name="T82" fmla="*/ 78 w 916"/>
                  <a:gd name="T83" fmla="*/ 898 h 2838"/>
                  <a:gd name="T84" fmla="*/ 107 w 916"/>
                  <a:gd name="T85" fmla="*/ 737 h 2838"/>
                  <a:gd name="T86" fmla="*/ 190 w 916"/>
                  <a:gd name="T87" fmla="*/ 644 h 2838"/>
                  <a:gd name="T88" fmla="*/ 340 w 916"/>
                  <a:gd name="T89" fmla="*/ 593 h 2838"/>
                  <a:gd name="T90" fmla="*/ 367 w 916"/>
                  <a:gd name="T91" fmla="*/ 545 h 2838"/>
                  <a:gd name="T92" fmla="*/ 334 w 916"/>
                  <a:gd name="T93" fmla="*/ 439 h 2838"/>
                  <a:gd name="T94" fmla="*/ 299 w 916"/>
                  <a:gd name="T95" fmla="*/ 257 h 2838"/>
                  <a:gd name="T96" fmla="*/ 294 w 916"/>
                  <a:gd name="T97" fmla="*/ 94 h 2838"/>
                  <a:gd name="T98" fmla="*/ 351 w 916"/>
                  <a:gd name="T99" fmla="*/ 6 h 2838"/>
                  <a:gd name="T100" fmla="*/ 522 w 916"/>
                  <a:gd name="T101" fmla="*/ 8 h 2838"/>
                  <a:gd name="T102" fmla="*/ 641 w 916"/>
                  <a:gd name="T103" fmla="*/ 67 h 2838"/>
                  <a:gd name="T104" fmla="*/ 702 w 916"/>
                  <a:gd name="T105" fmla="*/ 191 h 2838"/>
                  <a:gd name="T106" fmla="*/ 650 w 916"/>
                  <a:gd name="T107" fmla="*/ 393 h 2838"/>
                  <a:gd name="T108" fmla="*/ 639 w 916"/>
                  <a:gd name="T109" fmla="*/ 522 h 2838"/>
                  <a:gd name="T110" fmla="*/ 573 w 916"/>
                  <a:gd name="T111" fmla="*/ 580 h 2838"/>
                  <a:gd name="T112" fmla="*/ 735 w 916"/>
                  <a:gd name="T113" fmla="*/ 625 h 2838"/>
                  <a:gd name="T114" fmla="*/ 838 w 916"/>
                  <a:gd name="T115" fmla="*/ 699 h 28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16" h="2838">
                    <a:moveTo>
                      <a:pt x="855" y="771"/>
                    </a:moveTo>
                    <a:cubicBezTo>
                      <a:pt x="859" y="783"/>
                      <a:pt x="864" y="793"/>
                      <a:pt x="866" y="803"/>
                    </a:cubicBezTo>
                    <a:cubicBezTo>
                      <a:pt x="868" y="812"/>
                      <a:pt x="871" y="820"/>
                      <a:pt x="872" y="829"/>
                    </a:cubicBezTo>
                    <a:cubicBezTo>
                      <a:pt x="872" y="832"/>
                      <a:pt x="873" y="834"/>
                      <a:pt x="873" y="837"/>
                    </a:cubicBezTo>
                    <a:cubicBezTo>
                      <a:pt x="873" y="849"/>
                      <a:pt x="874" y="861"/>
                      <a:pt x="880" y="872"/>
                    </a:cubicBezTo>
                    <a:cubicBezTo>
                      <a:pt x="883" y="878"/>
                      <a:pt x="884" y="885"/>
                      <a:pt x="882" y="892"/>
                    </a:cubicBezTo>
                    <a:cubicBezTo>
                      <a:pt x="881" y="894"/>
                      <a:pt x="881" y="896"/>
                      <a:pt x="882" y="898"/>
                    </a:cubicBezTo>
                    <a:cubicBezTo>
                      <a:pt x="884" y="910"/>
                      <a:pt x="886" y="922"/>
                      <a:pt x="885" y="934"/>
                    </a:cubicBezTo>
                    <a:cubicBezTo>
                      <a:pt x="884" y="942"/>
                      <a:pt x="886" y="950"/>
                      <a:pt x="886" y="958"/>
                    </a:cubicBezTo>
                    <a:cubicBezTo>
                      <a:pt x="887" y="968"/>
                      <a:pt x="884" y="978"/>
                      <a:pt x="890" y="987"/>
                    </a:cubicBezTo>
                    <a:cubicBezTo>
                      <a:pt x="891" y="988"/>
                      <a:pt x="891" y="989"/>
                      <a:pt x="891" y="990"/>
                    </a:cubicBezTo>
                    <a:cubicBezTo>
                      <a:pt x="892" y="996"/>
                      <a:pt x="886" y="1002"/>
                      <a:pt x="889" y="1009"/>
                    </a:cubicBezTo>
                    <a:cubicBezTo>
                      <a:pt x="892" y="1014"/>
                      <a:pt x="891" y="1020"/>
                      <a:pt x="891" y="1025"/>
                    </a:cubicBezTo>
                    <a:cubicBezTo>
                      <a:pt x="891" y="1032"/>
                      <a:pt x="893" y="1039"/>
                      <a:pt x="895" y="1046"/>
                    </a:cubicBezTo>
                    <a:cubicBezTo>
                      <a:pt x="899" y="1058"/>
                      <a:pt x="903" y="1071"/>
                      <a:pt x="899" y="1084"/>
                    </a:cubicBezTo>
                    <a:cubicBezTo>
                      <a:pt x="898" y="1086"/>
                      <a:pt x="898" y="1089"/>
                      <a:pt x="899" y="1090"/>
                    </a:cubicBezTo>
                    <a:cubicBezTo>
                      <a:pt x="904" y="1098"/>
                      <a:pt x="904" y="1107"/>
                      <a:pt x="905" y="1116"/>
                    </a:cubicBezTo>
                    <a:cubicBezTo>
                      <a:pt x="905" y="1129"/>
                      <a:pt x="909" y="1141"/>
                      <a:pt x="907" y="1154"/>
                    </a:cubicBezTo>
                    <a:cubicBezTo>
                      <a:pt x="905" y="1161"/>
                      <a:pt x="907" y="1170"/>
                      <a:pt x="910" y="1178"/>
                    </a:cubicBezTo>
                    <a:cubicBezTo>
                      <a:pt x="912" y="1188"/>
                      <a:pt x="912" y="1197"/>
                      <a:pt x="910" y="1206"/>
                    </a:cubicBezTo>
                    <a:cubicBezTo>
                      <a:pt x="909" y="1213"/>
                      <a:pt x="910" y="1218"/>
                      <a:pt x="911" y="1225"/>
                    </a:cubicBezTo>
                    <a:cubicBezTo>
                      <a:pt x="916" y="1247"/>
                      <a:pt x="913" y="1269"/>
                      <a:pt x="900" y="1288"/>
                    </a:cubicBezTo>
                    <a:cubicBezTo>
                      <a:pt x="899" y="1290"/>
                      <a:pt x="898" y="1293"/>
                      <a:pt x="897" y="1295"/>
                    </a:cubicBezTo>
                    <a:cubicBezTo>
                      <a:pt x="896" y="1297"/>
                      <a:pt x="895" y="1299"/>
                      <a:pt x="894" y="1300"/>
                    </a:cubicBezTo>
                    <a:cubicBezTo>
                      <a:pt x="890" y="1304"/>
                      <a:pt x="884" y="1306"/>
                      <a:pt x="881" y="1310"/>
                    </a:cubicBezTo>
                    <a:cubicBezTo>
                      <a:pt x="879" y="1314"/>
                      <a:pt x="879" y="1320"/>
                      <a:pt x="874" y="1324"/>
                    </a:cubicBezTo>
                    <a:cubicBezTo>
                      <a:pt x="872" y="1326"/>
                      <a:pt x="870" y="1329"/>
                      <a:pt x="870" y="1332"/>
                    </a:cubicBezTo>
                    <a:cubicBezTo>
                      <a:pt x="870" y="1333"/>
                      <a:pt x="870" y="1335"/>
                      <a:pt x="869" y="1337"/>
                    </a:cubicBezTo>
                    <a:cubicBezTo>
                      <a:pt x="868" y="1339"/>
                      <a:pt x="867" y="1342"/>
                      <a:pt x="866" y="1343"/>
                    </a:cubicBezTo>
                    <a:cubicBezTo>
                      <a:pt x="855" y="1352"/>
                      <a:pt x="855" y="1368"/>
                      <a:pt x="844" y="1376"/>
                    </a:cubicBezTo>
                    <a:cubicBezTo>
                      <a:pt x="833" y="1385"/>
                      <a:pt x="827" y="1397"/>
                      <a:pt x="820" y="1409"/>
                    </a:cubicBezTo>
                    <a:cubicBezTo>
                      <a:pt x="814" y="1417"/>
                      <a:pt x="809" y="1426"/>
                      <a:pt x="803" y="1435"/>
                    </a:cubicBezTo>
                    <a:cubicBezTo>
                      <a:pt x="796" y="1443"/>
                      <a:pt x="791" y="1453"/>
                      <a:pt x="791" y="1465"/>
                    </a:cubicBezTo>
                    <a:cubicBezTo>
                      <a:pt x="792" y="1481"/>
                      <a:pt x="791" y="1496"/>
                      <a:pt x="791" y="1512"/>
                    </a:cubicBezTo>
                    <a:cubicBezTo>
                      <a:pt x="791" y="1517"/>
                      <a:pt x="789" y="1520"/>
                      <a:pt x="784" y="1521"/>
                    </a:cubicBezTo>
                    <a:cubicBezTo>
                      <a:pt x="782" y="1522"/>
                      <a:pt x="781" y="1522"/>
                      <a:pt x="779" y="1522"/>
                    </a:cubicBezTo>
                    <a:cubicBezTo>
                      <a:pt x="778" y="1523"/>
                      <a:pt x="776" y="1523"/>
                      <a:pt x="774" y="1524"/>
                    </a:cubicBezTo>
                    <a:cubicBezTo>
                      <a:pt x="770" y="1540"/>
                      <a:pt x="769" y="1557"/>
                      <a:pt x="771" y="1574"/>
                    </a:cubicBezTo>
                    <a:cubicBezTo>
                      <a:pt x="771" y="1577"/>
                      <a:pt x="771" y="1581"/>
                      <a:pt x="771" y="1584"/>
                    </a:cubicBezTo>
                    <a:cubicBezTo>
                      <a:pt x="771" y="1587"/>
                      <a:pt x="770" y="1589"/>
                      <a:pt x="770" y="1591"/>
                    </a:cubicBezTo>
                    <a:cubicBezTo>
                      <a:pt x="770" y="1595"/>
                      <a:pt x="771" y="1599"/>
                      <a:pt x="770" y="1603"/>
                    </a:cubicBezTo>
                    <a:cubicBezTo>
                      <a:pt x="770" y="1607"/>
                      <a:pt x="768" y="1610"/>
                      <a:pt x="767" y="1613"/>
                    </a:cubicBezTo>
                    <a:cubicBezTo>
                      <a:pt x="770" y="1624"/>
                      <a:pt x="773" y="1634"/>
                      <a:pt x="769" y="1644"/>
                    </a:cubicBezTo>
                    <a:cubicBezTo>
                      <a:pt x="769" y="1646"/>
                      <a:pt x="769" y="1648"/>
                      <a:pt x="769" y="1649"/>
                    </a:cubicBezTo>
                    <a:cubicBezTo>
                      <a:pt x="773" y="1657"/>
                      <a:pt x="771" y="1664"/>
                      <a:pt x="770" y="1672"/>
                    </a:cubicBezTo>
                    <a:cubicBezTo>
                      <a:pt x="770" y="1676"/>
                      <a:pt x="771" y="1681"/>
                      <a:pt x="771" y="1685"/>
                    </a:cubicBezTo>
                    <a:cubicBezTo>
                      <a:pt x="770" y="1699"/>
                      <a:pt x="769" y="1714"/>
                      <a:pt x="772" y="1729"/>
                    </a:cubicBezTo>
                    <a:cubicBezTo>
                      <a:pt x="772" y="1730"/>
                      <a:pt x="772" y="1731"/>
                      <a:pt x="771" y="1732"/>
                    </a:cubicBezTo>
                    <a:cubicBezTo>
                      <a:pt x="766" y="1741"/>
                      <a:pt x="769" y="1750"/>
                      <a:pt x="769" y="1759"/>
                    </a:cubicBezTo>
                    <a:cubicBezTo>
                      <a:pt x="770" y="1763"/>
                      <a:pt x="769" y="1767"/>
                      <a:pt x="769" y="1770"/>
                    </a:cubicBezTo>
                    <a:cubicBezTo>
                      <a:pt x="769" y="1790"/>
                      <a:pt x="769" y="1810"/>
                      <a:pt x="769" y="1830"/>
                    </a:cubicBezTo>
                    <a:cubicBezTo>
                      <a:pt x="769" y="1839"/>
                      <a:pt x="772" y="1849"/>
                      <a:pt x="768" y="1858"/>
                    </a:cubicBezTo>
                    <a:cubicBezTo>
                      <a:pt x="768" y="1859"/>
                      <a:pt x="768" y="1859"/>
                      <a:pt x="768" y="1860"/>
                    </a:cubicBezTo>
                    <a:cubicBezTo>
                      <a:pt x="774" y="1871"/>
                      <a:pt x="768" y="1884"/>
                      <a:pt x="771" y="1895"/>
                    </a:cubicBezTo>
                    <a:cubicBezTo>
                      <a:pt x="772" y="1897"/>
                      <a:pt x="772" y="1900"/>
                      <a:pt x="772" y="1902"/>
                    </a:cubicBezTo>
                    <a:cubicBezTo>
                      <a:pt x="767" y="1916"/>
                      <a:pt x="772" y="1931"/>
                      <a:pt x="772" y="1945"/>
                    </a:cubicBezTo>
                    <a:cubicBezTo>
                      <a:pt x="772" y="1949"/>
                      <a:pt x="773" y="1953"/>
                      <a:pt x="772" y="1956"/>
                    </a:cubicBezTo>
                    <a:cubicBezTo>
                      <a:pt x="769" y="1968"/>
                      <a:pt x="771" y="1980"/>
                      <a:pt x="772" y="1992"/>
                    </a:cubicBezTo>
                    <a:cubicBezTo>
                      <a:pt x="772" y="1998"/>
                      <a:pt x="772" y="2003"/>
                      <a:pt x="772" y="2008"/>
                    </a:cubicBezTo>
                    <a:cubicBezTo>
                      <a:pt x="771" y="2020"/>
                      <a:pt x="770" y="2032"/>
                      <a:pt x="769" y="2044"/>
                    </a:cubicBezTo>
                    <a:cubicBezTo>
                      <a:pt x="768" y="2046"/>
                      <a:pt x="769" y="2049"/>
                      <a:pt x="768" y="2051"/>
                    </a:cubicBezTo>
                    <a:cubicBezTo>
                      <a:pt x="762" y="2060"/>
                      <a:pt x="764" y="2071"/>
                      <a:pt x="761" y="2081"/>
                    </a:cubicBezTo>
                    <a:cubicBezTo>
                      <a:pt x="760" y="2084"/>
                      <a:pt x="760" y="2087"/>
                      <a:pt x="760" y="2090"/>
                    </a:cubicBezTo>
                    <a:cubicBezTo>
                      <a:pt x="761" y="2096"/>
                      <a:pt x="760" y="2102"/>
                      <a:pt x="756" y="2107"/>
                    </a:cubicBezTo>
                    <a:cubicBezTo>
                      <a:pt x="755" y="2109"/>
                      <a:pt x="753" y="2112"/>
                      <a:pt x="754" y="2114"/>
                    </a:cubicBezTo>
                    <a:cubicBezTo>
                      <a:pt x="755" y="2124"/>
                      <a:pt x="752" y="2133"/>
                      <a:pt x="750" y="2142"/>
                    </a:cubicBezTo>
                    <a:cubicBezTo>
                      <a:pt x="750" y="2145"/>
                      <a:pt x="751" y="2147"/>
                      <a:pt x="751" y="2150"/>
                    </a:cubicBezTo>
                    <a:cubicBezTo>
                      <a:pt x="751" y="2154"/>
                      <a:pt x="751" y="2157"/>
                      <a:pt x="751" y="2161"/>
                    </a:cubicBezTo>
                    <a:cubicBezTo>
                      <a:pt x="751" y="2162"/>
                      <a:pt x="749" y="2164"/>
                      <a:pt x="750" y="2165"/>
                    </a:cubicBezTo>
                    <a:cubicBezTo>
                      <a:pt x="756" y="2178"/>
                      <a:pt x="748" y="2191"/>
                      <a:pt x="752" y="2204"/>
                    </a:cubicBezTo>
                    <a:cubicBezTo>
                      <a:pt x="753" y="2208"/>
                      <a:pt x="752" y="2213"/>
                      <a:pt x="751" y="2218"/>
                    </a:cubicBezTo>
                    <a:cubicBezTo>
                      <a:pt x="751" y="2223"/>
                      <a:pt x="751" y="2228"/>
                      <a:pt x="751" y="2232"/>
                    </a:cubicBezTo>
                    <a:cubicBezTo>
                      <a:pt x="751" y="2234"/>
                      <a:pt x="752" y="2237"/>
                      <a:pt x="751" y="2239"/>
                    </a:cubicBezTo>
                    <a:cubicBezTo>
                      <a:pt x="745" y="2253"/>
                      <a:pt x="752" y="2267"/>
                      <a:pt x="751" y="2282"/>
                    </a:cubicBezTo>
                    <a:cubicBezTo>
                      <a:pt x="751" y="2288"/>
                      <a:pt x="751" y="2294"/>
                      <a:pt x="750" y="2301"/>
                    </a:cubicBezTo>
                    <a:cubicBezTo>
                      <a:pt x="749" y="2306"/>
                      <a:pt x="748" y="2312"/>
                      <a:pt x="750" y="2318"/>
                    </a:cubicBezTo>
                    <a:cubicBezTo>
                      <a:pt x="751" y="2320"/>
                      <a:pt x="752" y="2322"/>
                      <a:pt x="752" y="2324"/>
                    </a:cubicBezTo>
                    <a:cubicBezTo>
                      <a:pt x="750" y="2340"/>
                      <a:pt x="754" y="2356"/>
                      <a:pt x="749" y="2372"/>
                    </a:cubicBezTo>
                    <a:cubicBezTo>
                      <a:pt x="747" y="2377"/>
                      <a:pt x="746" y="2383"/>
                      <a:pt x="747" y="2388"/>
                    </a:cubicBezTo>
                    <a:cubicBezTo>
                      <a:pt x="747" y="2397"/>
                      <a:pt x="748" y="2406"/>
                      <a:pt x="746" y="2415"/>
                    </a:cubicBezTo>
                    <a:cubicBezTo>
                      <a:pt x="745" y="2416"/>
                      <a:pt x="745" y="2418"/>
                      <a:pt x="746" y="2419"/>
                    </a:cubicBezTo>
                    <a:cubicBezTo>
                      <a:pt x="750" y="2429"/>
                      <a:pt x="749" y="2440"/>
                      <a:pt x="747" y="2450"/>
                    </a:cubicBezTo>
                    <a:cubicBezTo>
                      <a:pt x="746" y="2456"/>
                      <a:pt x="747" y="2462"/>
                      <a:pt x="748" y="2468"/>
                    </a:cubicBezTo>
                    <a:cubicBezTo>
                      <a:pt x="749" y="2481"/>
                      <a:pt x="748" y="2495"/>
                      <a:pt x="745" y="2508"/>
                    </a:cubicBezTo>
                    <a:cubicBezTo>
                      <a:pt x="744" y="2510"/>
                      <a:pt x="743" y="2512"/>
                      <a:pt x="744" y="2513"/>
                    </a:cubicBezTo>
                    <a:cubicBezTo>
                      <a:pt x="749" y="2525"/>
                      <a:pt x="742" y="2538"/>
                      <a:pt x="745" y="2550"/>
                    </a:cubicBezTo>
                    <a:cubicBezTo>
                      <a:pt x="746" y="2552"/>
                      <a:pt x="746" y="2554"/>
                      <a:pt x="745" y="2555"/>
                    </a:cubicBezTo>
                    <a:cubicBezTo>
                      <a:pt x="739" y="2568"/>
                      <a:pt x="743" y="2582"/>
                      <a:pt x="740" y="2595"/>
                    </a:cubicBezTo>
                    <a:cubicBezTo>
                      <a:pt x="740" y="2596"/>
                      <a:pt x="740" y="2597"/>
                      <a:pt x="740" y="2598"/>
                    </a:cubicBezTo>
                    <a:cubicBezTo>
                      <a:pt x="745" y="2617"/>
                      <a:pt x="739" y="2636"/>
                      <a:pt x="738" y="2655"/>
                    </a:cubicBezTo>
                    <a:cubicBezTo>
                      <a:pt x="738" y="2658"/>
                      <a:pt x="739" y="2661"/>
                      <a:pt x="739" y="2664"/>
                    </a:cubicBezTo>
                    <a:cubicBezTo>
                      <a:pt x="743" y="2677"/>
                      <a:pt x="743" y="2687"/>
                      <a:pt x="739" y="2701"/>
                    </a:cubicBezTo>
                    <a:cubicBezTo>
                      <a:pt x="740" y="2702"/>
                      <a:pt x="741" y="2703"/>
                      <a:pt x="741" y="2705"/>
                    </a:cubicBezTo>
                    <a:cubicBezTo>
                      <a:pt x="743" y="2723"/>
                      <a:pt x="757" y="2733"/>
                      <a:pt x="771" y="2742"/>
                    </a:cubicBezTo>
                    <a:cubicBezTo>
                      <a:pt x="782" y="2750"/>
                      <a:pt x="795" y="2756"/>
                      <a:pt x="807" y="2764"/>
                    </a:cubicBezTo>
                    <a:cubicBezTo>
                      <a:pt x="816" y="2770"/>
                      <a:pt x="824" y="2777"/>
                      <a:pt x="832" y="2783"/>
                    </a:cubicBezTo>
                    <a:cubicBezTo>
                      <a:pt x="836" y="2785"/>
                      <a:pt x="840" y="2788"/>
                      <a:pt x="844" y="2790"/>
                    </a:cubicBezTo>
                    <a:cubicBezTo>
                      <a:pt x="855" y="2798"/>
                      <a:pt x="854" y="2812"/>
                      <a:pt x="843" y="2820"/>
                    </a:cubicBezTo>
                    <a:cubicBezTo>
                      <a:pt x="842" y="2820"/>
                      <a:pt x="841" y="2820"/>
                      <a:pt x="840" y="2821"/>
                    </a:cubicBezTo>
                    <a:cubicBezTo>
                      <a:pt x="834" y="2825"/>
                      <a:pt x="829" y="2829"/>
                      <a:pt x="823" y="2831"/>
                    </a:cubicBezTo>
                    <a:cubicBezTo>
                      <a:pt x="816" y="2833"/>
                      <a:pt x="809" y="2832"/>
                      <a:pt x="802" y="2832"/>
                    </a:cubicBezTo>
                    <a:cubicBezTo>
                      <a:pt x="800" y="2832"/>
                      <a:pt x="798" y="2832"/>
                      <a:pt x="796" y="2833"/>
                    </a:cubicBezTo>
                    <a:cubicBezTo>
                      <a:pt x="789" y="2836"/>
                      <a:pt x="781" y="2837"/>
                      <a:pt x="773" y="2834"/>
                    </a:cubicBezTo>
                    <a:cubicBezTo>
                      <a:pt x="770" y="2833"/>
                      <a:pt x="766" y="2833"/>
                      <a:pt x="762" y="2834"/>
                    </a:cubicBezTo>
                    <a:cubicBezTo>
                      <a:pt x="756" y="2834"/>
                      <a:pt x="749" y="2835"/>
                      <a:pt x="742" y="2835"/>
                    </a:cubicBezTo>
                    <a:cubicBezTo>
                      <a:pt x="739" y="2836"/>
                      <a:pt x="736" y="2836"/>
                      <a:pt x="734" y="2835"/>
                    </a:cubicBezTo>
                    <a:cubicBezTo>
                      <a:pt x="723" y="2827"/>
                      <a:pt x="711" y="2832"/>
                      <a:pt x="699" y="2834"/>
                    </a:cubicBezTo>
                    <a:cubicBezTo>
                      <a:pt x="688" y="2835"/>
                      <a:pt x="677" y="2837"/>
                      <a:pt x="667" y="2832"/>
                    </a:cubicBezTo>
                    <a:cubicBezTo>
                      <a:pt x="665" y="2832"/>
                      <a:pt x="663" y="2831"/>
                      <a:pt x="660" y="2831"/>
                    </a:cubicBezTo>
                    <a:cubicBezTo>
                      <a:pt x="646" y="2831"/>
                      <a:pt x="632" y="2831"/>
                      <a:pt x="618" y="2831"/>
                    </a:cubicBezTo>
                    <a:cubicBezTo>
                      <a:pt x="612" y="2831"/>
                      <a:pt x="606" y="2832"/>
                      <a:pt x="601" y="2829"/>
                    </a:cubicBezTo>
                    <a:cubicBezTo>
                      <a:pt x="593" y="2826"/>
                      <a:pt x="584" y="2828"/>
                      <a:pt x="576" y="2827"/>
                    </a:cubicBezTo>
                    <a:cubicBezTo>
                      <a:pt x="574" y="2827"/>
                      <a:pt x="571" y="2828"/>
                      <a:pt x="569" y="2829"/>
                    </a:cubicBezTo>
                    <a:cubicBezTo>
                      <a:pt x="551" y="2835"/>
                      <a:pt x="530" y="2826"/>
                      <a:pt x="522" y="2810"/>
                    </a:cubicBezTo>
                    <a:cubicBezTo>
                      <a:pt x="520" y="2807"/>
                      <a:pt x="520" y="2803"/>
                      <a:pt x="519" y="2799"/>
                    </a:cubicBezTo>
                    <a:cubicBezTo>
                      <a:pt x="519" y="2785"/>
                      <a:pt x="519" y="2770"/>
                      <a:pt x="519" y="2755"/>
                    </a:cubicBezTo>
                    <a:cubicBezTo>
                      <a:pt x="519" y="2747"/>
                      <a:pt x="521" y="2739"/>
                      <a:pt x="517" y="2732"/>
                    </a:cubicBezTo>
                    <a:cubicBezTo>
                      <a:pt x="517" y="2731"/>
                      <a:pt x="517" y="2730"/>
                      <a:pt x="517" y="2729"/>
                    </a:cubicBezTo>
                    <a:cubicBezTo>
                      <a:pt x="519" y="2716"/>
                      <a:pt x="515" y="2704"/>
                      <a:pt x="516" y="2691"/>
                    </a:cubicBezTo>
                    <a:cubicBezTo>
                      <a:pt x="516" y="2679"/>
                      <a:pt x="516" y="2667"/>
                      <a:pt x="516" y="2655"/>
                    </a:cubicBezTo>
                    <a:cubicBezTo>
                      <a:pt x="516" y="2650"/>
                      <a:pt x="516" y="2645"/>
                      <a:pt x="515" y="2641"/>
                    </a:cubicBezTo>
                    <a:cubicBezTo>
                      <a:pt x="511" y="2627"/>
                      <a:pt x="511" y="2613"/>
                      <a:pt x="513" y="2599"/>
                    </a:cubicBezTo>
                    <a:cubicBezTo>
                      <a:pt x="514" y="2595"/>
                      <a:pt x="513" y="2590"/>
                      <a:pt x="512" y="2587"/>
                    </a:cubicBezTo>
                    <a:cubicBezTo>
                      <a:pt x="509" y="2579"/>
                      <a:pt x="506" y="2572"/>
                      <a:pt x="510" y="2564"/>
                    </a:cubicBezTo>
                    <a:cubicBezTo>
                      <a:pt x="510" y="2562"/>
                      <a:pt x="510" y="2559"/>
                      <a:pt x="509" y="2557"/>
                    </a:cubicBezTo>
                    <a:cubicBezTo>
                      <a:pt x="506" y="2551"/>
                      <a:pt x="506" y="2545"/>
                      <a:pt x="509" y="2539"/>
                    </a:cubicBezTo>
                    <a:cubicBezTo>
                      <a:pt x="509" y="2538"/>
                      <a:pt x="510" y="2536"/>
                      <a:pt x="509" y="2535"/>
                    </a:cubicBezTo>
                    <a:cubicBezTo>
                      <a:pt x="503" y="2524"/>
                      <a:pt x="507" y="2512"/>
                      <a:pt x="504" y="2500"/>
                    </a:cubicBezTo>
                    <a:cubicBezTo>
                      <a:pt x="504" y="2499"/>
                      <a:pt x="504" y="2497"/>
                      <a:pt x="504" y="2496"/>
                    </a:cubicBezTo>
                    <a:cubicBezTo>
                      <a:pt x="509" y="2486"/>
                      <a:pt x="506" y="2476"/>
                      <a:pt x="508" y="2466"/>
                    </a:cubicBezTo>
                    <a:cubicBezTo>
                      <a:pt x="509" y="2458"/>
                      <a:pt x="508" y="2451"/>
                      <a:pt x="500" y="2446"/>
                    </a:cubicBezTo>
                    <a:cubicBezTo>
                      <a:pt x="497" y="2444"/>
                      <a:pt x="496" y="2441"/>
                      <a:pt x="495" y="2438"/>
                    </a:cubicBezTo>
                    <a:cubicBezTo>
                      <a:pt x="493" y="2430"/>
                      <a:pt x="491" y="2422"/>
                      <a:pt x="489" y="2413"/>
                    </a:cubicBezTo>
                    <a:cubicBezTo>
                      <a:pt x="488" y="2410"/>
                      <a:pt x="487" y="2407"/>
                      <a:pt x="488" y="2404"/>
                    </a:cubicBezTo>
                    <a:cubicBezTo>
                      <a:pt x="491" y="2396"/>
                      <a:pt x="488" y="2388"/>
                      <a:pt x="487" y="2380"/>
                    </a:cubicBezTo>
                    <a:cubicBezTo>
                      <a:pt x="485" y="2372"/>
                      <a:pt x="485" y="2364"/>
                      <a:pt x="482" y="2356"/>
                    </a:cubicBezTo>
                    <a:cubicBezTo>
                      <a:pt x="482" y="2360"/>
                      <a:pt x="481" y="2363"/>
                      <a:pt x="480" y="2367"/>
                    </a:cubicBezTo>
                    <a:cubicBezTo>
                      <a:pt x="479" y="2372"/>
                      <a:pt x="479" y="2378"/>
                      <a:pt x="478" y="2384"/>
                    </a:cubicBezTo>
                    <a:cubicBezTo>
                      <a:pt x="476" y="2389"/>
                      <a:pt x="475" y="2395"/>
                      <a:pt x="477" y="2401"/>
                    </a:cubicBezTo>
                    <a:cubicBezTo>
                      <a:pt x="478" y="2403"/>
                      <a:pt x="478" y="2407"/>
                      <a:pt x="477" y="2410"/>
                    </a:cubicBezTo>
                    <a:cubicBezTo>
                      <a:pt x="475" y="2419"/>
                      <a:pt x="474" y="2429"/>
                      <a:pt x="470" y="2437"/>
                    </a:cubicBezTo>
                    <a:cubicBezTo>
                      <a:pt x="468" y="2442"/>
                      <a:pt x="464" y="2446"/>
                      <a:pt x="459" y="2452"/>
                    </a:cubicBezTo>
                    <a:cubicBezTo>
                      <a:pt x="458" y="2455"/>
                      <a:pt x="457" y="2460"/>
                      <a:pt x="458" y="2464"/>
                    </a:cubicBezTo>
                    <a:cubicBezTo>
                      <a:pt x="460" y="2474"/>
                      <a:pt x="457" y="2484"/>
                      <a:pt x="461" y="2494"/>
                    </a:cubicBezTo>
                    <a:cubicBezTo>
                      <a:pt x="462" y="2496"/>
                      <a:pt x="461" y="2500"/>
                      <a:pt x="461" y="2503"/>
                    </a:cubicBezTo>
                    <a:cubicBezTo>
                      <a:pt x="458" y="2513"/>
                      <a:pt x="462" y="2524"/>
                      <a:pt x="457" y="2534"/>
                    </a:cubicBezTo>
                    <a:cubicBezTo>
                      <a:pt x="456" y="2535"/>
                      <a:pt x="456" y="2537"/>
                      <a:pt x="457" y="2539"/>
                    </a:cubicBezTo>
                    <a:cubicBezTo>
                      <a:pt x="459" y="2544"/>
                      <a:pt x="459" y="2550"/>
                      <a:pt x="457" y="2556"/>
                    </a:cubicBezTo>
                    <a:cubicBezTo>
                      <a:pt x="456" y="2558"/>
                      <a:pt x="455" y="2561"/>
                      <a:pt x="456" y="2563"/>
                    </a:cubicBezTo>
                    <a:cubicBezTo>
                      <a:pt x="459" y="2570"/>
                      <a:pt x="457" y="2577"/>
                      <a:pt x="455" y="2583"/>
                    </a:cubicBezTo>
                    <a:cubicBezTo>
                      <a:pt x="452" y="2590"/>
                      <a:pt x="452" y="2596"/>
                      <a:pt x="453" y="2603"/>
                    </a:cubicBezTo>
                    <a:cubicBezTo>
                      <a:pt x="455" y="2613"/>
                      <a:pt x="454" y="2624"/>
                      <a:pt x="452" y="2634"/>
                    </a:cubicBezTo>
                    <a:cubicBezTo>
                      <a:pt x="450" y="2644"/>
                      <a:pt x="450" y="2654"/>
                      <a:pt x="450" y="2664"/>
                    </a:cubicBezTo>
                    <a:cubicBezTo>
                      <a:pt x="449" y="2677"/>
                      <a:pt x="451" y="2689"/>
                      <a:pt x="449" y="2702"/>
                    </a:cubicBezTo>
                    <a:cubicBezTo>
                      <a:pt x="448" y="2714"/>
                      <a:pt x="451" y="2727"/>
                      <a:pt x="446" y="2739"/>
                    </a:cubicBezTo>
                    <a:cubicBezTo>
                      <a:pt x="445" y="2741"/>
                      <a:pt x="446" y="2744"/>
                      <a:pt x="446" y="2747"/>
                    </a:cubicBezTo>
                    <a:cubicBezTo>
                      <a:pt x="446" y="2763"/>
                      <a:pt x="446" y="2779"/>
                      <a:pt x="446" y="2796"/>
                    </a:cubicBezTo>
                    <a:cubicBezTo>
                      <a:pt x="446" y="2811"/>
                      <a:pt x="439" y="2821"/>
                      <a:pt x="425" y="2826"/>
                    </a:cubicBezTo>
                    <a:cubicBezTo>
                      <a:pt x="415" y="2829"/>
                      <a:pt x="405" y="2831"/>
                      <a:pt x="394" y="2827"/>
                    </a:cubicBezTo>
                    <a:cubicBezTo>
                      <a:pt x="387" y="2825"/>
                      <a:pt x="379" y="2825"/>
                      <a:pt x="371" y="2827"/>
                    </a:cubicBezTo>
                    <a:cubicBezTo>
                      <a:pt x="365" y="2828"/>
                      <a:pt x="360" y="2829"/>
                      <a:pt x="354" y="2829"/>
                    </a:cubicBezTo>
                    <a:cubicBezTo>
                      <a:pt x="345" y="2830"/>
                      <a:pt x="336" y="2830"/>
                      <a:pt x="327" y="2831"/>
                    </a:cubicBezTo>
                    <a:cubicBezTo>
                      <a:pt x="324" y="2831"/>
                      <a:pt x="321" y="2831"/>
                      <a:pt x="318" y="2830"/>
                    </a:cubicBezTo>
                    <a:cubicBezTo>
                      <a:pt x="311" y="2828"/>
                      <a:pt x="305" y="2827"/>
                      <a:pt x="298" y="2828"/>
                    </a:cubicBezTo>
                    <a:cubicBezTo>
                      <a:pt x="293" y="2829"/>
                      <a:pt x="289" y="2826"/>
                      <a:pt x="285" y="2823"/>
                    </a:cubicBezTo>
                    <a:cubicBezTo>
                      <a:pt x="274" y="2812"/>
                      <a:pt x="276" y="2794"/>
                      <a:pt x="289" y="2786"/>
                    </a:cubicBezTo>
                    <a:cubicBezTo>
                      <a:pt x="300" y="2778"/>
                      <a:pt x="311" y="2771"/>
                      <a:pt x="323" y="2763"/>
                    </a:cubicBezTo>
                    <a:cubicBezTo>
                      <a:pt x="326" y="2761"/>
                      <a:pt x="329" y="2759"/>
                      <a:pt x="331" y="2756"/>
                    </a:cubicBezTo>
                    <a:cubicBezTo>
                      <a:pt x="336" y="2746"/>
                      <a:pt x="346" y="2739"/>
                      <a:pt x="354" y="2731"/>
                    </a:cubicBezTo>
                    <a:cubicBezTo>
                      <a:pt x="355" y="2731"/>
                      <a:pt x="356" y="2730"/>
                      <a:pt x="356" y="2728"/>
                    </a:cubicBezTo>
                    <a:cubicBezTo>
                      <a:pt x="356" y="2726"/>
                      <a:pt x="356" y="2722"/>
                      <a:pt x="355" y="2719"/>
                    </a:cubicBezTo>
                    <a:cubicBezTo>
                      <a:pt x="351" y="2705"/>
                      <a:pt x="351" y="2690"/>
                      <a:pt x="352" y="2674"/>
                    </a:cubicBezTo>
                    <a:cubicBezTo>
                      <a:pt x="352" y="2666"/>
                      <a:pt x="351" y="2657"/>
                      <a:pt x="349" y="2649"/>
                    </a:cubicBezTo>
                    <a:cubicBezTo>
                      <a:pt x="347" y="2641"/>
                      <a:pt x="347" y="2633"/>
                      <a:pt x="348" y="2624"/>
                    </a:cubicBezTo>
                    <a:cubicBezTo>
                      <a:pt x="348" y="2622"/>
                      <a:pt x="349" y="2620"/>
                      <a:pt x="348" y="2618"/>
                    </a:cubicBezTo>
                    <a:cubicBezTo>
                      <a:pt x="347" y="2607"/>
                      <a:pt x="342" y="2596"/>
                      <a:pt x="347" y="2585"/>
                    </a:cubicBezTo>
                    <a:cubicBezTo>
                      <a:pt x="345" y="2575"/>
                      <a:pt x="343" y="2564"/>
                      <a:pt x="342" y="2553"/>
                    </a:cubicBezTo>
                    <a:cubicBezTo>
                      <a:pt x="339" y="2535"/>
                      <a:pt x="336" y="2517"/>
                      <a:pt x="337" y="2499"/>
                    </a:cubicBezTo>
                    <a:cubicBezTo>
                      <a:pt x="337" y="2488"/>
                      <a:pt x="337" y="2475"/>
                      <a:pt x="333" y="2464"/>
                    </a:cubicBezTo>
                    <a:cubicBezTo>
                      <a:pt x="331" y="2465"/>
                      <a:pt x="330" y="2465"/>
                      <a:pt x="330" y="2465"/>
                    </a:cubicBezTo>
                    <a:cubicBezTo>
                      <a:pt x="328" y="2475"/>
                      <a:pt x="327" y="2485"/>
                      <a:pt x="326" y="2495"/>
                    </a:cubicBezTo>
                    <a:cubicBezTo>
                      <a:pt x="325" y="2500"/>
                      <a:pt x="325" y="2505"/>
                      <a:pt x="323" y="2509"/>
                    </a:cubicBezTo>
                    <a:cubicBezTo>
                      <a:pt x="316" y="2524"/>
                      <a:pt x="315" y="2541"/>
                      <a:pt x="311" y="2557"/>
                    </a:cubicBezTo>
                    <a:cubicBezTo>
                      <a:pt x="311" y="2560"/>
                      <a:pt x="311" y="2564"/>
                      <a:pt x="311" y="2567"/>
                    </a:cubicBezTo>
                    <a:cubicBezTo>
                      <a:pt x="311" y="2579"/>
                      <a:pt x="308" y="2590"/>
                      <a:pt x="303" y="2601"/>
                    </a:cubicBezTo>
                    <a:cubicBezTo>
                      <a:pt x="301" y="2605"/>
                      <a:pt x="301" y="2611"/>
                      <a:pt x="301" y="2615"/>
                    </a:cubicBezTo>
                    <a:cubicBezTo>
                      <a:pt x="302" y="2636"/>
                      <a:pt x="297" y="2656"/>
                      <a:pt x="291" y="2675"/>
                    </a:cubicBezTo>
                    <a:cubicBezTo>
                      <a:pt x="290" y="2679"/>
                      <a:pt x="288" y="2683"/>
                      <a:pt x="288" y="2687"/>
                    </a:cubicBezTo>
                    <a:cubicBezTo>
                      <a:pt x="289" y="2699"/>
                      <a:pt x="286" y="2709"/>
                      <a:pt x="280" y="2718"/>
                    </a:cubicBezTo>
                    <a:cubicBezTo>
                      <a:pt x="285" y="2739"/>
                      <a:pt x="283" y="2742"/>
                      <a:pt x="266" y="2749"/>
                    </a:cubicBezTo>
                    <a:cubicBezTo>
                      <a:pt x="266" y="2753"/>
                      <a:pt x="265" y="2759"/>
                      <a:pt x="266" y="2764"/>
                    </a:cubicBezTo>
                    <a:cubicBezTo>
                      <a:pt x="266" y="2771"/>
                      <a:pt x="265" y="2777"/>
                      <a:pt x="263" y="2784"/>
                    </a:cubicBezTo>
                    <a:cubicBezTo>
                      <a:pt x="262" y="2788"/>
                      <a:pt x="263" y="2792"/>
                      <a:pt x="262" y="2797"/>
                    </a:cubicBezTo>
                    <a:cubicBezTo>
                      <a:pt x="262" y="2803"/>
                      <a:pt x="262" y="2810"/>
                      <a:pt x="261" y="2817"/>
                    </a:cubicBezTo>
                    <a:cubicBezTo>
                      <a:pt x="259" y="2827"/>
                      <a:pt x="251" y="2832"/>
                      <a:pt x="241" y="2830"/>
                    </a:cubicBezTo>
                    <a:cubicBezTo>
                      <a:pt x="222" y="2828"/>
                      <a:pt x="203" y="2828"/>
                      <a:pt x="185" y="2834"/>
                    </a:cubicBezTo>
                    <a:cubicBezTo>
                      <a:pt x="176" y="2836"/>
                      <a:pt x="167" y="2836"/>
                      <a:pt x="158" y="2834"/>
                    </a:cubicBezTo>
                    <a:cubicBezTo>
                      <a:pt x="149" y="2833"/>
                      <a:pt x="141" y="2831"/>
                      <a:pt x="132" y="2830"/>
                    </a:cubicBezTo>
                    <a:cubicBezTo>
                      <a:pt x="130" y="2830"/>
                      <a:pt x="128" y="2830"/>
                      <a:pt x="127" y="2831"/>
                    </a:cubicBezTo>
                    <a:cubicBezTo>
                      <a:pt x="118" y="2838"/>
                      <a:pt x="107" y="2835"/>
                      <a:pt x="97" y="2834"/>
                    </a:cubicBezTo>
                    <a:cubicBezTo>
                      <a:pt x="90" y="2834"/>
                      <a:pt x="83" y="2832"/>
                      <a:pt x="76" y="2835"/>
                    </a:cubicBezTo>
                    <a:cubicBezTo>
                      <a:pt x="73" y="2836"/>
                      <a:pt x="68" y="2836"/>
                      <a:pt x="64" y="2834"/>
                    </a:cubicBezTo>
                    <a:cubicBezTo>
                      <a:pt x="57" y="2831"/>
                      <a:pt x="50" y="2831"/>
                      <a:pt x="42" y="2832"/>
                    </a:cubicBezTo>
                    <a:cubicBezTo>
                      <a:pt x="35" y="2833"/>
                      <a:pt x="28" y="2831"/>
                      <a:pt x="22" y="2826"/>
                    </a:cubicBezTo>
                    <a:cubicBezTo>
                      <a:pt x="20" y="2823"/>
                      <a:pt x="16" y="2822"/>
                      <a:pt x="13" y="2820"/>
                    </a:cubicBezTo>
                    <a:cubicBezTo>
                      <a:pt x="0" y="2812"/>
                      <a:pt x="0" y="2799"/>
                      <a:pt x="11" y="2790"/>
                    </a:cubicBezTo>
                    <a:cubicBezTo>
                      <a:pt x="34" y="2773"/>
                      <a:pt x="58" y="2758"/>
                      <a:pt x="82" y="2743"/>
                    </a:cubicBezTo>
                    <a:cubicBezTo>
                      <a:pt x="92" y="2736"/>
                      <a:pt x="102" y="2729"/>
                      <a:pt x="111" y="2722"/>
                    </a:cubicBezTo>
                    <a:cubicBezTo>
                      <a:pt x="116" y="2718"/>
                      <a:pt x="119" y="2713"/>
                      <a:pt x="119" y="2707"/>
                    </a:cubicBezTo>
                    <a:cubicBezTo>
                      <a:pt x="120" y="2701"/>
                      <a:pt x="120" y="2695"/>
                      <a:pt x="119" y="2690"/>
                    </a:cubicBezTo>
                    <a:cubicBezTo>
                      <a:pt x="116" y="2677"/>
                      <a:pt x="115" y="2666"/>
                      <a:pt x="121" y="2654"/>
                    </a:cubicBezTo>
                    <a:cubicBezTo>
                      <a:pt x="123" y="2652"/>
                      <a:pt x="123" y="2649"/>
                      <a:pt x="122" y="2647"/>
                    </a:cubicBezTo>
                    <a:cubicBezTo>
                      <a:pt x="122" y="2634"/>
                      <a:pt x="121" y="2621"/>
                      <a:pt x="120" y="2609"/>
                    </a:cubicBezTo>
                    <a:cubicBezTo>
                      <a:pt x="120" y="2606"/>
                      <a:pt x="119" y="2603"/>
                      <a:pt x="120" y="2601"/>
                    </a:cubicBezTo>
                    <a:cubicBezTo>
                      <a:pt x="125" y="2593"/>
                      <a:pt x="122" y="2586"/>
                      <a:pt x="122" y="2578"/>
                    </a:cubicBezTo>
                    <a:cubicBezTo>
                      <a:pt x="122" y="2574"/>
                      <a:pt x="122" y="2570"/>
                      <a:pt x="123" y="2565"/>
                    </a:cubicBezTo>
                    <a:cubicBezTo>
                      <a:pt x="123" y="2563"/>
                      <a:pt x="124" y="2561"/>
                      <a:pt x="123" y="2559"/>
                    </a:cubicBezTo>
                    <a:cubicBezTo>
                      <a:pt x="117" y="2545"/>
                      <a:pt x="123" y="2531"/>
                      <a:pt x="121" y="2517"/>
                    </a:cubicBezTo>
                    <a:cubicBezTo>
                      <a:pt x="120" y="2514"/>
                      <a:pt x="122" y="2511"/>
                      <a:pt x="123" y="2508"/>
                    </a:cubicBezTo>
                    <a:cubicBezTo>
                      <a:pt x="123" y="2506"/>
                      <a:pt x="123" y="2504"/>
                      <a:pt x="123" y="2502"/>
                    </a:cubicBezTo>
                    <a:cubicBezTo>
                      <a:pt x="119" y="2487"/>
                      <a:pt x="119" y="2472"/>
                      <a:pt x="122" y="2456"/>
                    </a:cubicBezTo>
                    <a:cubicBezTo>
                      <a:pt x="123" y="2449"/>
                      <a:pt x="124" y="2441"/>
                      <a:pt x="122" y="2433"/>
                    </a:cubicBezTo>
                    <a:cubicBezTo>
                      <a:pt x="120" y="2427"/>
                      <a:pt x="122" y="2422"/>
                      <a:pt x="124" y="2417"/>
                    </a:cubicBezTo>
                    <a:cubicBezTo>
                      <a:pt x="126" y="2412"/>
                      <a:pt x="127" y="2406"/>
                      <a:pt x="125" y="2400"/>
                    </a:cubicBezTo>
                    <a:cubicBezTo>
                      <a:pt x="124" y="2397"/>
                      <a:pt x="124" y="2392"/>
                      <a:pt x="125" y="2388"/>
                    </a:cubicBezTo>
                    <a:cubicBezTo>
                      <a:pt x="127" y="2380"/>
                      <a:pt x="126" y="2373"/>
                      <a:pt x="125" y="2365"/>
                    </a:cubicBezTo>
                    <a:cubicBezTo>
                      <a:pt x="124" y="2359"/>
                      <a:pt x="123" y="2352"/>
                      <a:pt x="123" y="2346"/>
                    </a:cubicBezTo>
                    <a:cubicBezTo>
                      <a:pt x="122" y="2339"/>
                      <a:pt x="122" y="2331"/>
                      <a:pt x="123" y="2324"/>
                    </a:cubicBezTo>
                    <a:cubicBezTo>
                      <a:pt x="126" y="2308"/>
                      <a:pt x="127" y="2293"/>
                      <a:pt x="126" y="2277"/>
                    </a:cubicBezTo>
                    <a:cubicBezTo>
                      <a:pt x="126" y="2268"/>
                      <a:pt x="126" y="2258"/>
                      <a:pt x="130" y="2249"/>
                    </a:cubicBezTo>
                    <a:cubicBezTo>
                      <a:pt x="131" y="2248"/>
                      <a:pt x="132" y="2245"/>
                      <a:pt x="131" y="2243"/>
                    </a:cubicBezTo>
                    <a:cubicBezTo>
                      <a:pt x="126" y="2234"/>
                      <a:pt x="131" y="2224"/>
                      <a:pt x="130" y="2215"/>
                    </a:cubicBezTo>
                    <a:cubicBezTo>
                      <a:pt x="128" y="2206"/>
                      <a:pt x="129" y="2196"/>
                      <a:pt x="131" y="2187"/>
                    </a:cubicBezTo>
                    <a:cubicBezTo>
                      <a:pt x="131" y="2185"/>
                      <a:pt x="131" y="2182"/>
                      <a:pt x="130" y="2179"/>
                    </a:cubicBezTo>
                    <a:cubicBezTo>
                      <a:pt x="129" y="2174"/>
                      <a:pt x="129" y="2168"/>
                      <a:pt x="132" y="2162"/>
                    </a:cubicBezTo>
                    <a:cubicBezTo>
                      <a:pt x="132" y="2162"/>
                      <a:pt x="133" y="2161"/>
                      <a:pt x="132" y="2161"/>
                    </a:cubicBezTo>
                    <a:cubicBezTo>
                      <a:pt x="129" y="2149"/>
                      <a:pt x="136" y="2137"/>
                      <a:pt x="132" y="2125"/>
                    </a:cubicBezTo>
                    <a:cubicBezTo>
                      <a:pt x="130" y="2120"/>
                      <a:pt x="130" y="2115"/>
                      <a:pt x="131" y="2110"/>
                    </a:cubicBezTo>
                    <a:cubicBezTo>
                      <a:pt x="132" y="2107"/>
                      <a:pt x="131" y="2104"/>
                      <a:pt x="131" y="2101"/>
                    </a:cubicBezTo>
                    <a:cubicBezTo>
                      <a:pt x="131" y="2097"/>
                      <a:pt x="130" y="2093"/>
                      <a:pt x="130" y="2090"/>
                    </a:cubicBezTo>
                    <a:cubicBezTo>
                      <a:pt x="135" y="2073"/>
                      <a:pt x="134" y="2056"/>
                      <a:pt x="132" y="2038"/>
                    </a:cubicBezTo>
                    <a:cubicBezTo>
                      <a:pt x="131" y="2030"/>
                      <a:pt x="133" y="2020"/>
                      <a:pt x="134" y="2012"/>
                    </a:cubicBezTo>
                    <a:cubicBezTo>
                      <a:pt x="135" y="1990"/>
                      <a:pt x="139" y="1968"/>
                      <a:pt x="137" y="1946"/>
                    </a:cubicBezTo>
                    <a:cubicBezTo>
                      <a:pt x="136" y="1940"/>
                      <a:pt x="139" y="1933"/>
                      <a:pt x="139" y="1927"/>
                    </a:cubicBezTo>
                    <a:cubicBezTo>
                      <a:pt x="139" y="1922"/>
                      <a:pt x="137" y="1916"/>
                      <a:pt x="137" y="1910"/>
                    </a:cubicBezTo>
                    <a:cubicBezTo>
                      <a:pt x="137" y="1906"/>
                      <a:pt x="138" y="1902"/>
                      <a:pt x="139" y="1898"/>
                    </a:cubicBezTo>
                    <a:cubicBezTo>
                      <a:pt x="142" y="1891"/>
                      <a:pt x="144" y="1884"/>
                      <a:pt x="140" y="1876"/>
                    </a:cubicBezTo>
                    <a:cubicBezTo>
                      <a:pt x="139" y="1876"/>
                      <a:pt x="139" y="1874"/>
                      <a:pt x="139" y="1873"/>
                    </a:cubicBezTo>
                    <a:cubicBezTo>
                      <a:pt x="139" y="1862"/>
                      <a:pt x="139" y="1850"/>
                      <a:pt x="140" y="1839"/>
                    </a:cubicBezTo>
                    <a:cubicBezTo>
                      <a:pt x="140" y="1834"/>
                      <a:pt x="142" y="1829"/>
                      <a:pt x="143" y="1825"/>
                    </a:cubicBezTo>
                    <a:cubicBezTo>
                      <a:pt x="145" y="1820"/>
                      <a:pt x="148" y="1816"/>
                      <a:pt x="150" y="1811"/>
                    </a:cubicBezTo>
                    <a:cubicBezTo>
                      <a:pt x="146" y="1802"/>
                      <a:pt x="142" y="1793"/>
                      <a:pt x="145" y="1783"/>
                    </a:cubicBezTo>
                    <a:cubicBezTo>
                      <a:pt x="145" y="1782"/>
                      <a:pt x="145" y="1781"/>
                      <a:pt x="145" y="1780"/>
                    </a:cubicBezTo>
                    <a:cubicBezTo>
                      <a:pt x="141" y="1771"/>
                      <a:pt x="143" y="1764"/>
                      <a:pt x="149" y="1756"/>
                    </a:cubicBezTo>
                    <a:cubicBezTo>
                      <a:pt x="149" y="1756"/>
                      <a:pt x="150" y="1754"/>
                      <a:pt x="150" y="1753"/>
                    </a:cubicBezTo>
                    <a:cubicBezTo>
                      <a:pt x="148" y="1749"/>
                      <a:pt x="146" y="1745"/>
                      <a:pt x="144" y="1741"/>
                    </a:cubicBezTo>
                    <a:cubicBezTo>
                      <a:pt x="142" y="1733"/>
                      <a:pt x="143" y="1726"/>
                      <a:pt x="145" y="1719"/>
                    </a:cubicBezTo>
                    <a:cubicBezTo>
                      <a:pt x="147" y="1712"/>
                      <a:pt x="148" y="1706"/>
                      <a:pt x="147" y="1699"/>
                    </a:cubicBezTo>
                    <a:cubicBezTo>
                      <a:pt x="145" y="1690"/>
                      <a:pt x="146" y="1681"/>
                      <a:pt x="150" y="1673"/>
                    </a:cubicBezTo>
                    <a:cubicBezTo>
                      <a:pt x="153" y="1668"/>
                      <a:pt x="152" y="1664"/>
                      <a:pt x="152" y="1659"/>
                    </a:cubicBezTo>
                    <a:cubicBezTo>
                      <a:pt x="151" y="1654"/>
                      <a:pt x="150" y="1648"/>
                      <a:pt x="152" y="1643"/>
                    </a:cubicBezTo>
                    <a:cubicBezTo>
                      <a:pt x="156" y="1633"/>
                      <a:pt x="153" y="1624"/>
                      <a:pt x="152" y="1614"/>
                    </a:cubicBezTo>
                    <a:cubicBezTo>
                      <a:pt x="151" y="1608"/>
                      <a:pt x="150" y="1602"/>
                      <a:pt x="152" y="1595"/>
                    </a:cubicBezTo>
                    <a:cubicBezTo>
                      <a:pt x="153" y="1593"/>
                      <a:pt x="152" y="1589"/>
                      <a:pt x="152" y="1586"/>
                    </a:cubicBezTo>
                    <a:cubicBezTo>
                      <a:pt x="152" y="1583"/>
                      <a:pt x="151" y="1579"/>
                      <a:pt x="152" y="1577"/>
                    </a:cubicBezTo>
                    <a:cubicBezTo>
                      <a:pt x="155" y="1565"/>
                      <a:pt x="154" y="1553"/>
                      <a:pt x="155" y="1541"/>
                    </a:cubicBezTo>
                    <a:cubicBezTo>
                      <a:pt x="155" y="1536"/>
                      <a:pt x="155" y="1530"/>
                      <a:pt x="155" y="1525"/>
                    </a:cubicBezTo>
                    <a:cubicBezTo>
                      <a:pt x="155" y="1521"/>
                      <a:pt x="154" y="1518"/>
                      <a:pt x="151" y="1515"/>
                    </a:cubicBezTo>
                    <a:cubicBezTo>
                      <a:pt x="143" y="1509"/>
                      <a:pt x="142" y="1500"/>
                      <a:pt x="145" y="1491"/>
                    </a:cubicBezTo>
                    <a:cubicBezTo>
                      <a:pt x="146" y="1486"/>
                      <a:pt x="146" y="1481"/>
                      <a:pt x="146" y="1477"/>
                    </a:cubicBezTo>
                    <a:cubicBezTo>
                      <a:pt x="144" y="1464"/>
                      <a:pt x="145" y="1451"/>
                      <a:pt x="147" y="1439"/>
                    </a:cubicBezTo>
                    <a:cubicBezTo>
                      <a:pt x="149" y="1431"/>
                      <a:pt x="148" y="1424"/>
                      <a:pt x="143" y="1418"/>
                    </a:cubicBezTo>
                    <a:cubicBezTo>
                      <a:pt x="140" y="1415"/>
                      <a:pt x="138" y="1410"/>
                      <a:pt x="136" y="1406"/>
                    </a:cubicBezTo>
                    <a:cubicBezTo>
                      <a:pt x="129" y="1394"/>
                      <a:pt x="121" y="1382"/>
                      <a:pt x="112" y="1371"/>
                    </a:cubicBezTo>
                    <a:cubicBezTo>
                      <a:pt x="108" y="1366"/>
                      <a:pt x="106" y="1360"/>
                      <a:pt x="103" y="1355"/>
                    </a:cubicBezTo>
                    <a:cubicBezTo>
                      <a:pt x="100" y="1349"/>
                      <a:pt x="95" y="1345"/>
                      <a:pt x="92" y="1339"/>
                    </a:cubicBezTo>
                    <a:cubicBezTo>
                      <a:pt x="89" y="1332"/>
                      <a:pt x="88" y="1325"/>
                      <a:pt x="82" y="1319"/>
                    </a:cubicBezTo>
                    <a:cubicBezTo>
                      <a:pt x="80" y="1316"/>
                      <a:pt x="79" y="1312"/>
                      <a:pt x="78" y="1308"/>
                    </a:cubicBezTo>
                    <a:cubicBezTo>
                      <a:pt x="70" y="1305"/>
                      <a:pt x="65" y="1299"/>
                      <a:pt x="61" y="1291"/>
                    </a:cubicBezTo>
                    <a:cubicBezTo>
                      <a:pt x="56" y="1282"/>
                      <a:pt x="52" y="1273"/>
                      <a:pt x="49" y="1264"/>
                    </a:cubicBezTo>
                    <a:cubicBezTo>
                      <a:pt x="45" y="1251"/>
                      <a:pt x="46" y="1238"/>
                      <a:pt x="49" y="1225"/>
                    </a:cubicBezTo>
                    <a:cubicBezTo>
                      <a:pt x="51" y="1218"/>
                      <a:pt x="51" y="1211"/>
                      <a:pt x="49" y="1205"/>
                    </a:cubicBezTo>
                    <a:cubicBezTo>
                      <a:pt x="48" y="1196"/>
                      <a:pt x="49" y="1187"/>
                      <a:pt x="50" y="1178"/>
                    </a:cubicBezTo>
                    <a:cubicBezTo>
                      <a:pt x="52" y="1168"/>
                      <a:pt x="54" y="1158"/>
                      <a:pt x="53" y="1147"/>
                    </a:cubicBezTo>
                    <a:cubicBezTo>
                      <a:pt x="52" y="1137"/>
                      <a:pt x="54" y="1127"/>
                      <a:pt x="55" y="1117"/>
                    </a:cubicBezTo>
                    <a:cubicBezTo>
                      <a:pt x="57" y="1108"/>
                      <a:pt x="56" y="1097"/>
                      <a:pt x="62" y="1089"/>
                    </a:cubicBezTo>
                    <a:cubicBezTo>
                      <a:pt x="62" y="1087"/>
                      <a:pt x="62" y="1085"/>
                      <a:pt x="62" y="1084"/>
                    </a:cubicBezTo>
                    <a:cubicBezTo>
                      <a:pt x="57" y="1071"/>
                      <a:pt x="61" y="1059"/>
                      <a:pt x="65" y="1047"/>
                    </a:cubicBezTo>
                    <a:cubicBezTo>
                      <a:pt x="68" y="1039"/>
                      <a:pt x="70" y="1031"/>
                      <a:pt x="69" y="1022"/>
                    </a:cubicBezTo>
                    <a:cubicBezTo>
                      <a:pt x="69" y="1020"/>
                      <a:pt x="68" y="1017"/>
                      <a:pt x="69" y="1014"/>
                    </a:cubicBezTo>
                    <a:cubicBezTo>
                      <a:pt x="71" y="1008"/>
                      <a:pt x="72" y="1002"/>
                      <a:pt x="70" y="995"/>
                    </a:cubicBezTo>
                    <a:cubicBezTo>
                      <a:pt x="69" y="992"/>
                      <a:pt x="69" y="988"/>
                      <a:pt x="70" y="986"/>
                    </a:cubicBezTo>
                    <a:cubicBezTo>
                      <a:pt x="74" y="979"/>
                      <a:pt x="73" y="971"/>
                      <a:pt x="74" y="964"/>
                    </a:cubicBezTo>
                    <a:cubicBezTo>
                      <a:pt x="75" y="942"/>
                      <a:pt x="74" y="920"/>
                      <a:pt x="78" y="898"/>
                    </a:cubicBezTo>
                    <a:cubicBezTo>
                      <a:pt x="79" y="896"/>
                      <a:pt x="79" y="894"/>
                      <a:pt x="79" y="892"/>
                    </a:cubicBezTo>
                    <a:cubicBezTo>
                      <a:pt x="77" y="881"/>
                      <a:pt x="79" y="871"/>
                      <a:pt x="85" y="861"/>
                    </a:cubicBezTo>
                    <a:cubicBezTo>
                      <a:pt x="87" y="857"/>
                      <a:pt x="87" y="853"/>
                      <a:pt x="87" y="848"/>
                    </a:cubicBezTo>
                    <a:cubicBezTo>
                      <a:pt x="86" y="841"/>
                      <a:pt x="87" y="834"/>
                      <a:pt x="89" y="828"/>
                    </a:cubicBezTo>
                    <a:cubicBezTo>
                      <a:pt x="92" y="813"/>
                      <a:pt x="95" y="799"/>
                      <a:pt x="99" y="785"/>
                    </a:cubicBezTo>
                    <a:cubicBezTo>
                      <a:pt x="100" y="781"/>
                      <a:pt x="103" y="777"/>
                      <a:pt x="105" y="773"/>
                    </a:cubicBezTo>
                    <a:cubicBezTo>
                      <a:pt x="100" y="761"/>
                      <a:pt x="103" y="749"/>
                      <a:pt x="107" y="737"/>
                    </a:cubicBezTo>
                    <a:cubicBezTo>
                      <a:pt x="110" y="728"/>
                      <a:pt x="113" y="719"/>
                      <a:pt x="117" y="710"/>
                    </a:cubicBezTo>
                    <a:cubicBezTo>
                      <a:pt x="119" y="704"/>
                      <a:pt x="121" y="698"/>
                      <a:pt x="126" y="694"/>
                    </a:cubicBezTo>
                    <a:cubicBezTo>
                      <a:pt x="128" y="692"/>
                      <a:pt x="129" y="691"/>
                      <a:pt x="130" y="689"/>
                    </a:cubicBezTo>
                    <a:cubicBezTo>
                      <a:pt x="132" y="680"/>
                      <a:pt x="140" y="677"/>
                      <a:pt x="145" y="671"/>
                    </a:cubicBezTo>
                    <a:cubicBezTo>
                      <a:pt x="149" y="664"/>
                      <a:pt x="156" y="661"/>
                      <a:pt x="162" y="658"/>
                    </a:cubicBezTo>
                    <a:cubicBezTo>
                      <a:pt x="171" y="653"/>
                      <a:pt x="180" y="649"/>
                      <a:pt x="189" y="644"/>
                    </a:cubicBezTo>
                    <a:cubicBezTo>
                      <a:pt x="189" y="644"/>
                      <a:pt x="190" y="644"/>
                      <a:pt x="190" y="644"/>
                    </a:cubicBezTo>
                    <a:cubicBezTo>
                      <a:pt x="195" y="640"/>
                      <a:pt x="199" y="636"/>
                      <a:pt x="204" y="633"/>
                    </a:cubicBezTo>
                    <a:cubicBezTo>
                      <a:pt x="209" y="630"/>
                      <a:pt x="215" y="630"/>
                      <a:pt x="220" y="627"/>
                    </a:cubicBezTo>
                    <a:cubicBezTo>
                      <a:pt x="231" y="622"/>
                      <a:pt x="242" y="618"/>
                      <a:pt x="254" y="618"/>
                    </a:cubicBezTo>
                    <a:cubicBezTo>
                      <a:pt x="257" y="618"/>
                      <a:pt x="260" y="619"/>
                      <a:pt x="262" y="618"/>
                    </a:cubicBezTo>
                    <a:cubicBezTo>
                      <a:pt x="271" y="612"/>
                      <a:pt x="281" y="611"/>
                      <a:pt x="290" y="608"/>
                    </a:cubicBezTo>
                    <a:cubicBezTo>
                      <a:pt x="292" y="608"/>
                      <a:pt x="293" y="607"/>
                      <a:pt x="295" y="607"/>
                    </a:cubicBezTo>
                    <a:cubicBezTo>
                      <a:pt x="308" y="598"/>
                      <a:pt x="325" y="598"/>
                      <a:pt x="340" y="593"/>
                    </a:cubicBezTo>
                    <a:cubicBezTo>
                      <a:pt x="346" y="591"/>
                      <a:pt x="352" y="590"/>
                      <a:pt x="358" y="592"/>
                    </a:cubicBezTo>
                    <a:cubicBezTo>
                      <a:pt x="361" y="593"/>
                      <a:pt x="364" y="591"/>
                      <a:pt x="367" y="590"/>
                    </a:cubicBezTo>
                    <a:cubicBezTo>
                      <a:pt x="376" y="587"/>
                      <a:pt x="384" y="585"/>
                      <a:pt x="393" y="587"/>
                    </a:cubicBezTo>
                    <a:cubicBezTo>
                      <a:pt x="403" y="588"/>
                      <a:pt x="407" y="583"/>
                      <a:pt x="407" y="574"/>
                    </a:cubicBezTo>
                    <a:cubicBezTo>
                      <a:pt x="407" y="567"/>
                      <a:pt x="407" y="561"/>
                      <a:pt x="407" y="553"/>
                    </a:cubicBezTo>
                    <a:cubicBezTo>
                      <a:pt x="399" y="552"/>
                      <a:pt x="390" y="551"/>
                      <a:pt x="382" y="550"/>
                    </a:cubicBezTo>
                    <a:cubicBezTo>
                      <a:pt x="376" y="549"/>
                      <a:pt x="371" y="548"/>
                      <a:pt x="367" y="545"/>
                    </a:cubicBezTo>
                    <a:cubicBezTo>
                      <a:pt x="359" y="541"/>
                      <a:pt x="353" y="536"/>
                      <a:pt x="346" y="531"/>
                    </a:cubicBezTo>
                    <a:cubicBezTo>
                      <a:pt x="341" y="527"/>
                      <a:pt x="338" y="521"/>
                      <a:pt x="338" y="514"/>
                    </a:cubicBezTo>
                    <a:cubicBezTo>
                      <a:pt x="338" y="506"/>
                      <a:pt x="337" y="499"/>
                      <a:pt x="336" y="491"/>
                    </a:cubicBezTo>
                    <a:cubicBezTo>
                      <a:pt x="336" y="488"/>
                      <a:pt x="335" y="485"/>
                      <a:pt x="336" y="483"/>
                    </a:cubicBezTo>
                    <a:cubicBezTo>
                      <a:pt x="340" y="474"/>
                      <a:pt x="338" y="467"/>
                      <a:pt x="334" y="459"/>
                    </a:cubicBezTo>
                    <a:cubicBezTo>
                      <a:pt x="334" y="458"/>
                      <a:pt x="334" y="458"/>
                      <a:pt x="334" y="457"/>
                    </a:cubicBezTo>
                    <a:cubicBezTo>
                      <a:pt x="332" y="451"/>
                      <a:pt x="337" y="445"/>
                      <a:pt x="334" y="439"/>
                    </a:cubicBezTo>
                    <a:cubicBezTo>
                      <a:pt x="331" y="433"/>
                      <a:pt x="331" y="428"/>
                      <a:pt x="332" y="422"/>
                    </a:cubicBezTo>
                    <a:cubicBezTo>
                      <a:pt x="333" y="421"/>
                      <a:pt x="333" y="420"/>
                      <a:pt x="333" y="419"/>
                    </a:cubicBezTo>
                    <a:cubicBezTo>
                      <a:pt x="329" y="406"/>
                      <a:pt x="332" y="394"/>
                      <a:pt x="333" y="381"/>
                    </a:cubicBezTo>
                    <a:cubicBezTo>
                      <a:pt x="333" y="374"/>
                      <a:pt x="333" y="366"/>
                      <a:pt x="334" y="358"/>
                    </a:cubicBezTo>
                    <a:cubicBezTo>
                      <a:pt x="321" y="351"/>
                      <a:pt x="311" y="341"/>
                      <a:pt x="307" y="326"/>
                    </a:cubicBezTo>
                    <a:cubicBezTo>
                      <a:pt x="302" y="312"/>
                      <a:pt x="298" y="297"/>
                      <a:pt x="308" y="285"/>
                    </a:cubicBezTo>
                    <a:cubicBezTo>
                      <a:pt x="305" y="275"/>
                      <a:pt x="301" y="266"/>
                      <a:pt x="299" y="257"/>
                    </a:cubicBezTo>
                    <a:cubicBezTo>
                      <a:pt x="297" y="248"/>
                      <a:pt x="297" y="238"/>
                      <a:pt x="297" y="227"/>
                    </a:cubicBezTo>
                    <a:cubicBezTo>
                      <a:pt x="285" y="220"/>
                      <a:pt x="284" y="205"/>
                      <a:pt x="281" y="192"/>
                    </a:cubicBezTo>
                    <a:cubicBezTo>
                      <a:pt x="279" y="182"/>
                      <a:pt x="275" y="173"/>
                      <a:pt x="277" y="163"/>
                    </a:cubicBezTo>
                    <a:cubicBezTo>
                      <a:pt x="277" y="162"/>
                      <a:pt x="277" y="160"/>
                      <a:pt x="276" y="160"/>
                    </a:cubicBezTo>
                    <a:cubicBezTo>
                      <a:pt x="269" y="147"/>
                      <a:pt x="270" y="132"/>
                      <a:pt x="267" y="118"/>
                    </a:cubicBezTo>
                    <a:cubicBezTo>
                      <a:pt x="264" y="107"/>
                      <a:pt x="269" y="100"/>
                      <a:pt x="280" y="97"/>
                    </a:cubicBezTo>
                    <a:cubicBezTo>
                      <a:pt x="284" y="95"/>
                      <a:pt x="289" y="95"/>
                      <a:pt x="294" y="94"/>
                    </a:cubicBezTo>
                    <a:cubicBezTo>
                      <a:pt x="296" y="93"/>
                      <a:pt x="298" y="92"/>
                      <a:pt x="299" y="91"/>
                    </a:cubicBezTo>
                    <a:cubicBezTo>
                      <a:pt x="306" y="81"/>
                      <a:pt x="317" y="80"/>
                      <a:pt x="327" y="77"/>
                    </a:cubicBezTo>
                    <a:cubicBezTo>
                      <a:pt x="328" y="77"/>
                      <a:pt x="329" y="77"/>
                      <a:pt x="330" y="77"/>
                    </a:cubicBezTo>
                    <a:cubicBezTo>
                      <a:pt x="336" y="76"/>
                      <a:pt x="339" y="73"/>
                      <a:pt x="339" y="66"/>
                    </a:cubicBezTo>
                    <a:cubicBezTo>
                      <a:pt x="338" y="61"/>
                      <a:pt x="338" y="55"/>
                      <a:pt x="335" y="51"/>
                    </a:cubicBezTo>
                    <a:cubicBezTo>
                      <a:pt x="330" y="41"/>
                      <a:pt x="332" y="31"/>
                      <a:pt x="335" y="22"/>
                    </a:cubicBezTo>
                    <a:cubicBezTo>
                      <a:pt x="337" y="14"/>
                      <a:pt x="343" y="8"/>
                      <a:pt x="351" y="6"/>
                    </a:cubicBezTo>
                    <a:cubicBezTo>
                      <a:pt x="362" y="3"/>
                      <a:pt x="374" y="0"/>
                      <a:pt x="385" y="6"/>
                    </a:cubicBezTo>
                    <a:cubicBezTo>
                      <a:pt x="386" y="7"/>
                      <a:pt x="387" y="7"/>
                      <a:pt x="388" y="7"/>
                    </a:cubicBezTo>
                    <a:cubicBezTo>
                      <a:pt x="400" y="3"/>
                      <a:pt x="411" y="9"/>
                      <a:pt x="424" y="7"/>
                    </a:cubicBezTo>
                    <a:cubicBezTo>
                      <a:pt x="437" y="4"/>
                      <a:pt x="452" y="4"/>
                      <a:pt x="466" y="8"/>
                    </a:cubicBezTo>
                    <a:cubicBezTo>
                      <a:pt x="472" y="9"/>
                      <a:pt x="478" y="8"/>
                      <a:pt x="484" y="8"/>
                    </a:cubicBezTo>
                    <a:cubicBezTo>
                      <a:pt x="491" y="8"/>
                      <a:pt x="498" y="9"/>
                      <a:pt x="505" y="9"/>
                    </a:cubicBezTo>
                    <a:cubicBezTo>
                      <a:pt x="511" y="9"/>
                      <a:pt x="516" y="9"/>
                      <a:pt x="522" y="8"/>
                    </a:cubicBezTo>
                    <a:cubicBezTo>
                      <a:pt x="536" y="8"/>
                      <a:pt x="550" y="3"/>
                      <a:pt x="564" y="9"/>
                    </a:cubicBezTo>
                    <a:cubicBezTo>
                      <a:pt x="566" y="10"/>
                      <a:pt x="569" y="8"/>
                      <a:pt x="572" y="8"/>
                    </a:cubicBezTo>
                    <a:cubicBezTo>
                      <a:pt x="581" y="6"/>
                      <a:pt x="589" y="6"/>
                      <a:pt x="598" y="10"/>
                    </a:cubicBezTo>
                    <a:cubicBezTo>
                      <a:pt x="600" y="12"/>
                      <a:pt x="604" y="12"/>
                      <a:pt x="607" y="11"/>
                    </a:cubicBezTo>
                    <a:cubicBezTo>
                      <a:pt x="615" y="10"/>
                      <a:pt x="623" y="12"/>
                      <a:pt x="630" y="15"/>
                    </a:cubicBezTo>
                    <a:cubicBezTo>
                      <a:pt x="637" y="19"/>
                      <a:pt x="637" y="29"/>
                      <a:pt x="639" y="36"/>
                    </a:cubicBezTo>
                    <a:cubicBezTo>
                      <a:pt x="642" y="46"/>
                      <a:pt x="644" y="56"/>
                      <a:pt x="641" y="67"/>
                    </a:cubicBezTo>
                    <a:cubicBezTo>
                      <a:pt x="639" y="74"/>
                      <a:pt x="643" y="82"/>
                      <a:pt x="646" y="88"/>
                    </a:cubicBezTo>
                    <a:cubicBezTo>
                      <a:pt x="648" y="91"/>
                      <a:pt x="652" y="93"/>
                      <a:pt x="657" y="91"/>
                    </a:cubicBezTo>
                    <a:cubicBezTo>
                      <a:pt x="670" y="88"/>
                      <a:pt x="681" y="89"/>
                      <a:pt x="692" y="97"/>
                    </a:cubicBezTo>
                    <a:cubicBezTo>
                      <a:pt x="694" y="98"/>
                      <a:pt x="697" y="99"/>
                      <a:pt x="699" y="100"/>
                    </a:cubicBezTo>
                    <a:cubicBezTo>
                      <a:pt x="712" y="104"/>
                      <a:pt x="717" y="111"/>
                      <a:pt x="715" y="125"/>
                    </a:cubicBezTo>
                    <a:cubicBezTo>
                      <a:pt x="714" y="135"/>
                      <a:pt x="711" y="146"/>
                      <a:pt x="709" y="157"/>
                    </a:cubicBezTo>
                    <a:cubicBezTo>
                      <a:pt x="707" y="168"/>
                      <a:pt x="705" y="179"/>
                      <a:pt x="702" y="191"/>
                    </a:cubicBezTo>
                    <a:cubicBezTo>
                      <a:pt x="701" y="196"/>
                      <a:pt x="701" y="201"/>
                      <a:pt x="699" y="206"/>
                    </a:cubicBezTo>
                    <a:cubicBezTo>
                      <a:pt x="691" y="222"/>
                      <a:pt x="690" y="239"/>
                      <a:pt x="687" y="256"/>
                    </a:cubicBezTo>
                    <a:cubicBezTo>
                      <a:pt x="685" y="263"/>
                      <a:pt x="683" y="269"/>
                      <a:pt x="679" y="275"/>
                    </a:cubicBezTo>
                    <a:cubicBezTo>
                      <a:pt x="701" y="298"/>
                      <a:pt x="689" y="347"/>
                      <a:pt x="653" y="352"/>
                    </a:cubicBezTo>
                    <a:cubicBezTo>
                      <a:pt x="653" y="356"/>
                      <a:pt x="653" y="359"/>
                      <a:pt x="653" y="363"/>
                    </a:cubicBezTo>
                    <a:cubicBezTo>
                      <a:pt x="654" y="368"/>
                      <a:pt x="654" y="373"/>
                      <a:pt x="651" y="377"/>
                    </a:cubicBezTo>
                    <a:cubicBezTo>
                      <a:pt x="647" y="382"/>
                      <a:pt x="648" y="388"/>
                      <a:pt x="650" y="393"/>
                    </a:cubicBezTo>
                    <a:cubicBezTo>
                      <a:pt x="652" y="399"/>
                      <a:pt x="651" y="404"/>
                      <a:pt x="649" y="410"/>
                    </a:cubicBezTo>
                    <a:cubicBezTo>
                      <a:pt x="647" y="416"/>
                      <a:pt x="647" y="423"/>
                      <a:pt x="646" y="430"/>
                    </a:cubicBezTo>
                    <a:cubicBezTo>
                      <a:pt x="646" y="431"/>
                      <a:pt x="647" y="432"/>
                      <a:pt x="647" y="433"/>
                    </a:cubicBezTo>
                    <a:cubicBezTo>
                      <a:pt x="649" y="443"/>
                      <a:pt x="646" y="452"/>
                      <a:pt x="644" y="461"/>
                    </a:cubicBezTo>
                    <a:cubicBezTo>
                      <a:pt x="642" y="470"/>
                      <a:pt x="648" y="478"/>
                      <a:pt x="645" y="487"/>
                    </a:cubicBezTo>
                    <a:cubicBezTo>
                      <a:pt x="643" y="493"/>
                      <a:pt x="640" y="499"/>
                      <a:pt x="639" y="505"/>
                    </a:cubicBezTo>
                    <a:cubicBezTo>
                      <a:pt x="638" y="511"/>
                      <a:pt x="639" y="517"/>
                      <a:pt x="639" y="522"/>
                    </a:cubicBezTo>
                    <a:cubicBezTo>
                      <a:pt x="639" y="530"/>
                      <a:pt x="636" y="537"/>
                      <a:pt x="629" y="541"/>
                    </a:cubicBezTo>
                    <a:cubicBezTo>
                      <a:pt x="628" y="541"/>
                      <a:pt x="627" y="542"/>
                      <a:pt x="627" y="543"/>
                    </a:cubicBezTo>
                    <a:cubicBezTo>
                      <a:pt x="621" y="553"/>
                      <a:pt x="613" y="557"/>
                      <a:pt x="601" y="552"/>
                    </a:cubicBezTo>
                    <a:cubicBezTo>
                      <a:pt x="601" y="552"/>
                      <a:pt x="600" y="551"/>
                      <a:pt x="600" y="552"/>
                    </a:cubicBezTo>
                    <a:cubicBezTo>
                      <a:pt x="589" y="556"/>
                      <a:pt x="578" y="553"/>
                      <a:pt x="566" y="554"/>
                    </a:cubicBezTo>
                    <a:cubicBezTo>
                      <a:pt x="566" y="562"/>
                      <a:pt x="566" y="569"/>
                      <a:pt x="566" y="577"/>
                    </a:cubicBezTo>
                    <a:cubicBezTo>
                      <a:pt x="568" y="578"/>
                      <a:pt x="570" y="580"/>
                      <a:pt x="573" y="580"/>
                    </a:cubicBezTo>
                    <a:cubicBezTo>
                      <a:pt x="586" y="583"/>
                      <a:pt x="599" y="587"/>
                      <a:pt x="613" y="587"/>
                    </a:cubicBezTo>
                    <a:cubicBezTo>
                      <a:pt x="619" y="587"/>
                      <a:pt x="624" y="590"/>
                      <a:pt x="630" y="592"/>
                    </a:cubicBezTo>
                    <a:cubicBezTo>
                      <a:pt x="632" y="594"/>
                      <a:pt x="635" y="596"/>
                      <a:pt x="638" y="597"/>
                    </a:cubicBezTo>
                    <a:cubicBezTo>
                      <a:pt x="655" y="599"/>
                      <a:pt x="669" y="610"/>
                      <a:pt x="686" y="612"/>
                    </a:cubicBezTo>
                    <a:cubicBezTo>
                      <a:pt x="687" y="612"/>
                      <a:pt x="689" y="612"/>
                      <a:pt x="690" y="613"/>
                    </a:cubicBezTo>
                    <a:cubicBezTo>
                      <a:pt x="697" y="619"/>
                      <a:pt x="705" y="617"/>
                      <a:pt x="712" y="618"/>
                    </a:cubicBezTo>
                    <a:cubicBezTo>
                      <a:pt x="720" y="619"/>
                      <a:pt x="729" y="621"/>
                      <a:pt x="735" y="625"/>
                    </a:cubicBezTo>
                    <a:cubicBezTo>
                      <a:pt x="744" y="631"/>
                      <a:pt x="755" y="630"/>
                      <a:pt x="764" y="637"/>
                    </a:cubicBezTo>
                    <a:cubicBezTo>
                      <a:pt x="765" y="638"/>
                      <a:pt x="768" y="637"/>
                      <a:pt x="770" y="638"/>
                    </a:cubicBezTo>
                    <a:cubicBezTo>
                      <a:pt x="773" y="638"/>
                      <a:pt x="776" y="638"/>
                      <a:pt x="778" y="639"/>
                    </a:cubicBezTo>
                    <a:cubicBezTo>
                      <a:pt x="786" y="644"/>
                      <a:pt x="794" y="649"/>
                      <a:pt x="801" y="655"/>
                    </a:cubicBezTo>
                    <a:cubicBezTo>
                      <a:pt x="808" y="661"/>
                      <a:pt x="814" y="666"/>
                      <a:pt x="822" y="669"/>
                    </a:cubicBezTo>
                    <a:cubicBezTo>
                      <a:pt x="827" y="672"/>
                      <a:pt x="830" y="676"/>
                      <a:pt x="831" y="682"/>
                    </a:cubicBezTo>
                    <a:cubicBezTo>
                      <a:pt x="832" y="688"/>
                      <a:pt x="834" y="694"/>
                      <a:pt x="838" y="699"/>
                    </a:cubicBezTo>
                    <a:cubicBezTo>
                      <a:pt x="841" y="702"/>
                      <a:pt x="842" y="706"/>
                      <a:pt x="843" y="710"/>
                    </a:cubicBezTo>
                    <a:cubicBezTo>
                      <a:pt x="847" y="719"/>
                      <a:pt x="850" y="728"/>
                      <a:pt x="853" y="737"/>
                    </a:cubicBezTo>
                    <a:cubicBezTo>
                      <a:pt x="856" y="749"/>
                      <a:pt x="861" y="760"/>
                      <a:pt x="855" y="77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6" name="Freeform 54">
                <a:extLst>
                  <a:ext uri="{FF2B5EF4-FFF2-40B4-BE49-F238E27FC236}">
                    <a16:creationId xmlns:a16="http://schemas.microsoft.com/office/drawing/2014/main" id="{797F7657-37A5-D688-FC6F-7AC991E0DEEE}"/>
                  </a:ext>
                </a:extLst>
              </p:cNvPr>
              <p:cNvSpPr>
                <a:spLocks/>
              </p:cNvSpPr>
              <p:nvPr/>
            </p:nvSpPr>
            <p:spPr bwMode="gray">
              <a:xfrm>
                <a:off x="16786225" y="4262438"/>
                <a:ext cx="1352550" cy="1476375"/>
              </a:xfrm>
              <a:custGeom>
                <a:avLst/>
                <a:gdLst>
                  <a:gd name="T0" fmla="*/ 623 w 804"/>
                  <a:gd name="T1" fmla="*/ 22 h 878"/>
                  <a:gd name="T2" fmla="*/ 695 w 804"/>
                  <a:gd name="T3" fmla="*/ 48 h 878"/>
                  <a:gd name="T4" fmla="*/ 755 w 804"/>
                  <a:gd name="T5" fmla="*/ 153 h 878"/>
                  <a:gd name="T6" fmla="*/ 772 w 804"/>
                  <a:gd name="T7" fmla="*/ 270 h 878"/>
                  <a:gd name="T8" fmla="*/ 782 w 804"/>
                  <a:gd name="T9" fmla="*/ 342 h 878"/>
                  <a:gd name="T10" fmla="*/ 783 w 804"/>
                  <a:gd name="T11" fmla="*/ 400 h 878"/>
                  <a:gd name="T12" fmla="*/ 795 w 804"/>
                  <a:gd name="T13" fmla="*/ 487 h 878"/>
                  <a:gd name="T14" fmla="*/ 801 w 804"/>
                  <a:gd name="T15" fmla="*/ 577 h 878"/>
                  <a:gd name="T16" fmla="*/ 787 w 804"/>
                  <a:gd name="T17" fmla="*/ 672 h 878"/>
                  <a:gd name="T18" fmla="*/ 742 w 804"/>
                  <a:gd name="T19" fmla="*/ 730 h 878"/>
                  <a:gd name="T20" fmla="*/ 707 w 804"/>
                  <a:gd name="T21" fmla="*/ 792 h 878"/>
                  <a:gd name="T22" fmla="*/ 655 w 804"/>
                  <a:gd name="T23" fmla="*/ 863 h 878"/>
                  <a:gd name="T24" fmla="*/ 587 w 804"/>
                  <a:gd name="T25" fmla="*/ 854 h 878"/>
                  <a:gd name="T26" fmla="*/ 625 w 804"/>
                  <a:gd name="T27" fmla="*/ 766 h 878"/>
                  <a:gd name="T28" fmla="*/ 664 w 804"/>
                  <a:gd name="T29" fmla="*/ 698 h 878"/>
                  <a:gd name="T30" fmla="*/ 690 w 804"/>
                  <a:gd name="T31" fmla="*/ 609 h 878"/>
                  <a:gd name="T32" fmla="*/ 681 w 804"/>
                  <a:gd name="T33" fmla="*/ 506 h 878"/>
                  <a:gd name="T34" fmla="*/ 665 w 804"/>
                  <a:gd name="T35" fmla="*/ 369 h 878"/>
                  <a:gd name="T36" fmla="*/ 643 w 804"/>
                  <a:gd name="T37" fmla="*/ 427 h 878"/>
                  <a:gd name="T38" fmla="*/ 653 w 804"/>
                  <a:gd name="T39" fmla="*/ 531 h 878"/>
                  <a:gd name="T40" fmla="*/ 660 w 804"/>
                  <a:gd name="T41" fmla="*/ 611 h 878"/>
                  <a:gd name="T42" fmla="*/ 633 w 804"/>
                  <a:gd name="T43" fmla="*/ 690 h 878"/>
                  <a:gd name="T44" fmla="*/ 608 w 804"/>
                  <a:gd name="T45" fmla="*/ 552 h 878"/>
                  <a:gd name="T46" fmla="*/ 531 w 804"/>
                  <a:gd name="T47" fmla="*/ 455 h 878"/>
                  <a:gd name="T48" fmla="*/ 451 w 804"/>
                  <a:gd name="T49" fmla="*/ 431 h 878"/>
                  <a:gd name="T50" fmla="*/ 352 w 804"/>
                  <a:gd name="T51" fmla="*/ 431 h 878"/>
                  <a:gd name="T52" fmla="*/ 270 w 804"/>
                  <a:gd name="T53" fmla="*/ 458 h 878"/>
                  <a:gd name="T54" fmla="*/ 201 w 804"/>
                  <a:gd name="T55" fmla="*/ 540 h 878"/>
                  <a:gd name="T56" fmla="*/ 192 w 804"/>
                  <a:gd name="T57" fmla="*/ 617 h 878"/>
                  <a:gd name="T58" fmla="*/ 158 w 804"/>
                  <a:gd name="T59" fmla="*/ 667 h 878"/>
                  <a:gd name="T60" fmla="*/ 145 w 804"/>
                  <a:gd name="T61" fmla="*/ 590 h 878"/>
                  <a:gd name="T62" fmla="*/ 153 w 804"/>
                  <a:gd name="T63" fmla="*/ 505 h 878"/>
                  <a:gd name="T64" fmla="*/ 159 w 804"/>
                  <a:gd name="T65" fmla="*/ 380 h 878"/>
                  <a:gd name="T66" fmla="*/ 128 w 804"/>
                  <a:gd name="T67" fmla="*/ 451 h 878"/>
                  <a:gd name="T68" fmla="*/ 123 w 804"/>
                  <a:gd name="T69" fmla="*/ 538 h 878"/>
                  <a:gd name="T70" fmla="*/ 115 w 804"/>
                  <a:gd name="T71" fmla="*/ 635 h 878"/>
                  <a:gd name="T72" fmla="*/ 140 w 804"/>
                  <a:gd name="T73" fmla="*/ 696 h 878"/>
                  <a:gd name="T74" fmla="*/ 179 w 804"/>
                  <a:gd name="T75" fmla="*/ 766 h 878"/>
                  <a:gd name="T76" fmla="*/ 208 w 804"/>
                  <a:gd name="T77" fmla="*/ 857 h 878"/>
                  <a:gd name="T78" fmla="*/ 151 w 804"/>
                  <a:gd name="T79" fmla="*/ 867 h 878"/>
                  <a:gd name="T80" fmla="*/ 95 w 804"/>
                  <a:gd name="T81" fmla="*/ 788 h 878"/>
                  <a:gd name="T82" fmla="*/ 42 w 804"/>
                  <a:gd name="T83" fmla="*/ 698 h 878"/>
                  <a:gd name="T84" fmla="*/ 1 w 804"/>
                  <a:gd name="T85" fmla="*/ 595 h 878"/>
                  <a:gd name="T86" fmla="*/ 8 w 804"/>
                  <a:gd name="T87" fmla="*/ 497 h 878"/>
                  <a:gd name="T88" fmla="*/ 21 w 804"/>
                  <a:gd name="T89" fmla="*/ 398 h 878"/>
                  <a:gd name="T90" fmla="*/ 23 w 804"/>
                  <a:gd name="T91" fmla="*/ 337 h 878"/>
                  <a:gd name="T92" fmla="*/ 38 w 804"/>
                  <a:gd name="T93" fmla="*/ 229 h 878"/>
                  <a:gd name="T94" fmla="*/ 61 w 804"/>
                  <a:gd name="T95" fmla="*/ 122 h 878"/>
                  <a:gd name="T96" fmla="*/ 143 w 804"/>
                  <a:gd name="T97" fmla="*/ 33 h 878"/>
                  <a:gd name="T98" fmla="*/ 193 w 804"/>
                  <a:gd name="T99" fmla="*/ 16 h 878"/>
                  <a:gd name="T100" fmla="*/ 272 w 804"/>
                  <a:gd name="T101" fmla="*/ 0 h 878"/>
                  <a:gd name="T102" fmla="*/ 329 w 804"/>
                  <a:gd name="T103" fmla="*/ 64 h 878"/>
                  <a:gd name="T104" fmla="*/ 431 w 804"/>
                  <a:gd name="T105" fmla="*/ 75 h 878"/>
                  <a:gd name="T106" fmla="*/ 475 w 804"/>
                  <a:gd name="T107" fmla="*/ 67 h 878"/>
                  <a:gd name="T108" fmla="*/ 548 w 804"/>
                  <a:gd name="T109" fmla="*/ 2 h 8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804" h="878">
                    <a:moveTo>
                      <a:pt x="548" y="2"/>
                    </a:moveTo>
                    <a:cubicBezTo>
                      <a:pt x="567" y="7"/>
                      <a:pt x="584" y="5"/>
                      <a:pt x="600" y="14"/>
                    </a:cubicBezTo>
                    <a:cubicBezTo>
                      <a:pt x="601" y="15"/>
                      <a:pt x="603" y="15"/>
                      <a:pt x="605" y="15"/>
                    </a:cubicBezTo>
                    <a:cubicBezTo>
                      <a:pt x="612" y="14"/>
                      <a:pt x="617" y="19"/>
                      <a:pt x="623" y="22"/>
                    </a:cubicBezTo>
                    <a:cubicBezTo>
                      <a:pt x="630" y="26"/>
                      <a:pt x="639" y="28"/>
                      <a:pt x="647" y="30"/>
                    </a:cubicBezTo>
                    <a:cubicBezTo>
                      <a:pt x="651" y="31"/>
                      <a:pt x="656" y="32"/>
                      <a:pt x="660" y="35"/>
                    </a:cubicBezTo>
                    <a:cubicBezTo>
                      <a:pt x="663" y="37"/>
                      <a:pt x="667" y="38"/>
                      <a:pt x="670" y="39"/>
                    </a:cubicBezTo>
                    <a:cubicBezTo>
                      <a:pt x="679" y="39"/>
                      <a:pt x="686" y="46"/>
                      <a:pt x="695" y="48"/>
                    </a:cubicBezTo>
                    <a:cubicBezTo>
                      <a:pt x="698" y="49"/>
                      <a:pt x="701" y="52"/>
                      <a:pt x="704" y="55"/>
                    </a:cubicBezTo>
                    <a:cubicBezTo>
                      <a:pt x="711" y="64"/>
                      <a:pt x="720" y="72"/>
                      <a:pt x="726" y="81"/>
                    </a:cubicBezTo>
                    <a:cubicBezTo>
                      <a:pt x="733" y="94"/>
                      <a:pt x="743" y="105"/>
                      <a:pt x="743" y="121"/>
                    </a:cubicBezTo>
                    <a:cubicBezTo>
                      <a:pt x="743" y="135"/>
                      <a:pt x="746" y="141"/>
                      <a:pt x="755" y="153"/>
                    </a:cubicBezTo>
                    <a:cubicBezTo>
                      <a:pt x="750" y="161"/>
                      <a:pt x="754" y="171"/>
                      <a:pt x="755" y="180"/>
                    </a:cubicBezTo>
                    <a:cubicBezTo>
                      <a:pt x="758" y="197"/>
                      <a:pt x="759" y="214"/>
                      <a:pt x="767" y="230"/>
                    </a:cubicBezTo>
                    <a:cubicBezTo>
                      <a:pt x="769" y="233"/>
                      <a:pt x="769" y="237"/>
                      <a:pt x="768" y="241"/>
                    </a:cubicBezTo>
                    <a:cubicBezTo>
                      <a:pt x="767" y="251"/>
                      <a:pt x="768" y="260"/>
                      <a:pt x="772" y="270"/>
                    </a:cubicBezTo>
                    <a:cubicBezTo>
                      <a:pt x="773" y="273"/>
                      <a:pt x="774" y="276"/>
                      <a:pt x="774" y="279"/>
                    </a:cubicBezTo>
                    <a:cubicBezTo>
                      <a:pt x="775" y="287"/>
                      <a:pt x="776" y="295"/>
                      <a:pt x="777" y="302"/>
                    </a:cubicBezTo>
                    <a:cubicBezTo>
                      <a:pt x="779" y="310"/>
                      <a:pt x="780" y="317"/>
                      <a:pt x="780" y="324"/>
                    </a:cubicBezTo>
                    <a:cubicBezTo>
                      <a:pt x="780" y="330"/>
                      <a:pt x="781" y="336"/>
                      <a:pt x="782" y="342"/>
                    </a:cubicBezTo>
                    <a:cubicBezTo>
                      <a:pt x="783" y="347"/>
                      <a:pt x="784" y="353"/>
                      <a:pt x="781" y="359"/>
                    </a:cubicBezTo>
                    <a:cubicBezTo>
                      <a:pt x="780" y="360"/>
                      <a:pt x="779" y="363"/>
                      <a:pt x="779" y="365"/>
                    </a:cubicBezTo>
                    <a:cubicBezTo>
                      <a:pt x="780" y="371"/>
                      <a:pt x="783" y="377"/>
                      <a:pt x="783" y="383"/>
                    </a:cubicBezTo>
                    <a:cubicBezTo>
                      <a:pt x="783" y="389"/>
                      <a:pt x="781" y="394"/>
                      <a:pt x="783" y="400"/>
                    </a:cubicBezTo>
                    <a:cubicBezTo>
                      <a:pt x="786" y="408"/>
                      <a:pt x="786" y="417"/>
                      <a:pt x="786" y="426"/>
                    </a:cubicBezTo>
                    <a:cubicBezTo>
                      <a:pt x="786" y="438"/>
                      <a:pt x="785" y="451"/>
                      <a:pt x="793" y="461"/>
                    </a:cubicBezTo>
                    <a:cubicBezTo>
                      <a:pt x="796" y="464"/>
                      <a:pt x="796" y="468"/>
                      <a:pt x="795" y="472"/>
                    </a:cubicBezTo>
                    <a:cubicBezTo>
                      <a:pt x="793" y="477"/>
                      <a:pt x="793" y="482"/>
                      <a:pt x="795" y="487"/>
                    </a:cubicBezTo>
                    <a:cubicBezTo>
                      <a:pt x="796" y="490"/>
                      <a:pt x="795" y="492"/>
                      <a:pt x="796" y="495"/>
                    </a:cubicBezTo>
                    <a:cubicBezTo>
                      <a:pt x="797" y="507"/>
                      <a:pt x="797" y="518"/>
                      <a:pt x="800" y="529"/>
                    </a:cubicBezTo>
                    <a:cubicBezTo>
                      <a:pt x="803" y="537"/>
                      <a:pt x="802" y="546"/>
                      <a:pt x="801" y="554"/>
                    </a:cubicBezTo>
                    <a:cubicBezTo>
                      <a:pt x="799" y="562"/>
                      <a:pt x="800" y="570"/>
                      <a:pt x="801" y="577"/>
                    </a:cubicBezTo>
                    <a:cubicBezTo>
                      <a:pt x="803" y="585"/>
                      <a:pt x="804" y="593"/>
                      <a:pt x="802" y="601"/>
                    </a:cubicBezTo>
                    <a:cubicBezTo>
                      <a:pt x="801" y="608"/>
                      <a:pt x="801" y="616"/>
                      <a:pt x="802" y="623"/>
                    </a:cubicBezTo>
                    <a:cubicBezTo>
                      <a:pt x="804" y="633"/>
                      <a:pt x="801" y="642"/>
                      <a:pt x="795" y="649"/>
                    </a:cubicBezTo>
                    <a:cubicBezTo>
                      <a:pt x="789" y="656"/>
                      <a:pt x="786" y="663"/>
                      <a:pt x="787" y="672"/>
                    </a:cubicBezTo>
                    <a:cubicBezTo>
                      <a:pt x="782" y="676"/>
                      <a:pt x="777" y="679"/>
                      <a:pt x="775" y="685"/>
                    </a:cubicBezTo>
                    <a:cubicBezTo>
                      <a:pt x="774" y="687"/>
                      <a:pt x="772" y="689"/>
                      <a:pt x="770" y="691"/>
                    </a:cubicBezTo>
                    <a:cubicBezTo>
                      <a:pt x="768" y="693"/>
                      <a:pt x="764" y="694"/>
                      <a:pt x="763" y="697"/>
                    </a:cubicBezTo>
                    <a:cubicBezTo>
                      <a:pt x="757" y="709"/>
                      <a:pt x="748" y="718"/>
                      <a:pt x="742" y="730"/>
                    </a:cubicBezTo>
                    <a:cubicBezTo>
                      <a:pt x="741" y="733"/>
                      <a:pt x="739" y="735"/>
                      <a:pt x="737" y="738"/>
                    </a:cubicBezTo>
                    <a:cubicBezTo>
                      <a:pt x="737" y="739"/>
                      <a:pt x="735" y="739"/>
                      <a:pt x="735" y="740"/>
                    </a:cubicBezTo>
                    <a:cubicBezTo>
                      <a:pt x="731" y="754"/>
                      <a:pt x="720" y="764"/>
                      <a:pt x="714" y="777"/>
                    </a:cubicBezTo>
                    <a:cubicBezTo>
                      <a:pt x="711" y="782"/>
                      <a:pt x="710" y="788"/>
                      <a:pt x="707" y="792"/>
                    </a:cubicBezTo>
                    <a:cubicBezTo>
                      <a:pt x="704" y="797"/>
                      <a:pt x="700" y="800"/>
                      <a:pt x="696" y="804"/>
                    </a:cubicBezTo>
                    <a:cubicBezTo>
                      <a:pt x="689" y="810"/>
                      <a:pt x="685" y="817"/>
                      <a:pt x="680" y="825"/>
                    </a:cubicBezTo>
                    <a:cubicBezTo>
                      <a:pt x="677" y="831"/>
                      <a:pt x="672" y="836"/>
                      <a:pt x="668" y="842"/>
                    </a:cubicBezTo>
                    <a:cubicBezTo>
                      <a:pt x="664" y="849"/>
                      <a:pt x="659" y="856"/>
                      <a:pt x="655" y="863"/>
                    </a:cubicBezTo>
                    <a:cubicBezTo>
                      <a:pt x="653" y="869"/>
                      <a:pt x="649" y="874"/>
                      <a:pt x="643" y="878"/>
                    </a:cubicBezTo>
                    <a:cubicBezTo>
                      <a:pt x="637" y="873"/>
                      <a:pt x="631" y="870"/>
                      <a:pt x="623" y="870"/>
                    </a:cubicBezTo>
                    <a:cubicBezTo>
                      <a:pt x="621" y="870"/>
                      <a:pt x="620" y="870"/>
                      <a:pt x="618" y="869"/>
                    </a:cubicBezTo>
                    <a:cubicBezTo>
                      <a:pt x="609" y="862"/>
                      <a:pt x="598" y="858"/>
                      <a:pt x="587" y="854"/>
                    </a:cubicBezTo>
                    <a:cubicBezTo>
                      <a:pt x="585" y="854"/>
                      <a:pt x="584" y="852"/>
                      <a:pt x="581" y="850"/>
                    </a:cubicBezTo>
                    <a:cubicBezTo>
                      <a:pt x="591" y="840"/>
                      <a:pt x="596" y="829"/>
                      <a:pt x="599" y="817"/>
                    </a:cubicBezTo>
                    <a:cubicBezTo>
                      <a:pt x="600" y="814"/>
                      <a:pt x="602" y="810"/>
                      <a:pt x="605" y="808"/>
                    </a:cubicBezTo>
                    <a:cubicBezTo>
                      <a:pt x="616" y="796"/>
                      <a:pt x="624" y="783"/>
                      <a:pt x="625" y="766"/>
                    </a:cubicBezTo>
                    <a:cubicBezTo>
                      <a:pt x="626" y="760"/>
                      <a:pt x="628" y="755"/>
                      <a:pt x="634" y="752"/>
                    </a:cubicBezTo>
                    <a:cubicBezTo>
                      <a:pt x="639" y="750"/>
                      <a:pt x="641" y="745"/>
                      <a:pt x="642" y="740"/>
                    </a:cubicBezTo>
                    <a:cubicBezTo>
                      <a:pt x="645" y="732"/>
                      <a:pt x="648" y="725"/>
                      <a:pt x="654" y="719"/>
                    </a:cubicBezTo>
                    <a:cubicBezTo>
                      <a:pt x="660" y="714"/>
                      <a:pt x="663" y="706"/>
                      <a:pt x="664" y="698"/>
                    </a:cubicBezTo>
                    <a:cubicBezTo>
                      <a:pt x="665" y="691"/>
                      <a:pt x="667" y="684"/>
                      <a:pt x="674" y="679"/>
                    </a:cubicBezTo>
                    <a:cubicBezTo>
                      <a:pt x="678" y="676"/>
                      <a:pt x="681" y="671"/>
                      <a:pt x="680" y="665"/>
                    </a:cubicBezTo>
                    <a:cubicBezTo>
                      <a:pt x="680" y="659"/>
                      <a:pt x="682" y="654"/>
                      <a:pt x="684" y="649"/>
                    </a:cubicBezTo>
                    <a:cubicBezTo>
                      <a:pt x="689" y="636"/>
                      <a:pt x="694" y="623"/>
                      <a:pt x="690" y="609"/>
                    </a:cubicBezTo>
                    <a:cubicBezTo>
                      <a:pt x="688" y="603"/>
                      <a:pt x="687" y="595"/>
                      <a:pt x="689" y="589"/>
                    </a:cubicBezTo>
                    <a:cubicBezTo>
                      <a:pt x="691" y="580"/>
                      <a:pt x="689" y="572"/>
                      <a:pt x="687" y="564"/>
                    </a:cubicBezTo>
                    <a:cubicBezTo>
                      <a:pt x="685" y="556"/>
                      <a:pt x="683" y="548"/>
                      <a:pt x="681" y="538"/>
                    </a:cubicBezTo>
                    <a:cubicBezTo>
                      <a:pt x="689" y="528"/>
                      <a:pt x="682" y="517"/>
                      <a:pt x="681" y="506"/>
                    </a:cubicBezTo>
                    <a:cubicBezTo>
                      <a:pt x="681" y="498"/>
                      <a:pt x="679" y="490"/>
                      <a:pt x="679" y="482"/>
                    </a:cubicBezTo>
                    <a:cubicBezTo>
                      <a:pt x="680" y="471"/>
                      <a:pt x="678" y="459"/>
                      <a:pt x="677" y="448"/>
                    </a:cubicBezTo>
                    <a:cubicBezTo>
                      <a:pt x="676" y="429"/>
                      <a:pt x="673" y="409"/>
                      <a:pt x="670" y="390"/>
                    </a:cubicBezTo>
                    <a:cubicBezTo>
                      <a:pt x="670" y="383"/>
                      <a:pt x="668" y="376"/>
                      <a:pt x="665" y="369"/>
                    </a:cubicBezTo>
                    <a:cubicBezTo>
                      <a:pt x="664" y="365"/>
                      <a:pt x="664" y="359"/>
                      <a:pt x="663" y="355"/>
                    </a:cubicBezTo>
                    <a:cubicBezTo>
                      <a:pt x="662" y="347"/>
                      <a:pt x="655" y="341"/>
                      <a:pt x="648" y="342"/>
                    </a:cubicBezTo>
                    <a:cubicBezTo>
                      <a:pt x="640" y="344"/>
                      <a:pt x="634" y="351"/>
                      <a:pt x="635" y="358"/>
                    </a:cubicBezTo>
                    <a:cubicBezTo>
                      <a:pt x="639" y="381"/>
                      <a:pt x="635" y="404"/>
                      <a:pt x="643" y="427"/>
                    </a:cubicBezTo>
                    <a:cubicBezTo>
                      <a:pt x="643" y="440"/>
                      <a:pt x="647" y="453"/>
                      <a:pt x="646" y="466"/>
                    </a:cubicBezTo>
                    <a:cubicBezTo>
                      <a:pt x="646" y="468"/>
                      <a:pt x="646" y="470"/>
                      <a:pt x="646" y="472"/>
                    </a:cubicBezTo>
                    <a:cubicBezTo>
                      <a:pt x="650" y="490"/>
                      <a:pt x="651" y="507"/>
                      <a:pt x="652" y="525"/>
                    </a:cubicBezTo>
                    <a:cubicBezTo>
                      <a:pt x="652" y="527"/>
                      <a:pt x="652" y="530"/>
                      <a:pt x="653" y="531"/>
                    </a:cubicBezTo>
                    <a:cubicBezTo>
                      <a:pt x="659" y="540"/>
                      <a:pt x="656" y="550"/>
                      <a:pt x="657" y="560"/>
                    </a:cubicBezTo>
                    <a:cubicBezTo>
                      <a:pt x="658" y="570"/>
                      <a:pt x="654" y="581"/>
                      <a:pt x="659" y="591"/>
                    </a:cubicBezTo>
                    <a:cubicBezTo>
                      <a:pt x="660" y="592"/>
                      <a:pt x="659" y="594"/>
                      <a:pt x="659" y="596"/>
                    </a:cubicBezTo>
                    <a:cubicBezTo>
                      <a:pt x="657" y="601"/>
                      <a:pt x="659" y="606"/>
                      <a:pt x="660" y="611"/>
                    </a:cubicBezTo>
                    <a:cubicBezTo>
                      <a:pt x="661" y="619"/>
                      <a:pt x="663" y="627"/>
                      <a:pt x="661" y="636"/>
                    </a:cubicBezTo>
                    <a:cubicBezTo>
                      <a:pt x="659" y="642"/>
                      <a:pt x="658" y="648"/>
                      <a:pt x="652" y="652"/>
                    </a:cubicBezTo>
                    <a:cubicBezTo>
                      <a:pt x="648" y="656"/>
                      <a:pt x="646" y="661"/>
                      <a:pt x="646" y="666"/>
                    </a:cubicBezTo>
                    <a:cubicBezTo>
                      <a:pt x="647" y="677"/>
                      <a:pt x="641" y="684"/>
                      <a:pt x="633" y="690"/>
                    </a:cubicBezTo>
                    <a:cubicBezTo>
                      <a:pt x="627" y="675"/>
                      <a:pt x="625" y="658"/>
                      <a:pt x="609" y="650"/>
                    </a:cubicBezTo>
                    <a:cubicBezTo>
                      <a:pt x="613" y="639"/>
                      <a:pt x="615" y="628"/>
                      <a:pt x="612" y="616"/>
                    </a:cubicBezTo>
                    <a:cubicBezTo>
                      <a:pt x="610" y="609"/>
                      <a:pt x="612" y="602"/>
                      <a:pt x="612" y="595"/>
                    </a:cubicBezTo>
                    <a:cubicBezTo>
                      <a:pt x="611" y="581"/>
                      <a:pt x="609" y="566"/>
                      <a:pt x="608" y="552"/>
                    </a:cubicBezTo>
                    <a:cubicBezTo>
                      <a:pt x="607" y="548"/>
                      <a:pt x="606" y="544"/>
                      <a:pt x="604" y="541"/>
                    </a:cubicBezTo>
                    <a:cubicBezTo>
                      <a:pt x="599" y="532"/>
                      <a:pt x="594" y="523"/>
                      <a:pt x="592" y="513"/>
                    </a:cubicBezTo>
                    <a:cubicBezTo>
                      <a:pt x="588" y="499"/>
                      <a:pt x="577" y="491"/>
                      <a:pt x="567" y="482"/>
                    </a:cubicBezTo>
                    <a:cubicBezTo>
                      <a:pt x="556" y="472"/>
                      <a:pt x="541" y="466"/>
                      <a:pt x="531" y="455"/>
                    </a:cubicBezTo>
                    <a:cubicBezTo>
                      <a:pt x="527" y="451"/>
                      <a:pt x="521" y="450"/>
                      <a:pt x="516" y="450"/>
                    </a:cubicBezTo>
                    <a:cubicBezTo>
                      <a:pt x="511" y="450"/>
                      <a:pt x="506" y="448"/>
                      <a:pt x="501" y="446"/>
                    </a:cubicBezTo>
                    <a:cubicBezTo>
                      <a:pt x="489" y="441"/>
                      <a:pt x="475" y="436"/>
                      <a:pt x="462" y="432"/>
                    </a:cubicBezTo>
                    <a:cubicBezTo>
                      <a:pt x="458" y="431"/>
                      <a:pt x="454" y="430"/>
                      <a:pt x="451" y="431"/>
                    </a:cubicBezTo>
                    <a:cubicBezTo>
                      <a:pt x="438" y="434"/>
                      <a:pt x="425" y="431"/>
                      <a:pt x="412" y="431"/>
                    </a:cubicBezTo>
                    <a:cubicBezTo>
                      <a:pt x="409" y="431"/>
                      <a:pt x="406" y="431"/>
                      <a:pt x="403" y="429"/>
                    </a:cubicBezTo>
                    <a:cubicBezTo>
                      <a:pt x="390" y="423"/>
                      <a:pt x="377" y="426"/>
                      <a:pt x="364" y="428"/>
                    </a:cubicBezTo>
                    <a:cubicBezTo>
                      <a:pt x="360" y="428"/>
                      <a:pt x="356" y="430"/>
                      <a:pt x="352" y="431"/>
                    </a:cubicBezTo>
                    <a:cubicBezTo>
                      <a:pt x="340" y="431"/>
                      <a:pt x="329" y="435"/>
                      <a:pt x="319" y="440"/>
                    </a:cubicBezTo>
                    <a:cubicBezTo>
                      <a:pt x="312" y="443"/>
                      <a:pt x="304" y="443"/>
                      <a:pt x="297" y="449"/>
                    </a:cubicBezTo>
                    <a:cubicBezTo>
                      <a:pt x="295" y="451"/>
                      <a:pt x="291" y="450"/>
                      <a:pt x="288" y="450"/>
                    </a:cubicBezTo>
                    <a:cubicBezTo>
                      <a:pt x="281" y="450"/>
                      <a:pt x="275" y="453"/>
                      <a:pt x="270" y="458"/>
                    </a:cubicBezTo>
                    <a:cubicBezTo>
                      <a:pt x="268" y="461"/>
                      <a:pt x="265" y="464"/>
                      <a:pt x="262" y="465"/>
                    </a:cubicBezTo>
                    <a:cubicBezTo>
                      <a:pt x="248" y="472"/>
                      <a:pt x="237" y="483"/>
                      <a:pt x="225" y="493"/>
                    </a:cubicBezTo>
                    <a:cubicBezTo>
                      <a:pt x="219" y="498"/>
                      <a:pt x="215" y="505"/>
                      <a:pt x="212" y="514"/>
                    </a:cubicBezTo>
                    <a:cubicBezTo>
                      <a:pt x="209" y="523"/>
                      <a:pt x="205" y="531"/>
                      <a:pt x="201" y="540"/>
                    </a:cubicBezTo>
                    <a:cubicBezTo>
                      <a:pt x="200" y="544"/>
                      <a:pt x="197" y="547"/>
                      <a:pt x="197" y="551"/>
                    </a:cubicBezTo>
                    <a:cubicBezTo>
                      <a:pt x="195" y="563"/>
                      <a:pt x="194" y="574"/>
                      <a:pt x="193" y="586"/>
                    </a:cubicBezTo>
                    <a:cubicBezTo>
                      <a:pt x="192" y="595"/>
                      <a:pt x="189" y="603"/>
                      <a:pt x="193" y="612"/>
                    </a:cubicBezTo>
                    <a:cubicBezTo>
                      <a:pt x="193" y="614"/>
                      <a:pt x="193" y="615"/>
                      <a:pt x="192" y="617"/>
                    </a:cubicBezTo>
                    <a:cubicBezTo>
                      <a:pt x="189" y="628"/>
                      <a:pt x="190" y="639"/>
                      <a:pt x="195" y="650"/>
                    </a:cubicBezTo>
                    <a:cubicBezTo>
                      <a:pt x="189" y="655"/>
                      <a:pt x="182" y="659"/>
                      <a:pt x="179" y="667"/>
                    </a:cubicBezTo>
                    <a:cubicBezTo>
                      <a:pt x="177" y="674"/>
                      <a:pt x="174" y="681"/>
                      <a:pt x="171" y="689"/>
                    </a:cubicBezTo>
                    <a:cubicBezTo>
                      <a:pt x="162" y="684"/>
                      <a:pt x="157" y="678"/>
                      <a:pt x="158" y="667"/>
                    </a:cubicBezTo>
                    <a:cubicBezTo>
                      <a:pt x="159" y="662"/>
                      <a:pt x="157" y="656"/>
                      <a:pt x="153" y="653"/>
                    </a:cubicBezTo>
                    <a:cubicBezTo>
                      <a:pt x="142" y="644"/>
                      <a:pt x="142" y="632"/>
                      <a:pt x="143" y="620"/>
                    </a:cubicBezTo>
                    <a:cubicBezTo>
                      <a:pt x="143" y="615"/>
                      <a:pt x="145" y="610"/>
                      <a:pt x="146" y="606"/>
                    </a:cubicBezTo>
                    <a:cubicBezTo>
                      <a:pt x="146" y="601"/>
                      <a:pt x="145" y="595"/>
                      <a:pt x="145" y="590"/>
                    </a:cubicBezTo>
                    <a:cubicBezTo>
                      <a:pt x="145" y="585"/>
                      <a:pt x="147" y="580"/>
                      <a:pt x="147" y="575"/>
                    </a:cubicBezTo>
                    <a:cubicBezTo>
                      <a:pt x="148" y="565"/>
                      <a:pt x="147" y="555"/>
                      <a:pt x="147" y="545"/>
                    </a:cubicBezTo>
                    <a:cubicBezTo>
                      <a:pt x="147" y="543"/>
                      <a:pt x="146" y="541"/>
                      <a:pt x="147" y="540"/>
                    </a:cubicBezTo>
                    <a:cubicBezTo>
                      <a:pt x="155" y="530"/>
                      <a:pt x="152" y="517"/>
                      <a:pt x="153" y="505"/>
                    </a:cubicBezTo>
                    <a:cubicBezTo>
                      <a:pt x="153" y="504"/>
                      <a:pt x="153" y="502"/>
                      <a:pt x="153" y="501"/>
                    </a:cubicBezTo>
                    <a:cubicBezTo>
                      <a:pt x="160" y="480"/>
                      <a:pt x="161" y="459"/>
                      <a:pt x="163" y="438"/>
                    </a:cubicBezTo>
                    <a:cubicBezTo>
                      <a:pt x="164" y="429"/>
                      <a:pt x="165" y="420"/>
                      <a:pt x="166" y="410"/>
                    </a:cubicBezTo>
                    <a:cubicBezTo>
                      <a:pt x="167" y="399"/>
                      <a:pt x="162" y="390"/>
                      <a:pt x="159" y="380"/>
                    </a:cubicBezTo>
                    <a:cubicBezTo>
                      <a:pt x="158" y="376"/>
                      <a:pt x="154" y="375"/>
                      <a:pt x="150" y="375"/>
                    </a:cubicBezTo>
                    <a:cubicBezTo>
                      <a:pt x="146" y="375"/>
                      <a:pt x="142" y="376"/>
                      <a:pt x="141" y="380"/>
                    </a:cubicBezTo>
                    <a:cubicBezTo>
                      <a:pt x="138" y="389"/>
                      <a:pt x="134" y="396"/>
                      <a:pt x="133" y="406"/>
                    </a:cubicBezTo>
                    <a:cubicBezTo>
                      <a:pt x="131" y="421"/>
                      <a:pt x="133" y="436"/>
                      <a:pt x="128" y="451"/>
                    </a:cubicBezTo>
                    <a:cubicBezTo>
                      <a:pt x="128" y="451"/>
                      <a:pt x="128" y="452"/>
                      <a:pt x="128" y="452"/>
                    </a:cubicBezTo>
                    <a:cubicBezTo>
                      <a:pt x="129" y="465"/>
                      <a:pt x="127" y="478"/>
                      <a:pt x="125" y="490"/>
                    </a:cubicBezTo>
                    <a:cubicBezTo>
                      <a:pt x="123" y="500"/>
                      <a:pt x="122" y="510"/>
                      <a:pt x="121" y="519"/>
                    </a:cubicBezTo>
                    <a:cubicBezTo>
                      <a:pt x="120" y="529"/>
                      <a:pt x="120" y="529"/>
                      <a:pt x="123" y="538"/>
                    </a:cubicBezTo>
                    <a:cubicBezTo>
                      <a:pt x="120" y="551"/>
                      <a:pt x="117" y="564"/>
                      <a:pt x="114" y="576"/>
                    </a:cubicBezTo>
                    <a:cubicBezTo>
                      <a:pt x="114" y="578"/>
                      <a:pt x="114" y="581"/>
                      <a:pt x="114" y="584"/>
                    </a:cubicBezTo>
                    <a:cubicBezTo>
                      <a:pt x="114" y="594"/>
                      <a:pt x="115" y="605"/>
                      <a:pt x="113" y="615"/>
                    </a:cubicBezTo>
                    <a:cubicBezTo>
                      <a:pt x="113" y="622"/>
                      <a:pt x="112" y="629"/>
                      <a:pt x="115" y="635"/>
                    </a:cubicBezTo>
                    <a:cubicBezTo>
                      <a:pt x="118" y="641"/>
                      <a:pt x="120" y="647"/>
                      <a:pt x="122" y="653"/>
                    </a:cubicBezTo>
                    <a:cubicBezTo>
                      <a:pt x="123" y="656"/>
                      <a:pt x="124" y="659"/>
                      <a:pt x="124" y="662"/>
                    </a:cubicBezTo>
                    <a:cubicBezTo>
                      <a:pt x="124" y="669"/>
                      <a:pt x="126" y="675"/>
                      <a:pt x="131" y="680"/>
                    </a:cubicBezTo>
                    <a:cubicBezTo>
                      <a:pt x="137" y="684"/>
                      <a:pt x="139" y="690"/>
                      <a:pt x="140" y="696"/>
                    </a:cubicBezTo>
                    <a:cubicBezTo>
                      <a:pt x="141" y="706"/>
                      <a:pt x="145" y="714"/>
                      <a:pt x="152" y="722"/>
                    </a:cubicBezTo>
                    <a:cubicBezTo>
                      <a:pt x="155" y="726"/>
                      <a:pt x="158" y="730"/>
                      <a:pt x="160" y="735"/>
                    </a:cubicBezTo>
                    <a:cubicBezTo>
                      <a:pt x="163" y="744"/>
                      <a:pt x="167" y="753"/>
                      <a:pt x="177" y="756"/>
                    </a:cubicBezTo>
                    <a:cubicBezTo>
                      <a:pt x="177" y="760"/>
                      <a:pt x="178" y="763"/>
                      <a:pt x="179" y="766"/>
                    </a:cubicBezTo>
                    <a:cubicBezTo>
                      <a:pt x="181" y="782"/>
                      <a:pt x="187" y="796"/>
                      <a:pt x="199" y="807"/>
                    </a:cubicBezTo>
                    <a:cubicBezTo>
                      <a:pt x="201" y="809"/>
                      <a:pt x="203" y="812"/>
                      <a:pt x="204" y="814"/>
                    </a:cubicBezTo>
                    <a:cubicBezTo>
                      <a:pt x="207" y="827"/>
                      <a:pt x="213" y="838"/>
                      <a:pt x="220" y="851"/>
                    </a:cubicBezTo>
                    <a:cubicBezTo>
                      <a:pt x="215" y="853"/>
                      <a:pt x="212" y="855"/>
                      <a:pt x="208" y="857"/>
                    </a:cubicBezTo>
                    <a:cubicBezTo>
                      <a:pt x="204" y="858"/>
                      <a:pt x="199" y="860"/>
                      <a:pt x="195" y="862"/>
                    </a:cubicBezTo>
                    <a:cubicBezTo>
                      <a:pt x="186" y="866"/>
                      <a:pt x="179" y="872"/>
                      <a:pt x="169" y="872"/>
                    </a:cubicBezTo>
                    <a:cubicBezTo>
                      <a:pt x="165" y="872"/>
                      <a:pt x="161" y="875"/>
                      <a:pt x="157" y="878"/>
                    </a:cubicBezTo>
                    <a:cubicBezTo>
                      <a:pt x="155" y="874"/>
                      <a:pt x="152" y="871"/>
                      <a:pt x="151" y="867"/>
                    </a:cubicBezTo>
                    <a:cubicBezTo>
                      <a:pt x="146" y="856"/>
                      <a:pt x="141" y="845"/>
                      <a:pt x="132" y="837"/>
                    </a:cubicBezTo>
                    <a:cubicBezTo>
                      <a:pt x="129" y="834"/>
                      <a:pt x="127" y="830"/>
                      <a:pt x="125" y="826"/>
                    </a:cubicBezTo>
                    <a:cubicBezTo>
                      <a:pt x="118" y="814"/>
                      <a:pt x="109" y="803"/>
                      <a:pt x="98" y="794"/>
                    </a:cubicBezTo>
                    <a:cubicBezTo>
                      <a:pt x="97" y="792"/>
                      <a:pt x="96" y="790"/>
                      <a:pt x="95" y="788"/>
                    </a:cubicBezTo>
                    <a:cubicBezTo>
                      <a:pt x="93" y="783"/>
                      <a:pt x="92" y="778"/>
                      <a:pt x="89" y="774"/>
                    </a:cubicBezTo>
                    <a:cubicBezTo>
                      <a:pt x="79" y="762"/>
                      <a:pt x="72" y="749"/>
                      <a:pt x="65" y="735"/>
                    </a:cubicBezTo>
                    <a:cubicBezTo>
                      <a:pt x="59" y="723"/>
                      <a:pt x="49" y="715"/>
                      <a:pt x="45" y="702"/>
                    </a:cubicBezTo>
                    <a:cubicBezTo>
                      <a:pt x="44" y="701"/>
                      <a:pt x="43" y="699"/>
                      <a:pt x="42" y="698"/>
                    </a:cubicBezTo>
                    <a:cubicBezTo>
                      <a:pt x="32" y="692"/>
                      <a:pt x="27" y="680"/>
                      <a:pt x="17" y="672"/>
                    </a:cubicBezTo>
                    <a:cubicBezTo>
                      <a:pt x="18" y="663"/>
                      <a:pt x="15" y="655"/>
                      <a:pt x="9" y="648"/>
                    </a:cubicBezTo>
                    <a:cubicBezTo>
                      <a:pt x="3" y="641"/>
                      <a:pt x="0" y="632"/>
                      <a:pt x="2" y="622"/>
                    </a:cubicBezTo>
                    <a:cubicBezTo>
                      <a:pt x="3" y="613"/>
                      <a:pt x="4" y="604"/>
                      <a:pt x="1" y="595"/>
                    </a:cubicBezTo>
                    <a:cubicBezTo>
                      <a:pt x="0" y="590"/>
                      <a:pt x="2" y="585"/>
                      <a:pt x="3" y="579"/>
                    </a:cubicBezTo>
                    <a:cubicBezTo>
                      <a:pt x="4" y="571"/>
                      <a:pt x="4" y="563"/>
                      <a:pt x="3" y="554"/>
                    </a:cubicBezTo>
                    <a:cubicBezTo>
                      <a:pt x="2" y="546"/>
                      <a:pt x="2" y="536"/>
                      <a:pt x="4" y="528"/>
                    </a:cubicBezTo>
                    <a:cubicBezTo>
                      <a:pt x="8" y="518"/>
                      <a:pt x="7" y="507"/>
                      <a:pt x="8" y="497"/>
                    </a:cubicBezTo>
                    <a:cubicBezTo>
                      <a:pt x="9" y="487"/>
                      <a:pt x="13" y="477"/>
                      <a:pt x="9" y="467"/>
                    </a:cubicBezTo>
                    <a:cubicBezTo>
                      <a:pt x="9" y="466"/>
                      <a:pt x="10" y="463"/>
                      <a:pt x="11" y="461"/>
                    </a:cubicBezTo>
                    <a:cubicBezTo>
                      <a:pt x="19" y="451"/>
                      <a:pt x="19" y="439"/>
                      <a:pt x="18" y="428"/>
                    </a:cubicBezTo>
                    <a:cubicBezTo>
                      <a:pt x="18" y="418"/>
                      <a:pt x="19" y="408"/>
                      <a:pt x="21" y="398"/>
                    </a:cubicBezTo>
                    <a:cubicBezTo>
                      <a:pt x="22" y="397"/>
                      <a:pt x="23" y="395"/>
                      <a:pt x="22" y="394"/>
                    </a:cubicBezTo>
                    <a:cubicBezTo>
                      <a:pt x="20" y="385"/>
                      <a:pt x="21" y="376"/>
                      <a:pt x="25" y="367"/>
                    </a:cubicBezTo>
                    <a:cubicBezTo>
                      <a:pt x="25" y="365"/>
                      <a:pt x="25" y="363"/>
                      <a:pt x="24" y="362"/>
                    </a:cubicBezTo>
                    <a:cubicBezTo>
                      <a:pt x="20" y="354"/>
                      <a:pt x="23" y="346"/>
                      <a:pt x="23" y="337"/>
                    </a:cubicBezTo>
                    <a:cubicBezTo>
                      <a:pt x="23" y="317"/>
                      <a:pt x="29" y="297"/>
                      <a:pt x="30" y="276"/>
                    </a:cubicBezTo>
                    <a:cubicBezTo>
                      <a:pt x="30" y="275"/>
                      <a:pt x="30" y="273"/>
                      <a:pt x="31" y="272"/>
                    </a:cubicBezTo>
                    <a:cubicBezTo>
                      <a:pt x="37" y="262"/>
                      <a:pt x="36" y="251"/>
                      <a:pt x="36" y="239"/>
                    </a:cubicBezTo>
                    <a:cubicBezTo>
                      <a:pt x="36" y="236"/>
                      <a:pt x="36" y="232"/>
                      <a:pt x="38" y="229"/>
                    </a:cubicBezTo>
                    <a:cubicBezTo>
                      <a:pt x="41" y="218"/>
                      <a:pt x="45" y="208"/>
                      <a:pt x="45" y="197"/>
                    </a:cubicBezTo>
                    <a:cubicBezTo>
                      <a:pt x="46" y="189"/>
                      <a:pt x="48" y="181"/>
                      <a:pt x="49" y="174"/>
                    </a:cubicBezTo>
                    <a:cubicBezTo>
                      <a:pt x="51" y="166"/>
                      <a:pt x="51" y="159"/>
                      <a:pt x="49" y="152"/>
                    </a:cubicBezTo>
                    <a:cubicBezTo>
                      <a:pt x="58" y="144"/>
                      <a:pt x="61" y="133"/>
                      <a:pt x="61" y="122"/>
                    </a:cubicBezTo>
                    <a:cubicBezTo>
                      <a:pt x="62" y="111"/>
                      <a:pt x="65" y="103"/>
                      <a:pt x="71" y="94"/>
                    </a:cubicBezTo>
                    <a:cubicBezTo>
                      <a:pt x="77" y="82"/>
                      <a:pt x="84" y="72"/>
                      <a:pt x="94" y="63"/>
                    </a:cubicBezTo>
                    <a:cubicBezTo>
                      <a:pt x="98" y="59"/>
                      <a:pt x="102" y="56"/>
                      <a:pt x="107" y="53"/>
                    </a:cubicBezTo>
                    <a:cubicBezTo>
                      <a:pt x="119" y="46"/>
                      <a:pt x="131" y="40"/>
                      <a:pt x="143" y="33"/>
                    </a:cubicBezTo>
                    <a:cubicBezTo>
                      <a:pt x="145" y="32"/>
                      <a:pt x="148" y="31"/>
                      <a:pt x="151" y="31"/>
                    </a:cubicBezTo>
                    <a:cubicBezTo>
                      <a:pt x="159" y="29"/>
                      <a:pt x="167" y="28"/>
                      <a:pt x="175" y="26"/>
                    </a:cubicBezTo>
                    <a:cubicBezTo>
                      <a:pt x="175" y="26"/>
                      <a:pt x="175" y="25"/>
                      <a:pt x="176" y="25"/>
                    </a:cubicBezTo>
                    <a:cubicBezTo>
                      <a:pt x="183" y="24"/>
                      <a:pt x="186" y="15"/>
                      <a:pt x="193" y="16"/>
                    </a:cubicBezTo>
                    <a:cubicBezTo>
                      <a:pt x="201" y="16"/>
                      <a:pt x="207" y="13"/>
                      <a:pt x="213" y="10"/>
                    </a:cubicBezTo>
                    <a:cubicBezTo>
                      <a:pt x="221" y="8"/>
                      <a:pt x="228" y="6"/>
                      <a:pt x="236" y="6"/>
                    </a:cubicBezTo>
                    <a:cubicBezTo>
                      <a:pt x="247" y="5"/>
                      <a:pt x="257" y="2"/>
                      <a:pt x="267" y="0"/>
                    </a:cubicBezTo>
                    <a:cubicBezTo>
                      <a:pt x="269" y="0"/>
                      <a:pt x="271" y="0"/>
                      <a:pt x="272" y="0"/>
                    </a:cubicBezTo>
                    <a:cubicBezTo>
                      <a:pt x="276" y="2"/>
                      <a:pt x="275" y="5"/>
                      <a:pt x="275" y="7"/>
                    </a:cubicBezTo>
                    <a:cubicBezTo>
                      <a:pt x="276" y="11"/>
                      <a:pt x="276" y="15"/>
                      <a:pt x="278" y="18"/>
                    </a:cubicBezTo>
                    <a:cubicBezTo>
                      <a:pt x="284" y="27"/>
                      <a:pt x="290" y="38"/>
                      <a:pt x="299" y="45"/>
                    </a:cubicBezTo>
                    <a:cubicBezTo>
                      <a:pt x="307" y="53"/>
                      <a:pt x="319" y="58"/>
                      <a:pt x="329" y="64"/>
                    </a:cubicBezTo>
                    <a:cubicBezTo>
                      <a:pt x="332" y="65"/>
                      <a:pt x="336" y="64"/>
                      <a:pt x="341" y="64"/>
                    </a:cubicBezTo>
                    <a:cubicBezTo>
                      <a:pt x="353" y="77"/>
                      <a:pt x="369" y="80"/>
                      <a:pt x="386" y="77"/>
                    </a:cubicBezTo>
                    <a:cubicBezTo>
                      <a:pt x="389" y="76"/>
                      <a:pt x="391" y="76"/>
                      <a:pt x="394" y="77"/>
                    </a:cubicBezTo>
                    <a:cubicBezTo>
                      <a:pt x="406" y="79"/>
                      <a:pt x="419" y="81"/>
                      <a:pt x="431" y="75"/>
                    </a:cubicBezTo>
                    <a:cubicBezTo>
                      <a:pt x="434" y="73"/>
                      <a:pt x="437" y="73"/>
                      <a:pt x="440" y="73"/>
                    </a:cubicBezTo>
                    <a:cubicBezTo>
                      <a:pt x="445" y="73"/>
                      <a:pt x="450" y="73"/>
                      <a:pt x="454" y="70"/>
                    </a:cubicBezTo>
                    <a:cubicBezTo>
                      <a:pt x="455" y="69"/>
                      <a:pt x="457" y="69"/>
                      <a:pt x="458" y="69"/>
                    </a:cubicBezTo>
                    <a:cubicBezTo>
                      <a:pt x="464" y="68"/>
                      <a:pt x="471" y="69"/>
                      <a:pt x="475" y="67"/>
                    </a:cubicBezTo>
                    <a:cubicBezTo>
                      <a:pt x="487" y="61"/>
                      <a:pt x="500" y="57"/>
                      <a:pt x="510" y="47"/>
                    </a:cubicBezTo>
                    <a:cubicBezTo>
                      <a:pt x="516" y="41"/>
                      <a:pt x="522" y="34"/>
                      <a:pt x="529" y="27"/>
                    </a:cubicBezTo>
                    <a:cubicBezTo>
                      <a:pt x="530" y="25"/>
                      <a:pt x="532" y="22"/>
                      <a:pt x="534" y="21"/>
                    </a:cubicBezTo>
                    <a:cubicBezTo>
                      <a:pt x="542" y="18"/>
                      <a:pt x="546" y="11"/>
                      <a:pt x="548"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7" name="Freeform 55">
                <a:extLst>
                  <a:ext uri="{FF2B5EF4-FFF2-40B4-BE49-F238E27FC236}">
                    <a16:creationId xmlns:a16="http://schemas.microsoft.com/office/drawing/2014/main" id="{ADFFB306-87BC-EAAD-D0C2-D951C3266BC5}"/>
                  </a:ext>
                </a:extLst>
              </p:cNvPr>
              <p:cNvSpPr>
                <a:spLocks/>
              </p:cNvSpPr>
              <p:nvPr/>
            </p:nvSpPr>
            <p:spPr bwMode="gray">
              <a:xfrm>
                <a:off x="17032288" y="5751513"/>
                <a:ext cx="873125" cy="958850"/>
              </a:xfrm>
              <a:custGeom>
                <a:avLst/>
                <a:gdLst>
                  <a:gd name="T0" fmla="*/ 462 w 519"/>
                  <a:gd name="T1" fmla="*/ 567 h 570"/>
                  <a:gd name="T2" fmla="*/ 465 w 519"/>
                  <a:gd name="T3" fmla="*/ 513 h 570"/>
                  <a:gd name="T4" fmla="*/ 461 w 519"/>
                  <a:gd name="T5" fmla="*/ 468 h 570"/>
                  <a:gd name="T6" fmla="*/ 463 w 519"/>
                  <a:gd name="T7" fmla="*/ 421 h 570"/>
                  <a:gd name="T8" fmla="*/ 459 w 519"/>
                  <a:gd name="T9" fmla="*/ 368 h 570"/>
                  <a:gd name="T10" fmla="*/ 456 w 519"/>
                  <a:gd name="T11" fmla="*/ 292 h 570"/>
                  <a:gd name="T12" fmla="*/ 433 w 519"/>
                  <a:gd name="T13" fmla="*/ 192 h 570"/>
                  <a:gd name="T14" fmla="*/ 416 w 519"/>
                  <a:gd name="T15" fmla="*/ 193 h 570"/>
                  <a:gd name="T16" fmla="*/ 426 w 519"/>
                  <a:gd name="T17" fmla="*/ 274 h 570"/>
                  <a:gd name="T18" fmla="*/ 431 w 519"/>
                  <a:gd name="T19" fmla="*/ 349 h 570"/>
                  <a:gd name="T20" fmla="*/ 434 w 519"/>
                  <a:gd name="T21" fmla="*/ 403 h 570"/>
                  <a:gd name="T22" fmla="*/ 436 w 519"/>
                  <a:gd name="T23" fmla="*/ 455 h 570"/>
                  <a:gd name="T24" fmla="*/ 424 w 519"/>
                  <a:gd name="T25" fmla="*/ 515 h 570"/>
                  <a:gd name="T26" fmla="*/ 368 w 519"/>
                  <a:gd name="T27" fmla="*/ 520 h 570"/>
                  <a:gd name="T28" fmla="*/ 288 w 519"/>
                  <a:gd name="T29" fmla="*/ 521 h 570"/>
                  <a:gd name="T30" fmla="*/ 221 w 519"/>
                  <a:gd name="T31" fmla="*/ 517 h 570"/>
                  <a:gd name="T32" fmla="*/ 150 w 519"/>
                  <a:gd name="T33" fmla="*/ 519 h 570"/>
                  <a:gd name="T34" fmla="*/ 89 w 519"/>
                  <a:gd name="T35" fmla="*/ 513 h 570"/>
                  <a:gd name="T36" fmla="*/ 82 w 519"/>
                  <a:gd name="T37" fmla="*/ 455 h 570"/>
                  <a:gd name="T38" fmla="*/ 83 w 519"/>
                  <a:gd name="T39" fmla="*/ 395 h 570"/>
                  <a:gd name="T40" fmla="*/ 89 w 519"/>
                  <a:gd name="T41" fmla="*/ 342 h 570"/>
                  <a:gd name="T42" fmla="*/ 95 w 519"/>
                  <a:gd name="T43" fmla="*/ 289 h 570"/>
                  <a:gd name="T44" fmla="*/ 101 w 519"/>
                  <a:gd name="T45" fmla="*/ 191 h 570"/>
                  <a:gd name="T46" fmla="*/ 70 w 519"/>
                  <a:gd name="T47" fmla="*/ 239 h 570"/>
                  <a:gd name="T48" fmla="*/ 62 w 519"/>
                  <a:gd name="T49" fmla="*/ 297 h 570"/>
                  <a:gd name="T50" fmla="*/ 59 w 519"/>
                  <a:gd name="T51" fmla="*/ 367 h 570"/>
                  <a:gd name="T52" fmla="*/ 55 w 519"/>
                  <a:gd name="T53" fmla="*/ 416 h 570"/>
                  <a:gd name="T54" fmla="*/ 55 w 519"/>
                  <a:gd name="T55" fmla="*/ 488 h 570"/>
                  <a:gd name="T56" fmla="*/ 58 w 519"/>
                  <a:gd name="T57" fmla="*/ 538 h 570"/>
                  <a:gd name="T58" fmla="*/ 23 w 519"/>
                  <a:gd name="T59" fmla="*/ 568 h 570"/>
                  <a:gd name="T60" fmla="*/ 7 w 519"/>
                  <a:gd name="T61" fmla="*/ 530 h 570"/>
                  <a:gd name="T62" fmla="*/ 1 w 519"/>
                  <a:gd name="T63" fmla="*/ 453 h 570"/>
                  <a:gd name="T64" fmla="*/ 3 w 519"/>
                  <a:gd name="T65" fmla="*/ 365 h 570"/>
                  <a:gd name="T66" fmla="*/ 9 w 519"/>
                  <a:gd name="T67" fmla="*/ 302 h 570"/>
                  <a:gd name="T68" fmla="*/ 17 w 519"/>
                  <a:gd name="T69" fmla="*/ 249 h 570"/>
                  <a:gd name="T70" fmla="*/ 39 w 519"/>
                  <a:gd name="T71" fmla="*/ 165 h 570"/>
                  <a:gd name="T72" fmla="*/ 58 w 519"/>
                  <a:gd name="T73" fmla="*/ 128 h 570"/>
                  <a:gd name="T74" fmla="*/ 95 w 519"/>
                  <a:gd name="T75" fmla="*/ 99 h 570"/>
                  <a:gd name="T76" fmla="*/ 134 w 519"/>
                  <a:gd name="T77" fmla="*/ 68 h 570"/>
                  <a:gd name="T78" fmla="*/ 141 w 519"/>
                  <a:gd name="T79" fmla="*/ 22 h 570"/>
                  <a:gd name="T80" fmla="*/ 197 w 519"/>
                  <a:gd name="T81" fmla="*/ 29 h 570"/>
                  <a:gd name="T82" fmla="*/ 251 w 519"/>
                  <a:gd name="T83" fmla="*/ 45 h 570"/>
                  <a:gd name="T84" fmla="*/ 327 w 519"/>
                  <a:gd name="T85" fmla="*/ 0 h 570"/>
                  <a:gd name="T86" fmla="*/ 393 w 519"/>
                  <a:gd name="T87" fmla="*/ 33 h 570"/>
                  <a:gd name="T88" fmla="*/ 380 w 519"/>
                  <a:gd name="T89" fmla="*/ 78 h 570"/>
                  <a:gd name="T90" fmla="*/ 429 w 519"/>
                  <a:gd name="T91" fmla="*/ 114 h 570"/>
                  <a:gd name="T92" fmla="*/ 472 w 519"/>
                  <a:gd name="T93" fmla="*/ 132 h 570"/>
                  <a:gd name="T94" fmla="*/ 487 w 519"/>
                  <a:gd name="T95" fmla="*/ 204 h 570"/>
                  <a:gd name="T96" fmla="*/ 502 w 519"/>
                  <a:gd name="T97" fmla="*/ 262 h 570"/>
                  <a:gd name="T98" fmla="*/ 516 w 519"/>
                  <a:gd name="T99" fmla="*/ 350 h 570"/>
                  <a:gd name="T100" fmla="*/ 515 w 519"/>
                  <a:gd name="T101" fmla="*/ 390 h 570"/>
                  <a:gd name="T102" fmla="*/ 516 w 519"/>
                  <a:gd name="T103" fmla="*/ 473 h 570"/>
                  <a:gd name="T104" fmla="*/ 511 w 519"/>
                  <a:gd name="T105" fmla="*/ 536 h 5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19" h="570">
                    <a:moveTo>
                      <a:pt x="507" y="565"/>
                    </a:moveTo>
                    <a:cubicBezTo>
                      <a:pt x="501" y="569"/>
                      <a:pt x="494" y="570"/>
                      <a:pt x="486" y="569"/>
                    </a:cubicBezTo>
                    <a:cubicBezTo>
                      <a:pt x="478" y="567"/>
                      <a:pt x="470" y="567"/>
                      <a:pt x="462" y="567"/>
                    </a:cubicBezTo>
                    <a:cubicBezTo>
                      <a:pt x="459" y="560"/>
                      <a:pt x="457" y="553"/>
                      <a:pt x="455" y="545"/>
                    </a:cubicBezTo>
                    <a:cubicBezTo>
                      <a:pt x="456" y="544"/>
                      <a:pt x="456" y="542"/>
                      <a:pt x="457" y="541"/>
                    </a:cubicBezTo>
                    <a:cubicBezTo>
                      <a:pt x="468" y="534"/>
                      <a:pt x="468" y="524"/>
                      <a:pt x="465" y="513"/>
                    </a:cubicBezTo>
                    <a:cubicBezTo>
                      <a:pt x="463" y="508"/>
                      <a:pt x="461" y="503"/>
                      <a:pt x="463" y="497"/>
                    </a:cubicBezTo>
                    <a:cubicBezTo>
                      <a:pt x="464" y="495"/>
                      <a:pt x="464" y="493"/>
                      <a:pt x="463" y="492"/>
                    </a:cubicBezTo>
                    <a:cubicBezTo>
                      <a:pt x="458" y="484"/>
                      <a:pt x="463" y="476"/>
                      <a:pt x="461" y="468"/>
                    </a:cubicBezTo>
                    <a:cubicBezTo>
                      <a:pt x="460" y="464"/>
                      <a:pt x="462" y="459"/>
                      <a:pt x="464" y="455"/>
                    </a:cubicBezTo>
                    <a:cubicBezTo>
                      <a:pt x="467" y="447"/>
                      <a:pt x="467" y="439"/>
                      <a:pt x="465" y="431"/>
                    </a:cubicBezTo>
                    <a:cubicBezTo>
                      <a:pt x="464" y="428"/>
                      <a:pt x="462" y="424"/>
                      <a:pt x="463" y="421"/>
                    </a:cubicBezTo>
                    <a:cubicBezTo>
                      <a:pt x="465" y="412"/>
                      <a:pt x="462" y="403"/>
                      <a:pt x="459" y="394"/>
                    </a:cubicBezTo>
                    <a:cubicBezTo>
                      <a:pt x="458" y="389"/>
                      <a:pt x="457" y="384"/>
                      <a:pt x="459" y="379"/>
                    </a:cubicBezTo>
                    <a:cubicBezTo>
                      <a:pt x="460" y="376"/>
                      <a:pt x="460" y="371"/>
                      <a:pt x="459" y="368"/>
                    </a:cubicBezTo>
                    <a:cubicBezTo>
                      <a:pt x="456" y="359"/>
                      <a:pt x="456" y="350"/>
                      <a:pt x="459" y="341"/>
                    </a:cubicBezTo>
                    <a:cubicBezTo>
                      <a:pt x="460" y="337"/>
                      <a:pt x="460" y="331"/>
                      <a:pt x="460" y="326"/>
                    </a:cubicBezTo>
                    <a:cubicBezTo>
                      <a:pt x="458" y="314"/>
                      <a:pt x="457" y="303"/>
                      <a:pt x="456" y="292"/>
                    </a:cubicBezTo>
                    <a:cubicBezTo>
                      <a:pt x="455" y="285"/>
                      <a:pt x="452" y="278"/>
                      <a:pt x="449" y="269"/>
                    </a:cubicBezTo>
                    <a:cubicBezTo>
                      <a:pt x="452" y="261"/>
                      <a:pt x="449" y="253"/>
                      <a:pt x="448" y="243"/>
                    </a:cubicBezTo>
                    <a:cubicBezTo>
                      <a:pt x="446" y="225"/>
                      <a:pt x="439" y="209"/>
                      <a:pt x="433" y="192"/>
                    </a:cubicBezTo>
                    <a:cubicBezTo>
                      <a:pt x="432" y="191"/>
                      <a:pt x="432" y="190"/>
                      <a:pt x="432" y="189"/>
                    </a:cubicBezTo>
                    <a:cubicBezTo>
                      <a:pt x="430" y="185"/>
                      <a:pt x="426" y="183"/>
                      <a:pt x="423" y="184"/>
                    </a:cubicBezTo>
                    <a:cubicBezTo>
                      <a:pt x="419" y="186"/>
                      <a:pt x="416" y="189"/>
                      <a:pt x="416" y="193"/>
                    </a:cubicBezTo>
                    <a:cubicBezTo>
                      <a:pt x="417" y="203"/>
                      <a:pt x="417" y="214"/>
                      <a:pt x="417" y="224"/>
                    </a:cubicBezTo>
                    <a:cubicBezTo>
                      <a:pt x="418" y="235"/>
                      <a:pt x="421" y="247"/>
                      <a:pt x="421" y="258"/>
                    </a:cubicBezTo>
                    <a:cubicBezTo>
                      <a:pt x="421" y="263"/>
                      <a:pt x="424" y="268"/>
                      <a:pt x="426" y="274"/>
                    </a:cubicBezTo>
                    <a:cubicBezTo>
                      <a:pt x="423" y="282"/>
                      <a:pt x="421" y="291"/>
                      <a:pt x="425" y="301"/>
                    </a:cubicBezTo>
                    <a:cubicBezTo>
                      <a:pt x="426" y="303"/>
                      <a:pt x="425" y="306"/>
                      <a:pt x="425" y="309"/>
                    </a:cubicBezTo>
                    <a:cubicBezTo>
                      <a:pt x="426" y="322"/>
                      <a:pt x="424" y="336"/>
                      <a:pt x="431" y="349"/>
                    </a:cubicBezTo>
                    <a:cubicBezTo>
                      <a:pt x="433" y="354"/>
                      <a:pt x="433" y="360"/>
                      <a:pt x="432" y="366"/>
                    </a:cubicBezTo>
                    <a:cubicBezTo>
                      <a:pt x="432" y="373"/>
                      <a:pt x="432" y="378"/>
                      <a:pt x="435" y="384"/>
                    </a:cubicBezTo>
                    <a:cubicBezTo>
                      <a:pt x="436" y="390"/>
                      <a:pt x="435" y="397"/>
                      <a:pt x="434" y="403"/>
                    </a:cubicBezTo>
                    <a:cubicBezTo>
                      <a:pt x="432" y="408"/>
                      <a:pt x="432" y="413"/>
                      <a:pt x="433" y="418"/>
                    </a:cubicBezTo>
                    <a:cubicBezTo>
                      <a:pt x="435" y="422"/>
                      <a:pt x="434" y="427"/>
                      <a:pt x="433" y="432"/>
                    </a:cubicBezTo>
                    <a:cubicBezTo>
                      <a:pt x="432" y="440"/>
                      <a:pt x="432" y="448"/>
                      <a:pt x="436" y="455"/>
                    </a:cubicBezTo>
                    <a:cubicBezTo>
                      <a:pt x="439" y="463"/>
                      <a:pt x="439" y="481"/>
                      <a:pt x="438" y="489"/>
                    </a:cubicBezTo>
                    <a:cubicBezTo>
                      <a:pt x="437" y="492"/>
                      <a:pt x="437" y="496"/>
                      <a:pt x="438" y="500"/>
                    </a:cubicBezTo>
                    <a:cubicBezTo>
                      <a:pt x="439" y="511"/>
                      <a:pt x="436" y="515"/>
                      <a:pt x="424" y="515"/>
                    </a:cubicBezTo>
                    <a:cubicBezTo>
                      <a:pt x="415" y="515"/>
                      <a:pt x="405" y="515"/>
                      <a:pt x="396" y="516"/>
                    </a:cubicBezTo>
                    <a:cubicBezTo>
                      <a:pt x="388" y="516"/>
                      <a:pt x="381" y="515"/>
                      <a:pt x="374" y="519"/>
                    </a:cubicBezTo>
                    <a:cubicBezTo>
                      <a:pt x="373" y="520"/>
                      <a:pt x="370" y="520"/>
                      <a:pt x="368" y="520"/>
                    </a:cubicBezTo>
                    <a:cubicBezTo>
                      <a:pt x="356" y="517"/>
                      <a:pt x="344" y="521"/>
                      <a:pt x="332" y="524"/>
                    </a:cubicBezTo>
                    <a:cubicBezTo>
                      <a:pt x="325" y="520"/>
                      <a:pt x="318" y="519"/>
                      <a:pt x="310" y="520"/>
                    </a:cubicBezTo>
                    <a:cubicBezTo>
                      <a:pt x="303" y="520"/>
                      <a:pt x="295" y="517"/>
                      <a:pt x="288" y="521"/>
                    </a:cubicBezTo>
                    <a:cubicBezTo>
                      <a:pt x="286" y="522"/>
                      <a:pt x="284" y="522"/>
                      <a:pt x="282" y="521"/>
                    </a:cubicBezTo>
                    <a:cubicBezTo>
                      <a:pt x="271" y="518"/>
                      <a:pt x="260" y="519"/>
                      <a:pt x="249" y="519"/>
                    </a:cubicBezTo>
                    <a:cubicBezTo>
                      <a:pt x="240" y="519"/>
                      <a:pt x="230" y="522"/>
                      <a:pt x="221" y="517"/>
                    </a:cubicBezTo>
                    <a:cubicBezTo>
                      <a:pt x="211" y="520"/>
                      <a:pt x="200" y="517"/>
                      <a:pt x="190" y="521"/>
                    </a:cubicBezTo>
                    <a:cubicBezTo>
                      <a:pt x="187" y="522"/>
                      <a:pt x="184" y="522"/>
                      <a:pt x="181" y="521"/>
                    </a:cubicBezTo>
                    <a:cubicBezTo>
                      <a:pt x="171" y="519"/>
                      <a:pt x="160" y="517"/>
                      <a:pt x="150" y="519"/>
                    </a:cubicBezTo>
                    <a:cubicBezTo>
                      <a:pt x="148" y="519"/>
                      <a:pt x="145" y="519"/>
                      <a:pt x="144" y="518"/>
                    </a:cubicBezTo>
                    <a:cubicBezTo>
                      <a:pt x="135" y="514"/>
                      <a:pt x="126" y="515"/>
                      <a:pt x="117" y="515"/>
                    </a:cubicBezTo>
                    <a:cubicBezTo>
                      <a:pt x="108" y="515"/>
                      <a:pt x="98" y="514"/>
                      <a:pt x="89" y="513"/>
                    </a:cubicBezTo>
                    <a:cubicBezTo>
                      <a:pt x="82" y="513"/>
                      <a:pt x="78" y="508"/>
                      <a:pt x="79" y="501"/>
                    </a:cubicBezTo>
                    <a:cubicBezTo>
                      <a:pt x="81" y="495"/>
                      <a:pt x="81" y="489"/>
                      <a:pt x="78" y="483"/>
                    </a:cubicBezTo>
                    <a:cubicBezTo>
                      <a:pt x="81" y="474"/>
                      <a:pt x="77" y="464"/>
                      <a:pt x="82" y="455"/>
                    </a:cubicBezTo>
                    <a:cubicBezTo>
                      <a:pt x="86" y="447"/>
                      <a:pt x="86" y="438"/>
                      <a:pt x="84" y="429"/>
                    </a:cubicBezTo>
                    <a:cubicBezTo>
                      <a:pt x="83" y="427"/>
                      <a:pt x="82" y="423"/>
                      <a:pt x="83" y="421"/>
                    </a:cubicBezTo>
                    <a:cubicBezTo>
                      <a:pt x="87" y="412"/>
                      <a:pt x="84" y="404"/>
                      <a:pt x="83" y="395"/>
                    </a:cubicBezTo>
                    <a:cubicBezTo>
                      <a:pt x="82" y="390"/>
                      <a:pt x="81" y="384"/>
                      <a:pt x="85" y="378"/>
                    </a:cubicBezTo>
                    <a:cubicBezTo>
                      <a:pt x="87" y="376"/>
                      <a:pt x="86" y="372"/>
                      <a:pt x="86" y="369"/>
                    </a:cubicBezTo>
                    <a:cubicBezTo>
                      <a:pt x="84" y="360"/>
                      <a:pt x="86" y="351"/>
                      <a:pt x="89" y="342"/>
                    </a:cubicBezTo>
                    <a:cubicBezTo>
                      <a:pt x="91" y="336"/>
                      <a:pt x="91" y="330"/>
                      <a:pt x="92" y="325"/>
                    </a:cubicBezTo>
                    <a:cubicBezTo>
                      <a:pt x="93" y="314"/>
                      <a:pt x="91" y="304"/>
                      <a:pt x="94" y="293"/>
                    </a:cubicBezTo>
                    <a:cubicBezTo>
                      <a:pt x="95" y="292"/>
                      <a:pt x="95" y="290"/>
                      <a:pt x="95" y="289"/>
                    </a:cubicBezTo>
                    <a:cubicBezTo>
                      <a:pt x="94" y="279"/>
                      <a:pt x="92" y="270"/>
                      <a:pt x="96" y="260"/>
                    </a:cubicBezTo>
                    <a:cubicBezTo>
                      <a:pt x="99" y="251"/>
                      <a:pt x="98" y="240"/>
                      <a:pt x="99" y="230"/>
                    </a:cubicBezTo>
                    <a:cubicBezTo>
                      <a:pt x="100" y="217"/>
                      <a:pt x="101" y="204"/>
                      <a:pt x="101" y="191"/>
                    </a:cubicBezTo>
                    <a:cubicBezTo>
                      <a:pt x="102" y="187"/>
                      <a:pt x="99" y="184"/>
                      <a:pt x="95" y="183"/>
                    </a:cubicBezTo>
                    <a:cubicBezTo>
                      <a:pt x="91" y="183"/>
                      <a:pt x="87" y="184"/>
                      <a:pt x="86" y="188"/>
                    </a:cubicBezTo>
                    <a:cubicBezTo>
                      <a:pt x="80" y="205"/>
                      <a:pt x="72" y="221"/>
                      <a:pt x="70" y="239"/>
                    </a:cubicBezTo>
                    <a:cubicBezTo>
                      <a:pt x="70" y="241"/>
                      <a:pt x="70" y="243"/>
                      <a:pt x="70" y="244"/>
                    </a:cubicBezTo>
                    <a:cubicBezTo>
                      <a:pt x="65" y="253"/>
                      <a:pt x="67" y="261"/>
                      <a:pt x="69" y="271"/>
                    </a:cubicBezTo>
                    <a:cubicBezTo>
                      <a:pt x="63" y="278"/>
                      <a:pt x="61" y="287"/>
                      <a:pt x="62" y="297"/>
                    </a:cubicBezTo>
                    <a:cubicBezTo>
                      <a:pt x="62" y="305"/>
                      <a:pt x="59" y="314"/>
                      <a:pt x="59" y="322"/>
                    </a:cubicBezTo>
                    <a:cubicBezTo>
                      <a:pt x="58" y="328"/>
                      <a:pt x="58" y="335"/>
                      <a:pt x="59" y="341"/>
                    </a:cubicBezTo>
                    <a:cubicBezTo>
                      <a:pt x="61" y="350"/>
                      <a:pt x="61" y="358"/>
                      <a:pt x="59" y="367"/>
                    </a:cubicBezTo>
                    <a:cubicBezTo>
                      <a:pt x="58" y="370"/>
                      <a:pt x="57" y="374"/>
                      <a:pt x="58" y="376"/>
                    </a:cubicBezTo>
                    <a:cubicBezTo>
                      <a:pt x="63" y="384"/>
                      <a:pt x="59" y="392"/>
                      <a:pt x="57" y="399"/>
                    </a:cubicBezTo>
                    <a:cubicBezTo>
                      <a:pt x="55" y="405"/>
                      <a:pt x="54" y="410"/>
                      <a:pt x="55" y="416"/>
                    </a:cubicBezTo>
                    <a:cubicBezTo>
                      <a:pt x="55" y="420"/>
                      <a:pt x="54" y="424"/>
                      <a:pt x="53" y="428"/>
                    </a:cubicBezTo>
                    <a:cubicBezTo>
                      <a:pt x="51" y="437"/>
                      <a:pt x="51" y="446"/>
                      <a:pt x="54" y="455"/>
                    </a:cubicBezTo>
                    <a:cubicBezTo>
                      <a:pt x="57" y="463"/>
                      <a:pt x="57" y="477"/>
                      <a:pt x="55" y="488"/>
                    </a:cubicBezTo>
                    <a:cubicBezTo>
                      <a:pt x="55" y="489"/>
                      <a:pt x="54" y="489"/>
                      <a:pt x="54" y="490"/>
                    </a:cubicBezTo>
                    <a:cubicBezTo>
                      <a:pt x="56" y="500"/>
                      <a:pt x="54" y="509"/>
                      <a:pt x="51" y="519"/>
                    </a:cubicBezTo>
                    <a:cubicBezTo>
                      <a:pt x="49" y="526"/>
                      <a:pt x="52" y="533"/>
                      <a:pt x="58" y="538"/>
                    </a:cubicBezTo>
                    <a:cubicBezTo>
                      <a:pt x="60" y="539"/>
                      <a:pt x="62" y="541"/>
                      <a:pt x="64" y="542"/>
                    </a:cubicBezTo>
                    <a:cubicBezTo>
                      <a:pt x="61" y="551"/>
                      <a:pt x="59" y="558"/>
                      <a:pt x="57" y="565"/>
                    </a:cubicBezTo>
                    <a:cubicBezTo>
                      <a:pt x="45" y="566"/>
                      <a:pt x="34" y="568"/>
                      <a:pt x="23" y="568"/>
                    </a:cubicBezTo>
                    <a:cubicBezTo>
                      <a:pt x="19" y="568"/>
                      <a:pt x="15" y="566"/>
                      <a:pt x="11" y="565"/>
                    </a:cubicBezTo>
                    <a:cubicBezTo>
                      <a:pt x="8" y="555"/>
                      <a:pt x="3" y="546"/>
                      <a:pt x="7" y="536"/>
                    </a:cubicBezTo>
                    <a:cubicBezTo>
                      <a:pt x="8" y="534"/>
                      <a:pt x="7" y="532"/>
                      <a:pt x="7" y="530"/>
                    </a:cubicBezTo>
                    <a:cubicBezTo>
                      <a:pt x="3" y="517"/>
                      <a:pt x="5" y="503"/>
                      <a:pt x="4" y="490"/>
                    </a:cubicBezTo>
                    <a:cubicBezTo>
                      <a:pt x="4" y="480"/>
                      <a:pt x="2" y="470"/>
                      <a:pt x="1" y="460"/>
                    </a:cubicBezTo>
                    <a:cubicBezTo>
                      <a:pt x="1" y="458"/>
                      <a:pt x="0" y="455"/>
                      <a:pt x="1" y="453"/>
                    </a:cubicBezTo>
                    <a:cubicBezTo>
                      <a:pt x="6" y="440"/>
                      <a:pt x="1" y="428"/>
                      <a:pt x="2" y="415"/>
                    </a:cubicBezTo>
                    <a:cubicBezTo>
                      <a:pt x="2" y="412"/>
                      <a:pt x="0" y="409"/>
                      <a:pt x="1" y="406"/>
                    </a:cubicBezTo>
                    <a:cubicBezTo>
                      <a:pt x="4" y="392"/>
                      <a:pt x="1" y="379"/>
                      <a:pt x="3" y="365"/>
                    </a:cubicBezTo>
                    <a:cubicBezTo>
                      <a:pt x="4" y="360"/>
                      <a:pt x="1" y="354"/>
                      <a:pt x="2" y="348"/>
                    </a:cubicBezTo>
                    <a:cubicBezTo>
                      <a:pt x="2" y="343"/>
                      <a:pt x="6" y="338"/>
                      <a:pt x="6" y="333"/>
                    </a:cubicBezTo>
                    <a:cubicBezTo>
                      <a:pt x="5" y="323"/>
                      <a:pt x="8" y="312"/>
                      <a:pt x="9" y="302"/>
                    </a:cubicBezTo>
                    <a:cubicBezTo>
                      <a:pt x="10" y="295"/>
                      <a:pt x="10" y="288"/>
                      <a:pt x="10" y="281"/>
                    </a:cubicBezTo>
                    <a:cubicBezTo>
                      <a:pt x="10" y="279"/>
                      <a:pt x="10" y="276"/>
                      <a:pt x="11" y="274"/>
                    </a:cubicBezTo>
                    <a:cubicBezTo>
                      <a:pt x="14" y="266"/>
                      <a:pt x="16" y="258"/>
                      <a:pt x="17" y="249"/>
                    </a:cubicBezTo>
                    <a:cubicBezTo>
                      <a:pt x="18" y="241"/>
                      <a:pt x="22" y="232"/>
                      <a:pt x="25" y="224"/>
                    </a:cubicBezTo>
                    <a:cubicBezTo>
                      <a:pt x="30" y="214"/>
                      <a:pt x="31" y="203"/>
                      <a:pt x="33" y="192"/>
                    </a:cubicBezTo>
                    <a:cubicBezTo>
                      <a:pt x="34" y="183"/>
                      <a:pt x="36" y="174"/>
                      <a:pt x="39" y="165"/>
                    </a:cubicBezTo>
                    <a:cubicBezTo>
                      <a:pt x="42" y="155"/>
                      <a:pt x="43" y="145"/>
                      <a:pt x="45" y="135"/>
                    </a:cubicBezTo>
                    <a:cubicBezTo>
                      <a:pt x="45" y="134"/>
                      <a:pt x="46" y="134"/>
                      <a:pt x="47" y="132"/>
                    </a:cubicBezTo>
                    <a:cubicBezTo>
                      <a:pt x="50" y="131"/>
                      <a:pt x="54" y="129"/>
                      <a:pt x="58" y="128"/>
                    </a:cubicBezTo>
                    <a:cubicBezTo>
                      <a:pt x="63" y="127"/>
                      <a:pt x="67" y="124"/>
                      <a:pt x="71" y="120"/>
                    </a:cubicBezTo>
                    <a:cubicBezTo>
                      <a:pt x="74" y="116"/>
                      <a:pt x="80" y="114"/>
                      <a:pt x="85" y="111"/>
                    </a:cubicBezTo>
                    <a:cubicBezTo>
                      <a:pt x="88" y="107"/>
                      <a:pt x="89" y="101"/>
                      <a:pt x="95" y="99"/>
                    </a:cubicBezTo>
                    <a:cubicBezTo>
                      <a:pt x="99" y="97"/>
                      <a:pt x="104" y="94"/>
                      <a:pt x="108" y="91"/>
                    </a:cubicBezTo>
                    <a:cubicBezTo>
                      <a:pt x="116" y="86"/>
                      <a:pt x="123" y="81"/>
                      <a:pt x="130" y="76"/>
                    </a:cubicBezTo>
                    <a:cubicBezTo>
                      <a:pt x="133" y="74"/>
                      <a:pt x="134" y="71"/>
                      <a:pt x="134" y="68"/>
                    </a:cubicBezTo>
                    <a:cubicBezTo>
                      <a:pt x="134" y="59"/>
                      <a:pt x="131" y="51"/>
                      <a:pt x="122" y="47"/>
                    </a:cubicBezTo>
                    <a:cubicBezTo>
                      <a:pt x="116" y="44"/>
                      <a:pt x="114" y="40"/>
                      <a:pt x="115" y="33"/>
                    </a:cubicBezTo>
                    <a:cubicBezTo>
                      <a:pt x="123" y="28"/>
                      <a:pt x="131" y="23"/>
                      <a:pt x="141" y="22"/>
                    </a:cubicBezTo>
                    <a:cubicBezTo>
                      <a:pt x="150" y="20"/>
                      <a:pt x="159" y="15"/>
                      <a:pt x="164" y="7"/>
                    </a:cubicBezTo>
                    <a:cubicBezTo>
                      <a:pt x="166" y="5"/>
                      <a:pt x="169" y="3"/>
                      <a:pt x="172" y="0"/>
                    </a:cubicBezTo>
                    <a:cubicBezTo>
                      <a:pt x="178" y="13"/>
                      <a:pt x="191" y="18"/>
                      <a:pt x="197" y="29"/>
                    </a:cubicBezTo>
                    <a:cubicBezTo>
                      <a:pt x="197" y="30"/>
                      <a:pt x="198" y="31"/>
                      <a:pt x="199" y="32"/>
                    </a:cubicBezTo>
                    <a:cubicBezTo>
                      <a:pt x="211" y="36"/>
                      <a:pt x="221" y="44"/>
                      <a:pt x="234" y="44"/>
                    </a:cubicBezTo>
                    <a:cubicBezTo>
                      <a:pt x="240" y="45"/>
                      <a:pt x="246" y="44"/>
                      <a:pt x="251" y="45"/>
                    </a:cubicBezTo>
                    <a:cubicBezTo>
                      <a:pt x="264" y="47"/>
                      <a:pt x="275" y="44"/>
                      <a:pt x="284" y="37"/>
                    </a:cubicBezTo>
                    <a:cubicBezTo>
                      <a:pt x="292" y="30"/>
                      <a:pt x="301" y="25"/>
                      <a:pt x="310" y="19"/>
                    </a:cubicBezTo>
                    <a:cubicBezTo>
                      <a:pt x="317" y="14"/>
                      <a:pt x="323" y="8"/>
                      <a:pt x="327" y="0"/>
                    </a:cubicBezTo>
                    <a:cubicBezTo>
                      <a:pt x="336" y="0"/>
                      <a:pt x="342" y="3"/>
                      <a:pt x="347" y="10"/>
                    </a:cubicBezTo>
                    <a:cubicBezTo>
                      <a:pt x="352" y="17"/>
                      <a:pt x="360" y="21"/>
                      <a:pt x="368" y="22"/>
                    </a:cubicBezTo>
                    <a:cubicBezTo>
                      <a:pt x="378" y="23"/>
                      <a:pt x="385" y="29"/>
                      <a:pt x="393" y="33"/>
                    </a:cubicBezTo>
                    <a:cubicBezTo>
                      <a:pt x="395" y="40"/>
                      <a:pt x="393" y="45"/>
                      <a:pt x="386" y="47"/>
                    </a:cubicBezTo>
                    <a:cubicBezTo>
                      <a:pt x="379" y="51"/>
                      <a:pt x="376" y="58"/>
                      <a:pt x="375" y="65"/>
                    </a:cubicBezTo>
                    <a:cubicBezTo>
                      <a:pt x="374" y="70"/>
                      <a:pt x="375" y="75"/>
                      <a:pt x="380" y="78"/>
                    </a:cubicBezTo>
                    <a:cubicBezTo>
                      <a:pt x="388" y="83"/>
                      <a:pt x="395" y="90"/>
                      <a:pt x="405" y="93"/>
                    </a:cubicBezTo>
                    <a:cubicBezTo>
                      <a:pt x="412" y="96"/>
                      <a:pt x="419" y="100"/>
                      <a:pt x="422" y="108"/>
                    </a:cubicBezTo>
                    <a:cubicBezTo>
                      <a:pt x="423" y="111"/>
                      <a:pt x="427" y="113"/>
                      <a:pt x="429" y="114"/>
                    </a:cubicBezTo>
                    <a:cubicBezTo>
                      <a:pt x="432" y="116"/>
                      <a:pt x="435" y="116"/>
                      <a:pt x="436" y="118"/>
                    </a:cubicBezTo>
                    <a:cubicBezTo>
                      <a:pt x="442" y="129"/>
                      <a:pt x="454" y="128"/>
                      <a:pt x="463" y="131"/>
                    </a:cubicBezTo>
                    <a:cubicBezTo>
                      <a:pt x="466" y="132"/>
                      <a:pt x="469" y="132"/>
                      <a:pt x="472" y="132"/>
                    </a:cubicBezTo>
                    <a:cubicBezTo>
                      <a:pt x="473" y="142"/>
                      <a:pt x="478" y="151"/>
                      <a:pt x="478" y="162"/>
                    </a:cubicBezTo>
                    <a:cubicBezTo>
                      <a:pt x="477" y="167"/>
                      <a:pt x="481" y="171"/>
                      <a:pt x="482" y="176"/>
                    </a:cubicBezTo>
                    <a:cubicBezTo>
                      <a:pt x="484" y="186"/>
                      <a:pt x="486" y="195"/>
                      <a:pt x="487" y="204"/>
                    </a:cubicBezTo>
                    <a:cubicBezTo>
                      <a:pt x="489" y="219"/>
                      <a:pt x="495" y="233"/>
                      <a:pt x="500" y="246"/>
                    </a:cubicBezTo>
                    <a:cubicBezTo>
                      <a:pt x="500" y="249"/>
                      <a:pt x="501" y="251"/>
                      <a:pt x="501" y="254"/>
                    </a:cubicBezTo>
                    <a:cubicBezTo>
                      <a:pt x="501" y="257"/>
                      <a:pt x="501" y="260"/>
                      <a:pt x="502" y="262"/>
                    </a:cubicBezTo>
                    <a:cubicBezTo>
                      <a:pt x="508" y="273"/>
                      <a:pt x="507" y="285"/>
                      <a:pt x="508" y="297"/>
                    </a:cubicBezTo>
                    <a:cubicBezTo>
                      <a:pt x="509" y="309"/>
                      <a:pt x="512" y="321"/>
                      <a:pt x="512" y="333"/>
                    </a:cubicBezTo>
                    <a:cubicBezTo>
                      <a:pt x="512" y="339"/>
                      <a:pt x="516" y="344"/>
                      <a:pt x="516" y="350"/>
                    </a:cubicBezTo>
                    <a:cubicBezTo>
                      <a:pt x="517" y="355"/>
                      <a:pt x="514" y="361"/>
                      <a:pt x="515" y="367"/>
                    </a:cubicBezTo>
                    <a:cubicBezTo>
                      <a:pt x="516" y="373"/>
                      <a:pt x="516" y="379"/>
                      <a:pt x="515" y="385"/>
                    </a:cubicBezTo>
                    <a:cubicBezTo>
                      <a:pt x="514" y="387"/>
                      <a:pt x="514" y="389"/>
                      <a:pt x="515" y="390"/>
                    </a:cubicBezTo>
                    <a:cubicBezTo>
                      <a:pt x="519" y="405"/>
                      <a:pt x="516" y="419"/>
                      <a:pt x="515" y="434"/>
                    </a:cubicBezTo>
                    <a:cubicBezTo>
                      <a:pt x="514" y="438"/>
                      <a:pt x="514" y="443"/>
                      <a:pt x="515" y="446"/>
                    </a:cubicBezTo>
                    <a:cubicBezTo>
                      <a:pt x="518" y="455"/>
                      <a:pt x="516" y="464"/>
                      <a:pt x="516" y="473"/>
                    </a:cubicBezTo>
                    <a:cubicBezTo>
                      <a:pt x="515" y="484"/>
                      <a:pt x="514" y="494"/>
                      <a:pt x="513" y="505"/>
                    </a:cubicBezTo>
                    <a:cubicBezTo>
                      <a:pt x="512" y="513"/>
                      <a:pt x="512" y="521"/>
                      <a:pt x="511" y="530"/>
                    </a:cubicBezTo>
                    <a:cubicBezTo>
                      <a:pt x="511" y="532"/>
                      <a:pt x="510" y="534"/>
                      <a:pt x="511" y="536"/>
                    </a:cubicBezTo>
                    <a:cubicBezTo>
                      <a:pt x="514" y="546"/>
                      <a:pt x="510" y="555"/>
                      <a:pt x="507" y="565"/>
                    </a:cubicBezTo>
                    <a:close/>
                  </a:path>
                </a:pathLst>
              </a:custGeom>
              <a:solidFill>
                <a:srgbClr val="FDD2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8" name="Freeform 56">
                <a:extLst>
                  <a:ext uri="{FF2B5EF4-FFF2-40B4-BE49-F238E27FC236}">
                    <a16:creationId xmlns:a16="http://schemas.microsoft.com/office/drawing/2014/main" id="{F02B3028-1A89-F25C-F629-78B442274F34}"/>
                  </a:ext>
                </a:extLst>
              </p:cNvPr>
              <p:cNvSpPr>
                <a:spLocks/>
              </p:cNvSpPr>
              <p:nvPr/>
            </p:nvSpPr>
            <p:spPr bwMode="gray">
              <a:xfrm>
                <a:off x="17156113" y="6669088"/>
                <a:ext cx="620713" cy="606425"/>
              </a:xfrm>
              <a:custGeom>
                <a:avLst/>
                <a:gdLst>
                  <a:gd name="T0" fmla="*/ 47 w 369"/>
                  <a:gd name="T1" fmla="*/ 2 h 361"/>
                  <a:gd name="T2" fmla="*/ 75 w 369"/>
                  <a:gd name="T3" fmla="*/ 1 h 361"/>
                  <a:gd name="T4" fmla="*/ 115 w 369"/>
                  <a:gd name="T5" fmla="*/ 1 h 361"/>
                  <a:gd name="T6" fmla="*/ 162 w 369"/>
                  <a:gd name="T7" fmla="*/ 3 h 361"/>
                  <a:gd name="T8" fmla="*/ 211 w 369"/>
                  <a:gd name="T9" fmla="*/ 4 h 361"/>
                  <a:gd name="T10" fmla="*/ 245 w 369"/>
                  <a:gd name="T11" fmla="*/ 5 h 361"/>
                  <a:gd name="T12" fmla="*/ 279 w 369"/>
                  <a:gd name="T13" fmla="*/ 4 h 361"/>
                  <a:gd name="T14" fmla="*/ 303 w 369"/>
                  <a:gd name="T15" fmla="*/ 3 h 361"/>
                  <a:gd name="T16" fmla="*/ 359 w 369"/>
                  <a:gd name="T17" fmla="*/ 3 h 361"/>
                  <a:gd name="T18" fmla="*/ 361 w 369"/>
                  <a:gd name="T19" fmla="*/ 44 h 361"/>
                  <a:gd name="T20" fmla="*/ 360 w 369"/>
                  <a:gd name="T21" fmla="*/ 70 h 361"/>
                  <a:gd name="T22" fmla="*/ 361 w 369"/>
                  <a:gd name="T23" fmla="*/ 118 h 361"/>
                  <a:gd name="T24" fmla="*/ 364 w 369"/>
                  <a:gd name="T25" fmla="*/ 137 h 361"/>
                  <a:gd name="T26" fmla="*/ 363 w 369"/>
                  <a:gd name="T27" fmla="*/ 190 h 361"/>
                  <a:gd name="T28" fmla="*/ 368 w 369"/>
                  <a:gd name="T29" fmla="*/ 255 h 361"/>
                  <a:gd name="T30" fmla="*/ 367 w 369"/>
                  <a:gd name="T31" fmla="*/ 322 h 361"/>
                  <a:gd name="T32" fmla="*/ 364 w 369"/>
                  <a:gd name="T33" fmla="*/ 352 h 361"/>
                  <a:gd name="T34" fmla="*/ 291 w 369"/>
                  <a:gd name="T35" fmla="*/ 356 h 361"/>
                  <a:gd name="T36" fmla="*/ 260 w 369"/>
                  <a:gd name="T37" fmla="*/ 359 h 361"/>
                  <a:gd name="T38" fmla="*/ 226 w 369"/>
                  <a:gd name="T39" fmla="*/ 361 h 361"/>
                  <a:gd name="T40" fmla="*/ 222 w 369"/>
                  <a:gd name="T41" fmla="*/ 318 h 361"/>
                  <a:gd name="T42" fmla="*/ 214 w 369"/>
                  <a:gd name="T43" fmla="*/ 261 h 361"/>
                  <a:gd name="T44" fmla="*/ 211 w 369"/>
                  <a:gd name="T45" fmla="*/ 212 h 361"/>
                  <a:gd name="T46" fmla="*/ 204 w 369"/>
                  <a:gd name="T47" fmla="*/ 179 h 361"/>
                  <a:gd name="T48" fmla="*/ 194 w 369"/>
                  <a:gd name="T49" fmla="*/ 129 h 361"/>
                  <a:gd name="T50" fmla="*/ 178 w 369"/>
                  <a:gd name="T51" fmla="*/ 125 h 361"/>
                  <a:gd name="T52" fmla="*/ 168 w 369"/>
                  <a:gd name="T53" fmla="*/ 151 h 361"/>
                  <a:gd name="T54" fmla="*/ 165 w 369"/>
                  <a:gd name="T55" fmla="*/ 183 h 361"/>
                  <a:gd name="T56" fmla="*/ 156 w 369"/>
                  <a:gd name="T57" fmla="*/ 227 h 361"/>
                  <a:gd name="T58" fmla="*/ 154 w 369"/>
                  <a:gd name="T59" fmla="*/ 265 h 361"/>
                  <a:gd name="T60" fmla="*/ 148 w 369"/>
                  <a:gd name="T61" fmla="*/ 320 h 361"/>
                  <a:gd name="T62" fmla="*/ 144 w 369"/>
                  <a:gd name="T63" fmla="*/ 359 h 361"/>
                  <a:gd name="T64" fmla="*/ 108 w 369"/>
                  <a:gd name="T65" fmla="*/ 358 h 361"/>
                  <a:gd name="T66" fmla="*/ 53 w 369"/>
                  <a:gd name="T67" fmla="*/ 354 h 361"/>
                  <a:gd name="T68" fmla="*/ 3 w 369"/>
                  <a:gd name="T69" fmla="*/ 344 h 361"/>
                  <a:gd name="T70" fmla="*/ 1 w 369"/>
                  <a:gd name="T71" fmla="*/ 262 h 361"/>
                  <a:gd name="T72" fmla="*/ 4 w 369"/>
                  <a:gd name="T73" fmla="*/ 233 h 361"/>
                  <a:gd name="T74" fmla="*/ 5 w 369"/>
                  <a:gd name="T75" fmla="*/ 196 h 361"/>
                  <a:gd name="T76" fmla="*/ 8 w 369"/>
                  <a:gd name="T77" fmla="*/ 158 h 361"/>
                  <a:gd name="T78" fmla="*/ 7 w 369"/>
                  <a:gd name="T79" fmla="*/ 87 h 361"/>
                  <a:gd name="T80" fmla="*/ 8 w 369"/>
                  <a:gd name="T81" fmla="*/ 57 h 361"/>
                  <a:gd name="T82" fmla="*/ 10 w 369"/>
                  <a:gd name="T83" fmla="*/ 2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69" h="361">
                    <a:moveTo>
                      <a:pt x="10" y="2"/>
                    </a:moveTo>
                    <a:cubicBezTo>
                      <a:pt x="23" y="1"/>
                      <a:pt x="35" y="0"/>
                      <a:pt x="47" y="2"/>
                    </a:cubicBezTo>
                    <a:cubicBezTo>
                      <a:pt x="54" y="3"/>
                      <a:pt x="60" y="4"/>
                      <a:pt x="67" y="1"/>
                    </a:cubicBezTo>
                    <a:cubicBezTo>
                      <a:pt x="69" y="1"/>
                      <a:pt x="72" y="0"/>
                      <a:pt x="75" y="1"/>
                    </a:cubicBezTo>
                    <a:cubicBezTo>
                      <a:pt x="85" y="5"/>
                      <a:pt x="95" y="2"/>
                      <a:pt x="106" y="1"/>
                    </a:cubicBezTo>
                    <a:cubicBezTo>
                      <a:pt x="109" y="1"/>
                      <a:pt x="112" y="0"/>
                      <a:pt x="115" y="1"/>
                    </a:cubicBezTo>
                    <a:cubicBezTo>
                      <a:pt x="128" y="5"/>
                      <a:pt x="141" y="6"/>
                      <a:pt x="155" y="3"/>
                    </a:cubicBezTo>
                    <a:cubicBezTo>
                      <a:pt x="157" y="3"/>
                      <a:pt x="160" y="2"/>
                      <a:pt x="162" y="3"/>
                    </a:cubicBezTo>
                    <a:cubicBezTo>
                      <a:pt x="176" y="7"/>
                      <a:pt x="190" y="6"/>
                      <a:pt x="205" y="5"/>
                    </a:cubicBezTo>
                    <a:cubicBezTo>
                      <a:pt x="207" y="5"/>
                      <a:pt x="209" y="3"/>
                      <a:pt x="211" y="4"/>
                    </a:cubicBezTo>
                    <a:cubicBezTo>
                      <a:pt x="221" y="9"/>
                      <a:pt x="231" y="4"/>
                      <a:pt x="242" y="5"/>
                    </a:cubicBezTo>
                    <a:cubicBezTo>
                      <a:pt x="243" y="5"/>
                      <a:pt x="244" y="5"/>
                      <a:pt x="245" y="5"/>
                    </a:cubicBezTo>
                    <a:cubicBezTo>
                      <a:pt x="250" y="4"/>
                      <a:pt x="256" y="2"/>
                      <a:pt x="262" y="2"/>
                    </a:cubicBezTo>
                    <a:cubicBezTo>
                      <a:pt x="267" y="1"/>
                      <a:pt x="273" y="4"/>
                      <a:pt x="279" y="4"/>
                    </a:cubicBezTo>
                    <a:cubicBezTo>
                      <a:pt x="284" y="4"/>
                      <a:pt x="289" y="3"/>
                      <a:pt x="294" y="2"/>
                    </a:cubicBezTo>
                    <a:cubicBezTo>
                      <a:pt x="297" y="2"/>
                      <a:pt x="300" y="1"/>
                      <a:pt x="303" y="3"/>
                    </a:cubicBezTo>
                    <a:cubicBezTo>
                      <a:pt x="310" y="5"/>
                      <a:pt x="318" y="5"/>
                      <a:pt x="325" y="3"/>
                    </a:cubicBezTo>
                    <a:cubicBezTo>
                      <a:pt x="336" y="1"/>
                      <a:pt x="347" y="2"/>
                      <a:pt x="359" y="3"/>
                    </a:cubicBezTo>
                    <a:cubicBezTo>
                      <a:pt x="359" y="7"/>
                      <a:pt x="359" y="9"/>
                      <a:pt x="359" y="12"/>
                    </a:cubicBezTo>
                    <a:cubicBezTo>
                      <a:pt x="360" y="23"/>
                      <a:pt x="360" y="33"/>
                      <a:pt x="361" y="44"/>
                    </a:cubicBezTo>
                    <a:cubicBezTo>
                      <a:pt x="362" y="52"/>
                      <a:pt x="364" y="60"/>
                      <a:pt x="360" y="69"/>
                    </a:cubicBezTo>
                    <a:cubicBezTo>
                      <a:pt x="360" y="69"/>
                      <a:pt x="360" y="70"/>
                      <a:pt x="360" y="70"/>
                    </a:cubicBezTo>
                    <a:cubicBezTo>
                      <a:pt x="359" y="78"/>
                      <a:pt x="364" y="86"/>
                      <a:pt x="361" y="95"/>
                    </a:cubicBezTo>
                    <a:cubicBezTo>
                      <a:pt x="358" y="102"/>
                      <a:pt x="360" y="110"/>
                      <a:pt x="361" y="118"/>
                    </a:cubicBezTo>
                    <a:cubicBezTo>
                      <a:pt x="361" y="121"/>
                      <a:pt x="362" y="123"/>
                      <a:pt x="362" y="126"/>
                    </a:cubicBezTo>
                    <a:cubicBezTo>
                      <a:pt x="363" y="129"/>
                      <a:pt x="364" y="133"/>
                      <a:pt x="364" y="137"/>
                    </a:cubicBezTo>
                    <a:cubicBezTo>
                      <a:pt x="363" y="150"/>
                      <a:pt x="362" y="163"/>
                      <a:pt x="363" y="176"/>
                    </a:cubicBezTo>
                    <a:cubicBezTo>
                      <a:pt x="363" y="180"/>
                      <a:pt x="362" y="185"/>
                      <a:pt x="363" y="190"/>
                    </a:cubicBezTo>
                    <a:cubicBezTo>
                      <a:pt x="365" y="201"/>
                      <a:pt x="369" y="212"/>
                      <a:pt x="364" y="224"/>
                    </a:cubicBezTo>
                    <a:cubicBezTo>
                      <a:pt x="368" y="234"/>
                      <a:pt x="363" y="245"/>
                      <a:pt x="368" y="255"/>
                    </a:cubicBezTo>
                    <a:cubicBezTo>
                      <a:pt x="369" y="257"/>
                      <a:pt x="369" y="260"/>
                      <a:pt x="369" y="262"/>
                    </a:cubicBezTo>
                    <a:cubicBezTo>
                      <a:pt x="366" y="282"/>
                      <a:pt x="366" y="302"/>
                      <a:pt x="367" y="322"/>
                    </a:cubicBezTo>
                    <a:cubicBezTo>
                      <a:pt x="367" y="331"/>
                      <a:pt x="367" y="341"/>
                      <a:pt x="367" y="349"/>
                    </a:cubicBezTo>
                    <a:cubicBezTo>
                      <a:pt x="365" y="351"/>
                      <a:pt x="364" y="352"/>
                      <a:pt x="364" y="352"/>
                    </a:cubicBezTo>
                    <a:cubicBezTo>
                      <a:pt x="351" y="353"/>
                      <a:pt x="338" y="356"/>
                      <a:pt x="325" y="356"/>
                    </a:cubicBezTo>
                    <a:cubicBezTo>
                      <a:pt x="314" y="355"/>
                      <a:pt x="302" y="356"/>
                      <a:pt x="291" y="356"/>
                    </a:cubicBezTo>
                    <a:cubicBezTo>
                      <a:pt x="287" y="356"/>
                      <a:pt x="283" y="358"/>
                      <a:pt x="279" y="358"/>
                    </a:cubicBezTo>
                    <a:cubicBezTo>
                      <a:pt x="273" y="359"/>
                      <a:pt x="267" y="360"/>
                      <a:pt x="260" y="359"/>
                    </a:cubicBezTo>
                    <a:cubicBezTo>
                      <a:pt x="251" y="358"/>
                      <a:pt x="241" y="358"/>
                      <a:pt x="232" y="361"/>
                    </a:cubicBezTo>
                    <a:cubicBezTo>
                      <a:pt x="230" y="361"/>
                      <a:pt x="228" y="361"/>
                      <a:pt x="226" y="361"/>
                    </a:cubicBezTo>
                    <a:cubicBezTo>
                      <a:pt x="225" y="353"/>
                      <a:pt x="225" y="345"/>
                      <a:pt x="222" y="339"/>
                    </a:cubicBezTo>
                    <a:cubicBezTo>
                      <a:pt x="220" y="332"/>
                      <a:pt x="222" y="325"/>
                      <a:pt x="222" y="318"/>
                    </a:cubicBezTo>
                    <a:cubicBezTo>
                      <a:pt x="221" y="309"/>
                      <a:pt x="220" y="299"/>
                      <a:pt x="219" y="290"/>
                    </a:cubicBezTo>
                    <a:cubicBezTo>
                      <a:pt x="218" y="280"/>
                      <a:pt x="218" y="270"/>
                      <a:pt x="214" y="261"/>
                    </a:cubicBezTo>
                    <a:cubicBezTo>
                      <a:pt x="211" y="254"/>
                      <a:pt x="212" y="245"/>
                      <a:pt x="211" y="236"/>
                    </a:cubicBezTo>
                    <a:cubicBezTo>
                      <a:pt x="215" y="229"/>
                      <a:pt x="216" y="221"/>
                      <a:pt x="211" y="212"/>
                    </a:cubicBezTo>
                    <a:cubicBezTo>
                      <a:pt x="210" y="209"/>
                      <a:pt x="210" y="206"/>
                      <a:pt x="209" y="203"/>
                    </a:cubicBezTo>
                    <a:cubicBezTo>
                      <a:pt x="207" y="196"/>
                      <a:pt x="206" y="189"/>
                      <a:pt x="204" y="179"/>
                    </a:cubicBezTo>
                    <a:cubicBezTo>
                      <a:pt x="207" y="172"/>
                      <a:pt x="207" y="162"/>
                      <a:pt x="202" y="153"/>
                    </a:cubicBezTo>
                    <a:cubicBezTo>
                      <a:pt x="203" y="144"/>
                      <a:pt x="199" y="137"/>
                      <a:pt x="194" y="129"/>
                    </a:cubicBezTo>
                    <a:cubicBezTo>
                      <a:pt x="193" y="128"/>
                      <a:pt x="192" y="126"/>
                      <a:pt x="190" y="124"/>
                    </a:cubicBezTo>
                    <a:cubicBezTo>
                      <a:pt x="186" y="121"/>
                      <a:pt x="181" y="121"/>
                      <a:pt x="178" y="125"/>
                    </a:cubicBezTo>
                    <a:cubicBezTo>
                      <a:pt x="177" y="126"/>
                      <a:pt x="177" y="126"/>
                      <a:pt x="177" y="126"/>
                    </a:cubicBezTo>
                    <a:cubicBezTo>
                      <a:pt x="172" y="134"/>
                      <a:pt x="169" y="142"/>
                      <a:pt x="168" y="151"/>
                    </a:cubicBezTo>
                    <a:cubicBezTo>
                      <a:pt x="167" y="159"/>
                      <a:pt x="162" y="167"/>
                      <a:pt x="166" y="175"/>
                    </a:cubicBezTo>
                    <a:cubicBezTo>
                      <a:pt x="166" y="178"/>
                      <a:pt x="166" y="181"/>
                      <a:pt x="165" y="183"/>
                    </a:cubicBezTo>
                    <a:cubicBezTo>
                      <a:pt x="162" y="195"/>
                      <a:pt x="159" y="206"/>
                      <a:pt x="156" y="218"/>
                    </a:cubicBezTo>
                    <a:cubicBezTo>
                      <a:pt x="155" y="221"/>
                      <a:pt x="155" y="224"/>
                      <a:pt x="156" y="227"/>
                    </a:cubicBezTo>
                    <a:cubicBezTo>
                      <a:pt x="159" y="234"/>
                      <a:pt x="159" y="240"/>
                      <a:pt x="157" y="247"/>
                    </a:cubicBezTo>
                    <a:cubicBezTo>
                      <a:pt x="155" y="253"/>
                      <a:pt x="159" y="260"/>
                      <a:pt x="154" y="265"/>
                    </a:cubicBezTo>
                    <a:cubicBezTo>
                      <a:pt x="153" y="266"/>
                      <a:pt x="153" y="267"/>
                      <a:pt x="153" y="268"/>
                    </a:cubicBezTo>
                    <a:cubicBezTo>
                      <a:pt x="151" y="285"/>
                      <a:pt x="149" y="303"/>
                      <a:pt x="148" y="320"/>
                    </a:cubicBezTo>
                    <a:cubicBezTo>
                      <a:pt x="148" y="327"/>
                      <a:pt x="149" y="334"/>
                      <a:pt x="146" y="342"/>
                    </a:cubicBezTo>
                    <a:cubicBezTo>
                      <a:pt x="144" y="347"/>
                      <a:pt x="145" y="353"/>
                      <a:pt x="144" y="359"/>
                    </a:cubicBezTo>
                    <a:cubicBezTo>
                      <a:pt x="141" y="359"/>
                      <a:pt x="138" y="359"/>
                      <a:pt x="135" y="359"/>
                    </a:cubicBezTo>
                    <a:cubicBezTo>
                      <a:pt x="126" y="357"/>
                      <a:pt x="117" y="357"/>
                      <a:pt x="108" y="358"/>
                    </a:cubicBezTo>
                    <a:cubicBezTo>
                      <a:pt x="104" y="359"/>
                      <a:pt x="99" y="360"/>
                      <a:pt x="96" y="358"/>
                    </a:cubicBezTo>
                    <a:cubicBezTo>
                      <a:pt x="82" y="354"/>
                      <a:pt x="67" y="354"/>
                      <a:pt x="53" y="354"/>
                    </a:cubicBezTo>
                    <a:cubicBezTo>
                      <a:pt x="39" y="355"/>
                      <a:pt x="25" y="352"/>
                      <a:pt x="11" y="353"/>
                    </a:cubicBezTo>
                    <a:cubicBezTo>
                      <a:pt x="5" y="353"/>
                      <a:pt x="3" y="350"/>
                      <a:pt x="3" y="344"/>
                    </a:cubicBezTo>
                    <a:cubicBezTo>
                      <a:pt x="3" y="334"/>
                      <a:pt x="4" y="324"/>
                      <a:pt x="3" y="314"/>
                    </a:cubicBezTo>
                    <a:cubicBezTo>
                      <a:pt x="3" y="297"/>
                      <a:pt x="2" y="279"/>
                      <a:pt x="1" y="262"/>
                    </a:cubicBezTo>
                    <a:cubicBezTo>
                      <a:pt x="1" y="260"/>
                      <a:pt x="0" y="258"/>
                      <a:pt x="0" y="257"/>
                    </a:cubicBezTo>
                    <a:cubicBezTo>
                      <a:pt x="4" y="250"/>
                      <a:pt x="3" y="241"/>
                      <a:pt x="4" y="233"/>
                    </a:cubicBezTo>
                    <a:cubicBezTo>
                      <a:pt x="5" y="227"/>
                      <a:pt x="5" y="222"/>
                      <a:pt x="4" y="216"/>
                    </a:cubicBezTo>
                    <a:cubicBezTo>
                      <a:pt x="3" y="209"/>
                      <a:pt x="4" y="202"/>
                      <a:pt x="5" y="196"/>
                    </a:cubicBezTo>
                    <a:cubicBezTo>
                      <a:pt x="7" y="187"/>
                      <a:pt x="9" y="179"/>
                      <a:pt x="7" y="171"/>
                    </a:cubicBezTo>
                    <a:cubicBezTo>
                      <a:pt x="6" y="167"/>
                      <a:pt x="8" y="162"/>
                      <a:pt x="8" y="158"/>
                    </a:cubicBezTo>
                    <a:cubicBezTo>
                      <a:pt x="5" y="143"/>
                      <a:pt x="7" y="128"/>
                      <a:pt x="9" y="113"/>
                    </a:cubicBezTo>
                    <a:cubicBezTo>
                      <a:pt x="10" y="105"/>
                      <a:pt x="12" y="95"/>
                      <a:pt x="7" y="87"/>
                    </a:cubicBezTo>
                    <a:cubicBezTo>
                      <a:pt x="7" y="86"/>
                      <a:pt x="7" y="86"/>
                      <a:pt x="7" y="85"/>
                    </a:cubicBezTo>
                    <a:cubicBezTo>
                      <a:pt x="11" y="76"/>
                      <a:pt x="9" y="67"/>
                      <a:pt x="8" y="57"/>
                    </a:cubicBezTo>
                    <a:cubicBezTo>
                      <a:pt x="7" y="48"/>
                      <a:pt x="10" y="39"/>
                      <a:pt x="10" y="29"/>
                    </a:cubicBezTo>
                    <a:cubicBezTo>
                      <a:pt x="11" y="21"/>
                      <a:pt x="10" y="12"/>
                      <a:pt x="10"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0" name="Freeform 57">
                <a:extLst>
                  <a:ext uri="{FF2B5EF4-FFF2-40B4-BE49-F238E27FC236}">
                    <a16:creationId xmlns:a16="http://schemas.microsoft.com/office/drawing/2014/main" id="{08E60A3C-2D6C-40E4-E84B-CE0B81F58224}"/>
                  </a:ext>
                </a:extLst>
              </p:cNvPr>
              <p:cNvSpPr>
                <a:spLocks/>
              </p:cNvSpPr>
              <p:nvPr/>
            </p:nvSpPr>
            <p:spPr bwMode="gray">
              <a:xfrm>
                <a:off x="17206913" y="3444876"/>
                <a:ext cx="560388" cy="903288"/>
              </a:xfrm>
              <a:custGeom>
                <a:avLst/>
                <a:gdLst>
                  <a:gd name="T0" fmla="*/ 263 w 333"/>
                  <a:gd name="T1" fmla="*/ 480 h 538"/>
                  <a:gd name="T2" fmla="*/ 237 w 333"/>
                  <a:gd name="T3" fmla="*/ 511 h 538"/>
                  <a:gd name="T4" fmla="*/ 209 w 333"/>
                  <a:gd name="T5" fmla="*/ 525 h 538"/>
                  <a:gd name="T6" fmla="*/ 176 w 333"/>
                  <a:gd name="T7" fmla="*/ 537 h 538"/>
                  <a:gd name="T8" fmla="*/ 134 w 333"/>
                  <a:gd name="T9" fmla="*/ 534 h 538"/>
                  <a:gd name="T10" fmla="*/ 101 w 333"/>
                  <a:gd name="T11" fmla="*/ 531 h 538"/>
                  <a:gd name="T12" fmla="*/ 78 w 333"/>
                  <a:gd name="T13" fmla="*/ 516 h 538"/>
                  <a:gd name="T14" fmla="*/ 74 w 333"/>
                  <a:gd name="T15" fmla="*/ 474 h 538"/>
                  <a:gd name="T16" fmla="*/ 99 w 333"/>
                  <a:gd name="T17" fmla="*/ 471 h 538"/>
                  <a:gd name="T18" fmla="*/ 110 w 333"/>
                  <a:gd name="T19" fmla="*/ 440 h 538"/>
                  <a:gd name="T20" fmla="*/ 112 w 333"/>
                  <a:gd name="T21" fmla="*/ 396 h 538"/>
                  <a:gd name="T22" fmla="*/ 45 w 333"/>
                  <a:gd name="T23" fmla="*/ 378 h 538"/>
                  <a:gd name="T24" fmla="*/ 36 w 333"/>
                  <a:gd name="T25" fmla="*/ 307 h 538"/>
                  <a:gd name="T26" fmla="*/ 37 w 333"/>
                  <a:gd name="T27" fmla="*/ 283 h 538"/>
                  <a:gd name="T28" fmla="*/ 35 w 333"/>
                  <a:gd name="T29" fmla="*/ 251 h 538"/>
                  <a:gd name="T30" fmla="*/ 32 w 333"/>
                  <a:gd name="T31" fmla="*/ 202 h 538"/>
                  <a:gd name="T32" fmla="*/ 3 w 333"/>
                  <a:gd name="T33" fmla="*/ 177 h 538"/>
                  <a:gd name="T34" fmla="*/ 37 w 333"/>
                  <a:gd name="T35" fmla="*/ 156 h 538"/>
                  <a:gd name="T36" fmla="*/ 52 w 333"/>
                  <a:gd name="T37" fmla="*/ 124 h 538"/>
                  <a:gd name="T38" fmla="*/ 53 w 333"/>
                  <a:gd name="T39" fmla="*/ 79 h 538"/>
                  <a:gd name="T40" fmla="*/ 56 w 333"/>
                  <a:gd name="T41" fmla="*/ 38 h 538"/>
                  <a:gd name="T42" fmla="*/ 75 w 333"/>
                  <a:gd name="T43" fmla="*/ 2 h 538"/>
                  <a:gd name="T44" fmla="*/ 141 w 333"/>
                  <a:gd name="T45" fmla="*/ 5 h 538"/>
                  <a:gd name="T46" fmla="*/ 147 w 333"/>
                  <a:gd name="T47" fmla="*/ 29 h 538"/>
                  <a:gd name="T48" fmla="*/ 163 w 333"/>
                  <a:gd name="T49" fmla="*/ 84 h 538"/>
                  <a:gd name="T50" fmla="*/ 230 w 333"/>
                  <a:gd name="T51" fmla="*/ 78 h 538"/>
                  <a:gd name="T52" fmla="*/ 246 w 333"/>
                  <a:gd name="T53" fmla="*/ 101 h 538"/>
                  <a:gd name="T54" fmla="*/ 267 w 333"/>
                  <a:gd name="T55" fmla="*/ 146 h 538"/>
                  <a:gd name="T56" fmla="*/ 296 w 333"/>
                  <a:gd name="T57" fmla="*/ 150 h 538"/>
                  <a:gd name="T58" fmla="*/ 316 w 333"/>
                  <a:gd name="T59" fmla="*/ 151 h 538"/>
                  <a:gd name="T60" fmla="*/ 326 w 333"/>
                  <a:gd name="T61" fmla="*/ 177 h 538"/>
                  <a:gd name="T62" fmla="*/ 306 w 333"/>
                  <a:gd name="T63" fmla="*/ 198 h 538"/>
                  <a:gd name="T64" fmla="*/ 300 w 333"/>
                  <a:gd name="T65" fmla="*/ 235 h 538"/>
                  <a:gd name="T66" fmla="*/ 295 w 333"/>
                  <a:gd name="T67" fmla="*/ 269 h 538"/>
                  <a:gd name="T68" fmla="*/ 291 w 333"/>
                  <a:gd name="T69" fmla="*/ 292 h 538"/>
                  <a:gd name="T70" fmla="*/ 284 w 333"/>
                  <a:gd name="T71" fmla="*/ 350 h 538"/>
                  <a:gd name="T72" fmla="*/ 278 w 333"/>
                  <a:gd name="T73" fmla="*/ 381 h 538"/>
                  <a:gd name="T74" fmla="*/ 233 w 333"/>
                  <a:gd name="T75" fmla="*/ 382 h 538"/>
                  <a:gd name="T76" fmla="*/ 212 w 333"/>
                  <a:gd name="T77" fmla="*/ 421 h 538"/>
                  <a:gd name="T78" fmla="*/ 208 w 333"/>
                  <a:gd name="T79" fmla="*/ 457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33" h="538">
                    <a:moveTo>
                      <a:pt x="211" y="471"/>
                    </a:moveTo>
                    <a:cubicBezTo>
                      <a:pt x="229" y="475"/>
                      <a:pt x="246" y="477"/>
                      <a:pt x="263" y="480"/>
                    </a:cubicBezTo>
                    <a:cubicBezTo>
                      <a:pt x="262" y="487"/>
                      <a:pt x="261" y="491"/>
                      <a:pt x="256" y="495"/>
                    </a:cubicBezTo>
                    <a:cubicBezTo>
                      <a:pt x="250" y="500"/>
                      <a:pt x="244" y="506"/>
                      <a:pt x="237" y="511"/>
                    </a:cubicBezTo>
                    <a:cubicBezTo>
                      <a:pt x="231" y="516"/>
                      <a:pt x="225" y="521"/>
                      <a:pt x="216" y="522"/>
                    </a:cubicBezTo>
                    <a:cubicBezTo>
                      <a:pt x="214" y="523"/>
                      <a:pt x="211" y="523"/>
                      <a:pt x="209" y="525"/>
                    </a:cubicBezTo>
                    <a:cubicBezTo>
                      <a:pt x="203" y="532"/>
                      <a:pt x="193" y="532"/>
                      <a:pt x="185" y="535"/>
                    </a:cubicBezTo>
                    <a:cubicBezTo>
                      <a:pt x="182" y="537"/>
                      <a:pt x="179" y="537"/>
                      <a:pt x="176" y="537"/>
                    </a:cubicBezTo>
                    <a:cubicBezTo>
                      <a:pt x="168" y="535"/>
                      <a:pt x="161" y="536"/>
                      <a:pt x="154" y="537"/>
                    </a:cubicBezTo>
                    <a:cubicBezTo>
                      <a:pt x="147" y="538"/>
                      <a:pt x="140" y="538"/>
                      <a:pt x="134" y="534"/>
                    </a:cubicBezTo>
                    <a:cubicBezTo>
                      <a:pt x="131" y="532"/>
                      <a:pt x="126" y="532"/>
                      <a:pt x="122" y="531"/>
                    </a:cubicBezTo>
                    <a:cubicBezTo>
                      <a:pt x="115" y="529"/>
                      <a:pt x="108" y="525"/>
                      <a:pt x="101" y="531"/>
                    </a:cubicBezTo>
                    <a:cubicBezTo>
                      <a:pt x="95" y="523"/>
                      <a:pt x="89" y="519"/>
                      <a:pt x="80" y="518"/>
                    </a:cubicBezTo>
                    <a:cubicBezTo>
                      <a:pt x="79" y="518"/>
                      <a:pt x="78" y="517"/>
                      <a:pt x="78" y="516"/>
                    </a:cubicBezTo>
                    <a:cubicBezTo>
                      <a:pt x="68" y="505"/>
                      <a:pt x="56" y="497"/>
                      <a:pt x="51" y="482"/>
                    </a:cubicBezTo>
                    <a:cubicBezTo>
                      <a:pt x="59" y="479"/>
                      <a:pt x="66" y="476"/>
                      <a:pt x="74" y="474"/>
                    </a:cubicBezTo>
                    <a:cubicBezTo>
                      <a:pt x="78" y="473"/>
                      <a:pt x="82" y="474"/>
                      <a:pt x="85" y="473"/>
                    </a:cubicBezTo>
                    <a:cubicBezTo>
                      <a:pt x="90" y="473"/>
                      <a:pt x="95" y="472"/>
                      <a:pt x="99" y="471"/>
                    </a:cubicBezTo>
                    <a:cubicBezTo>
                      <a:pt x="106" y="468"/>
                      <a:pt x="108" y="461"/>
                      <a:pt x="109" y="454"/>
                    </a:cubicBezTo>
                    <a:cubicBezTo>
                      <a:pt x="109" y="449"/>
                      <a:pt x="109" y="444"/>
                      <a:pt x="110" y="440"/>
                    </a:cubicBezTo>
                    <a:cubicBezTo>
                      <a:pt x="114" y="424"/>
                      <a:pt x="114" y="425"/>
                      <a:pt x="106" y="410"/>
                    </a:cubicBezTo>
                    <a:cubicBezTo>
                      <a:pt x="108" y="406"/>
                      <a:pt x="111" y="401"/>
                      <a:pt x="112" y="396"/>
                    </a:cubicBezTo>
                    <a:cubicBezTo>
                      <a:pt x="114" y="385"/>
                      <a:pt x="108" y="378"/>
                      <a:pt x="97" y="378"/>
                    </a:cubicBezTo>
                    <a:cubicBezTo>
                      <a:pt x="80" y="378"/>
                      <a:pt x="63" y="378"/>
                      <a:pt x="45" y="378"/>
                    </a:cubicBezTo>
                    <a:cubicBezTo>
                      <a:pt x="39" y="362"/>
                      <a:pt x="42" y="345"/>
                      <a:pt x="33" y="330"/>
                    </a:cubicBezTo>
                    <a:cubicBezTo>
                      <a:pt x="37" y="323"/>
                      <a:pt x="37" y="315"/>
                      <a:pt x="36" y="307"/>
                    </a:cubicBezTo>
                    <a:cubicBezTo>
                      <a:pt x="35" y="304"/>
                      <a:pt x="36" y="301"/>
                      <a:pt x="37" y="298"/>
                    </a:cubicBezTo>
                    <a:cubicBezTo>
                      <a:pt x="38" y="293"/>
                      <a:pt x="38" y="288"/>
                      <a:pt x="37" y="283"/>
                    </a:cubicBezTo>
                    <a:cubicBezTo>
                      <a:pt x="36" y="279"/>
                      <a:pt x="37" y="275"/>
                      <a:pt x="36" y="272"/>
                    </a:cubicBezTo>
                    <a:cubicBezTo>
                      <a:pt x="36" y="265"/>
                      <a:pt x="36" y="258"/>
                      <a:pt x="35" y="251"/>
                    </a:cubicBezTo>
                    <a:cubicBezTo>
                      <a:pt x="35" y="249"/>
                      <a:pt x="34" y="246"/>
                      <a:pt x="34" y="243"/>
                    </a:cubicBezTo>
                    <a:cubicBezTo>
                      <a:pt x="36" y="230"/>
                      <a:pt x="31" y="216"/>
                      <a:pt x="32" y="202"/>
                    </a:cubicBezTo>
                    <a:cubicBezTo>
                      <a:pt x="26" y="199"/>
                      <a:pt x="21" y="196"/>
                      <a:pt x="16" y="194"/>
                    </a:cubicBezTo>
                    <a:cubicBezTo>
                      <a:pt x="9" y="190"/>
                      <a:pt x="5" y="185"/>
                      <a:pt x="3" y="177"/>
                    </a:cubicBezTo>
                    <a:cubicBezTo>
                      <a:pt x="3" y="173"/>
                      <a:pt x="1" y="169"/>
                      <a:pt x="0" y="165"/>
                    </a:cubicBezTo>
                    <a:cubicBezTo>
                      <a:pt x="9" y="149"/>
                      <a:pt x="23" y="153"/>
                      <a:pt x="37" y="156"/>
                    </a:cubicBezTo>
                    <a:cubicBezTo>
                      <a:pt x="39" y="153"/>
                      <a:pt x="42" y="150"/>
                      <a:pt x="44" y="148"/>
                    </a:cubicBezTo>
                    <a:cubicBezTo>
                      <a:pt x="50" y="141"/>
                      <a:pt x="53" y="133"/>
                      <a:pt x="52" y="124"/>
                    </a:cubicBezTo>
                    <a:cubicBezTo>
                      <a:pt x="52" y="116"/>
                      <a:pt x="52" y="107"/>
                      <a:pt x="54" y="98"/>
                    </a:cubicBezTo>
                    <a:cubicBezTo>
                      <a:pt x="56" y="92"/>
                      <a:pt x="52" y="86"/>
                      <a:pt x="53" y="79"/>
                    </a:cubicBezTo>
                    <a:cubicBezTo>
                      <a:pt x="53" y="74"/>
                      <a:pt x="58" y="68"/>
                      <a:pt x="55" y="63"/>
                    </a:cubicBezTo>
                    <a:cubicBezTo>
                      <a:pt x="51" y="54"/>
                      <a:pt x="55" y="46"/>
                      <a:pt x="56" y="38"/>
                    </a:cubicBezTo>
                    <a:cubicBezTo>
                      <a:pt x="58" y="28"/>
                      <a:pt x="60" y="17"/>
                      <a:pt x="61" y="6"/>
                    </a:cubicBezTo>
                    <a:cubicBezTo>
                      <a:pt x="66" y="4"/>
                      <a:pt x="70" y="3"/>
                      <a:pt x="75" y="2"/>
                    </a:cubicBezTo>
                    <a:cubicBezTo>
                      <a:pt x="79" y="2"/>
                      <a:pt x="84" y="0"/>
                      <a:pt x="87" y="1"/>
                    </a:cubicBezTo>
                    <a:cubicBezTo>
                      <a:pt x="105" y="6"/>
                      <a:pt x="123" y="4"/>
                      <a:pt x="141" y="5"/>
                    </a:cubicBezTo>
                    <a:cubicBezTo>
                      <a:pt x="142" y="5"/>
                      <a:pt x="144" y="5"/>
                      <a:pt x="145" y="5"/>
                    </a:cubicBezTo>
                    <a:cubicBezTo>
                      <a:pt x="149" y="18"/>
                      <a:pt x="149" y="18"/>
                      <a:pt x="147" y="29"/>
                    </a:cubicBezTo>
                    <a:cubicBezTo>
                      <a:pt x="145" y="45"/>
                      <a:pt x="148" y="60"/>
                      <a:pt x="151" y="75"/>
                    </a:cubicBezTo>
                    <a:cubicBezTo>
                      <a:pt x="152" y="80"/>
                      <a:pt x="157" y="85"/>
                      <a:pt x="163" y="84"/>
                    </a:cubicBezTo>
                    <a:cubicBezTo>
                      <a:pt x="176" y="83"/>
                      <a:pt x="190" y="88"/>
                      <a:pt x="204" y="86"/>
                    </a:cubicBezTo>
                    <a:cubicBezTo>
                      <a:pt x="213" y="84"/>
                      <a:pt x="222" y="84"/>
                      <a:pt x="230" y="78"/>
                    </a:cubicBezTo>
                    <a:cubicBezTo>
                      <a:pt x="235" y="82"/>
                      <a:pt x="240" y="85"/>
                      <a:pt x="245" y="88"/>
                    </a:cubicBezTo>
                    <a:cubicBezTo>
                      <a:pt x="245" y="92"/>
                      <a:pt x="247" y="97"/>
                      <a:pt x="246" y="101"/>
                    </a:cubicBezTo>
                    <a:cubicBezTo>
                      <a:pt x="245" y="108"/>
                      <a:pt x="246" y="115"/>
                      <a:pt x="248" y="121"/>
                    </a:cubicBezTo>
                    <a:cubicBezTo>
                      <a:pt x="253" y="138"/>
                      <a:pt x="253" y="138"/>
                      <a:pt x="267" y="146"/>
                    </a:cubicBezTo>
                    <a:cubicBezTo>
                      <a:pt x="271" y="149"/>
                      <a:pt x="275" y="150"/>
                      <a:pt x="281" y="150"/>
                    </a:cubicBezTo>
                    <a:cubicBezTo>
                      <a:pt x="286" y="149"/>
                      <a:pt x="291" y="151"/>
                      <a:pt x="296" y="150"/>
                    </a:cubicBezTo>
                    <a:cubicBezTo>
                      <a:pt x="301" y="150"/>
                      <a:pt x="306" y="149"/>
                      <a:pt x="311" y="152"/>
                    </a:cubicBezTo>
                    <a:cubicBezTo>
                      <a:pt x="313" y="152"/>
                      <a:pt x="314" y="151"/>
                      <a:pt x="316" y="151"/>
                    </a:cubicBezTo>
                    <a:cubicBezTo>
                      <a:pt x="326" y="151"/>
                      <a:pt x="333" y="159"/>
                      <a:pt x="331" y="168"/>
                    </a:cubicBezTo>
                    <a:cubicBezTo>
                      <a:pt x="331" y="172"/>
                      <a:pt x="329" y="175"/>
                      <a:pt x="326" y="177"/>
                    </a:cubicBezTo>
                    <a:cubicBezTo>
                      <a:pt x="323" y="179"/>
                      <a:pt x="321" y="180"/>
                      <a:pt x="319" y="181"/>
                    </a:cubicBezTo>
                    <a:cubicBezTo>
                      <a:pt x="313" y="186"/>
                      <a:pt x="308" y="191"/>
                      <a:pt x="306" y="198"/>
                    </a:cubicBezTo>
                    <a:cubicBezTo>
                      <a:pt x="303" y="207"/>
                      <a:pt x="300" y="215"/>
                      <a:pt x="299" y="224"/>
                    </a:cubicBezTo>
                    <a:cubicBezTo>
                      <a:pt x="299" y="228"/>
                      <a:pt x="298" y="232"/>
                      <a:pt x="300" y="235"/>
                    </a:cubicBezTo>
                    <a:cubicBezTo>
                      <a:pt x="303" y="241"/>
                      <a:pt x="302" y="245"/>
                      <a:pt x="299" y="250"/>
                    </a:cubicBezTo>
                    <a:cubicBezTo>
                      <a:pt x="295" y="256"/>
                      <a:pt x="294" y="262"/>
                      <a:pt x="295" y="269"/>
                    </a:cubicBezTo>
                    <a:cubicBezTo>
                      <a:pt x="296" y="276"/>
                      <a:pt x="293" y="283"/>
                      <a:pt x="292" y="289"/>
                    </a:cubicBezTo>
                    <a:cubicBezTo>
                      <a:pt x="292" y="290"/>
                      <a:pt x="291" y="291"/>
                      <a:pt x="291" y="292"/>
                    </a:cubicBezTo>
                    <a:cubicBezTo>
                      <a:pt x="287" y="302"/>
                      <a:pt x="290" y="312"/>
                      <a:pt x="289" y="322"/>
                    </a:cubicBezTo>
                    <a:cubicBezTo>
                      <a:pt x="289" y="331"/>
                      <a:pt x="284" y="340"/>
                      <a:pt x="284" y="350"/>
                    </a:cubicBezTo>
                    <a:cubicBezTo>
                      <a:pt x="285" y="353"/>
                      <a:pt x="286" y="356"/>
                      <a:pt x="286" y="358"/>
                    </a:cubicBezTo>
                    <a:cubicBezTo>
                      <a:pt x="283" y="366"/>
                      <a:pt x="281" y="372"/>
                      <a:pt x="278" y="381"/>
                    </a:cubicBezTo>
                    <a:cubicBezTo>
                      <a:pt x="274" y="381"/>
                      <a:pt x="270" y="382"/>
                      <a:pt x="266" y="382"/>
                    </a:cubicBezTo>
                    <a:cubicBezTo>
                      <a:pt x="255" y="382"/>
                      <a:pt x="244" y="382"/>
                      <a:pt x="233" y="382"/>
                    </a:cubicBezTo>
                    <a:cubicBezTo>
                      <a:pt x="214" y="382"/>
                      <a:pt x="208" y="389"/>
                      <a:pt x="212" y="409"/>
                    </a:cubicBezTo>
                    <a:cubicBezTo>
                      <a:pt x="213" y="413"/>
                      <a:pt x="213" y="417"/>
                      <a:pt x="212" y="421"/>
                    </a:cubicBezTo>
                    <a:cubicBezTo>
                      <a:pt x="210" y="426"/>
                      <a:pt x="210" y="431"/>
                      <a:pt x="210" y="435"/>
                    </a:cubicBezTo>
                    <a:cubicBezTo>
                      <a:pt x="210" y="443"/>
                      <a:pt x="211" y="450"/>
                      <a:pt x="208" y="457"/>
                    </a:cubicBezTo>
                    <a:cubicBezTo>
                      <a:pt x="205" y="462"/>
                      <a:pt x="208" y="467"/>
                      <a:pt x="211" y="47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1" name="Freeform 58">
                <a:extLst>
                  <a:ext uri="{FF2B5EF4-FFF2-40B4-BE49-F238E27FC236}">
                    <a16:creationId xmlns:a16="http://schemas.microsoft.com/office/drawing/2014/main" id="{EF26B55E-49AB-FBFF-7CE0-ACBF982AAB46}"/>
                  </a:ext>
                </a:extLst>
              </p:cNvPr>
              <p:cNvSpPr>
                <a:spLocks/>
              </p:cNvSpPr>
              <p:nvPr/>
            </p:nvSpPr>
            <p:spPr bwMode="gray">
              <a:xfrm>
                <a:off x="16900525" y="5762626"/>
                <a:ext cx="266700" cy="2003425"/>
              </a:xfrm>
              <a:custGeom>
                <a:avLst/>
                <a:gdLst>
                  <a:gd name="T0" fmla="*/ 78 w 158"/>
                  <a:gd name="T1" fmla="*/ 20 h 1193"/>
                  <a:gd name="T2" fmla="*/ 79 w 158"/>
                  <a:gd name="T3" fmla="*/ 85 h 1193"/>
                  <a:gd name="T4" fmla="*/ 101 w 158"/>
                  <a:gd name="T5" fmla="*/ 123 h 1193"/>
                  <a:gd name="T6" fmla="*/ 75 w 158"/>
                  <a:gd name="T7" fmla="*/ 194 h 1193"/>
                  <a:gd name="T8" fmla="*/ 62 w 158"/>
                  <a:gd name="T9" fmla="*/ 241 h 1193"/>
                  <a:gd name="T10" fmla="*/ 53 w 158"/>
                  <a:gd name="T11" fmla="*/ 286 h 1193"/>
                  <a:gd name="T12" fmla="*/ 51 w 158"/>
                  <a:gd name="T13" fmla="*/ 335 h 1193"/>
                  <a:gd name="T14" fmla="*/ 48 w 158"/>
                  <a:gd name="T15" fmla="*/ 378 h 1193"/>
                  <a:gd name="T16" fmla="*/ 48 w 158"/>
                  <a:gd name="T17" fmla="*/ 424 h 1193"/>
                  <a:gd name="T18" fmla="*/ 49 w 158"/>
                  <a:gd name="T19" fmla="*/ 464 h 1193"/>
                  <a:gd name="T20" fmla="*/ 51 w 158"/>
                  <a:gd name="T21" fmla="*/ 524 h 1193"/>
                  <a:gd name="T22" fmla="*/ 58 w 158"/>
                  <a:gd name="T23" fmla="*/ 559 h 1193"/>
                  <a:gd name="T24" fmla="*/ 82 w 158"/>
                  <a:gd name="T25" fmla="*/ 593 h 1193"/>
                  <a:gd name="T26" fmla="*/ 86 w 158"/>
                  <a:gd name="T27" fmla="*/ 600 h 1193"/>
                  <a:gd name="T28" fmla="*/ 87 w 158"/>
                  <a:gd name="T29" fmla="*/ 637 h 1193"/>
                  <a:gd name="T30" fmla="*/ 109 w 158"/>
                  <a:gd name="T31" fmla="*/ 669 h 1193"/>
                  <a:gd name="T32" fmla="*/ 128 w 158"/>
                  <a:gd name="T33" fmla="*/ 722 h 1193"/>
                  <a:gd name="T34" fmla="*/ 126 w 158"/>
                  <a:gd name="T35" fmla="*/ 759 h 1193"/>
                  <a:gd name="T36" fmla="*/ 124 w 158"/>
                  <a:gd name="T37" fmla="*/ 781 h 1193"/>
                  <a:gd name="T38" fmla="*/ 126 w 158"/>
                  <a:gd name="T39" fmla="*/ 810 h 1193"/>
                  <a:gd name="T40" fmla="*/ 124 w 158"/>
                  <a:gd name="T41" fmla="*/ 857 h 1193"/>
                  <a:gd name="T42" fmla="*/ 146 w 158"/>
                  <a:gd name="T43" fmla="*/ 925 h 1193"/>
                  <a:gd name="T44" fmla="*/ 157 w 158"/>
                  <a:gd name="T45" fmla="*/ 934 h 1193"/>
                  <a:gd name="T46" fmla="*/ 144 w 158"/>
                  <a:gd name="T47" fmla="*/ 998 h 1193"/>
                  <a:gd name="T48" fmla="*/ 139 w 158"/>
                  <a:gd name="T49" fmla="*/ 1035 h 1193"/>
                  <a:gd name="T50" fmla="*/ 133 w 158"/>
                  <a:gd name="T51" fmla="*/ 1073 h 1193"/>
                  <a:gd name="T52" fmla="*/ 123 w 158"/>
                  <a:gd name="T53" fmla="*/ 1117 h 1193"/>
                  <a:gd name="T54" fmla="*/ 119 w 158"/>
                  <a:gd name="T55" fmla="*/ 1162 h 1193"/>
                  <a:gd name="T56" fmla="*/ 84 w 158"/>
                  <a:gd name="T57" fmla="*/ 1193 h 1193"/>
                  <a:gd name="T58" fmla="*/ 40 w 158"/>
                  <a:gd name="T59" fmla="*/ 1189 h 1193"/>
                  <a:gd name="T60" fmla="*/ 8 w 158"/>
                  <a:gd name="T61" fmla="*/ 1182 h 1193"/>
                  <a:gd name="T62" fmla="*/ 1 w 158"/>
                  <a:gd name="T63" fmla="*/ 1139 h 1193"/>
                  <a:gd name="T64" fmla="*/ 5 w 158"/>
                  <a:gd name="T65" fmla="*/ 1097 h 1193"/>
                  <a:gd name="T66" fmla="*/ 2 w 158"/>
                  <a:gd name="T67" fmla="*/ 1068 h 1193"/>
                  <a:gd name="T68" fmla="*/ 3 w 158"/>
                  <a:gd name="T69" fmla="*/ 1032 h 1193"/>
                  <a:gd name="T70" fmla="*/ 5 w 158"/>
                  <a:gd name="T71" fmla="*/ 1006 h 1193"/>
                  <a:gd name="T72" fmla="*/ 5 w 158"/>
                  <a:gd name="T73" fmla="*/ 983 h 1193"/>
                  <a:gd name="T74" fmla="*/ 7 w 158"/>
                  <a:gd name="T75" fmla="*/ 944 h 1193"/>
                  <a:gd name="T76" fmla="*/ 8 w 158"/>
                  <a:gd name="T77" fmla="*/ 902 h 1193"/>
                  <a:gd name="T78" fmla="*/ 11 w 158"/>
                  <a:gd name="T79" fmla="*/ 841 h 1193"/>
                  <a:gd name="T80" fmla="*/ 10 w 158"/>
                  <a:gd name="T81" fmla="*/ 792 h 1193"/>
                  <a:gd name="T82" fmla="*/ 12 w 158"/>
                  <a:gd name="T83" fmla="*/ 734 h 1193"/>
                  <a:gd name="T84" fmla="*/ 14 w 158"/>
                  <a:gd name="T85" fmla="*/ 714 h 1193"/>
                  <a:gd name="T86" fmla="*/ 15 w 158"/>
                  <a:gd name="T87" fmla="*/ 664 h 1193"/>
                  <a:gd name="T88" fmla="*/ 18 w 158"/>
                  <a:gd name="T89" fmla="*/ 629 h 1193"/>
                  <a:gd name="T90" fmla="*/ 18 w 158"/>
                  <a:gd name="T91" fmla="*/ 590 h 1193"/>
                  <a:gd name="T92" fmla="*/ 17 w 158"/>
                  <a:gd name="T93" fmla="*/ 534 h 1193"/>
                  <a:gd name="T94" fmla="*/ 22 w 158"/>
                  <a:gd name="T95" fmla="*/ 446 h 1193"/>
                  <a:gd name="T96" fmla="*/ 24 w 158"/>
                  <a:gd name="T97" fmla="*/ 418 h 1193"/>
                  <a:gd name="T98" fmla="*/ 24 w 158"/>
                  <a:gd name="T99" fmla="*/ 373 h 1193"/>
                  <a:gd name="T100" fmla="*/ 27 w 158"/>
                  <a:gd name="T101" fmla="*/ 346 h 1193"/>
                  <a:gd name="T102" fmla="*/ 24 w 158"/>
                  <a:gd name="T103" fmla="*/ 305 h 1193"/>
                  <a:gd name="T104" fmla="*/ 28 w 158"/>
                  <a:gd name="T105" fmla="*/ 276 h 1193"/>
                  <a:gd name="T106" fmla="*/ 28 w 158"/>
                  <a:gd name="T107" fmla="*/ 242 h 1193"/>
                  <a:gd name="T108" fmla="*/ 31 w 158"/>
                  <a:gd name="T109" fmla="*/ 200 h 1193"/>
                  <a:gd name="T110" fmla="*/ 32 w 158"/>
                  <a:gd name="T111" fmla="*/ 154 h 1193"/>
                  <a:gd name="T112" fmla="*/ 35 w 158"/>
                  <a:gd name="T113" fmla="*/ 120 h 1193"/>
                  <a:gd name="T114" fmla="*/ 37 w 158"/>
                  <a:gd name="T115" fmla="*/ 88 h 1193"/>
                  <a:gd name="T116" fmla="*/ 40 w 158"/>
                  <a:gd name="T117" fmla="*/ 32 h 1193"/>
                  <a:gd name="T118" fmla="*/ 40 w 158"/>
                  <a:gd name="T119" fmla="*/ 10 h 1193"/>
                  <a:gd name="T120" fmla="*/ 69 w 158"/>
                  <a:gd name="T121" fmla="*/ 6 h 1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58" h="1193">
                    <a:moveTo>
                      <a:pt x="69" y="6"/>
                    </a:moveTo>
                    <a:cubicBezTo>
                      <a:pt x="72" y="11"/>
                      <a:pt x="75" y="16"/>
                      <a:pt x="78" y="20"/>
                    </a:cubicBezTo>
                    <a:cubicBezTo>
                      <a:pt x="62" y="39"/>
                      <a:pt x="62" y="66"/>
                      <a:pt x="79" y="81"/>
                    </a:cubicBezTo>
                    <a:cubicBezTo>
                      <a:pt x="79" y="83"/>
                      <a:pt x="80" y="84"/>
                      <a:pt x="79" y="85"/>
                    </a:cubicBezTo>
                    <a:cubicBezTo>
                      <a:pt x="73" y="98"/>
                      <a:pt x="80" y="108"/>
                      <a:pt x="91" y="116"/>
                    </a:cubicBezTo>
                    <a:cubicBezTo>
                      <a:pt x="94" y="118"/>
                      <a:pt x="97" y="121"/>
                      <a:pt x="101" y="123"/>
                    </a:cubicBezTo>
                    <a:cubicBezTo>
                      <a:pt x="101" y="126"/>
                      <a:pt x="101" y="128"/>
                      <a:pt x="100" y="129"/>
                    </a:cubicBezTo>
                    <a:cubicBezTo>
                      <a:pt x="90" y="150"/>
                      <a:pt x="85" y="173"/>
                      <a:pt x="75" y="194"/>
                    </a:cubicBezTo>
                    <a:cubicBezTo>
                      <a:pt x="70" y="204"/>
                      <a:pt x="68" y="216"/>
                      <a:pt x="66" y="227"/>
                    </a:cubicBezTo>
                    <a:cubicBezTo>
                      <a:pt x="65" y="232"/>
                      <a:pt x="65" y="236"/>
                      <a:pt x="62" y="241"/>
                    </a:cubicBezTo>
                    <a:cubicBezTo>
                      <a:pt x="61" y="242"/>
                      <a:pt x="60" y="244"/>
                      <a:pt x="60" y="246"/>
                    </a:cubicBezTo>
                    <a:cubicBezTo>
                      <a:pt x="61" y="260"/>
                      <a:pt x="55" y="273"/>
                      <a:pt x="53" y="286"/>
                    </a:cubicBezTo>
                    <a:cubicBezTo>
                      <a:pt x="52" y="300"/>
                      <a:pt x="51" y="313"/>
                      <a:pt x="50" y="326"/>
                    </a:cubicBezTo>
                    <a:cubicBezTo>
                      <a:pt x="49" y="329"/>
                      <a:pt x="50" y="332"/>
                      <a:pt x="51" y="335"/>
                    </a:cubicBezTo>
                    <a:cubicBezTo>
                      <a:pt x="51" y="337"/>
                      <a:pt x="52" y="340"/>
                      <a:pt x="52" y="341"/>
                    </a:cubicBezTo>
                    <a:cubicBezTo>
                      <a:pt x="45" y="353"/>
                      <a:pt x="53" y="366"/>
                      <a:pt x="48" y="378"/>
                    </a:cubicBezTo>
                    <a:cubicBezTo>
                      <a:pt x="48" y="380"/>
                      <a:pt x="47" y="382"/>
                      <a:pt x="48" y="383"/>
                    </a:cubicBezTo>
                    <a:cubicBezTo>
                      <a:pt x="53" y="397"/>
                      <a:pt x="48" y="410"/>
                      <a:pt x="48" y="424"/>
                    </a:cubicBezTo>
                    <a:cubicBezTo>
                      <a:pt x="48" y="428"/>
                      <a:pt x="46" y="434"/>
                      <a:pt x="48" y="438"/>
                    </a:cubicBezTo>
                    <a:cubicBezTo>
                      <a:pt x="50" y="447"/>
                      <a:pt x="49" y="456"/>
                      <a:pt x="49" y="464"/>
                    </a:cubicBezTo>
                    <a:cubicBezTo>
                      <a:pt x="47" y="479"/>
                      <a:pt x="48" y="493"/>
                      <a:pt x="50" y="507"/>
                    </a:cubicBezTo>
                    <a:cubicBezTo>
                      <a:pt x="51" y="513"/>
                      <a:pt x="51" y="518"/>
                      <a:pt x="51" y="524"/>
                    </a:cubicBezTo>
                    <a:cubicBezTo>
                      <a:pt x="51" y="526"/>
                      <a:pt x="51" y="529"/>
                      <a:pt x="52" y="530"/>
                    </a:cubicBezTo>
                    <a:cubicBezTo>
                      <a:pt x="56" y="540"/>
                      <a:pt x="57" y="549"/>
                      <a:pt x="58" y="559"/>
                    </a:cubicBezTo>
                    <a:cubicBezTo>
                      <a:pt x="59" y="563"/>
                      <a:pt x="59" y="568"/>
                      <a:pt x="59" y="572"/>
                    </a:cubicBezTo>
                    <a:cubicBezTo>
                      <a:pt x="60" y="588"/>
                      <a:pt x="65" y="593"/>
                      <a:pt x="82" y="593"/>
                    </a:cubicBezTo>
                    <a:cubicBezTo>
                      <a:pt x="83" y="593"/>
                      <a:pt x="85" y="593"/>
                      <a:pt x="86" y="593"/>
                    </a:cubicBezTo>
                    <a:cubicBezTo>
                      <a:pt x="89" y="596"/>
                      <a:pt x="87" y="598"/>
                      <a:pt x="86" y="600"/>
                    </a:cubicBezTo>
                    <a:cubicBezTo>
                      <a:pt x="81" y="608"/>
                      <a:pt x="81" y="616"/>
                      <a:pt x="81" y="625"/>
                    </a:cubicBezTo>
                    <a:cubicBezTo>
                      <a:pt x="82" y="630"/>
                      <a:pt x="83" y="634"/>
                      <a:pt x="87" y="637"/>
                    </a:cubicBezTo>
                    <a:cubicBezTo>
                      <a:pt x="92" y="641"/>
                      <a:pt x="94" y="646"/>
                      <a:pt x="95" y="652"/>
                    </a:cubicBezTo>
                    <a:cubicBezTo>
                      <a:pt x="96" y="661"/>
                      <a:pt x="101" y="667"/>
                      <a:pt x="109" y="669"/>
                    </a:cubicBezTo>
                    <a:cubicBezTo>
                      <a:pt x="117" y="672"/>
                      <a:pt x="124" y="677"/>
                      <a:pt x="131" y="682"/>
                    </a:cubicBezTo>
                    <a:cubicBezTo>
                      <a:pt x="130" y="696"/>
                      <a:pt x="128" y="709"/>
                      <a:pt x="128" y="722"/>
                    </a:cubicBezTo>
                    <a:cubicBezTo>
                      <a:pt x="127" y="724"/>
                      <a:pt x="128" y="727"/>
                      <a:pt x="128" y="730"/>
                    </a:cubicBezTo>
                    <a:cubicBezTo>
                      <a:pt x="129" y="740"/>
                      <a:pt x="130" y="749"/>
                      <a:pt x="126" y="759"/>
                    </a:cubicBezTo>
                    <a:cubicBezTo>
                      <a:pt x="125" y="761"/>
                      <a:pt x="125" y="764"/>
                      <a:pt x="125" y="767"/>
                    </a:cubicBezTo>
                    <a:cubicBezTo>
                      <a:pt x="126" y="771"/>
                      <a:pt x="126" y="776"/>
                      <a:pt x="124" y="781"/>
                    </a:cubicBezTo>
                    <a:cubicBezTo>
                      <a:pt x="124" y="783"/>
                      <a:pt x="123" y="785"/>
                      <a:pt x="124" y="787"/>
                    </a:cubicBezTo>
                    <a:cubicBezTo>
                      <a:pt x="129" y="794"/>
                      <a:pt x="126" y="802"/>
                      <a:pt x="126" y="810"/>
                    </a:cubicBezTo>
                    <a:cubicBezTo>
                      <a:pt x="125" y="821"/>
                      <a:pt x="124" y="832"/>
                      <a:pt x="123" y="843"/>
                    </a:cubicBezTo>
                    <a:cubicBezTo>
                      <a:pt x="123" y="848"/>
                      <a:pt x="123" y="853"/>
                      <a:pt x="124" y="857"/>
                    </a:cubicBezTo>
                    <a:cubicBezTo>
                      <a:pt x="126" y="870"/>
                      <a:pt x="126" y="883"/>
                      <a:pt x="124" y="896"/>
                    </a:cubicBezTo>
                    <a:cubicBezTo>
                      <a:pt x="122" y="909"/>
                      <a:pt x="132" y="922"/>
                      <a:pt x="146" y="925"/>
                    </a:cubicBezTo>
                    <a:cubicBezTo>
                      <a:pt x="149" y="925"/>
                      <a:pt x="153" y="925"/>
                      <a:pt x="157" y="926"/>
                    </a:cubicBezTo>
                    <a:cubicBezTo>
                      <a:pt x="157" y="929"/>
                      <a:pt x="158" y="931"/>
                      <a:pt x="157" y="934"/>
                    </a:cubicBezTo>
                    <a:cubicBezTo>
                      <a:pt x="152" y="944"/>
                      <a:pt x="150" y="955"/>
                      <a:pt x="147" y="965"/>
                    </a:cubicBezTo>
                    <a:cubicBezTo>
                      <a:pt x="144" y="976"/>
                      <a:pt x="141" y="987"/>
                      <a:pt x="144" y="998"/>
                    </a:cubicBezTo>
                    <a:cubicBezTo>
                      <a:pt x="144" y="999"/>
                      <a:pt x="145" y="1001"/>
                      <a:pt x="144" y="1002"/>
                    </a:cubicBezTo>
                    <a:cubicBezTo>
                      <a:pt x="140" y="1013"/>
                      <a:pt x="142" y="1024"/>
                      <a:pt x="139" y="1035"/>
                    </a:cubicBezTo>
                    <a:cubicBezTo>
                      <a:pt x="138" y="1038"/>
                      <a:pt x="138" y="1041"/>
                      <a:pt x="137" y="1044"/>
                    </a:cubicBezTo>
                    <a:cubicBezTo>
                      <a:pt x="133" y="1053"/>
                      <a:pt x="132" y="1064"/>
                      <a:pt x="133" y="1073"/>
                    </a:cubicBezTo>
                    <a:cubicBezTo>
                      <a:pt x="134" y="1083"/>
                      <a:pt x="132" y="1090"/>
                      <a:pt x="128" y="1097"/>
                    </a:cubicBezTo>
                    <a:cubicBezTo>
                      <a:pt x="125" y="1104"/>
                      <a:pt x="125" y="1110"/>
                      <a:pt x="123" y="1117"/>
                    </a:cubicBezTo>
                    <a:cubicBezTo>
                      <a:pt x="120" y="1130"/>
                      <a:pt x="120" y="1143"/>
                      <a:pt x="120" y="1156"/>
                    </a:cubicBezTo>
                    <a:cubicBezTo>
                      <a:pt x="120" y="1158"/>
                      <a:pt x="120" y="1160"/>
                      <a:pt x="119" y="1162"/>
                    </a:cubicBezTo>
                    <a:cubicBezTo>
                      <a:pt x="114" y="1171"/>
                      <a:pt x="112" y="1181"/>
                      <a:pt x="112" y="1190"/>
                    </a:cubicBezTo>
                    <a:cubicBezTo>
                      <a:pt x="103" y="1191"/>
                      <a:pt x="94" y="1192"/>
                      <a:pt x="84" y="1193"/>
                    </a:cubicBezTo>
                    <a:cubicBezTo>
                      <a:pt x="75" y="1188"/>
                      <a:pt x="65" y="1187"/>
                      <a:pt x="54" y="1191"/>
                    </a:cubicBezTo>
                    <a:cubicBezTo>
                      <a:pt x="49" y="1192"/>
                      <a:pt x="45" y="1191"/>
                      <a:pt x="40" y="1189"/>
                    </a:cubicBezTo>
                    <a:cubicBezTo>
                      <a:pt x="32" y="1186"/>
                      <a:pt x="23" y="1185"/>
                      <a:pt x="14" y="1183"/>
                    </a:cubicBezTo>
                    <a:cubicBezTo>
                      <a:pt x="12" y="1183"/>
                      <a:pt x="10" y="1182"/>
                      <a:pt x="8" y="1182"/>
                    </a:cubicBezTo>
                    <a:cubicBezTo>
                      <a:pt x="1" y="1180"/>
                      <a:pt x="0" y="1178"/>
                      <a:pt x="1" y="1170"/>
                    </a:cubicBezTo>
                    <a:cubicBezTo>
                      <a:pt x="3" y="1160"/>
                      <a:pt x="4" y="1150"/>
                      <a:pt x="1" y="1139"/>
                    </a:cubicBezTo>
                    <a:cubicBezTo>
                      <a:pt x="0" y="1137"/>
                      <a:pt x="0" y="1134"/>
                      <a:pt x="0" y="1131"/>
                    </a:cubicBezTo>
                    <a:cubicBezTo>
                      <a:pt x="2" y="1120"/>
                      <a:pt x="3" y="1109"/>
                      <a:pt x="5" y="1097"/>
                    </a:cubicBezTo>
                    <a:cubicBezTo>
                      <a:pt x="6" y="1090"/>
                      <a:pt x="7" y="1083"/>
                      <a:pt x="3" y="1076"/>
                    </a:cubicBezTo>
                    <a:cubicBezTo>
                      <a:pt x="2" y="1073"/>
                      <a:pt x="3" y="1070"/>
                      <a:pt x="2" y="1068"/>
                    </a:cubicBezTo>
                    <a:cubicBezTo>
                      <a:pt x="2" y="1063"/>
                      <a:pt x="3" y="1058"/>
                      <a:pt x="2" y="1054"/>
                    </a:cubicBezTo>
                    <a:cubicBezTo>
                      <a:pt x="1" y="1046"/>
                      <a:pt x="0" y="1039"/>
                      <a:pt x="3" y="1032"/>
                    </a:cubicBezTo>
                    <a:cubicBezTo>
                      <a:pt x="4" y="1030"/>
                      <a:pt x="5" y="1027"/>
                      <a:pt x="4" y="1024"/>
                    </a:cubicBezTo>
                    <a:cubicBezTo>
                      <a:pt x="3" y="1018"/>
                      <a:pt x="3" y="1012"/>
                      <a:pt x="5" y="1006"/>
                    </a:cubicBezTo>
                    <a:cubicBezTo>
                      <a:pt x="6" y="1004"/>
                      <a:pt x="5" y="1003"/>
                      <a:pt x="6" y="1001"/>
                    </a:cubicBezTo>
                    <a:cubicBezTo>
                      <a:pt x="7" y="995"/>
                      <a:pt x="2" y="989"/>
                      <a:pt x="5" y="983"/>
                    </a:cubicBezTo>
                    <a:cubicBezTo>
                      <a:pt x="7" y="977"/>
                      <a:pt x="8" y="970"/>
                      <a:pt x="8" y="964"/>
                    </a:cubicBezTo>
                    <a:cubicBezTo>
                      <a:pt x="8" y="957"/>
                      <a:pt x="8" y="950"/>
                      <a:pt x="7" y="944"/>
                    </a:cubicBezTo>
                    <a:cubicBezTo>
                      <a:pt x="6" y="935"/>
                      <a:pt x="5" y="926"/>
                      <a:pt x="8" y="917"/>
                    </a:cubicBezTo>
                    <a:cubicBezTo>
                      <a:pt x="10" y="912"/>
                      <a:pt x="9" y="907"/>
                      <a:pt x="8" y="902"/>
                    </a:cubicBezTo>
                    <a:cubicBezTo>
                      <a:pt x="7" y="899"/>
                      <a:pt x="6" y="896"/>
                      <a:pt x="6" y="894"/>
                    </a:cubicBezTo>
                    <a:cubicBezTo>
                      <a:pt x="12" y="877"/>
                      <a:pt x="3" y="858"/>
                      <a:pt x="11" y="841"/>
                    </a:cubicBezTo>
                    <a:cubicBezTo>
                      <a:pt x="11" y="840"/>
                      <a:pt x="11" y="839"/>
                      <a:pt x="11" y="838"/>
                    </a:cubicBezTo>
                    <a:cubicBezTo>
                      <a:pt x="10" y="823"/>
                      <a:pt x="13" y="808"/>
                      <a:pt x="10" y="792"/>
                    </a:cubicBezTo>
                    <a:cubicBezTo>
                      <a:pt x="8" y="787"/>
                      <a:pt x="9" y="782"/>
                      <a:pt x="10" y="777"/>
                    </a:cubicBezTo>
                    <a:cubicBezTo>
                      <a:pt x="16" y="763"/>
                      <a:pt x="14" y="748"/>
                      <a:pt x="12" y="734"/>
                    </a:cubicBezTo>
                    <a:cubicBezTo>
                      <a:pt x="11" y="729"/>
                      <a:pt x="10" y="725"/>
                      <a:pt x="12" y="721"/>
                    </a:cubicBezTo>
                    <a:cubicBezTo>
                      <a:pt x="13" y="719"/>
                      <a:pt x="15" y="716"/>
                      <a:pt x="14" y="714"/>
                    </a:cubicBezTo>
                    <a:cubicBezTo>
                      <a:pt x="10" y="700"/>
                      <a:pt x="18" y="686"/>
                      <a:pt x="14" y="671"/>
                    </a:cubicBezTo>
                    <a:cubicBezTo>
                      <a:pt x="13" y="669"/>
                      <a:pt x="14" y="666"/>
                      <a:pt x="15" y="664"/>
                    </a:cubicBezTo>
                    <a:cubicBezTo>
                      <a:pt x="17" y="658"/>
                      <a:pt x="17" y="652"/>
                      <a:pt x="16" y="645"/>
                    </a:cubicBezTo>
                    <a:cubicBezTo>
                      <a:pt x="15" y="640"/>
                      <a:pt x="18" y="634"/>
                      <a:pt x="18" y="629"/>
                    </a:cubicBezTo>
                    <a:cubicBezTo>
                      <a:pt x="17" y="623"/>
                      <a:pt x="15" y="618"/>
                      <a:pt x="17" y="612"/>
                    </a:cubicBezTo>
                    <a:cubicBezTo>
                      <a:pt x="19" y="605"/>
                      <a:pt x="17" y="597"/>
                      <a:pt x="18" y="590"/>
                    </a:cubicBezTo>
                    <a:cubicBezTo>
                      <a:pt x="19" y="573"/>
                      <a:pt x="13" y="557"/>
                      <a:pt x="16" y="540"/>
                    </a:cubicBezTo>
                    <a:cubicBezTo>
                      <a:pt x="16" y="538"/>
                      <a:pt x="16" y="536"/>
                      <a:pt x="17" y="534"/>
                    </a:cubicBezTo>
                    <a:cubicBezTo>
                      <a:pt x="24" y="516"/>
                      <a:pt x="20" y="497"/>
                      <a:pt x="22" y="479"/>
                    </a:cubicBezTo>
                    <a:cubicBezTo>
                      <a:pt x="23" y="468"/>
                      <a:pt x="22" y="457"/>
                      <a:pt x="22" y="446"/>
                    </a:cubicBezTo>
                    <a:cubicBezTo>
                      <a:pt x="23" y="441"/>
                      <a:pt x="24" y="436"/>
                      <a:pt x="24" y="431"/>
                    </a:cubicBezTo>
                    <a:cubicBezTo>
                      <a:pt x="24" y="426"/>
                      <a:pt x="24" y="422"/>
                      <a:pt x="24" y="418"/>
                    </a:cubicBezTo>
                    <a:cubicBezTo>
                      <a:pt x="24" y="416"/>
                      <a:pt x="23" y="413"/>
                      <a:pt x="23" y="411"/>
                    </a:cubicBezTo>
                    <a:cubicBezTo>
                      <a:pt x="28" y="398"/>
                      <a:pt x="27" y="386"/>
                      <a:pt x="24" y="373"/>
                    </a:cubicBezTo>
                    <a:cubicBezTo>
                      <a:pt x="23" y="370"/>
                      <a:pt x="23" y="367"/>
                      <a:pt x="24" y="364"/>
                    </a:cubicBezTo>
                    <a:cubicBezTo>
                      <a:pt x="27" y="358"/>
                      <a:pt x="27" y="352"/>
                      <a:pt x="27" y="346"/>
                    </a:cubicBezTo>
                    <a:cubicBezTo>
                      <a:pt x="26" y="342"/>
                      <a:pt x="27" y="337"/>
                      <a:pt x="27" y="333"/>
                    </a:cubicBezTo>
                    <a:cubicBezTo>
                      <a:pt x="28" y="324"/>
                      <a:pt x="29" y="314"/>
                      <a:pt x="24" y="305"/>
                    </a:cubicBezTo>
                    <a:cubicBezTo>
                      <a:pt x="21" y="298"/>
                      <a:pt x="20" y="292"/>
                      <a:pt x="25" y="285"/>
                    </a:cubicBezTo>
                    <a:cubicBezTo>
                      <a:pt x="27" y="282"/>
                      <a:pt x="28" y="279"/>
                      <a:pt x="28" y="276"/>
                    </a:cubicBezTo>
                    <a:cubicBezTo>
                      <a:pt x="28" y="270"/>
                      <a:pt x="29" y="263"/>
                      <a:pt x="31" y="257"/>
                    </a:cubicBezTo>
                    <a:cubicBezTo>
                      <a:pt x="33" y="252"/>
                      <a:pt x="31" y="247"/>
                      <a:pt x="28" y="242"/>
                    </a:cubicBezTo>
                    <a:cubicBezTo>
                      <a:pt x="27" y="240"/>
                      <a:pt x="26" y="238"/>
                      <a:pt x="25" y="235"/>
                    </a:cubicBezTo>
                    <a:cubicBezTo>
                      <a:pt x="34" y="225"/>
                      <a:pt x="34" y="213"/>
                      <a:pt x="31" y="200"/>
                    </a:cubicBezTo>
                    <a:cubicBezTo>
                      <a:pt x="29" y="195"/>
                      <a:pt x="29" y="189"/>
                      <a:pt x="31" y="183"/>
                    </a:cubicBezTo>
                    <a:cubicBezTo>
                      <a:pt x="34" y="174"/>
                      <a:pt x="36" y="164"/>
                      <a:pt x="32" y="154"/>
                    </a:cubicBezTo>
                    <a:cubicBezTo>
                      <a:pt x="31" y="151"/>
                      <a:pt x="33" y="148"/>
                      <a:pt x="34" y="145"/>
                    </a:cubicBezTo>
                    <a:cubicBezTo>
                      <a:pt x="37" y="137"/>
                      <a:pt x="37" y="129"/>
                      <a:pt x="35" y="120"/>
                    </a:cubicBezTo>
                    <a:cubicBezTo>
                      <a:pt x="34" y="112"/>
                      <a:pt x="36" y="104"/>
                      <a:pt x="36" y="95"/>
                    </a:cubicBezTo>
                    <a:cubicBezTo>
                      <a:pt x="36" y="93"/>
                      <a:pt x="38" y="90"/>
                      <a:pt x="37" y="88"/>
                    </a:cubicBezTo>
                    <a:cubicBezTo>
                      <a:pt x="35" y="77"/>
                      <a:pt x="37" y="67"/>
                      <a:pt x="37" y="57"/>
                    </a:cubicBezTo>
                    <a:cubicBezTo>
                      <a:pt x="38" y="49"/>
                      <a:pt x="37" y="40"/>
                      <a:pt x="40" y="32"/>
                    </a:cubicBezTo>
                    <a:cubicBezTo>
                      <a:pt x="40" y="29"/>
                      <a:pt x="39" y="26"/>
                      <a:pt x="39" y="23"/>
                    </a:cubicBezTo>
                    <a:cubicBezTo>
                      <a:pt x="39" y="18"/>
                      <a:pt x="39" y="14"/>
                      <a:pt x="40" y="10"/>
                    </a:cubicBezTo>
                    <a:cubicBezTo>
                      <a:pt x="42" y="3"/>
                      <a:pt x="47" y="0"/>
                      <a:pt x="54" y="2"/>
                    </a:cubicBezTo>
                    <a:cubicBezTo>
                      <a:pt x="59" y="3"/>
                      <a:pt x="63" y="5"/>
                      <a:pt x="69"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2" name="Freeform 59">
                <a:extLst>
                  <a:ext uri="{FF2B5EF4-FFF2-40B4-BE49-F238E27FC236}">
                    <a16:creationId xmlns:a16="http://schemas.microsoft.com/office/drawing/2014/main" id="{6F5C38B1-B003-C829-2231-0A431199F1EB}"/>
                  </a:ext>
                </a:extLst>
              </p:cNvPr>
              <p:cNvSpPr>
                <a:spLocks/>
              </p:cNvSpPr>
              <p:nvPr/>
            </p:nvSpPr>
            <p:spPr bwMode="gray">
              <a:xfrm>
                <a:off x="17132300" y="5302251"/>
                <a:ext cx="657225" cy="477838"/>
              </a:xfrm>
              <a:custGeom>
                <a:avLst/>
                <a:gdLst>
                  <a:gd name="T0" fmla="*/ 103 w 390"/>
                  <a:gd name="T1" fmla="*/ 6 h 285"/>
                  <a:gd name="T2" fmla="*/ 114 w 390"/>
                  <a:gd name="T3" fmla="*/ 0 h 285"/>
                  <a:gd name="T4" fmla="*/ 133 w 390"/>
                  <a:gd name="T5" fmla="*/ 20 h 285"/>
                  <a:gd name="T6" fmla="*/ 178 w 390"/>
                  <a:gd name="T7" fmla="*/ 22 h 285"/>
                  <a:gd name="T8" fmla="*/ 196 w 390"/>
                  <a:gd name="T9" fmla="*/ 7 h 285"/>
                  <a:gd name="T10" fmla="*/ 216 w 390"/>
                  <a:gd name="T11" fmla="*/ 23 h 285"/>
                  <a:gd name="T12" fmla="*/ 230 w 390"/>
                  <a:gd name="T13" fmla="*/ 29 h 285"/>
                  <a:gd name="T14" fmla="*/ 263 w 390"/>
                  <a:gd name="T15" fmla="*/ 15 h 285"/>
                  <a:gd name="T16" fmla="*/ 279 w 390"/>
                  <a:gd name="T17" fmla="*/ 1 h 285"/>
                  <a:gd name="T18" fmla="*/ 290 w 390"/>
                  <a:gd name="T19" fmla="*/ 12 h 285"/>
                  <a:gd name="T20" fmla="*/ 306 w 390"/>
                  <a:gd name="T21" fmla="*/ 30 h 285"/>
                  <a:gd name="T22" fmla="*/ 330 w 390"/>
                  <a:gd name="T23" fmla="*/ 29 h 285"/>
                  <a:gd name="T24" fmla="*/ 343 w 390"/>
                  <a:gd name="T25" fmla="*/ 16 h 285"/>
                  <a:gd name="T26" fmla="*/ 345 w 390"/>
                  <a:gd name="T27" fmla="*/ 17 h 285"/>
                  <a:gd name="T28" fmla="*/ 359 w 390"/>
                  <a:gd name="T29" fmla="*/ 52 h 285"/>
                  <a:gd name="T30" fmla="*/ 381 w 390"/>
                  <a:gd name="T31" fmla="*/ 58 h 285"/>
                  <a:gd name="T32" fmla="*/ 386 w 390"/>
                  <a:gd name="T33" fmla="*/ 55 h 285"/>
                  <a:gd name="T34" fmla="*/ 390 w 390"/>
                  <a:gd name="T35" fmla="*/ 61 h 285"/>
                  <a:gd name="T36" fmla="*/ 390 w 390"/>
                  <a:gd name="T37" fmla="*/ 81 h 285"/>
                  <a:gd name="T38" fmla="*/ 371 w 390"/>
                  <a:gd name="T39" fmla="*/ 91 h 285"/>
                  <a:gd name="T40" fmla="*/ 362 w 390"/>
                  <a:gd name="T41" fmla="*/ 101 h 285"/>
                  <a:gd name="T42" fmla="*/ 355 w 390"/>
                  <a:gd name="T43" fmla="*/ 127 h 285"/>
                  <a:gd name="T44" fmla="*/ 342 w 390"/>
                  <a:gd name="T45" fmla="*/ 146 h 285"/>
                  <a:gd name="T46" fmla="*/ 309 w 390"/>
                  <a:gd name="T47" fmla="*/ 180 h 285"/>
                  <a:gd name="T48" fmla="*/ 289 w 390"/>
                  <a:gd name="T49" fmla="*/ 191 h 285"/>
                  <a:gd name="T50" fmla="*/ 275 w 390"/>
                  <a:gd name="T51" fmla="*/ 201 h 285"/>
                  <a:gd name="T52" fmla="*/ 268 w 390"/>
                  <a:gd name="T53" fmla="*/ 207 h 285"/>
                  <a:gd name="T54" fmla="*/ 257 w 390"/>
                  <a:gd name="T55" fmla="*/ 223 h 285"/>
                  <a:gd name="T56" fmla="*/ 255 w 390"/>
                  <a:gd name="T57" fmla="*/ 237 h 285"/>
                  <a:gd name="T58" fmla="*/ 224 w 390"/>
                  <a:gd name="T59" fmla="*/ 270 h 285"/>
                  <a:gd name="T60" fmla="*/ 210 w 390"/>
                  <a:gd name="T61" fmla="*/ 277 h 285"/>
                  <a:gd name="T62" fmla="*/ 200 w 390"/>
                  <a:gd name="T63" fmla="*/ 280 h 285"/>
                  <a:gd name="T64" fmla="*/ 162 w 390"/>
                  <a:gd name="T65" fmla="*/ 274 h 285"/>
                  <a:gd name="T66" fmla="*/ 160 w 390"/>
                  <a:gd name="T67" fmla="*/ 273 h 285"/>
                  <a:gd name="T68" fmla="*/ 148 w 390"/>
                  <a:gd name="T69" fmla="*/ 268 h 285"/>
                  <a:gd name="T70" fmla="*/ 136 w 390"/>
                  <a:gd name="T71" fmla="*/ 254 h 285"/>
                  <a:gd name="T72" fmla="*/ 136 w 390"/>
                  <a:gd name="T73" fmla="*/ 225 h 285"/>
                  <a:gd name="T74" fmla="*/ 124 w 390"/>
                  <a:gd name="T75" fmla="*/ 207 h 285"/>
                  <a:gd name="T76" fmla="*/ 118 w 390"/>
                  <a:gd name="T77" fmla="*/ 202 h 285"/>
                  <a:gd name="T78" fmla="*/ 92 w 390"/>
                  <a:gd name="T79" fmla="*/ 185 h 285"/>
                  <a:gd name="T80" fmla="*/ 60 w 390"/>
                  <a:gd name="T81" fmla="*/ 158 h 285"/>
                  <a:gd name="T82" fmla="*/ 45 w 390"/>
                  <a:gd name="T83" fmla="*/ 139 h 285"/>
                  <a:gd name="T84" fmla="*/ 36 w 390"/>
                  <a:gd name="T85" fmla="*/ 121 h 285"/>
                  <a:gd name="T86" fmla="*/ 30 w 390"/>
                  <a:gd name="T87" fmla="*/ 99 h 285"/>
                  <a:gd name="T88" fmla="*/ 22 w 390"/>
                  <a:gd name="T89" fmla="*/ 91 h 285"/>
                  <a:gd name="T90" fmla="*/ 8 w 390"/>
                  <a:gd name="T91" fmla="*/ 86 h 285"/>
                  <a:gd name="T92" fmla="*/ 1 w 390"/>
                  <a:gd name="T93" fmla="*/ 74 h 285"/>
                  <a:gd name="T94" fmla="*/ 6 w 390"/>
                  <a:gd name="T95" fmla="*/ 55 h 285"/>
                  <a:gd name="T96" fmla="*/ 11 w 390"/>
                  <a:gd name="T97" fmla="*/ 58 h 285"/>
                  <a:gd name="T98" fmla="*/ 33 w 390"/>
                  <a:gd name="T99" fmla="*/ 53 h 285"/>
                  <a:gd name="T100" fmla="*/ 47 w 390"/>
                  <a:gd name="T101" fmla="*/ 16 h 285"/>
                  <a:gd name="T102" fmla="*/ 53 w 390"/>
                  <a:gd name="T103" fmla="*/ 20 h 285"/>
                  <a:gd name="T104" fmla="*/ 62 w 390"/>
                  <a:gd name="T105" fmla="*/ 29 h 285"/>
                  <a:gd name="T106" fmla="*/ 87 w 390"/>
                  <a:gd name="T107" fmla="*/ 30 h 285"/>
                  <a:gd name="T108" fmla="*/ 103 w 390"/>
                  <a:gd name="T109" fmla="*/ 6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90" h="285">
                    <a:moveTo>
                      <a:pt x="103" y="6"/>
                    </a:moveTo>
                    <a:cubicBezTo>
                      <a:pt x="107" y="4"/>
                      <a:pt x="110" y="2"/>
                      <a:pt x="114" y="0"/>
                    </a:cubicBezTo>
                    <a:cubicBezTo>
                      <a:pt x="119" y="8"/>
                      <a:pt x="127" y="13"/>
                      <a:pt x="133" y="20"/>
                    </a:cubicBezTo>
                    <a:cubicBezTo>
                      <a:pt x="143" y="32"/>
                      <a:pt x="166" y="32"/>
                      <a:pt x="178" y="22"/>
                    </a:cubicBezTo>
                    <a:cubicBezTo>
                      <a:pt x="183" y="17"/>
                      <a:pt x="190" y="12"/>
                      <a:pt x="196" y="7"/>
                    </a:cubicBezTo>
                    <a:cubicBezTo>
                      <a:pt x="203" y="12"/>
                      <a:pt x="210" y="18"/>
                      <a:pt x="216" y="23"/>
                    </a:cubicBezTo>
                    <a:cubicBezTo>
                      <a:pt x="220" y="27"/>
                      <a:pt x="224" y="29"/>
                      <a:pt x="230" y="29"/>
                    </a:cubicBezTo>
                    <a:cubicBezTo>
                      <a:pt x="242" y="28"/>
                      <a:pt x="255" y="27"/>
                      <a:pt x="263" y="15"/>
                    </a:cubicBezTo>
                    <a:cubicBezTo>
                      <a:pt x="267" y="10"/>
                      <a:pt x="273" y="6"/>
                      <a:pt x="279" y="1"/>
                    </a:cubicBezTo>
                    <a:cubicBezTo>
                      <a:pt x="284" y="3"/>
                      <a:pt x="289" y="5"/>
                      <a:pt x="290" y="12"/>
                    </a:cubicBezTo>
                    <a:cubicBezTo>
                      <a:pt x="293" y="20"/>
                      <a:pt x="299" y="26"/>
                      <a:pt x="306" y="30"/>
                    </a:cubicBezTo>
                    <a:cubicBezTo>
                      <a:pt x="314" y="36"/>
                      <a:pt x="323" y="35"/>
                      <a:pt x="330" y="29"/>
                    </a:cubicBezTo>
                    <a:cubicBezTo>
                      <a:pt x="335" y="25"/>
                      <a:pt x="339" y="20"/>
                      <a:pt x="343" y="16"/>
                    </a:cubicBezTo>
                    <a:cubicBezTo>
                      <a:pt x="345" y="16"/>
                      <a:pt x="345" y="16"/>
                      <a:pt x="345" y="17"/>
                    </a:cubicBezTo>
                    <a:cubicBezTo>
                      <a:pt x="350" y="28"/>
                      <a:pt x="354" y="40"/>
                      <a:pt x="359" y="52"/>
                    </a:cubicBezTo>
                    <a:cubicBezTo>
                      <a:pt x="364" y="63"/>
                      <a:pt x="371" y="65"/>
                      <a:pt x="381" y="58"/>
                    </a:cubicBezTo>
                    <a:cubicBezTo>
                      <a:pt x="383" y="57"/>
                      <a:pt x="384" y="56"/>
                      <a:pt x="386" y="55"/>
                    </a:cubicBezTo>
                    <a:cubicBezTo>
                      <a:pt x="387" y="57"/>
                      <a:pt x="390" y="59"/>
                      <a:pt x="390" y="61"/>
                    </a:cubicBezTo>
                    <a:cubicBezTo>
                      <a:pt x="390" y="68"/>
                      <a:pt x="390" y="74"/>
                      <a:pt x="390" y="81"/>
                    </a:cubicBezTo>
                    <a:cubicBezTo>
                      <a:pt x="385" y="87"/>
                      <a:pt x="378" y="89"/>
                      <a:pt x="371" y="91"/>
                    </a:cubicBezTo>
                    <a:cubicBezTo>
                      <a:pt x="366" y="92"/>
                      <a:pt x="363" y="95"/>
                      <a:pt x="362" y="101"/>
                    </a:cubicBezTo>
                    <a:cubicBezTo>
                      <a:pt x="360" y="110"/>
                      <a:pt x="356" y="118"/>
                      <a:pt x="355" y="127"/>
                    </a:cubicBezTo>
                    <a:cubicBezTo>
                      <a:pt x="353" y="135"/>
                      <a:pt x="346" y="140"/>
                      <a:pt x="342" y="146"/>
                    </a:cubicBezTo>
                    <a:cubicBezTo>
                      <a:pt x="333" y="159"/>
                      <a:pt x="324" y="172"/>
                      <a:pt x="309" y="180"/>
                    </a:cubicBezTo>
                    <a:cubicBezTo>
                      <a:pt x="303" y="184"/>
                      <a:pt x="296" y="188"/>
                      <a:pt x="289" y="191"/>
                    </a:cubicBezTo>
                    <a:cubicBezTo>
                      <a:pt x="283" y="193"/>
                      <a:pt x="279" y="197"/>
                      <a:pt x="275" y="201"/>
                    </a:cubicBezTo>
                    <a:cubicBezTo>
                      <a:pt x="273" y="204"/>
                      <a:pt x="270" y="206"/>
                      <a:pt x="268" y="207"/>
                    </a:cubicBezTo>
                    <a:cubicBezTo>
                      <a:pt x="261" y="210"/>
                      <a:pt x="257" y="215"/>
                      <a:pt x="257" y="223"/>
                    </a:cubicBezTo>
                    <a:cubicBezTo>
                      <a:pt x="257" y="227"/>
                      <a:pt x="256" y="232"/>
                      <a:pt x="255" y="237"/>
                    </a:cubicBezTo>
                    <a:cubicBezTo>
                      <a:pt x="245" y="248"/>
                      <a:pt x="234" y="259"/>
                      <a:pt x="224" y="270"/>
                    </a:cubicBezTo>
                    <a:cubicBezTo>
                      <a:pt x="220" y="274"/>
                      <a:pt x="216" y="276"/>
                      <a:pt x="210" y="277"/>
                    </a:cubicBezTo>
                    <a:cubicBezTo>
                      <a:pt x="207" y="278"/>
                      <a:pt x="203" y="279"/>
                      <a:pt x="200" y="280"/>
                    </a:cubicBezTo>
                    <a:cubicBezTo>
                      <a:pt x="186" y="285"/>
                      <a:pt x="174" y="281"/>
                      <a:pt x="162" y="274"/>
                    </a:cubicBezTo>
                    <a:cubicBezTo>
                      <a:pt x="161" y="274"/>
                      <a:pt x="161" y="273"/>
                      <a:pt x="160" y="273"/>
                    </a:cubicBezTo>
                    <a:cubicBezTo>
                      <a:pt x="156" y="271"/>
                      <a:pt x="151" y="270"/>
                      <a:pt x="148" y="268"/>
                    </a:cubicBezTo>
                    <a:cubicBezTo>
                      <a:pt x="143" y="264"/>
                      <a:pt x="140" y="258"/>
                      <a:pt x="136" y="254"/>
                    </a:cubicBezTo>
                    <a:cubicBezTo>
                      <a:pt x="136" y="244"/>
                      <a:pt x="136" y="235"/>
                      <a:pt x="136" y="225"/>
                    </a:cubicBezTo>
                    <a:cubicBezTo>
                      <a:pt x="135" y="217"/>
                      <a:pt x="133" y="210"/>
                      <a:pt x="124" y="207"/>
                    </a:cubicBezTo>
                    <a:cubicBezTo>
                      <a:pt x="121" y="206"/>
                      <a:pt x="119" y="204"/>
                      <a:pt x="118" y="202"/>
                    </a:cubicBezTo>
                    <a:cubicBezTo>
                      <a:pt x="111" y="194"/>
                      <a:pt x="101" y="189"/>
                      <a:pt x="92" y="185"/>
                    </a:cubicBezTo>
                    <a:cubicBezTo>
                      <a:pt x="79" y="178"/>
                      <a:pt x="67" y="171"/>
                      <a:pt x="60" y="158"/>
                    </a:cubicBezTo>
                    <a:cubicBezTo>
                      <a:pt x="56" y="151"/>
                      <a:pt x="51" y="145"/>
                      <a:pt x="45" y="139"/>
                    </a:cubicBezTo>
                    <a:cubicBezTo>
                      <a:pt x="40" y="134"/>
                      <a:pt x="38" y="128"/>
                      <a:pt x="36" y="121"/>
                    </a:cubicBezTo>
                    <a:cubicBezTo>
                      <a:pt x="34" y="114"/>
                      <a:pt x="32" y="106"/>
                      <a:pt x="30" y="99"/>
                    </a:cubicBezTo>
                    <a:cubicBezTo>
                      <a:pt x="29" y="95"/>
                      <a:pt x="26" y="93"/>
                      <a:pt x="22" y="91"/>
                    </a:cubicBezTo>
                    <a:cubicBezTo>
                      <a:pt x="17" y="90"/>
                      <a:pt x="12" y="88"/>
                      <a:pt x="8" y="86"/>
                    </a:cubicBezTo>
                    <a:cubicBezTo>
                      <a:pt x="3" y="84"/>
                      <a:pt x="0" y="80"/>
                      <a:pt x="1" y="74"/>
                    </a:cubicBezTo>
                    <a:cubicBezTo>
                      <a:pt x="2" y="68"/>
                      <a:pt x="0" y="60"/>
                      <a:pt x="6" y="55"/>
                    </a:cubicBezTo>
                    <a:cubicBezTo>
                      <a:pt x="8" y="56"/>
                      <a:pt x="9" y="57"/>
                      <a:pt x="11" y="58"/>
                    </a:cubicBezTo>
                    <a:cubicBezTo>
                      <a:pt x="21" y="65"/>
                      <a:pt x="28" y="63"/>
                      <a:pt x="33" y="53"/>
                    </a:cubicBezTo>
                    <a:cubicBezTo>
                      <a:pt x="38" y="41"/>
                      <a:pt x="42" y="29"/>
                      <a:pt x="47" y="16"/>
                    </a:cubicBezTo>
                    <a:cubicBezTo>
                      <a:pt x="49" y="17"/>
                      <a:pt x="52" y="18"/>
                      <a:pt x="53" y="20"/>
                    </a:cubicBezTo>
                    <a:cubicBezTo>
                      <a:pt x="56" y="23"/>
                      <a:pt x="59" y="26"/>
                      <a:pt x="62" y="29"/>
                    </a:cubicBezTo>
                    <a:cubicBezTo>
                      <a:pt x="69" y="35"/>
                      <a:pt x="79" y="36"/>
                      <a:pt x="87" y="30"/>
                    </a:cubicBezTo>
                    <a:cubicBezTo>
                      <a:pt x="95" y="24"/>
                      <a:pt x="102" y="17"/>
                      <a:pt x="103"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6" name="Freeform 60">
                <a:extLst>
                  <a:ext uri="{FF2B5EF4-FFF2-40B4-BE49-F238E27FC236}">
                    <a16:creationId xmlns:a16="http://schemas.microsoft.com/office/drawing/2014/main" id="{878B5EDF-8DED-2767-0C98-74D9562A78A3}"/>
                  </a:ext>
                </a:extLst>
              </p:cNvPr>
              <p:cNvSpPr>
                <a:spLocks/>
              </p:cNvSpPr>
              <p:nvPr/>
            </p:nvSpPr>
            <p:spPr bwMode="gray">
              <a:xfrm>
                <a:off x="17157700" y="3263901"/>
                <a:ext cx="650875" cy="403225"/>
              </a:xfrm>
              <a:custGeom>
                <a:avLst/>
                <a:gdLst>
                  <a:gd name="T0" fmla="*/ 0 w 387"/>
                  <a:gd name="T1" fmla="*/ 87 h 240"/>
                  <a:gd name="T2" fmla="*/ 9 w 387"/>
                  <a:gd name="T3" fmla="*/ 82 h 240"/>
                  <a:gd name="T4" fmla="*/ 26 w 387"/>
                  <a:gd name="T5" fmla="*/ 80 h 240"/>
                  <a:gd name="T6" fmla="*/ 60 w 387"/>
                  <a:gd name="T7" fmla="*/ 67 h 240"/>
                  <a:gd name="T8" fmla="*/ 71 w 387"/>
                  <a:gd name="T9" fmla="*/ 50 h 240"/>
                  <a:gd name="T10" fmla="*/ 68 w 387"/>
                  <a:gd name="T11" fmla="*/ 40 h 240"/>
                  <a:gd name="T12" fmla="*/ 68 w 387"/>
                  <a:gd name="T13" fmla="*/ 7 h 240"/>
                  <a:gd name="T14" fmla="*/ 101 w 387"/>
                  <a:gd name="T15" fmla="*/ 3 h 240"/>
                  <a:gd name="T16" fmla="*/ 130 w 387"/>
                  <a:gd name="T17" fmla="*/ 4 h 240"/>
                  <a:gd name="T18" fmla="*/ 160 w 387"/>
                  <a:gd name="T19" fmla="*/ 3 h 240"/>
                  <a:gd name="T20" fmla="*/ 190 w 387"/>
                  <a:gd name="T21" fmla="*/ 3 h 240"/>
                  <a:gd name="T22" fmla="*/ 199 w 387"/>
                  <a:gd name="T23" fmla="*/ 4 h 240"/>
                  <a:gd name="T24" fmla="*/ 226 w 387"/>
                  <a:gd name="T25" fmla="*/ 6 h 240"/>
                  <a:gd name="T26" fmla="*/ 257 w 387"/>
                  <a:gd name="T27" fmla="*/ 6 h 240"/>
                  <a:gd name="T28" fmla="*/ 277 w 387"/>
                  <a:gd name="T29" fmla="*/ 6 h 240"/>
                  <a:gd name="T30" fmla="*/ 295 w 387"/>
                  <a:gd name="T31" fmla="*/ 6 h 240"/>
                  <a:gd name="T32" fmla="*/ 305 w 387"/>
                  <a:gd name="T33" fmla="*/ 3 h 240"/>
                  <a:gd name="T34" fmla="*/ 309 w 387"/>
                  <a:gd name="T35" fmla="*/ 11 h 240"/>
                  <a:gd name="T36" fmla="*/ 309 w 387"/>
                  <a:gd name="T37" fmla="*/ 20 h 240"/>
                  <a:gd name="T38" fmla="*/ 310 w 387"/>
                  <a:gd name="T39" fmla="*/ 26 h 240"/>
                  <a:gd name="T40" fmla="*/ 318 w 387"/>
                  <a:gd name="T41" fmla="*/ 66 h 240"/>
                  <a:gd name="T42" fmla="*/ 338 w 387"/>
                  <a:gd name="T43" fmla="*/ 84 h 240"/>
                  <a:gd name="T44" fmla="*/ 360 w 387"/>
                  <a:gd name="T45" fmla="*/ 89 h 240"/>
                  <a:gd name="T46" fmla="*/ 387 w 387"/>
                  <a:gd name="T47" fmla="*/ 95 h 240"/>
                  <a:gd name="T48" fmla="*/ 381 w 387"/>
                  <a:gd name="T49" fmla="*/ 123 h 240"/>
                  <a:gd name="T50" fmla="*/ 371 w 387"/>
                  <a:gd name="T51" fmla="*/ 156 h 240"/>
                  <a:gd name="T52" fmla="*/ 369 w 387"/>
                  <a:gd name="T53" fmla="*/ 167 h 240"/>
                  <a:gd name="T54" fmla="*/ 356 w 387"/>
                  <a:gd name="T55" fmla="*/ 220 h 240"/>
                  <a:gd name="T56" fmla="*/ 352 w 387"/>
                  <a:gd name="T57" fmla="*/ 237 h 240"/>
                  <a:gd name="T58" fmla="*/ 342 w 387"/>
                  <a:gd name="T59" fmla="*/ 237 h 240"/>
                  <a:gd name="T60" fmla="*/ 320 w 387"/>
                  <a:gd name="T61" fmla="*/ 230 h 240"/>
                  <a:gd name="T62" fmla="*/ 306 w 387"/>
                  <a:gd name="T63" fmla="*/ 225 h 240"/>
                  <a:gd name="T64" fmla="*/ 304 w 387"/>
                  <a:gd name="T65" fmla="*/ 197 h 240"/>
                  <a:gd name="T66" fmla="*/ 298 w 387"/>
                  <a:gd name="T67" fmla="*/ 174 h 240"/>
                  <a:gd name="T68" fmla="*/ 293 w 387"/>
                  <a:gd name="T69" fmla="*/ 168 h 240"/>
                  <a:gd name="T70" fmla="*/ 264 w 387"/>
                  <a:gd name="T71" fmla="*/ 168 h 240"/>
                  <a:gd name="T72" fmla="*/ 259 w 387"/>
                  <a:gd name="T73" fmla="*/ 171 h 240"/>
                  <a:gd name="T74" fmla="*/ 209 w 387"/>
                  <a:gd name="T75" fmla="*/ 160 h 240"/>
                  <a:gd name="T76" fmla="*/ 207 w 387"/>
                  <a:gd name="T77" fmla="*/ 120 h 240"/>
                  <a:gd name="T78" fmla="*/ 197 w 387"/>
                  <a:gd name="T79" fmla="*/ 91 h 240"/>
                  <a:gd name="T80" fmla="*/ 185 w 387"/>
                  <a:gd name="T81" fmla="*/ 84 h 240"/>
                  <a:gd name="T82" fmla="*/ 147 w 387"/>
                  <a:gd name="T83" fmla="*/ 80 h 240"/>
                  <a:gd name="T84" fmla="*/ 113 w 387"/>
                  <a:gd name="T85" fmla="*/ 81 h 240"/>
                  <a:gd name="T86" fmla="*/ 100 w 387"/>
                  <a:gd name="T87" fmla="*/ 80 h 240"/>
                  <a:gd name="T88" fmla="*/ 73 w 387"/>
                  <a:gd name="T89" fmla="*/ 85 h 240"/>
                  <a:gd name="T90" fmla="*/ 63 w 387"/>
                  <a:gd name="T91" fmla="*/ 98 h 240"/>
                  <a:gd name="T92" fmla="*/ 58 w 387"/>
                  <a:gd name="T93" fmla="*/ 150 h 240"/>
                  <a:gd name="T94" fmla="*/ 56 w 387"/>
                  <a:gd name="T95" fmla="*/ 165 h 240"/>
                  <a:gd name="T96" fmla="*/ 53 w 387"/>
                  <a:gd name="T97" fmla="*/ 180 h 240"/>
                  <a:gd name="T98" fmla="*/ 52 w 387"/>
                  <a:gd name="T99" fmla="*/ 192 h 240"/>
                  <a:gd name="T100" fmla="*/ 50 w 387"/>
                  <a:gd name="T101" fmla="*/ 206 h 240"/>
                  <a:gd name="T102" fmla="*/ 49 w 387"/>
                  <a:gd name="T103" fmla="*/ 231 h 240"/>
                  <a:gd name="T104" fmla="*/ 43 w 387"/>
                  <a:gd name="T105" fmla="*/ 237 h 240"/>
                  <a:gd name="T106" fmla="*/ 37 w 387"/>
                  <a:gd name="T107" fmla="*/ 235 h 240"/>
                  <a:gd name="T108" fmla="*/ 35 w 387"/>
                  <a:gd name="T109" fmla="*/ 223 h 240"/>
                  <a:gd name="T110" fmla="*/ 25 w 387"/>
                  <a:gd name="T111" fmla="*/ 198 h 240"/>
                  <a:gd name="T112" fmla="*/ 21 w 387"/>
                  <a:gd name="T113" fmla="*/ 185 h 240"/>
                  <a:gd name="T114" fmla="*/ 15 w 387"/>
                  <a:gd name="T115" fmla="*/ 151 h 240"/>
                  <a:gd name="T116" fmla="*/ 5 w 387"/>
                  <a:gd name="T117" fmla="*/ 109 h 240"/>
                  <a:gd name="T118" fmla="*/ 0 w 387"/>
                  <a:gd name="T119" fmla="*/ 87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87" h="240">
                    <a:moveTo>
                      <a:pt x="0" y="87"/>
                    </a:moveTo>
                    <a:cubicBezTo>
                      <a:pt x="2" y="83"/>
                      <a:pt x="5" y="80"/>
                      <a:pt x="9" y="82"/>
                    </a:cubicBezTo>
                    <a:cubicBezTo>
                      <a:pt x="16" y="84"/>
                      <a:pt x="21" y="82"/>
                      <a:pt x="26" y="80"/>
                    </a:cubicBezTo>
                    <a:cubicBezTo>
                      <a:pt x="37" y="75"/>
                      <a:pt x="48" y="69"/>
                      <a:pt x="60" y="67"/>
                    </a:cubicBezTo>
                    <a:cubicBezTo>
                      <a:pt x="68" y="66"/>
                      <a:pt x="72" y="58"/>
                      <a:pt x="71" y="50"/>
                    </a:cubicBezTo>
                    <a:cubicBezTo>
                      <a:pt x="71" y="47"/>
                      <a:pt x="70" y="43"/>
                      <a:pt x="68" y="40"/>
                    </a:cubicBezTo>
                    <a:cubicBezTo>
                      <a:pt x="63" y="29"/>
                      <a:pt x="63" y="19"/>
                      <a:pt x="68" y="7"/>
                    </a:cubicBezTo>
                    <a:cubicBezTo>
                      <a:pt x="79" y="6"/>
                      <a:pt x="89" y="0"/>
                      <a:pt x="101" y="3"/>
                    </a:cubicBezTo>
                    <a:cubicBezTo>
                      <a:pt x="111" y="0"/>
                      <a:pt x="121" y="3"/>
                      <a:pt x="130" y="4"/>
                    </a:cubicBezTo>
                    <a:cubicBezTo>
                      <a:pt x="140" y="4"/>
                      <a:pt x="151" y="5"/>
                      <a:pt x="160" y="3"/>
                    </a:cubicBezTo>
                    <a:cubicBezTo>
                      <a:pt x="170" y="1"/>
                      <a:pt x="180" y="2"/>
                      <a:pt x="190" y="3"/>
                    </a:cubicBezTo>
                    <a:cubicBezTo>
                      <a:pt x="193" y="4"/>
                      <a:pt x="196" y="5"/>
                      <a:pt x="199" y="4"/>
                    </a:cubicBezTo>
                    <a:cubicBezTo>
                      <a:pt x="208" y="4"/>
                      <a:pt x="217" y="4"/>
                      <a:pt x="226" y="6"/>
                    </a:cubicBezTo>
                    <a:cubicBezTo>
                      <a:pt x="236" y="7"/>
                      <a:pt x="247" y="7"/>
                      <a:pt x="257" y="6"/>
                    </a:cubicBezTo>
                    <a:cubicBezTo>
                      <a:pt x="264" y="5"/>
                      <a:pt x="270" y="4"/>
                      <a:pt x="277" y="6"/>
                    </a:cubicBezTo>
                    <a:cubicBezTo>
                      <a:pt x="283" y="9"/>
                      <a:pt x="289" y="8"/>
                      <a:pt x="295" y="6"/>
                    </a:cubicBezTo>
                    <a:cubicBezTo>
                      <a:pt x="298" y="5"/>
                      <a:pt x="301" y="4"/>
                      <a:pt x="305" y="3"/>
                    </a:cubicBezTo>
                    <a:cubicBezTo>
                      <a:pt x="307" y="6"/>
                      <a:pt x="309" y="8"/>
                      <a:pt x="309" y="11"/>
                    </a:cubicBezTo>
                    <a:cubicBezTo>
                      <a:pt x="310" y="14"/>
                      <a:pt x="309" y="17"/>
                      <a:pt x="309" y="20"/>
                    </a:cubicBezTo>
                    <a:cubicBezTo>
                      <a:pt x="309" y="22"/>
                      <a:pt x="309" y="25"/>
                      <a:pt x="310" y="26"/>
                    </a:cubicBezTo>
                    <a:cubicBezTo>
                      <a:pt x="317" y="39"/>
                      <a:pt x="315" y="53"/>
                      <a:pt x="318" y="66"/>
                    </a:cubicBezTo>
                    <a:cubicBezTo>
                      <a:pt x="320" y="78"/>
                      <a:pt x="326" y="84"/>
                      <a:pt x="338" y="84"/>
                    </a:cubicBezTo>
                    <a:cubicBezTo>
                      <a:pt x="346" y="83"/>
                      <a:pt x="353" y="85"/>
                      <a:pt x="360" y="89"/>
                    </a:cubicBezTo>
                    <a:cubicBezTo>
                      <a:pt x="368" y="94"/>
                      <a:pt x="377" y="96"/>
                      <a:pt x="387" y="95"/>
                    </a:cubicBezTo>
                    <a:cubicBezTo>
                      <a:pt x="385" y="105"/>
                      <a:pt x="385" y="114"/>
                      <a:pt x="381" y="123"/>
                    </a:cubicBezTo>
                    <a:cubicBezTo>
                      <a:pt x="376" y="133"/>
                      <a:pt x="375" y="145"/>
                      <a:pt x="371" y="156"/>
                    </a:cubicBezTo>
                    <a:cubicBezTo>
                      <a:pt x="370" y="159"/>
                      <a:pt x="369" y="163"/>
                      <a:pt x="369" y="167"/>
                    </a:cubicBezTo>
                    <a:cubicBezTo>
                      <a:pt x="369" y="185"/>
                      <a:pt x="361" y="202"/>
                      <a:pt x="356" y="220"/>
                    </a:cubicBezTo>
                    <a:cubicBezTo>
                      <a:pt x="355" y="225"/>
                      <a:pt x="354" y="231"/>
                      <a:pt x="352" y="237"/>
                    </a:cubicBezTo>
                    <a:cubicBezTo>
                      <a:pt x="349" y="240"/>
                      <a:pt x="346" y="240"/>
                      <a:pt x="342" y="237"/>
                    </a:cubicBezTo>
                    <a:cubicBezTo>
                      <a:pt x="335" y="232"/>
                      <a:pt x="328" y="230"/>
                      <a:pt x="320" y="230"/>
                    </a:cubicBezTo>
                    <a:cubicBezTo>
                      <a:pt x="315" y="230"/>
                      <a:pt x="311" y="227"/>
                      <a:pt x="306" y="225"/>
                    </a:cubicBezTo>
                    <a:cubicBezTo>
                      <a:pt x="307" y="215"/>
                      <a:pt x="304" y="206"/>
                      <a:pt x="304" y="197"/>
                    </a:cubicBezTo>
                    <a:cubicBezTo>
                      <a:pt x="305" y="189"/>
                      <a:pt x="301" y="182"/>
                      <a:pt x="298" y="174"/>
                    </a:cubicBezTo>
                    <a:cubicBezTo>
                      <a:pt x="298" y="172"/>
                      <a:pt x="296" y="169"/>
                      <a:pt x="293" y="168"/>
                    </a:cubicBezTo>
                    <a:cubicBezTo>
                      <a:pt x="284" y="164"/>
                      <a:pt x="274" y="160"/>
                      <a:pt x="264" y="168"/>
                    </a:cubicBezTo>
                    <a:cubicBezTo>
                      <a:pt x="263" y="169"/>
                      <a:pt x="261" y="170"/>
                      <a:pt x="259" y="171"/>
                    </a:cubicBezTo>
                    <a:cubicBezTo>
                      <a:pt x="245" y="159"/>
                      <a:pt x="227" y="161"/>
                      <a:pt x="209" y="160"/>
                    </a:cubicBezTo>
                    <a:cubicBezTo>
                      <a:pt x="210" y="146"/>
                      <a:pt x="205" y="133"/>
                      <a:pt x="207" y="120"/>
                    </a:cubicBezTo>
                    <a:cubicBezTo>
                      <a:pt x="208" y="109"/>
                      <a:pt x="204" y="99"/>
                      <a:pt x="197" y="91"/>
                    </a:cubicBezTo>
                    <a:cubicBezTo>
                      <a:pt x="193" y="88"/>
                      <a:pt x="189" y="86"/>
                      <a:pt x="185" y="84"/>
                    </a:cubicBezTo>
                    <a:cubicBezTo>
                      <a:pt x="172" y="81"/>
                      <a:pt x="160" y="80"/>
                      <a:pt x="147" y="80"/>
                    </a:cubicBezTo>
                    <a:cubicBezTo>
                      <a:pt x="136" y="80"/>
                      <a:pt x="124" y="79"/>
                      <a:pt x="113" y="81"/>
                    </a:cubicBezTo>
                    <a:cubicBezTo>
                      <a:pt x="109" y="82"/>
                      <a:pt x="105" y="81"/>
                      <a:pt x="100" y="80"/>
                    </a:cubicBezTo>
                    <a:cubicBezTo>
                      <a:pt x="91" y="79"/>
                      <a:pt x="82" y="83"/>
                      <a:pt x="73" y="85"/>
                    </a:cubicBezTo>
                    <a:cubicBezTo>
                      <a:pt x="67" y="87"/>
                      <a:pt x="64" y="93"/>
                      <a:pt x="63" y="98"/>
                    </a:cubicBezTo>
                    <a:cubicBezTo>
                      <a:pt x="59" y="115"/>
                      <a:pt x="56" y="132"/>
                      <a:pt x="58" y="150"/>
                    </a:cubicBezTo>
                    <a:cubicBezTo>
                      <a:pt x="59" y="155"/>
                      <a:pt x="59" y="160"/>
                      <a:pt x="56" y="165"/>
                    </a:cubicBezTo>
                    <a:cubicBezTo>
                      <a:pt x="52" y="169"/>
                      <a:pt x="52" y="175"/>
                      <a:pt x="53" y="180"/>
                    </a:cubicBezTo>
                    <a:cubicBezTo>
                      <a:pt x="55" y="184"/>
                      <a:pt x="54" y="188"/>
                      <a:pt x="52" y="192"/>
                    </a:cubicBezTo>
                    <a:cubicBezTo>
                      <a:pt x="50" y="196"/>
                      <a:pt x="48" y="201"/>
                      <a:pt x="50" y="206"/>
                    </a:cubicBezTo>
                    <a:cubicBezTo>
                      <a:pt x="53" y="214"/>
                      <a:pt x="49" y="222"/>
                      <a:pt x="49" y="231"/>
                    </a:cubicBezTo>
                    <a:cubicBezTo>
                      <a:pt x="49" y="234"/>
                      <a:pt x="46" y="236"/>
                      <a:pt x="43" y="237"/>
                    </a:cubicBezTo>
                    <a:cubicBezTo>
                      <a:pt x="41" y="237"/>
                      <a:pt x="38" y="236"/>
                      <a:pt x="37" y="235"/>
                    </a:cubicBezTo>
                    <a:cubicBezTo>
                      <a:pt x="36" y="231"/>
                      <a:pt x="35" y="227"/>
                      <a:pt x="35" y="223"/>
                    </a:cubicBezTo>
                    <a:cubicBezTo>
                      <a:pt x="34" y="214"/>
                      <a:pt x="31" y="205"/>
                      <a:pt x="25" y="198"/>
                    </a:cubicBezTo>
                    <a:cubicBezTo>
                      <a:pt x="22" y="194"/>
                      <a:pt x="21" y="190"/>
                      <a:pt x="21" y="185"/>
                    </a:cubicBezTo>
                    <a:cubicBezTo>
                      <a:pt x="21" y="173"/>
                      <a:pt x="18" y="162"/>
                      <a:pt x="15" y="151"/>
                    </a:cubicBezTo>
                    <a:cubicBezTo>
                      <a:pt x="10" y="137"/>
                      <a:pt x="5" y="124"/>
                      <a:pt x="5" y="109"/>
                    </a:cubicBezTo>
                    <a:cubicBezTo>
                      <a:pt x="5" y="102"/>
                      <a:pt x="1" y="94"/>
                      <a:pt x="0" y="87"/>
                    </a:cubicBezTo>
                    <a:close/>
                  </a:path>
                </a:pathLst>
              </a:custGeom>
              <a:solidFill>
                <a:srgbClr val="FDD2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7" name="Freeform 61">
                <a:extLst>
                  <a:ext uri="{FF2B5EF4-FFF2-40B4-BE49-F238E27FC236}">
                    <a16:creationId xmlns:a16="http://schemas.microsoft.com/office/drawing/2014/main" id="{FF0A5067-1173-C758-9B5F-9352B1DB668C}"/>
                  </a:ext>
                </a:extLst>
              </p:cNvPr>
              <p:cNvSpPr>
                <a:spLocks/>
              </p:cNvSpPr>
              <p:nvPr/>
            </p:nvSpPr>
            <p:spPr bwMode="gray">
              <a:xfrm>
                <a:off x="17159288" y="5027613"/>
                <a:ext cx="604838" cy="288925"/>
              </a:xfrm>
              <a:custGeom>
                <a:avLst/>
                <a:gdLst>
                  <a:gd name="T0" fmla="*/ 354 w 359"/>
                  <a:gd name="T1" fmla="*/ 170 h 172"/>
                  <a:gd name="T2" fmla="*/ 343 w 359"/>
                  <a:gd name="T3" fmla="*/ 149 h 172"/>
                  <a:gd name="T4" fmla="*/ 322 w 359"/>
                  <a:gd name="T5" fmla="*/ 141 h 172"/>
                  <a:gd name="T6" fmla="*/ 304 w 359"/>
                  <a:gd name="T7" fmla="*/ 157 h 172"/>
                  <a:gd name="T8" fmla="*/ 290 w 359"/>
                  <a:gd name="T9" fmla="*/ 147 h 172"/>
                  <a:gd name="T10" fmla="*/ 275 w 359"/>
                  <a:gd name="T11" fmla="*/ 131 h 172"/>
                  <a:gd name="T12" fmla="*/ 254 w 359"/>
                  <a:gd name="T13" fmla="*/ 134 h 172"/>
                  <a:gd name="T14" fmla="*/ 240 w 359"/>
                  <a:gd name="T15" fmla="*/ 143 h 172"/>
                  <a:gd name="T16" fmla="*/ 232 w 359"/>
                  <a:gd name="T17" fmla="*/ 149 h 172"/>
                  <a:gd name="T18" fmla="*/ 226 w 359"/>
                  <a:gd name="T19" fmla="*/ 155 h 172"/>
                  <a:gd name="T20" fmla="*/ 217 w 359"/>
                  <a:gd name="T21" fmla="*/ 160 h 172"/>
                  <a:gd name="T22" fmla="*/ 202 w 359"/>
                  <a:gd name="T23" fmla="*/ 145 h 172"/>
                  <a:gd name="T24" fmla="*/ 159 w 359"/>
                  <a:gd name="T25" fmla="*/ 144 h 172"/>
                  <a:gd name="T26" fmla="*/ 142 w 359"/>
                  <a:gd name="T27" fmla="*/ 160 h 172"/>
                  <a:gd name="T28" fmla="*/ 133 w 359"/>
                  <a:gd name="T29" fmla="*/ 154 h 172"/>
                  <a:gd name="T30" fmla="*/ 113 w 359"/>
                  <a:gd name="T31" fmla="*/ 141 h 172"/>
                  <a:gd name="T32" fmla="*/ 106 w 359"/>
                  <a:gd name="T33" fmla="*/ 134 h 172"/>
                  <a:gd name="T34" fmla="*/ 84 w 359"/>
                  <a:gd name="T35" fmla="*/ 133 h 172"/>
                  <a:gd name="T36" fmla="*/ 69 w 359"/>
                  <a:gd name="T37" fmla="*/ 149 h 172"/>
                  <a:gd name="T38" fmla="*/ 56 w 359"/>
                  <a:gd name="T39" fmla="*/ 157 h 172"/>
                  <a:gd name="T40" fmla="*/ 42 w 359"/>
                  <a:gd name="T41" fmla="*/ 145 h 172"/>
                  <a:gd name="T42" fmla="*/ 37 w 359"/>
                  <a:gd name="T43" fmla="*/ 140 h 172"/>
                  <a:gd name="T44" fmla="*/ 17 w 359"/>
                  <a:gd name="T45" fmla="*/ 148 h 172"/>
                  <a:gd name="T46" fmla="*/ 5 w 359"/>
                  <a:gd name="T47" fmla="*/ 172 h 172"/>
                  <a:gd name="T48" fmla="*/ 1 w 359"/>
                  <a:gd name="T49" fmla="*/ 158 h 172"/>
                  <a:gd name="T50" fmla="*/ 1 w 359"/>
                  <a:gd name="T51" fmla="*/ 129 h 172"/>
                  <a:gd name="T52" fmla="*/ 3 w 359"/>
                  <a:gd name="T53" fmla="*/ 116 h 172"/>
                  <a:gd name="T54" fmla="*/ 15 w 359"/>
                  <a:gd name="T55" fmla="*/ 77 h 172"/>
                  <a:gd name="T56" fmla="*/ 48 w 359"/>
                  <a:gd name="T57" fmla="*/ 42 h 172"/>
                  <a:gd name="T58" fmla="*/ 70 w 359"/>
                  <a:gd name="T59" fmla="*/ 28 h 172"/>
                  <a:gd name="T60" fmla="*/ 77 w 359"/>
                  <a:gd name="T61" fmla="*/ 24 h 172"/>
                  <a:gd name="T62" fmla="*/ 113 w 359"/>
                  <a:gd name="T63" fmla="*/ 9 h 172"/>
                  <a:gd name="T64" fmla="*/ 149 w 359"/>
                  <a:gd name="T65" fmla="*/ 4 h 172"/>
                  <a:gd name="T66" fmla="*/ 181 w 359"/>
                  <a:gd name="T67" fmla="*/ 6 h 172"/>
                  <a:gd name="T68" fmla="*/ 205 w 359"/>
                  <a:gd name="T69" fmla="*/ 6 h 172"/>
                  <a:gd name="T70" fmla="*/ 216 w 359"/>
                  <a:gd name="T71" fmla="*/ 5 h 172"/>
                  <a:gd name="T72" fmla="*/ 250 w 359"/>
                  <a:gd name="T73" fmla="*/ 9 h 172"/>
                  <a:gd name="T74" fmla="*/ 276 w 359"/>
                  <a:gd name="T75" fmla="*/ 16 h 172"/>
                  <a:gd name="T76" fmla="*/ 303 w 359"/>
                  <a:gd name="T77" fmla="*/ 33 h 172"/>
                  <a:gd name="T78" fmla="*/ 335 w 359"/>
                  <a:gd name="T79" fmla="*/ 65 h 172"/>
                  <a:gd name="T80" fmla="*/ 342 w 359"/>
                  <a:gd name="T81" fmla="*/ 74 h 172"/>
                  <a:gd name="T82" fmla="*/ 347 w 359"/>
                  <a:gd name="T83" fmla="*/ 82 h 172"/>
                  <a:gd name="T84" fmla="*/ 358 w 359"/>
                  <a:gd name="T85" fmla="*/ 118 h 172"/>
                  <a:gd name="T86" fmla="*/ 359 w 359"/>
                  <a:gd name="T87" fmla="*/ 127 h 172"/>
                  <a:gd name="T88" fmla="*/ 359 w 359"/>
                  <a:gd name="T89" fmla="*/ 159 h 172"/>
                  <a:gd name="T90" fmla="*/ 354 w 359"/>
                  <a:gd name="T91" fmla="*/ 170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59" h="172">
                    <a:moveTo>
                      <a:pt x="354" y="170"/>
                    </a:moveTo>
                    <a:cubicBezTo>
                      <a:pt x="349" y="163"/>
                      <a:pt x="345" y="157"/>
                      <a:pt x="343" y="149"/>
                    </a:cubicBezTo>
                    <a:cubicBezTo>
                      <a:pt x="342" y="138"/>
                      <a:pt x="331" y="134"/>
                      <a:pt x="322" y="141"/>
                    </a:cubicBezTo>
                    <a:cubicBezTo>
                      <a:pt x="316" y="146"/>
                      <a:pt x="310" y="152"/>
                      <a:pt x="304" y="157"/>
                    </a:cubicBezTo>
                    <a:cubicBezTo>
                      <a:pt x="298" y="156"/>
                      <a:pt x="293" y="153"/>
                      <a:pt x="290" y="147"/>
                    </a:cubicBezTo>
                    <a:cubicBezTo>
                      <a:pt x="286" y="141"/>
                      <a:pt x="280" y="136"/>
                      <a:pt x="275" y="131"/>
                    </a:cubicBezTo>
                    <a:cubicBezTo>
                      <a:pt x="269" y="127"/>
                      <a:pt x="259" y="128"/>
                      <a:pt x="254" y="134"/>
                    </a:cubicBezTo>
                    <a:cubicBezTo>
                      <a:pt x="250" y="138"/>
                      <a:pt x="247" y="142"/>
                      <a:pt x="240" y="143"/>
                    </a:cubicBezTo>
                    <a:cubicBezTo>
                      <a:pt x="237" y="144"/>
                      <a:pt x="234" y="147"/>
                      <a:pt x="232" y="149"/>
                    </a:cubicBezTo>
                    <a:cubicBezTo>
                      <a:pt x="230" y="151"/>
                      <a:pt x="228" y="153"/>
                      <a:pt x="226" y="155"/>
                    </a:cubicBezTo>
                    <a:cubicBezTo>
                      <a:pt x="224" y="157"/>
                      <a:pt x="221" y="158"/>
                      <a:pt x="217" y="160"/>
                    </a:cubicBezTo>
                    <a:cubicBezTo>
                      <a:pt x="212" y="155"/>
                      <a:pt x="207" y="150"/>
                      <a:pt x="202" y="145"/>
                    </a:cubicBezTo>
                    <a:cubicBezTo>
                      <a:pt x="190" y="132"/>
                      <a:pt x="171" y="131"/>
                      <a:pt x="159" y="144"/>
                    </a:cubicBezTo>
                    <a:cubicBezTo>
                      <a:pt x="154" y="149"/>
                      <a:pt x="148" y="154"/>
                      <a:pt x="142" y="160"/>
                    </a:cubicBezTo>
                    <a:cubicBezTo>
                      <a:pt x="139" y="158"/>
                      <a:pt x="136" y="157"/>
                      <a:pt x="133" y="154"/>
                    </a:cubicBezTo>
                    <a:cubicBezTo>
                      <a:pt x="127" y="148"/>
                      <a:pt x="122" y="143"/>
                      <a:pt x="113" y="141"/>
                    </a:cubicBezTo>
                    <a:cubicBezTo>
                      <a:pt x="110" y="140"/>
                      <a:pt x="109" y="136"/>
                      <a:pt x="106" y="134"/>
                    </a:cubicBezTo>
                    <a:cubicBezTo>
                      <a:pt x="100" y="128"/>
                      <a:pt x="90" y="127"/>
                      <a:pt x="84" y="133"/>
                    </a:cubicBezTo>
                    <a:cubicBezTo>
                      <a:pt x="78" y="138"/>
                      <a:pt x="71" y="141"/>
                      <a:pt x="69" y="149"/>
                    </a:cubicBezTo>
                    <a:cubicBezTo>
                      <a:pt x="67" y="155"/>
                      <a:pt x="61" y="156"/>
                      <a:pt x="56" y="157"/>
                    </a:cubicBezTo>
                    <a:cubicBezTo>
                      <a:pt x="51" y="153"/>
                      <a:pt x="47" y="149"/>
                      <a:pt x="42" y="145"/>
                    </a:cubicBezTo>
                    <a:cubicBezTo>
                      <a:pt x="41" y="143"/>
                      <a:pt x="39" y="142"/>
                      <a:pt x="37" y="140"/>
                    </a:cubicBezTo>
                    <a:cubicBezTo>
                      <a:pt x="29" y="135"/>
                      <a:pt x="18" y="138"/>
                      <a:pt x="17" y="148"/>
                    </a:cubicBezTo>
                    <a:cubicBezTo>
                      <a:pt x="16" y="157"/>
                      <a:pt x="11" y="163"/>
                      <a:pt x="5" y="172"/>
                    </a:cubicBezTo>
                    <a:cubicBezTo>
                      <a:pt x="3" y="166"/>
                      <a:pt x="0" y="162"/>
                      <a:pt x="1" y="158"/>
                    </a:cubicBezTo>
                    <a:cubicBezTo>
                      <a:pt x="3" y="148"/>
                      <a:pt x="0" y="139"/>
                      <a:pt x="1" y="129"/>
                    </a:cubicBezTo>
                    <a:cubicBezTo>
                      <a:pt x="2" y="124"/>
                      <a:pt x="1" y="120"/>
                      <a:pt x="3" y="116"/>
                    </a:cubicBezTo>
                    <a:cubicBezTo>
                      <a:pt x="10" y="104"/>
                      <a:pt x="9" y="90"/>
                      <a:pt x="15" y="77"/>
                    </a:cubicBezTo>
                    <a:cubicBezTo>
                      <a:pt x="27" y="66"/>
                      <a:pt x="33" y="50"/>
                      <a:pt x="48" y="42"/>
                    </a:cubicBezTo>
                    <a:cubicBezTo>
                      <a:pt x="55" y="37"/>
                      <a:pt x="61" y="31"/>
                      <a:pt x="70" y="28"/>
                    </a:cubicBezTo>
                    <a:cubicBezTo>
                      <a:pt x="73" y="28"/>
                      <a:pt x="75" y="26"/>
                      <a:pt x="77" y="24"/>
                    </a:cubicBezTo>
                    <a:cubicBezTo>
                      <a:pt x="86" y="12"/>
                      <a:pt x="99" y="9"/>
                      <a:pt x="113" y="9"/>
                    </a:cubicBezTo>
                    <a:cubicBezTo>
                      <a:pt x="125" y="9"/>
                      <a:pt x="137" y="7"/>
                      <a:pt x="149" y="4"/>
                    </a:cubicBezTo>
                    <a:cubicBezTo>
                      <a:pt x="160" y="0"/>
                      <a:pt x="171" y="2"/>
                      <a:pt x="181" y="6"/>
                    </a:cubicBezTo>
                    <a:cubicBezTo>
                      <a:pt x="189" y="9"/>
                      <a:pt x="197" y="10"/>
                      <a:pt x="205" y="6"/>
                    </a:cubicBezTo>
                    <a:cubicBezTo>
                      <a:pt x="208" y="4"/>
                      <a:pt x="212" y="4"/>
                      <a:pt x="216" y="5"/>
                    </a:cubicBezTo>
                    <a:cubicBezTo>
                      <a:pt x="227" y="8"/>
                      <a:pt x="238" y="10"/>
                      <a:pt x="250" y="9"/>
                    </a:cubicBezTo>
                    <a:cubicBezTo>
                      <a:pt x="259" y="8"/>
                      <a:pt x="267" y="15"/>
                      <a:pt x="276" y="16"/>
                    </a:cubicBezTo>
                    <a:cubicBezTo>
                      <a:pt x="283" y="25"/>
                      <a:pt x="292" y="31"/>
                      <a:pt x="303" y="33"/>
                    </a:cubicBezTo>
                    <a:cubicBezTo>
                      <a:pt x="314" y="44"/>
                      <a:pt x="328" y="51"/>
                      <a:pt x="335" y="65"/>
                    </a:cubicBezTo>
                    <a:cubicBezTo>
                      <a:pt x="337" y="68"/>
                      <a:pt x="340" y="71"/>
                      <a:pt x="342" y="74"/>
                    </a:cubicBezTo>
                    <a:cubicBezTo>
                      <a:pt x="344" y="76"/>
                      <a:pt x="346" y="79"/>
                      <a:pt x="347" y="82"/>
                    </a:cubicBezTo>
                    <a:cubicBezTo>
                      <a:pt x="351" y="94"/>
                      <a:pt x="352" y="106"/>
                      <a:pt x="358" y="118"/>
                    </a:cubicBezTo>
                    <a:cubicBezTo>
                      <a:pt x="359" y="120"/>
                      <a:pt x="359" y="124"/>
                      <a:pt x="359" y="127"/>
                    </a:cubicBezTo>
                    <a:cubicBezTo>
                      <a:pt x="359" y="137"/>
                      <a:pt x="359" y="148"/>
                      <a:pt x="359" y="159"/>
                    </a:cubicBezTo>
                    <a:cubicBezTo>
                      <a:pt x="359" y="163"/>
                      <a:pt x="358" y="167"/>
                      <a:pt x="354" y="17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8" name="Freeform 62">
                <a:extLst>
                  <a:ext uri="{FF2B5EF4-FFF2-40B4-BE49-F238E27FC236}">
                    <a16:creationId xmlns:a16="http://schemas.microsoft.com/office/drawing/2014/main" id="{9B907A24-9474-98A6-100B-E0FBECDA23EB}"/>
                  </a:ext>
                </a:extLst>
              </p:cNvPr>
              <p:cNvSpPr>
                <a:spLocks/>
              </p:cNvSpPr>
              <p:nvPr/>
            </p:nvSpPr>
            <p:spPr bwMode="gray">
              <a:xfrm>
                <a:off x="17687925" y="6884988"/>
                <a:ext cx="187325" cy="874713"/>
              </a:xfrm>
              <a:custGeom>
                <a:avLst/>
                <a:gdLst>
                  <a:gd name="T0" fmla="*/ 75 w 111"/>
                  <a:gd name="T1" fmla="*/ 15 h 521"/>
                  <a:gd name="T2" fmla="*/ 105 w 111"/>
                  <a:gd name="T3" fmla="*/ 0 h 521"/>
                  <a:gd name="T4" fmla="*/ 108 w 111"/>
                  <a:gd name="T5" fmla="*/ 8 h 521"/>
                  <a:gd name="T6" fmla="*/ 107 w 111"/>
                  <a:gd name="T7" fmla="*/ 38 h 521"/>
                  <a:gd name="T8" fmla="*/ 106 w 111"/>
                  <a:gd name="T9" fmla="*/ 46 h 521"/>
                  <a:gd name="T10" fmla="*/ 105 w 111"/>
                  <a:gd name="T11" fmla="*/ 52 h 521"/>
                  <a:gd name="T12" fmla="*/ 107 w 111"/>
                  <a:gd name="T13" fmla="*/ 72 h 521"/>
                  <a:gd name="T14" fmla="*/ 104 w 111"/>
                  <a:gd name="T15" fmla="*/ 92 h 521"/>
                  <a:gd name="T16" fmla="*/ 106 w 111"/>
                  <a:gd name="T17" fmla="*/ 115 h 521"/>
                  <a:gd name="T18" fmla="*/ 106 w 111"/>
                  <a:gd name="T19" fmla="*/ 132 h 521"/>
                  <a:gd name="T20" fmla="*/ 104 w 111"/>
                  <a:gd name="T21" fmla="*/ 145 h 521"/>
                  <a:gd name="T22" fmla="*/ 103 w 111"/>
                  <a:gd name="T23" fmla="*/ 165 h 521"/>
                  <a:gd name="T24" fmla="*/ 104 w 111"/>
                  <a:gd name="T25" fmla="*/ 182 h 521"/>
                  <a:gd name="T26" fmla="*/ 104 w 111"/>
                  <a:gd name="T27" fmla="*/ 209 h 521"/>
                  <a:gd name="T28" fmla="*/ 102 w 111"/>
                  <a:gd name="T29" fmla="*/ 251 h 521"/>
                  <a:gd name="T30" fmla="*/ 101 w 111"/>
                  <a:gd name="T31" fmla="*/ 289 h 521"/>
                  <a:gd name="T32" fmla="*/ 102 w 111"/>
                  <a:gd name="T33" fmla="*/ 320 h 521"/>
                  <a:gd name="T34" fmla="*/ 103 w 111"/>
                  <a:gd name="T35" fmla="*/ 326 h 521"/>
                  <a:gd name="T36" fmla="*/ 102 w 111"/>
                  <a:gd name="T37" fmla="*/ 359 h 521"/>
                  <a:gd name="T38" fmla="*/ 103 w 111"/>
                  <a:gd name="T39" fmla="*/ 377 h 521"/>
                  <a:gd name="T40" fmla="*/ 104 w 111"/>
                  <a:gd name="T41" fmla="*/ 384 h 521"/>
                  <a:gd name="T42" fmla="*/ 99 w 111"/>
                  <a:gd name="T43" fmla="*/ 416 h 521"/>
                  <a:gd name="T44" fmla="*/ 96 w 111"/>
                  <a:gd name="T45" fmla="*/ 433 h 521"/>
                  <a:gd name="T46" fmla="*/ 100 w 111"/>
                  <a:gd name="T47" fmla="*/ 472 h 521"/>
                  <a:gd name="T48" fmla="*/ 100 w 111"/>
                  <a:gd name="T49" fmla="*/ 475 h 521"/>
                  <a:gd name="T50" fmla="*/ 97 w 111"/>
                  <a:gd name="T51" fmla="*/ 513 h 521"/>
                  <a:gd name="T52" fmla="*/ 70 w 111"/>
                  <a:gd name="T53" fmla="*/ 516 h 521"/>
                  <a:gd name="T54" fmla="*/ 55 w 111"/>
                  <a:gd name="T55" fmla="*/ 521 h 521"/>
                  <a:gd name="T56" fmla="*/ 17 w 111"/>
                  <a:gd name="T57" fmla="*/ 520 h 521"/>
                  <a:gd name="T58" fmla="*/ 2 w 111"/>
                  <a:gd name="T59" fmla="*/ 515 h 521"/>
                  <a:gd name="T60" fmla="*/ 0 w 111"/>
                  <a:gd name="T61" fmla="*/ 512 h 521"/>
                  <a:gd name="T62" fmla="*/ 0 w 111"/>
                  <a:gd name="T63" fmla="*/ 486 h 521"/>
                  <a:gd name="T64" fmla="*/ 3 w 111"/>
                  <a:gd name="T65" fmla="*/ 461 h 521"/>
                  <a:gd name="T66" fmla="*/ 4 w 111"/>
                  <a:gd name="T67" fmla="*/ 447 h 521"/>
                  <a:gd name="T68" fmla="*/ 6 w 111"/>
                  <a:gd name="T69" fmla="*/ 419 h 521"/>
                  <a:gd name="T70" fmla="*/ 6 w 111"/>
                  <a:gd name="T71" fmla="*/ 410 h 521"/>
                  <a:gd name="T72" fmla="*/ 8 w 111"/>
                  <a:gd name="T73" fmla="*/ 377 h 521"/>
                  <a:gd name="T74" fmla="*/ 14 w 111"/>
                  <a:gd name="T75" fmla="*/ 313 h 521"/>
                  <a:gd name="T76" fmla="*/ 15 w 111"/>
                  <a:gd name="T77" fmla="*/ 295 h 521"/>
                  <a:gd name="T78" fmla="*/ 14 w 111"/>
                  <a:gd name="T79" fmla="*/ 266 h 521"/>
                  <a:gd name="T80" fmla="*/ 22 w 111"/>
                  <a:gd name="T81" fmla="*/ 258 h 521"/>
                  <a:gd name="T82" fmla="*/ 43 w 111"/>
                  <a:gd name="T83" fmla="*/ 258 h 521"/>
                  <a:gd name="T84" fmla="*/ 50 w 111"/>
                  <a:gd name="T85" fmla="*/ 258 h 521"/>
                  <a:gd name="T86" fmla="*/ 70 w 111"/>
                  <a:gd name="T87" fmla="*/ 253 h 521"/>
                  <a:gd name="T88" fmla="*/ 81 w 111"/>
                  <a:gd name="T89" fmla="*/ 226 h 521"/>
                  <a:gd name="T90" fmla="*/ 80 w 111"/>
                  <a:gd name="T91" fmla="*/ 198 h 521"/>
                  <a:gd name="T92" fmla="*/ 81 w 111"/>
                  <a:gd name="T93" fmla="*/ 156 h 521"/>
                  <a:gd name="T94" fmla="*/ 80 w 111"/>
                  <a:gd name="T95" fmla="*/ 139 h 521"/>
                  <a:gd name="T96" fmla="*/ 81 w 111"/>
                  <a:gd name="T97" fmla="*/ 122 h 521"/>
                  <a:gd name="T98" fmla="*/ 81 w 111"/>
                  <a:gd name="T99" fmla="*/ 112 h 521"/>
                  <a:gd name="T100" fmla="*/ 81 w 111"/>
                  <a:gd name="T101" fmla="*/ 102 h 521"/>
                  <a:gd name="T102" fmla="*/ 80 w 111"/>
                  <a:gd name="T103" fmla="*/ 92 h 521"/>
                  <a:gd name="T104" fmla="*/ 77 w 111"/>
                  <a:gd name="T105" fmla="*/ 63 h 521"/>
                  <a:gd name="T106" fmla="*/ 77 w 111"/>
                  <a:gd name="T107" fmla="*/ 47 h 521"/>
                  <a:gd name="T108" fmla="*/ 75 w 111"/>
                  <a:gd name="T109" fmla="*/ 15 h 5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11" h="521">
                    <a:moveTo>
                      <a:pt x="75" y="15"/>
                    </a:moveTo>
                    <a:cubicBezTo>
                      <a:pt x="84" y="8"/>
                      <a:pt x="93" y="2"/>
                      <a:pt x="105" y="0"/>
                    </a:cubicBezTo>
                    <a:cubicBezTo>
                      <a:pt x="106" y="3"/>
                      <a:pt x="108" y="5"/>
                      <a:pt x="108" y="8"/>
                    </a:cubicBezTo>
                    <a:cubicBezTo>
                      <a:pt x="107" y="18"/>
                      <a:pt x="105" y="28"/>
                      <a:pt x="107" y="38"/>
                    </a:cubicBezTo>
                    <a:cubicBezTo>
                      <a:pt x="108" y="40"/>
                      <a:pt x="107" y="43"/>
                      <a:pt x="106" y="46"/>
                    </a:cubicBezTo>
                    <a:cubicBezTo>
                      <a:pt x="106" y="48"/>
                      <a:pt x="105" y="50"/>
                      <a:pt x="105" y="52"/>
                    </a:cubicBezTo>
                    <a:cubicBezTo>
                      <a:pt x="105" y="59"/>
                      <a:pt x="111" y="65"/>
                      <a:pt x="107" y="72"/>
                    </a:cubicBezTo>
                    <a:cubicBezTo>
                      <a:pt x="103" y="78"/>
                      <a:pt x="106" y="85"/>
                      <a:pt x="104" y="92"/>
                    </a:cubicBezTo>
                    <a:cubicBezTo>
                      <a:pt x="103" y="100"/>
                      <a:pt x="104" y="108"/>
                      <a:pt x="106" y="115"/>
                    </a:cubicBezTo>
                    <a:cubicBezTo>
                      <a:pt x="108" y="121"/>
                      <a:pt x="108" y="126"/>
                      <a:pt x="106" y="132"/>
                    </a:cubicBezTo>
                    <a:cubicBezTo>
                      <a:pt x="104" y="136"/>
                      <a:pt x="104" y="141"/>
                      <a:pt x="104" y="145"/>
                    </a:cubicBezTo>
                    <a:cubicBezTo>
                      <a:pt x="104" y="152"/>
                      <a:pt x="103" y="158"/>
                      <a:pt x="103" y="165"/>
                    </a:cubicBezTo>
                    <a:cubicBezTo>
                      <a:pt x="103" y="171"/>
                      <a:pt x="103" y="177"/>
                      <a:pt x="104" y="182"/>
                    </a:cubicBezTo>
                    <a:cubicBezTo>
                      <a:pt x="105" y="191"/>
                      <a:pt x="105" y="200"/>
                      <a:pt x="104" y="209"/>
                    </a:cubicBezTo>
                    <a:cubicBezTo>
                      <a:pt x="103" y="223"/>
                      <a:pt x="105" y="237"/>
                      <a:pt x="102" y="251"/>
                    </a:cubicBezTo>
                    <a:cubicBezTo>
                      <a:pt x="105" y="264"/>
                      <a:pt x="102" y="276"/>
                      <a:pt x="101" y="289"/>
                    </a:cubicBezTo>
                    <a:cubicBezTo>
                      <a:pt x="99" y="299"/>
                      <a:pt x="101" y="309"/>
                      <a:pt x="102" y="320"/>
                    </a:cubicBezTo>
                    <a:cubicBezTo>
                      <a:pt x="102" y="322"/>
                      <a:pt x="104" y="324"/>
                      <a:pt x="103" y="326"/>
                    </a:cubicBezTo>
                    <a:cubicBezTo>
                      <a:pt x="99" y="337"/>
                      <a:pt x="103" y="348"/>
                      <a:pt x="102" y="359"/>
                    </a:cubicBezTo>
                    <a:cubicBezTo>
                      <a:pt x="101" y="365"/>
                      <a:pt x="101" y="371"/>
                      <a:pt x="103" y="377"/>
                    </a:cubicBezTo>
                    <a:cubicBezTo>
                      <a:pt x="104" y="379"/>
                      <a:pt x="104" y="382"/>
                      <a:pt x="104" y="384"/>
                    </a:cubicBezTo>
                    <a:cubicBezTo>
                      <a:pt x="99" y="394"/>
                      <a:pt x="104" y="406"/>
                      <a:pt x="99" y="416"/>
                    </a:cubicBezTo>
                    <a:cubicBezTo>
                      <a:pt x="96" y="421"/>
                      <a:pt x="96" y="427"/>
                      <a:pt x="96" y="433"/>
                    </a:cubicBezTo>
                    <a:cubicBezTo>
                      <a:pt x="98" y="446"/>
                      <a:pt x="99" y="459"/>
                      <a:pt x="100" y="472"/>
                    </a:cubicBezTo>
                    <a:cubicBezTo>
                      <a:pt x="101" y="473"/>
                      <a:pt x="101" y="474"/>
                      <a:pt x="100" y="475"/>
                    </a:cubicBezTo>
                    <a:cubicBezTo>
                      <a:pt x="95" y="487"/>
                      <a:pt x="96" y="499"/>
                      <a:pt x="97" y="513"/>
                    </a:cubicBezTo>
                    <a:cubicBezTo>
                      <a:pt x="88" y="514"/>
                      <a:pt x="79" y="515"/>
                      <a:pt x="70" y="516"/>
                    </a:cubicBezTo>
                    <a:cubicBezTo>
                      <a:pt x="65" y="517"/>
                      <a:pt x="60" y="519"/>
                      <a:pt x="55" y="521"/>
                    </a:cubicBezTo>
                    <a:cubicBezTo>
                      <a:pt x="43" y="517"/>
                      <a:pt x="30" y="512"/>
                      <a:pt x="17" y="520"/>
                    </a:cubicBezTo>
                    <a:cubicBezTo>
                      <a:pt x="12" y="518"/>
                      <a:pt x="6" y="516"/>
                      <a:pt x="2" y="515"/>
                    </a:cubicBezTo>
                    <a:cubicBezTo>
                      <a:pt x="1" y="513"/>
                      <a:pt x="0" y="513"/>
                      <a:pt x="0" y="512"/>
                    </a:cubicBezTo>
                    <a:cubicBezTo>
                      <a:pt x="0" y="504"/>
                      <a:pt x="0" y="495"/>
                      <a:pt x="0" y="486"/>
                    </a:cubicBezTo>
                    <a:cubicBezTo>
                      <a:pt x="1" y="478"/>
                      <a:pt x="2" y="469"/>
                      <a:pt x="3" y="461"/>
                    </a:cubicBezTo>
                    <a:cubicBezTo>
                      <a:pt x="4" y="456"/>
                      <a:pt x="4" y="452"/>
                      <a:pt x="4" y="447"/>
                    </a:cubicBezTo>
                    <a:cubicBezTo>
                      <a:pt x="4" y="437"/>
                      <a:pt x="2" y="428"/>
                      <a:pt x="6" y="419"/>
                    </a:cubicBezTo>
                    <a:cubicBezTo>
                      <a:pt x="8" y="416"/>
                      <a:pt x="7" y="412"/>
                      <a:pt x="6" y="410"/>
                    </a:cubicBezTo>
                    <a:cubicBezTo>
                      <a:pt x="4" y="398"/>
                      <a:pt x="6" y="387"/>
                      <a:pt x="8" y="377"/>
                    </a:cubicBezTo>
                    <a:cubicBezTo>
                      <a:pt x="12" y="356"/>
                      <a:pt x="16" y="334"/>
                      <a:pt x="14" y="313"/>
                    </a:cubicBezTo>
                    <a:cubicBezTo>
                      <a:pt x="14" y="307"/>
                      <a:pt x="15" y="301"/>
                      <a:pt x="15" y="295"/>
                    </a:cubicBezTo>
                    <a:cubicBezTo>
                      <a:pt x="17" y="285"/>
                      <a:pt x="18" y="276"/>
                      <a:pt x="14" y="266"/>
                    </a:cubicBezTo>
                    <a:cubicBezTo>
                      <a:pt x="12" y="261"/>
                      <a:pt x="17" y="256"/>
                      <a:pt x="22" y="258"/>
                    </a:cubicBezTo>
                    <a:cubicBezTo>
                      <a:pt x="29" y="259"/>
                      <a:pt x="36" y="259"/>
                      <a:pt x="43" y="258"/>
                    </a:cubicBezTo>
                    <a:cubicBezTo>
                      <a:pt x="45" y="257"/>
                      <a:pt x="48" y="258"/>
                      <a:pt x="50" y="258"/>
                    </a:cubicBezTo>
                    <a:cubicBezTo>
                      <a:pt x="58" y="260"/>
                      <a:pt x="64" y="257"/>
                      <a:pt x="70" y="253"/>
                    </a:cubicBezTo>
                    <a:cubicBezTo>
                      <a:pt x="80" y="247"/>
                      <a:pt x="83" y="238"/>
                      <a:pt x="81" y="226"/>
                    </a:cubicBezTo>
                    <a:cubicBezTo>
                      <a:pt x="80" y="217"/>
                      <a:pt x="79" y="207"/>
                      <a:pt x="80" y="198"/>
                    </a:cubicBezTo>
                    <a:cubicBezTo>
                      <a:pt x="83" y="184"/>
                      <a:pt x="81" y="170"/>
                      <a:pt x="81" y="156"/>
                    </a:cubicBezTo>
                    <a:cubicBezTo>
                      <a:pt x="81" y="150"/>
                      <a:pt x="81" y="144"/>
                      <a:pt x="80" y="139"/>
                    </a:cubicBezTo>
                    <a:cubicBezTo>
                      <a:pt x="78" y="133"/>
                      <a:pt x="78" y="127"/>
                      <a:pt x="81" y="122"/>
                    </a:cubicBezTo>
                    <a:cubicBezTo>
                      <a:pt x="82" y="119"/>
                      <a:pt x="81" y="116"/>
                      <a:pt x="81" y="112"/>
                    </a:cubicBezTo>
                    <a:cubicBezTo>
                      <a:pt x="81" y="109"/>
                      <a:pt x="81" y="105"/>
                      <a:pt x="81" y="102"/>
                    </a:cubicBezTo>
                    <a:cubicBezTo>
                      <a:pt x="80" y="98"/>
                      <a:pt x="81" y="95"/>
                      <a:pt x="80" y="92"/>
                    </a:cubicBezTo>
                    <a:cubicBezTo>
                      <a:pt x="75" y="83"/>
                      <a:pt x="77" y="73"/>
                      <a:pt x="77" y="63"/>
                    </a:cubicBezTo>
                    <a:cubicBezTo>
                      <a:pt x="78" y="58"/>
                      <a:pt x="77" y="53"/>
                      <a:pt x="77" y="47"/>
                    </a:cubicBezTo>
                    <a:cubicBezTo>
                      <a:pt x="77" y="37"/>
                      <a:pt x="76" y="26"/>
                      <a:pt x="75" y="1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9" name="Freeform 63">
                <a:extLst>
                  <a:ext uri="{FF2B5EF4-FFF2-40B4-BE49-F238E27FC236}">
                    <a16:creationId xmlns:a16="http://schemas.microsoft.com/office/drawing/2014/main" id="{EA7455A6-2075-2767-DF1D-AE5A671CA88E}"/>
                  </a:ext>
                </a:extLst>
              </p:cNvPr>
              <p:cNvSpPr>
                <a:spLocks/>
              </p:cNvSpPr>
              <p:nvPr/>
            </p:nvSpPr>
            <p:spPr bwMode="gray">
              <a:xfrm>
                <a:off x="17259300" y="7318376"/>
                <a:ext cx="136525" cy="481013"/>
              </a:xfrm>
              <a:custGeom>
                <a:avLst/>
                <a:gdLst>
                  <a:gd name="T0" fmla="*/ 54 w 81"/>
                  <a:gd name="T1" fmla="*/ 286 h 286"/>
                  <a:gd name="T2" fmla="*/ 22 w 81"/>
                  <a:gd name="T3" fmla="*/ 286 h 286"/>
                  <a:gd name="T4" fmla="*/ 23 w 81"/>
                  <a:gd name="T5" fmla="*/ 271 h 286"/>
                  <a:gd name="T6" fmla="*/ 25 w 81"/>
                  <a:gd name="T7" fmla="*/ 253 h 286"/>
                  <a:gd name="T8" fmla="*/ 24 w 81"/>
                  <a:gd name="T9" fmla="*/ 215 h 286"/>
                  <a:gd name="T10" fmla="*/ 17 w 81"/>
                  <a:gd name="T11" fmla="*/ 174 h 286"/>
                  <a:gd name="T12" fmla="*/ 17 w 81"/>
                  <a:gd name="T13" fmla="*/ 161 h 286"/>
                  <a:gd name="T14" fmla="*/ 16 w 81"/>
                  <a:gd name="T15" fmla="*/ 147 h 286"/>
                  <a:gd name="T16" fmla="*/ 13 w 81"/>
                  <a:gd name="T17" fmla="*/ 118 h 286"/>
                  <a:gd name="T18" fmla="*/ 9 w 81"/>
                  <a:gd name="T19" fmla="*/ 51 h 286"/>
                  <a:gd name="T20" fmla="*/ 8 w 81"/>
                  <a:gd name="T21" fmla="*/ 41 h 286"/>
                  <a:gd name="T22" fmla="*/ 0 w 81"/>
                  <a:gd name="T23" fmla="*/ 3 h 286"/>
                  <a:gd name="T24" fmla="*/ 40 w 81"/>
                  <a:gd name="T25" fmla="*/ 0 h 286"/>
                  <a:gd name="T26" fmla="*/ 46 w 81"/>
                  <a:gd name="T27" fmla="*/ 1 h 286"/>
                  <a:gd name="T28" fmla="*/ 76 w 81"/>
                  <a:gd name="T29" fmla="*/ 2 h 286"/>
                  <a:gd name="T30" fmla="*/ 80 w 81"/>
                  <a:gd name="T31" fmla="*/ 13 h 286"/>
                  <a:gd name="T32" fmla="*/ 75 w 81"/>
                  <a:gd name="T33" fmla="*/ 43 h 286"/>
                  <a:gd name="T34" fmla="*/ 72 w 81"/>
                  <a:gd name="T35" fmla="*/ 57 h 286"/>
                  <a:gd name="T36" fmla="*/ 70 w 81"/>
                  <a:gd name="T37" fmla="*/ 74 h 286"/>
                  <a:gd name="T38" fmla="*/ 70 w 81"/>
                  <a:gd name="T39" fmla="*/ 84 h 286"/>
                  <a:gd name="T40" fmla="*/ 69 w 81"/>
                  <a:gd name="T41" fmla="*/ 94 h 286"/>
                  <a:gd name="T42" fmla="*/ 67 w 81"/>
                  <a:gd name="T43" fmla="*/ 109 h 286"/>
                  <a:gd name="T44" fmla="*/ 67 w 81"/>
                  <a:gd name="T45" fmla="*/ 117 h 286"/>
                  <a:gd name="T46" fmla="*/ 66 w 81"/>
                  <a:gd name="T47" fmla="*/ 141 h 286"/>
                  <a:gd name="T48" fmla="*/ 65 w 81"/>
                  <a:gd name="T49" fmla="*/ 157 h 286"/>
                  <a:gd name="T50" fmla="*/ 63 w 81"/>
                  <a:gd name="T51" fmla="*/ 188 h 286"/>
                  <a:gd name="T52" fmla="*/ 63 w 81"/>
                  <a:gd name="T53" fmla="*/ 213 h 286"/>
                  <a:gd name="T54" fmla="*/ 58 w 81"/>
                  <a:gd name="T55" fmla="*/ 269 h 286"/>
                  <a:gd name="T56" fmla="*/ 54 w 81"/>
                  <a:gd name="T57" fmla="*/ 286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1" h="286">
                    <a:moveTo>
                      <a:pt x="54" y="286"/>
                    </a:moveTo>
                    <a:cubicBezTo>
                      <a:pt x="43" y="286"/>
                      <a:pt x="33" y="286"/>
                      <a:pt x="22" y="286"/>
                    </a:cubicBezTo>
                    <a:cubicBezTo>
                      <a:pt x="20" y="281"/>
                      <a:pt x="22" y="276"/>
                      <a:pt x="23" y="271"/>
                    </a:cubicBezTo>
                    <a:cubicBezTo>
                      <a:pt x="25" y="265"/>
                      <a:pt x="24" y="259"/>
                      <a:pt x="25" y="253"/>
                    </a:cubicBezTo>
                    <a:cubicBezTo>
                      <a:pt x="27" y="240"/>
                      <a:pt x="24" y="228"/>
                      <a:pt x="24" y="215"/>
                    </a:cubicBezTo>
                    <a:cubicBezTo>
                      <a:pt x="23" y="201"/>
                      <a:pt x="23" y="187"/>
                      <a:pt x="17" y="174"/>
                    </a:cubicBezTo>
                    <a:cubicBezTo>
                      <a:pt x="15" y="169"/>
                      <a:pt x="15" y="166"/>
                      <a:pt x="17" y="161"/>
                    </a:cubicBezTo>
                    <a:cubicBezTo>
                      <a:pt x="18" y="157"/>
                      <a:pt x="18" y="152"/>
                      <a:pt x="16" y="147"/>
                    </a:cubicBezTo>
                    <a:cubicBezTo>
                      <a:pt x="11" y="138"/>
                      <a:pt x="11" y="128"/>
                      <a:pt x="13" y="118"/>
                    </a:cubicBezTo>
                    <a:cubicBezTo>
                      <a:pt x="15" y="95"/>
                      <a:pt x="14" y="73"/>
                      <a:pt x="9" y="51"/>
                    </a:cubicBezTo>
                    <a:cubicBezTo>
                      <a:pt x="8" y="48"/>
                      <a:pt x="9" y="44"/>
                      <a:pt x="8" y="41"/>
                    </a:cubicBezTo>
                    <a:cubicBezTo>
                      <a:pt x="6" y="29"/>
                      <a:pt x="11" y="15"/>
                      <a:pt x="0" y="3"/>
                    </a:cubicBezTo>
                    <a:cubicBezTo>
                      <a:pt x="15" y="2"/>
                      <a:pt x="28" y="1"/>
                      <a:pt x="40" y="0"/>
                    </a:cubicBezTo>
                    <a:cubicBezTo>
                      <a:pt x="42" y="0"/>
                      <a:pt x="44" y="1"/>
                      <a:pt x="46" y="1"/>
                    </a:cubicBezTo>
                    <a:cubicBezTo>
                      <a:pt x="56" y="4"/>
                      <a:pt x="67" y="6"/>
                      <a:pt x="76" y="2"/>
                    </a:cubicBezTo>
                    <a:cubicBezTo>
                      <a:pt x="81" y="5"/>
                      <a:pt x="80" y="10"/>
                      <a:pt x="80" y="13"/>
                    </a:cubicBezTo>
                    <a:cubicBezTo>
                      <a:pt x="79" y="23"/>
                      <a:pt x="79" y="34"/>
                      <a:pt x="75" y="43"/>
                    </a:cubicBezTo>
                    <a:cubicBezTo>
                      <a:pt x="74" y="48"/>
                      <a:pt x="73" y="53"/>
                      <a:pt x="72" y="57"/>
                    </a:cubicBezTo>
                    <a:cubicBezTo>
                      <a:pt x="71" y="63"/>
                      <a:pt x="70" y="69"/>
                      <a:pt x="70" y="74"/>
                    </a:cubicBezTo>
                    <a:cubicBezTo>
                      <a:pt x="69" y="77"/>
                      <a:pt x="69" y="81"/>
                      <a:pt x="70" y="84"/>
                    </a:cubicBezTo>
                    <a:cubicBezTo>
                      <a:pt x="71" y="87"/>
                      <a:pt x="71" y="91"/>
                      <a:pt x="69" y="94"/>
                    </a:cubicBezTo>
                    <a:cubicBezTo>
                      <a:pt x="66" y="99"/>
                      <a:pt x="65" y="104"/>
                      <a:pt x="67" y="109"/>
                    </a:cubicBezTo>
                    <a:cubicBezTo>
                      <a:pt x="68" y="111"/>
                      <a:pt x="68" y="115"/>
                      <a:pt x="67" y="117"/>
                    </a:cubicBezTo>
                    <a:cubicBezTo>
                      <a:pt x="62" y="125"/>
                      <a:pt x="65" y="133"/>
                      <a:pt x="66" y="141"/>
                    </a:cubicBezTo>
                    <a:cubicBezTo>
                      <a:pt x="67" y="147"/>
                      <a:pt x="66" y="151"/>
                      <a:pt x="65" y="157"/>
                    </a:cubicBezTo>
                    <a:cubicBezTo>
                      <a:pt x="63" y="167"/>
                      <a:pt x="63" y="177"/>
                      <a:pt x="63" y="188"/>
                    </a:cubicBezTo>
                    <a:cubicBezTo>
                      <a:pt x="64" y="196"/>
                      <a:pt x="64" y="204"/>
                      <a:pt x="63" y="213"/>
                    </a:cubicBezTo>
                    <a:cubicBezTo>
                      <a:pt x="61" y="231"/>
                      <a:pt x="57" y="250"/>
                      <a:pt x="58" y="269"/>
                    </a:cubicBezTo>
                    <a:cubicBezTo>
                      <a:pt x="58" y="274"/>
                      <a:pt x="56" y="279"/>
                      <a:pt x="54" y="28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0" name="Freeform 64">
                <a:extLst>
                  <a:ext uri="{FF2B5EF4-FFF2-40B4-BE49-F238E27FC236}">
                    <a16:creationId xmlns:a16="http://schemas.microsoft.com/office/drawing/2014/main" id="{BFD8BEF8-90A4-B303-FA2F-959D9873291C}"/>
                  </a:ext>
                </a:extLst>
              </p:cNvPr>
              <p:cNvSpPr>
                <a:spLocks/>
              </p:cNvSpPr>
              <p:nvPr/>
            </p:nvSpPr>
            <p:spPr bwMode="gray">
              <a:xfrm>
                <a:off x="17538700" y="7319963"/>
                <a:ext cx="134938" cy="484188"/>
              </a:xfrm>
              <a:custGeom>
                <a:avLst/>
                <a:gdLst>
                  <a:gd name="T0" fmla="*/ 3 w 80"/>
                  <a:gd name="T1" fmla="*/ 3 h 288"/>
                  <a:gd name="T2" fmla="*/ 40 w 80"/>
                  <a:gd name="T3" fmla="*/ 1 h 288"/>
                  <a:gd name="T4" fmla="*/ 44 w 80"/>
                  <a:gd name="T5" fmla="*/ 0 h 288"/>
                  <a:gd name="T6" fmla="*/ 78 w 80"/>
                  <a:gd name="T7" fmla="*/ 1 h 288"/>
                  <a:gd name="T8" fmla="*/ 80 w 80"/>
                  <a:gd name="T9" fmla="*/ 5 h 288"/>
                  <a:gd name="T10" fmla="*/ 74 w 80"/>
                  <a:gd name="T11" fmla="*/ 32 h 288"/>
                  <a:gd name="T12" fmla="*/ 69 w 80"/>
                  <a:gd name="T13" fmla="*/ 76 h 288"/>
                  <a:gd name="T14" fmla="*/ 69 w 80"/>
                  <a:gd name="T15" fmla="*/ 111 h 288"/>
                  <a:gd name="T16" fmla="*/ 65 w 80"/>
                  <a:gd name="T17" fmla="*/ 150 h 288"/>
                  <a:gd name="T18" fmla="*/ 65 w 80"/>
                  <a:gd name="T19" fmla="*/ 159 h 288"/>
                  <a:gd name="T20" fmla="*/ 63 w 80"/>
                  <a:gd name="T21" fmla="*/ 179 h 288"/>
                  <a:gd name="T22" fmla="*/ 58 w 80"/>
                  <a:gd name="T23" fmla="*/ 217 h 288"/>
                  <a:gd name="T24" fmla="*/ 56 w 80"/>
                  <a:gd name="T25" fmla="*/ 236 h 288"/>
                  <a:gd name="T26" fmla="*/ 58 w 80"/>
                  <a:gd name="T27" fmla="*/ 269 h 288"/>
                  <a:gd name="T28" fmla="*/ 61 w 80"/>
                  <a:gd name="T29" fmla="*/ 287 h 288"/>
                  <a:gd name="T30" fmla="*/ 28 w 80"/>
                  <a:gd name="T31" fmla="*/ 284 h 288"/>
                  <a:gd name="T32" fmla="*/ 24 w 80"/>
                  <a:gd name="T33" fmla="*/ 261 h 288"/>
                  <a:gd name="T34" fmla="*/ 18 w 80"/>
                  <a:gd name="T35" fmla="*/ 208 h 288"/>
                  <a:gd name="T36" fmla="*/ 17 w 80"/>
                  <a:gd name="T37" fmla="*/ 198 h 288"/>
                  <a:gd name="T38" fmla="*/ 18 w 80"/>
                  <a:gd name="T39" fmla="*/ 165 h 288"/>
                  <a:gd name="T40" fmla="*/ 18 w 80"/>
                  <a:gd name="T41" fmla="*/ 159 h 288"/>
                  <a:gd name="T42" fmla="*/ 16 w 80"/>
                  <a:gd name="T43" fmla="*/ 135 h 288"/>
                  <a:gd name="T44" fmla="*/ 16 w 80"/>
                  <a:gd name="T45" fmla="*/ 121 h 288"/>
                  <a:gd name="T46" fmla="*/ 15 w 80"/>
                  <a:gd name="T47" fmla="*/ 106 h 288"/>
                  <a:gd name="T48" fmla="*/ 16 w 80"/>
                  <a:gd name="T49" fmla="*/ 103 h 288"/>
                  <a:gd name="T50" fmla="*/ 11 w 80"/>
                  <a:gd name="T51" fmla="*/ 88 h 288"/>
                  <a:gd name="T52" fmla="*/ 12 w 80"/>
                  <a:gd name="T53" fmla="*/ 74 h 288"/>
                  <a:gd name="T54" fmla="*/ 10 w 80"/>
                  <a:gd name="T55" fmla="*/ 57 h 288"/>
                  <a:gd name="T56" fmla="*/ 7 w 80"/>
                  <a:gd name="T57" fmla="*/ 46 h 288"/>
                  <a:gd name="T58" fmla="*/ 1 w 80"/>
                  <a:gd name="T59" fmla="*/ 17 h 288"/>
                  <a:gd name="T60" fmla="*/ 3 w 80"/>
                  <a:gd name="T61" fmla="*/ 3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0" h="288">
                    <a:moveTo>
                      <a:pt x="3" y="3"/>
                    </a:moveTo>
                    <a:cubicBezTo>
                      <a:pt x="16" y="4"/>
                      <a:pt x="28" y="5"/>
                      <a:pt x="40" y="1"/>
                    </a:cubicBezTo>
                    <a:cubicBezTo>
                      <a:pt x="41" y="0"/>
                      <a:pt x="43" y="0"/>
                      <a:pt x="44" y="0"/>
                    </a:cubicBezTo>
                    <a:cubicBezTo>
                      <a:pt x="56" y="2"/>
                      <a:pt x="67" y="4"/>
                      <a:pt x="78" y="1"/>
                    </a:cubicBezTo>
                    <a:cubicBezTo>
                      <a:pt x="79" y="3"/>
                      <a:pt x="80" y="5"/>
                      <a:pt x="80" y="5"/>
                    </a:cubicBezTo>
                    <a:cubicBezTo>
                      <a:pt x="75" y="14"/>
                      <a:pt x="74" y="23"/>
                      <a:pt x="74" y="32"/>
                    </a:cubicBezTo>
                    <a:cubicBezTo>
                      <a:pt x="74" y="47"/>
                      <a:pt x="70" y="62"/>
                      <a:pt x="69" y="76"/>
                    </a:cubicBezTo>
                    <a:cubicBezTo>
                      <a:pt x="68" y="88"/>
                      <a:pt x="68" y="99"/>
                      <a:pt x="69" y="111"/>
                    </a:cubicBezTo>
                    <a:cubicBezTo>
                      <a:pt x="70" y="124"/>
                      <a:pt x="71" y="137"/>
                      <a:pt x="65" y="150"/>
                    </a:cubicBezTo>
                    <a:cubicBezTo>
                      <a:pt x="64" y="152"/>
                      <a:pt x="64" y="156"/>
                      <a:pt x="65" y="159"/>
                    </a:cubicBezTo>
                    <a:cubicBezTo>
                      <a:pt x="68" y="166"/>
                      <a:pt x="66" y="172"/>
                      <a:pt x="63" y="179"/>
                    </a:cubicBezTo>
                    <a:cubicBezTo>
                      <a:pt x="58" y="191"/>
                      <a:pt x="59" y="204"/>
                      <a:pt x="58" y="217"/>
                    </a:cubicBezTo>
                    <a:cubicBezTo>
                      <a:pt x="57" y="224"/>
                      <a:pt x="57" y="230"/>
                      <a:pt x="56" y="236"/>
                    </a:cubicBezTo>
                    <a:cubicBezTo>
                      <a:pt x="56" y="247"/>
                      <a:pt x="57" y="258"/>
                      <a:pt x="58" y="269"/>
                    </a:cubicBezTo>
                    <a:cubicBezTo>
                      <a:pt x="58" y="274"/>
                      <a:pt x="60" y="280"/>
                      <a:pt x="61" y="287"/>
                    </a:cubicBezTo>
                    <a:cubicBezTo>
                      <a:pt x="49" y="286"/>
                      <a:pt x="39" y="288"/>
                      <a:pt x="28" y="284"/>
                    </a:cubicBezTo>
                    <a:cubicBezTo>
                      <a:pt x="25" y="277"/>
                      <a:pt x="24" y="269"/>
                      <a:pt x="24" y="261"/>
                    </a:cubicBezTo>
                    <a:cubicBezTo>
                      <a:pt x="23" y="243"/>
                      <a:pt x="20" y="225"/>
                      <a:pt x="18" y="208"/>
                    </a:cubicBezTo>
                    <a:cubicBezTo>
                      <a:pt x="17" y="205"/>
                      <a:pt x="16" y="201"/>
                      <a:pt x="17" y="198"/>
                    </a:cubicBezTo>
                    <a:cubicBezTo>
                      <a:pt x="20" y="187"/>
                      <a:pt x="19" y="176"/>
                      <a:pt x="18" y="165"/>
                    </a:cubicBezTo>
                    <a:cubicBezTo>
                      <a:pt x="18" y="163"/>
                      <a:pt x="18" y="161"/>
                      <a:pt x="18" y="159"/>
                    </a:cubicBezTo>
                    <a:cubicBezTo>
                      <a:pt x="13" y="151"/>
                      <a:pt x="16" y="143"/>
                      <a:pt x="16" y="135"/>
                    </a:cubicBezTo>
                    <a:cubicBezTo>
                      <a:pt x="17" y="130"/>
                      <a:pt x="18" y="125"/>
                      <a:pt x="16" y="121"/>
                    </a:cubicBezTo>
                    <a:cubicBezTo>
                      <a:pt x="14" y="116"/>
                      <a:pt x="13" y="111"/>
                      <a:pt x="15" y="106"/>
                    </a:cubicBezTo>
                    <a:cubicBezTo>
                      <a:pt x="16" y="105"/>
                      <a:pt x="16" y="104"/>
                      <a:pt x="16" y="103"/>
                    </a:cubicBezTo>
                    <a:cubicBezTo>
                      <a:pt x="14" y="98"/>
                      <a:pt x="12" y="93"/>
                      <a:pt x="11" y="88"/>
                    </a:cubicBezTo>
                    <a:cubicBezTo>
                      <a:pt x="10" y="83"/>
                      <a:pt x="12" y="79"/>
                      <a:pt x="12" y="74"/>
                    </a:cubicBezTo>
                    <a:cubicBezTo>
                      <a:pt x="12" y="68"/>
                      <a:pt x="11" y="63"/>
                      <a:pt x="10" y="57"/>
                    </a:cubicBezTo>
                    <a:cubicBezTo>
                      <a:pt x="9" y="53"/>
                      <a:pt x="9" y="49"/>
                      <a:pt x="7" y="46"/>
                    </a:cubicBezTo>
                    <a:cubicBezTo>
                      <a:pt x="2" y="37"/>
                      <a:pt x="4" y="27"/>
                      <a:pt x="1" y="17"/>
                    </a:cubicBezTo>
                    <a:cubicBezTo>
                      <a:pt x="0" y="13"/>
                      <a:pt x="2" y="8"/>
                      <a:pt x="3"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1" name="Freeform 65">
                <a:extLst>
                  <a:ext uri="{FF2B5EF4-FFF2-40B4-BE49-F238E27FC236}">
                    <a16:creationId xmlns:a16="http://schemas.microsoft.com/office/drawing/2014/main" id="{C03B26E3-633D-C744-A239-D3A5AA1513FD}"/>
                  </a:ext>
                </a:extLst>
              </p:cNvPr>
              <p:cNvSpPr>
                <a:spLocks/>
              </p:cNvSpPr>
              <p:nvPr/>
            </p:nvSpPr>
            <p:spPr bwMode="gray">
              <a:xfrm>
                <a:off x="16744950" y="7805738"/>
                <a:ext cx="311150" cy="125413"/>
              </a:xfrm>
              <a:custGeom>
                <a:avLst/>
                <a:gdLst>
                  <a:gd name="T0" fmla="*/ 176 w 185"/>
                  <a:gd name="T1" fmla="*/ 4 h 75"/>
                  <a:gd name="T2" fmla="*/ 184 w 185"/>
                  <a:gd name="T3" fmla="*/ 14 h 75"/>
                  <a:gd name="T4" fmla="*/ 180 w 185"/>
                  <a:gd name="T5" fmla="*/ 51 h 75"/>
                  <a:gd name="T6" fmla="*/ 176 w 185"/>
                  <a:gd name="T7" fmla="*/ 69 h 75"/>
                  <a:gd name="T8" fmla="*/ 130 w 185"/>
                  <a:gd name="T9" fmla="*/ 70 h 75"/>
                  <a:gd name="T10" fmla="*/ 105 w 185"/>
                  <a:gd name="T11" fmla="*/ 71 h 75"/>
                  <a:gd name="T12" fmla="*/ 76 w 185"/>
                  <a:gd name="T13" fmla="*/ 75 h 75"/>
                  <a:gd name="T14" fmla="*/ 46 w 185"/>
                  <a:gd name="T15" fmla="*/ 70 h 75"/>
                  <a:gd name="T16" fmla="*/ 24 w 185"/>
                  <a:gd name="T17" fmla="*/ 69 h 75"/>
                  <a:gd name="T18" fmla="*/ 9 w 185"/>
                  <a:gd name="T19" fmla="*/ 70 h 75"/>
                  <a:gd name="T20" fmla="*/ 0 w 185"/>
                  <a:gd name="T21" fmla="*/ 69 h 75"/>
                  <a:gd name="T22" fmla="*/ 3 w 185"/>
                  <a:gd name="T23" fmla="*/ 65 h 75"/>
                  <a:gd name="T24" fmla="*/ 52 w 185"/>
                  <a:gd name="T25" fmla="*/ 29 h 75"/>
                  <a:gd name="T26" fmla="*/ 73 w 185"/>
                  <a:gd name="T27" fmla="*/ 11 h 75"/>
                  <a:gd name="T28" fmla="*/ 91 w 185"/>
                  <a:gd name="T29" fmla="*/ 0 h 75"/>
                  <a:gd name="T30" fmla="*/ 96 w 185"/>
                  <a:gd name="T31" fmla="*/ 0 h 75"/>
                  <a:gd name="T32" fmla="*/ 119 w 185"/>
                  <a:gd name="T33" fmla="*/ 2 h 75"/>
                  <a:gd name="T34" fmla="*/ 129 w 185"/>
                  <a:gd name="T35" fmla="*/ 2 h 75"/>
                  <a:gd name="T36" fmla="*/ 145 w 185"/>
                  <a:gd name="T37" fmla="*/ 4 h 75"/>
                  <a:gd name="T38" fmla="*/ 176 w 185"/>
                  <a:gd name="T39" fmla="*/ 4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5" h="75">
                    <a:moveTo>
                      <a:pt x="176" y="4"/>
                    </a:moveTo>
                    <a:cubicBezTo>
                      <a:pt x="185" y="8"/>
                      <a:pt x="185" y="9"/>
                      <a:pt x="184" y="14"/>
                    </a:cubicBezTo>
                    <a:cubicBezTo>
                      <a:pt x="181" y="26"/>
                      <a:pt x="178" y="38"/>
                      <a:pt x="180" y="51"/>
                    </a:cubicBezTo>
                    <a:cubicBezTo>
                      <a:pt x="181" y="56"/>
                      <a:pt x="177" y="62"/>
                      <a:pt x="176" y="69"/>
                    </a:cubicBezTo>
                    <a:cubicBezTo>
                      <a:pt x="160" y="69"/>
                      <a:pt x="146" y="72"/>
                      <a:pt x="130" y="70"/>
                    </a:cubicBezTo>
                    <a:cubicBezTo>
                      <a:pt x="122" y="69"/>
                      <a:pt x="114" y="69"/>
                      <a:pt x="105" y="71"/>
                    </a:cubicBezTo>
                    <a:cubicBezTo>
                      <a:pt x="96" y="73"/>
                      <a:pt x="87" y="74"/>
                      <a:pt x="76" y="75"/>
                    </a:cubicBezTo>
                    <a:cubicBezTo>
                      <a:pt x="68" y="68"/>
                      <a:pt x="57" y="69"/>
                      <a:pt x="46" y="70"/>
                    </a:cubicBezTo>
                    <a:cubicBezTo>
                      <a:pt x="38" y="72"/>
                      <a:pt x="31" y="72"/>
                      <a:pt x="24" y="69"/>
                    </a:cubicBezTo>
                    <a:cubicBezTo>
                      <a:pt x="19" y="66"/>
                      <a:pt x="14" y="68"/>
                      <a:pt x="9" y="70"/>
                    </a:cubicBezTo>
                    <a:cubicBezTo>
                      <a:pt x="6" y="71"/>
                      <a:pt x="3" y="73"/>
                      <a:pt x="0" y="69"/>
                    </a:cubicBezTo>
                    <a:cubicBezTo>
                      <a:pt x="1" y="68"/>
                      <a:pt x="2" y="66"/>
                      <a:pt x="3" y="65"/>
                    </a:cubicBezTo>
                    <a:cubicBezTo>
                      <a:pt x="22" y="56"/>
                      <a:pt x="38" y="44"/>
                      <a:pt x="52" y="29"/>
                    </a:cubicBezTo>
                    <a:cubicBezTo>
                      <a:pt x="59" y="23"/>
                      <a:pt x="66" y="17"/>
                      <a:pt x="73" y="11"/>
                    </a:cubicBezTo>
                    <a:cubicBezTo>
                      <a:pt x="78" y="7"/>
                      <a:pt x="85" y="4"/>
                      <a:pt x="91" y="0"/>
                    </a:cubicBezTo>
                    <a:cubicBezTo>
                      <a:pt x="93" y="0"/>
                      <a:pt x="95" y="0"/>
                      <a:pt x="96" y="0"/>
                    </a:cubicBezTo>
                    <a:cubicBezTo>
                      <a:pt x="104" y="1"/>
                      <a:pt x="112" y="2"/>
                      <a:pt x="119" y="2"/>
                    </a:cubicBezTo>
                    <a:cubicBezTo>
                      <a:pt x="122" y="3"/>
                      <a:pt x="126" y="4"/>
                      <a:pt x="129" y="2"/>
                    </a:cubicBezTo>
                    <a:cubicBezTo>
                      <a:pt x="135" y="0"/>
                      <a:pt x="140" y="1"/>
                      <a:pt x="145" y="4"/>
                    </a:cubicBezTo>
                    <a:cubicBezTo>
                      <a:pt x="156" y="9"/>
                      <a:pt x="166" y="10"/>
                      <a:pt x="176"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2" name="Freeform 66">
                <a:extLst>
                  <a:ext uri="{FF2B5EF4-FFF2-40B4-BE49-F238E27FC236}">
                    <a16:creationId xmlns:a16="http://schemas.microsoft.com/office/drawing/2014/main" id="{81A24BC2-B694-3C3B-FB26-90B8A0779C60}"/>
                  </a:ext>
                </a:extLst>
              </p:cNvPr>
              <p:cNvSpPr>
                <a:spLocks/>
              </p:cNvSpPr>
              <p:nvPr/>
            </p:nvSpPr>
            <p:spPr bwMode="gray">
              <a:xfrm>
                <a:off x="17695863" y="7800976"/>
                <a:ext cx="307975" cy="131763"/>
              </a:xfrm>
              <a:custGeom>
                <a:avLst/>
                <a:gdLst>
                  <a:gd name="T0" fmla="*/ 106 w 183"/>
                  <a:gd name="T1" fmla="*/ 79 h 79"/>
                  <a:gd name="T2" fmla="*/ 69 w 183"/>
                  <a:gd name="T3" fmla="*/ 71 h 79"/>
                  <a:gd name="T4" fmla="*/ 53 w 183"/>
                  <a:gd name="T5" fmla="*/ 53 h 79"/>
                  <a:gd name="T6" fmla="*/ 23 w 183"/>
                  <a:gd name="T7" fmla="*/ 32 h 79"/>
                  <a:gd name="T8" fmla="*/ 10 w 183"/>
                  <a:gd name="T9" fmla="*/ 19 h 79"/>
                  <a:gd name="T10" fmla="*/ 0 w 183"/>
                  <a:gd name="T11" fmla="*/ 6 h 79"/>
                  <a:gd name="T12" fmla="*/ 11 w 183"/>
                  <a:gd name="T13" fmla="*/ 0 h 79"/>
                  <a:gd name="T14" fmla="*/ 43 w 183"/>
                  <a:gd name="T15" fmla="*/ 3 h 79"/>
                  <a:gd name="T16" fmla="*/ 58 w 183"/>
                  <a:gd name="T17" fmla="*/ 2 h 79"/>
                  <a:gd name="T18" fmla="*/ 79 w 183"/>
                  <a:gd name="T19" fmla="*/ 3 h 79"/>
                  <a:gd name="T20" fmla="*/ 113 w 183"/>
                  <a:gd name="T21" fmla="*/ 17 h 79"/>
                  <a:gd name="T22" fmla="*/ 147 w 183"/>
                  <a:gd name="T23" fmla="*/ 46 h 79"/>
                  <a:gd name="T24" fmla="*/ 179 w 183"/>
                  <a:gd name="T25" fmla="*/ 68 h 79"/>
                  <a:gd name="T26" fmla="*/ 182 w 183"/>
                  <a:gd name="T27" fmla="*/ 71 h 79"/>
                  <a:gd name="T28" fmla="*/ 183 w 183"/>
                  <a:gd name="T29" fmla="*/ 73 h 79"/>
                  <a:gd name="T30" fmla="*/ 180 w 183"/>
                  <a:gd name="T31" fmla="*/ 74 h 79"/>
                  <a:gd name="T32" fmla="*/ 147 w 183"/>
                  <a:gd name="T33" fmla="*/ 74 h 79"/>
                  <a:gd name="T34" fmla="*/ 136 w 183"/>
                  <a:gd name="T35" fmla="*/ 73 h 79"/>
                  <a:gd name="T36" fmla="*/ 106 w 183"/>
                  <a:gd name="T37" fmla="*/ 79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3" h="79">
                    <a:moveTo>
                      <a:pt x="106" y="79"/>
                    </a:moveTo>
                    <a:cubicBezTo>
                      <a:pt x="95" y="74"/>
                      <a:pt x="82" y="78"/>
                      <a:pt x="69" y="71"/>
                    </a:cubicBezTo>
                    <a:cubicBezTo>
                      <a:pt x="67" y="63"/>
                      <a:pt x="61" y="58"/>
                      <a:pt x="53" y="53"/>
                    </a:cubicBezTo>
                    <a:cubicBezTo>
                      <a:pt x="42" y="47"/>
                      <a:pt x="33" y="39"/>
                      <a:pt x="23" y="32"/>
                    </a:cubicBezTo>
                    <a:cubicBezTo>
                      <a:pt x="18" y="29"/>
                      <a:pt x="13" y="25"/>
                      <a:pt x="10" y="19"/>
                    </a:cubicBezTo>
                    <a:cubicBezTo>
                      <a:pt x="8" y="14"/>
                      <a:pt x="4" y="11"/>
                      <a:pt x="0" y="6"/>
                    </a:cubicBezTo>
                    <a:cubicBezTo>
                      <a:pt x="4" y="4"/>
                      <a:pt x="8" y="2"/>
                      <a:pt x="11" y="0"/>
                    </a:cubicBezTo>
                    <a:cubicBezTo>
                      <a:pt x="22" y="7"/>
                      <a:pt x="32" y="7"/>
                      <a:pt x="43" y="3"/>
                    </a:cubicBezTo>
                    <a:cubicBezTo>
                      <a:pt x="48" y="1"/>
                      <a:pt x="53" y="1"/>
                      <a:pt x="58" y="2"/>
                    </a:cubicBezTo>
                    <a:cubicBezTo>
                      <a:pt x="65" y="4"/>
                      <a:pt x="72" y="3"/>
                      <a:pt x="79" y="3"/>
                    </a:cubicBezTo>
                    <a:cubicBezTo>
                      <a:pt x="93" y="2"/>
                      <a:pt x="103" y="9"/>
                      <a:pt x="113" y="17"/>
                    </a:cubicBezTo>
                    <a:cubicBezTo>
                      <a:pt x="124" y="27"/>
                      <a:pt x="135" y="37"/>
                      <a:pt x="147" y="46"/>
                    </a:cubicBezTo>
                    <a:cubicBezTo>
                      <a:pt x="157" y="54"/>
                      <a:pt x="167" y="63"/>
                      <a:pt x="179" y="68"/>
                    </a:cubicBezTo>
                    <a:cubicBezTo>
                      <a:pt x="180" y="68"/>
                      <a:pt x="181" y="70"/>
                      <a:pt x="182" y="71"/>
                    </a:cubicBezTo>
                    <a:cubicBezTo>
                      <a:pt x="183" y="71"/>
                      <a:pt x="183" y="72"/>
                      <a:pt x="183" y="73"/>
                    </a:cubicBezTo>
                    <a:cubicBezTo>
                      <a:pt x="182" y="73"/>
                      <a:pt x="181" y="75"/>
                      <a:pt x="180" y="74"/>
                    </a:cubicBezTo>
                    <a:cubicBezTo>
                      <a:pt x="169" y="69"/>
                      <a:pt x="158" y="72"/>
                      <a:pt x="147" y="74"/>
                    </a:cubicBezTo>
                    <a:cubicBezTo>
                      <a:pt x="144" y="75"/>
                      <a:pt x="140" y="73"/>
                      <a:pt x="136" y="73"/>
                    </a:cubicBezTo>
                    <a:cubicBezTo>
                      <a:pt x="126" y="72"/>
                      <a:pt x="115" y="71"/>
                      <a:pt x="106" y="7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3" name="Freeform 67">
                <a:extLst>
                  <a:ext uri="{FF2B5EF4-FFF2-40B4-BE49-F238E27FC236}">
                    <a16:creationId xmlns:a16="http://schemas.microsoft.com/office/drawing/2014/main" id="{D51B0488-288A-5241-B3D8-6C4B9805995A}"/>
                  </a:ext>
                </a:extLst>
              </p:cNvPr>
              <p:cNvSpPr>
                <a:spLocks/>
              </p:cNvSpPr>
              <p:nvPr/>
            </p:nvSpPr>
            <p:spPr bwMode="gray">
              <a:xfrm>
                <a:off x="17672050" y="5726113"/>
                <a:ext cx="185738" cy="207963"/>
              </a:xfrm>
              <a:custGeom>
                <a:avLst/>
                <a:gdLst>
                  <a:gd name="T0" fmla="*/ 0 w 111"/>
                  <a:gd name="T1" fmla="*/ 14 h 123"/>
                  <a:gd name="T2" fmla="*/ 23 w 111"/>
                  <a:gd name="T3" fmla="*/ 0 h 123"/>
                  <a:gd name="T4" fmla="*/ 54 w 111"/>
                  <a:gd name="T5" fmla="*/ 13 h 123"/>
                  <a:gd name="T6" fmla="*/ 78 w 111"/>
                  <a:gd name="T7" fmla="*/ 21 h 123"/>
                  <a:gd name="T8" fmla="*/ 89 w 111"/>
                  <a:gd name="T9" fmla="*/ 26 h 123"/>
                  <a:gd name="T10" fmla="*/ 102 w 111"/>
                  <a:gd name="T11" fmla="*/ 35 h 123"/>
                  <a:gd name="T12" fmla="*/ 111 w 111"/>
                  <a:gd name="T13" fmla="*/ 97 h 123"/>
                  <a:gd name="T14" fmla="*/ 93 w 111"/>
                  <a:gd name="T15" fmla="*/ 117 h 123"/>
                  <a:gd name="T16" fmla="*/ 79 w 111"/>
                  <a:gd name="T17" fmla="*/ 120 h 123"/>
                  <a:gd name="T18" fmla="*/ 83 w 111"/>
                  <a:gd name="T19" fmla="*/ 115 h 123"/>
                  <a:gd name="T20" fmla="*/ 88 w 111"/>
                  <a:gd name="T21" fmla="*/ 110 h 123"/>
                  <a:gd name="T22" fmla="*/ 95 w 111"/>
                  <a:gd name="T23" fmla="*/ 79 h 123"/>
                  <a:gd name="T24" fmla="*/ 89 w 111"/>
                  <a:gd name="T25" fmla="*/ 71 h 123"/>
                  <a:gd name="T26" fmla="*/ 79 w 111"/>
                  <a:gd name="T27" fmla="*/ 76 h 123"/>
                  <a:gd name="T28" fmla="*/ 65 w 111"/>
                  <a:gd name="T29" fmla="*/ 96 h 123"/>
                  <a:gd name="T30" fmla="*/ 61 w 111"/>
                  <a:gd name="T31" fmla="*/ 104 h 123"/>
                  <a:gd name="T32" fmla="*/ 54 w 111"/>
                  <a:gd name="T33" fmla="*/ 103 h 123"/>
                  <a:gd name="T34" fmla="*/ 54 w 111"/>
                  <a:gd name="T35" fmla="*/ 100 h 123"/>
                  <a:gd name="T36" fmla="*/ 62 w 111"/>
                  <a:gd name="T37" fmla="*/ 90 h 123"/>
                  <a:gd name="T38" fmla="*/ 74 w 111"/>
                  <a:gd name="T39" fmla="*/ 67 h 123"/>
                  <a:gd name="T40" fmla="*/ 75 w 111"/>
                  <a:gd name="T41" fmla="*/ 62 h 123"/>
                  <a:gd name="T42" fmla="*/ 66 w 111"/>
                  <a:gd name="T43" fmla="*/ 50 h 123"/>
                  <a:gd name="T44" fmla="*/ 54 w 111"/>
                  <a:gd name="T45" fmla="*/ 54 h 123"/>
                  <a:gd name="T46" fmla="*/ 44 w 111"/>
                  <a:gd name="T47" fmla="*/ 69 h 123"/>
                  <a:gd name="T48" fmla="*/ 40 w 111"/>
                  <a:gd name="T49" fmla="*/ 75 h 123"/>
                  <a:gd name="T50" fmla="*/ 31 w 111"/>
                  <a:gd name="T51" fmla="*/ 76 h 123"/>
                  <a:gd name="T52" fmla="*/ 33 w 111"/>
                  <a:gd name="T53" fmla="*/ 68 h 123"/>
                  <a:gd name="T54" fmla="*/ 44 w 111"/>
                  <a:gd name="T55" fmla="*/ 38 h 123"/>
                  <a:gd name="T56" fmla="*/ 38 w 111"/>
                  <a:gd name="T57" fmla="*/ 22 h 123"/>
                  <a:gd name="T58" fmla="*/ 6 w 111"/>
                  <a:gd name="T59" fmla="*/ 15 h 123"/>
                  <a:gd name="T60" fmla="*/ 0 w 111"/>
                  <a:gd name="T61" fmla="*/ 14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11" h="123">
                    <a:moveTo>
                      <a:pt x="0" y="14"/>
                    </a:moveTo>
                    <a:cubicBezTo>
                      <a:pt x="9" y="8"/>
                      <a:pt x="15" y="4"/>
                      <a:pt x="23" y="0"/>
                    </a:cubicBezTo>
                    <a:cubicBezTo>
                      <a:pt x="33" y="4"/>
                      <a:pt x="44" y="8"/>
                      <a:pt x="54" y="13"/>
                    </a:cubicBezTo>
                    <a:cubicBezTo>
                      <a:pt x="62" y="17"/>
                      <a:pt x="69" y="20"/>
                      <a:pt x="78" y="21"/>
                    </a:cubicBezTo>
                    <a:cubicBezTo>
                      <a:pt x="82" y="21"/>
                      <a:pt x="86" y="23"/>
                      <a:pt x="89" y="26"/>
                    </a:cubicBezTo>
                    <a:cubicBezTo>
                      <a:pt x="93" y="30"/>
                      <a:pt x="97" y="32"/>
                      <a:pt x="102" y="35"/>
                    </a:cubicBezTo>
                    <a:cubicBezTo>
                      <a:pt x="108" y="55"/>
                      <a:pt x="106" y="77"/>
                      <a:pt x="111" y="97"/>
                    </a:cubicBezTo>
                    <a:cubicBezTo>
                      <a:pt x="102" y="103"/>
                      <a:pt x="102" y="103"/>
                      <a:pt x="93" y="117"/>
                    </a:cubicBezTo>
                    <a:cubicBezTo>
                      <a:pt x="90" y="123"/>
                      <a:pt x="87" y="123"/>
                      <a:pt x="79" y="120"/>
                    </a:cubicBezTo>
                    <a:cubicBezTo>
                      <a:pt x="79" y="117"/>
                      <a:pt x="81" y="116"/>
                      <a:pt x="83" y="115"/>
                    </a:cubicBezTo>
                    <a:cubicBezTo>
                      <a:pt x="85" y="113"/>
                      <a:pt x="87" y="112"/>
                      <a:pt x="88" y="110"/>
                    </a:cubicBezTo>
                    <a:cubicBezTo>
                      <a:pt x="91" y="100"/>
                      <a:pt x="95" y="90"/>
                      <a:pt x="95" y="79"/>
                    </a:cubicBezTo>
                    <a:cubicBezTo>
                      <a:pt x="96" y="75"/>
                      <a:pt x="93" y="72"/>
                      <a:pt x="89" y="71"/>
                    </a:cubicBezTo>
                    <a:cubicBezTo>
                      <a:pt x="85" y="70"/>
                      <a:pt x="79" y="72"/>
                      <a:pt x="79" y="76"/>
                    </a:cubicBezTo>
                    <a:cubicBezTo>
                      <a:pt x="77" y="85"/>
                      <a:pt x="71" y="90"/>
                      <a:pt x="65" y="96"/>
                    </a:cubicBezTo>
                    <a:cubicBezTo>
                      <a:pt x="64" y="98"/>
                      <a:pt x="63" y="101"/>
                      <a:pt x="61" y="104"/>
                    </a:cubicBezTo>
                    <a:cubicBezTo>
                      <a:pt x="59" y="104"/>
                      <a:pt x="56" y="103"/>
                      <a:pt x="54" y="103"/>
                    </a:cubicBezTo>
                    <a:cubicBezTo>
                      <a:pt x="54" y="102"/>
                      <a:pt x="53" y="100"/>
                      <a:pt x="54" y="100"/>
                    </a:cubicBezTo>
                    <a:cubicBezTo>
                      <a:pt x="56" y="96"/>
                      <a:pt x="58" y="93"/>
                      <a:pt x="62" y="90"/>
                    </a:cubicBezTo>
                    <a:cubicBezTo>
                      <a:pt x="70" y="84"/>
                      <a:pt x="71" y="75"/>
                      <a:pt x="74" y="67"/>
                    </a:cubicBezTo>
                    <a:cubicBezTo>
                      <a:pt x="75" y="66"/>
                      <a:pt x="75" y="64"/>
                      <a:pt x="75" y="62"/>
                    </a:cubicBezTo>
                    <a:cubicBezTo>
                      <a:pt x="75" y="57"/>
                      <a:pt x="71" y="52"/>
                      <a:pt x="66" y="50"/>
                    </a:cubicBezTo>
                    <a:cubicBezTo>
                      <a:pt x="61" y="49"/>
                      <a:pt x="57" y="50"/>
                      <a:pt x="54" y="54"/>
                    </a:cubicBezTo>
                    <a:cubicBezTo>
                      <a:pt x="50" y="59"/>
                      <a:pt x="47" y="64"/>
                      <a:pt x="44" y="69"/>
                    </a:cubicBezTo>
                    <a:cubicBezTo>
                      <a:pt x="43" y="71"/>
                      <a:pt x="42" y="74"/>
                      <a:pt x="40" y="75"/>
                    </a:cubicBezTo>
                    <a:cubicBezTo>
                      <a:pt x="38" y="78"/>
                      <a:pt x="35" y="79"/>
                      <a:pt x="31" y="76"/>
                    </a:cubicBezTo>
                    <a:cubicBezTo>
                      <a:pt x="32" y="73"/>
                      <a:pt x="31" y="70"/>
                      <a:pt x="33" y="68"/>
                    </a:cubicBezTo>
                    <a:cubicBezTo>
                      <a:pt x="41" y="59"/>
                      <a:pt x="41" y="48"/>
                      <a:pt x="44" y="38"/>
                    </a:cubicBezTo>
                    <a:cubicBezTo>
                      <a:pt x="46" y="32"/>
                      <a:pt x="44" y="26"/>
                      <a:pt x="38" y="22"/>
                    </a:cubicBezTo>
                    <a:cubicBezTo>
                      <a:pt x="28" y="17"/>
                      <a:pt x="18" y="11"/>
                      <a:pt x="6" y="15"/>
                    </a:cubicBezTo>
                    <a:cubicBezTo>
                      <a:pt x="5" y="16"/>
                      <a:pt x="3" y="15"/>
                      <a:pt x="0"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4" name="Freeform 68">
                <a:extLst>
                  <a:ext uri="{FF2B5EF4-FFF2-40B4-BE49-F238E27FC236}">
                    <a16:creationId xmlns:a16="http://schemas.microsoft.com/office/drawing/2014/main" id="{72AFDD0C-FA4D-18E5-BF82-107A7A23203A}"/>
                  </a:ext>
                </a:extLst>
              </p:cNvPr>
              <p:cNvSpPr>
                <a:spLocks/>
              </p:cNvSpPr>
              <p:nvPr/>
            </p:nvSpPr>
            <p:spPr bwMode="gray">
              <a:xfrm>
                <a:off x="17062450" y="5726113"/>
                <a:ext cx="187325" cy="207963"/>
              </a:xfrm>
              <a:custGeom>
                <a:avLst/>
                <a:gdLst>
                  <a:gd name="T0" fmla="*/ 33 w 111"/>
                  <a:gd name="T1" fmla="*/ 120 h 123"/>
                  <a:gd name="T2" fmla="*/ 17 w 111"/>
                  <a:gd name="T3" fmla="*/ 117 h 123"/>
                  <a:gd name="T4" fmla="*/ 0 w 111"/>
                  <a:gd name="T5" fmla="*/ 99 h 123"/>
                  <a:gd name="T6" fmla="*/ 7 w 111"/>
                  <a:gd name="T7" fmla="*/ 37 h 123"/>
                  <a:gd name="T8" fmla="*/ 11 w 111"/>
                  <a:gd name="T9" fmla="*/ 34 h 123"/>
                  <a:gd name="T10" fmla="*/ 27 w 111"/>
                  <a:gd name="T11" fmla="*/ 22 h 123"/>
                  <a:gd name="T12" fmla="*/ 47 w 111"/>
                  <a:gd name="T13" fmla="*/ 17 h 123"/>
                  <a:gd name="T14" fmla="*/ 79 w 111"/>
                  <a:gd name="T15" fmla="*/ 4 h 123"/>
                  <a:gd name="T16" fmla="*/ 88 w 111"/>
                  <a:gd name="T17" fmla="*/ 0 h 123"/>
                  <a:gd name="T18" fmla="*/ 111 w 111"/>
                  <a:gd name="T19" fmla="*/ 13 h 123"/>
                  <a:gd name="T20" fmla="*/ 104 w 111"/>
                  <a:gd name="T21" fmla="*/ 15 h 123"/>
                  <a:gd name="T22" fmla="*/ 74 w 111"/>
                  <a:gd name="T23" fmla="*/ 22 h 123"/>
                  <a:gd name="T24" fmla="*/ 67 w 111"/>
                  <a:gd name="T25" fmla="*/ 39 h 123"/>
                  <a:gd name="T26" fmla="*/ 78 w 111"/>
                  <a:gd name="T27" fmla="*/ 68 h 123"/>
                  <a:gd name="T28" fmla="*/ 80 w 111"/>
                  <a:gd name="T29" fmla="*/ 76 h 123"/>
                  <a:gd name="T30" fmla="*/ 69 w 111"/>
                  <a:gd name="T31" fmla="*/ 74 h 123"/>
                  <a:gd name="T32" fmla="*/ 61 w 111"/>
                  <a:gd name="T33" fmla="*/ 60 h 123"/>
                  <a:gd name="T34" fmla="*/ 57 w 111"/>
                  <a:gd name="T35" fmla="*/ 54 h 123"/>
                  <a:gd name="T36" fmla="*/ 44 w 111"/>
                  <a:gd name="T37" fmla="*/ 50 h 123"/>
                  <a:gd name="T38" fmla="*/ 36 w 111"/>
                  <a:gd name="T39" fmla="*/ 63 h 123"/>
                  <a:gd name="T40" fmla="*/ 46 w 111"/>
                  <a:gd name="T41" fmla="*/ 87 h 123"/>
                  <a:gd name="T42" fmla="*/ 59 w 111"/>
                  <a:gd name="T43" fmla="*/ 102 h 123"/>
                  <a:gd name="T44" fmla="*/ 52 w 111"/>
                  <a:gd name="T45" fmla="*/ 104 h 123"/>
                  <a:gd name="T46" fmla="*/ 38 w 111"/>
                  <a:gd name="T47" fmla="*/ 89 h 123"/>
                  <a:gd name="T48" fmla="*/ 34 w 111"/>
                  <a:gd name="T49" fmla="*/ 81 h 123"/>
                  <a:gd name="T50" fmla="*/ 31 w 111"/>
                  <a:gd name="T51" fmla="*/ 74 h 123"/>
                  <a:gd name="T52" fmla="*/ 22 w 111"/>
                  <a:gd name="T53" fmla="*/ 71 h 123"/>
                  <a:gd name="T54" fmla="*/ 16 w 111"/>
                  <a:gd name="T55" fmla="*/ 77 h 123"/>
                  <a:gd name="T56" fmla="*/ 15 w 111"/>
                  <a:gd name="T57" fmla="*/ 84 h 123"/>
                  <a:gd name="T58" fmla="*/ 19 w 111"/>
                  <a:gd name="T59" fmla="*/ 97 h 123"/>
                  <a:gd name="T60" fmla="*/ 33 w 111"/>
                  <a:gd name="T61" fmla="*/ 12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11" h="123">
                    <a:moveTo>
                      <a:pt x="33" y="120"/>
                    </a:moveTo>
                    <a:cubicBezTo>
                      <a:pt x="22" y="123"/>
                      <a:pt x="20" y="123"/>
                      <a:pt x="17" y="117"/>
                    </a:cubicBezTo>
                    <a:cubicBezTo>
                      <a:pt x="14" y="109"/>
                      <a:pt x="10" y="102"/>
                      <a:pt x="0" y="99"/>
                    </a:cubicBezTo>
                    <a:cubicBezTo>
                      <a:pt x="3" y="77"/>
                      <a:pt x="5" y="57"/>
                      <a:pt x="7" y="37"/>
                    </a:cubicBezTo>
                    <a:cubicBezTo>
                      <a:pt x="9" y="35"/>
                      <a:pt x="10" y="34"/>
                      <a:pt x="11" y="34"/>
                    </a:cubicBezTo>
                    <a:cubicBezTo>
                      <a:pt x="16" y="30"/>
                      <a:pt x="21" y="25"/>
                      <a:pt x="27" y="22"/>
                    </a:cubicBezTo>
                    <a:cubicBezTo>
                      <a:pt x="33" y="19"/>
                      <a:pt x="41" y="20"/>
                      <a:pt x="47" y="17"/>
                    </a:cubicBezTo>
                    <a:cubicBezTo>
                      <a:pt x="58" y="13"/>
                      <a:pt x="68" y="8"/>
                      <a:pt x="79" y="4"/>
                    </a:cubicBezTo>
                    <a:cubicBezTo>
                      <a:pt x="82" y="2"/>
                      <a:pt x="85" y="1"/>
                      <a:pt x="88" y="0"/>
                    </a:cubicBezTo>
                    <a:cubicBezTo>
                      <a:pt x="95" y="4"/>
                      <a:pt x="102" y="8"/>
                      <a:pt x="111" y="13"/>
                    </a:cubicBezTo>
                    <a:cubicBezTo>
                      <a:pt x="107" y="14"/>
                      <a:pt x="105" y="16"/>
                      <a:pt x="104" y="15"/>
                    </a:cubicBezTo>
                    <a:cubicBezTo>
                      <a:pt x="93" y="12"/>
                      <a:pt x="83" y="17"/>
                      <a:pt x="74" y="22"/>
                    </a:cubicBezTo>
                    <a:cubicBezTo>
                      <a:pt x="67" y="26"/>
                      <a:pt x="65" y="31"/>
                      <a:pt x="67" y="39"/>
                    </a:cubicBezTo>
                    <a:cubicBezTo>
                      <a:pt x="70" y="49"/>
                      <a:pt x="71" y="60"/>
                      <a:pt x="78" y="68"/>
                    </a:cubicBezTo>
                    <a:cubicBezTo>
                      <a:pt x="79" y="70"/>
                      <a:pt x="79" y="73"/>
                      <a:pt x="80" y="76"/>
                    </a:cubicBezTo>
                    <a:cubicBezTo>
                      <a:pt x="75" y="79"/>
                      <a:pt x="72" y="78"/>
                      <a:pt x="69" y="74"/>
                    </a:cubicBezTo>
                    <a:cubicBezTo>
                      <a:pt x="66" y="70"/>
                      <a:pt x="64" y="65"/>
                      <a:pt x="61" y="60"/>
                    </a:cubicBezTo>
                    <a:cubicBezTo>
                      <a:pt x="60" y="58"/>
                      <a:pt x="59" y="56"/>
                      <a:pt x="57" y="54"/>
                    </a:cubicBezTo>
                    <a:cubicBezTo>
                      <a:pt x="54" y="50"/>
                      <a:pt x="48" y="49"/>
                      <a:pt x="44" y="50"/>
                    </a:cubicBezTo>
                    <a:cubicBezTo>
                      <a:pt x="39" y="52"/>
                      <a:pt x="35" y="57"/>
                      <a:pt x="36" y="63"/>
                    </a:cubicBezTo>
                    <a:cubicBezTo>
                      <a:pt x="38" y="71"/>
                      <a:pt x="39" y="81"/>
                      <a:pt x="46" y="87"/>
                    </a:cubicBezTo>
                    <a:cubicBezTo>
                      <a:pt x="51" y="91"/>
                      <a:pt x="54" y="96"/>
                      <a:pt x="59" y="102"/>
                    </a:cubicBezTo>
                    <a:cubicBezTo>
                      <a:pt x="55" y="103"/>
                      <a:pt x="53" y="103"/>
                      <a:pt x="52" y="104"/>
                    </a:cubicBezTo>
                    <a:cubicBezTo>
                      <a:pt x="47" y="98"/>
                      <a:pt x="42" y="94"/>
                      <a:pt x="38" y="89"/>
                    </a:cubicBezTo>
                    <a:cubicBezTo>
                      <a:pt x="36" y="87"/>
                      <a:pt x="35" y="84"/>
                      <a:pt x="34" y="81"/>
                    </a:cubicBezTo>
                    <a:cubicBezTo>
                      <a:pt x="33" y="79"/>
                      <a:pt x="33" y="76"/>
                      <a:pt x="31" y="74"/>
                    </a:cubicBezTo>
                    <a:cubicBezTo>
                      <a:pt x="29" y="72"/>
                      <a:pt x="25" y="71"/>
                      <a:pt x="22" y="71"/>
                    </a:cubicBezTo>
                    <a:cubicBezTo>
                      <a:pt x="19" y="71"/>
                      <a:pt x="17" y="73"/>
                      <a:pt x="16" y="77"/>
                    </a:cubicBezTo>
                    <a:cubicBezTo>
                      <a:pt x="15" y="79"/>
                      <a:pt x="15" y="82"/>
                      <a:pt x="15" y="84"/>
                    </a:cubicBezTo>
                    <a:cubicBezTo>
                      <a:pt x="16" y="89"/>
                      <a:pt x="18" y="93"/>
                      <a:pt x="19" y="97"/>
                    </a:cubicBezTo>
                    <a:cubicBezTo>
                      <a:pt x="23" y="110"/>
                      <a:pt x="22" y="110"/>
                      <a:pt x="33" y="1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5" name="Freeform 69">
                <a:extLst>
                  <a:ext uri="{FF2B5EF4-FFF2-40B4-BE49-F238E27FC236}">
                    <a16:creationId xmlns:a16="http://schemas.microsoft.com/office/drawing/2014/main" id="{81CE5FD0-D08F-2890-5D1E-6895383E3763}"/>
                  </a:ext>
                </a:extLst>
              </p:cNvPr>
              <p:cNvSpPr>
                <a:spLocks/>
              </p:cNvSpPr>
              <p:nvPr/>
            </p:nvSpPr>
            <p:spPr bwMode="gray">
              <a:xfrm>
                <a:off x="17103725" y="5475288"/>
                <a:ext cx="217488" cy="238125"/>
              </a:xfrm>
              <a:custGeom>
                <a:avLst/>
                <a:gdLst>
                  <a:gd name="T0" fmla="*/ 0 w 129"/>
                  <a:gd name="T1" fmla="*/ 0 h 142"/>
                  <a:gd name="T2" fmla="*/ 27 w 129"/>
                  <a:gd name="T3" fmla="*/ 8 h 142"/>
                  <a:gd name="T4" fmla="*/ 38 w 129"/>
                  <a:gd name="T5" fmla="*/ 50 h 142"/>
                  <a:gd name="T6" fmla="*/ 57 w 129"/>
                  <a:gd name="T7" fmla="*/ 77 h 142"/>
                  <a:gd name="T8" fmla="*/ 67 w 129"/>
                  <a:gd name="T9" fmla="*/ 87 h 142"/>
                  <a:gd name="T10" fmla="*/ 110 w 129"/>
                  <a:gd name="T11" fmla="*/ 112 h 142"/>
                  <a:gd name="T12" fmla="*/ 127 w 129"/>
                  <a:gd name="T13" fmla="*/ 115 h 142"/>
                  <a:gd name="T14" fmla="*/ 129 w 129"/>
                  <a:gd name="T15" fmla="*/ 124 h 142"/>
                  <a:gd name="T16" fmla="*/ 129 w 129"/>
                  <a:gd name="T17" fmla="*/ 134 h 142"/>
                  <a:gd name="T18" fmla="*/ 96 w 129"/>
                  <a:gd name="T19" fmla="*/ 135 h 142"/>
                  <a:gd name="T20" fmla="*/ 72 w 129"/>
                  <a:gd name="T21" fmla="*/ 130 h 142"/>
                  <a:gd name="T22" fmla="*/ 60 w 129"/>
                  <a:gd name="T23" fmla="*/ 114 h 142"/>
                  <a:gd name="T24" fmla="*/ 40 w 129"/>
                  <a:gd name="T25" fmla="*/ 82 h 142"/>
                  <a:gd name="T26" fmla="*/ 35 w 129"/>
                  <a:gd name="T27" fmla="*/ 72 h 142"/>
                  <a:gd name="T28" fmla="*/ 30 w 129"/>
                  <a:gd name="T29" fmla="*/ 56 h 142"/>
                  <a:gd name="T30" fmla="*/ 14 w 129"/>
                  <a:gd name="T31" fmla="*/ 33 h 142"/>
                  <a:gd name="T32" fmla="*/ 8 w 129"/>
                  <a:gd name="T33" fmla="*/ 19 h 142"/>
                  <a:gd name="T34" fmla="*/ 0 w 129"/>
                  <a:gd name="T35" fmla="*/ 0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9" h="142">
                    <a:moveTo>
                      <a:pt x="0" y="0"/>
                    </a:moveTo>
                    <a:cubicBezTo>
                      <a:pt x="10" y="3"/>
                      <a:pt x="19" y="5"/>
                      <a:pt x="27" y="8"/>
                    </a:cubicBezTo>
                    <a:cubicBezTo>
                      <a:pt x="31" y="22"/>
                      <a:pt x="33" y="37"/>
                      <a:pt x="38" y="50"/>
                    </a:cubicBezTo>
                    <a:cubicBezTo>
                      <a:pt x="42" y="60"/>
                      <a:pt x="51" y="68"/>
                      <a:pt x="57" y="77"/>
                    </a:cubicBezTo>
                    <a:cubicBezTo>
                      <a:pt x="60" y="80"/>
                      <a:pt x="64" y="84"/>
                      <a:pt x="67" y="87"/>
                    </a:cubicBezTo>
                    <a:cubicBezTo>
                      <a:pt x="79" y="100"/>
                      <a:pt x="92" y="109"/>
                      <a:pt x="110" y="112"/>
                    </a:cubicBezTo>
                    <a:cubicBezTo>
                      <a:pt x="115" y="113"/>
                      <a:pt x="121" y="114"/>
                      <a:pt x="127" y="115"/>
                    </a:cubicBezTo>
                    <a:cubicBezTo>
                      <a:pt x="128" y="118"/>
                      <a:pt x="128" y="121"/>
                      <a:pt x="129" y="124"/>
                    </a:cubicBezTo>
                    <a:cubicBezTo>
                      <a:pt x="129" y="127"/>
                      <a:pt x="129" y="130"/>
                      <a:pt x="129" y="134"/>
                    </a:cubicBezTo>
                    <a:cubicBezTo>
                      <a:pt x="118" y="140"/>
                      <a:pt x="107" y="142"/>
                      <a:pt x="96" y="135"/>
                    </a:cubicBezTo>
                    <a:cubicBezTo>
                      <a:pt x="89" y="130"/>
                      <a:pt x="81" y="129"/>
                      <a:pt x="72" y="130"/>
                    </a:cubicBezTo>
                    <a:cubicBezTo>
                      <a:pt x="66" y="126"/>
                      <a:pt x="63" y="120"/>
                      <a:pt x="60" y="114"/>
                    </a:cubicBezTo>
                    <a:cubicBezTo>
                      <a:pt x="55" y="103"/>
                      <a:pt x="50" y="91"/>
                      <a:pt x="40" y="82"/>
                    </a:cubicBezTo>
                    <a:cubicBezTo>
                      <a:pt x="38" y="80"/>
                      <a:pt x="36" y="76"/>
                      <a:pt x="35" y="72"/>
                    </a:cubicBezTo>
                    <a:cubicBezTo>
                      <a:pt x="34" y="66"/>
                      <a:pt x="32" y="61"/>
                      <a:pt x="30" y="56"/>
                    </a:cubicBezTo>
                    <a:cubicBezTo>
                      <a:pt x="26" y="47"/>
                      <a:pt x="20" y="40"/>
                      <a:pt x="14" y="33"/>
                    </a:cubicBezTo>
                    <a:cubicBezTo>
                      <a:pt x="10" y="29"/>
                      <a:pt x="7" y="25"/>
                      <a:pt x="8" y="19"/>
                    </a:cubicBezTo>
                    <a:cubicBezTo>
                      <a:pt x="9" y="12"/>
                      <a:pt x="5" y="6"/>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6" name="Freeform 70">
                <a:extLst>
                  <a:ext uri="{FF2B5EF4-FFF2-40B4-BE49-F238E27FC236}">
                    <a16:creationId xmlns:a16="http://schemas.microsoft.com/office/drawing/2014/main" id="{1055782F-FEB7-AD4D-83C7-E665A7019B33}"/>
                  </a:ext>
                </a:extLst>
              </p:cNvPr>
              <p:cNvSpPr>
                <a:spLocks/>
              </p:cNvSpPr>
              <p:nvPr/>
            </p:nvSpPr>
            <p:spPr bwMode="gray">
              <a:xfrm>
                <a:off x="17602200" y="5476876"/>
                <a:ext cx="219075" cy="231775"/>
              </a:xfrm>
              <a:custGeom>
                <a:avLst/>
                <a:gdLst>
                  <a:gd name="T0" fmla="*/ 55 w 130"/>
                  <a:gd name="T1" fmla="*/ 129 h 138"/>
                  <a:gd name="T2" fmla="*/ 30 w 130"/>
                  <a:gd name="T3" fmla="*/ 135 h 138"/>
                  <a:gd name="T4" fmla="*/ 15 w 130"/>
                  <a:gd name="T5" fmla="*/ 137 h 138"/>
                  <a:gd name="T6" fmla="*/ 2 w 130"/>
                  <a:gd name="T7" fmla="*/ 134 h 138"/>
                  <a:gd name="T8" fmla="*/ 2 w 130"/>
                  <a:gd name="T9" fmla="*/ 114 h 138"/>
                  <a:gd name="T10" fmla="*/ 20 w 130"/>
                  <a:gd name="T11" fmla="*/ 111 h 138"/>
                  <a:gd name="T12" fmla="*/ 60 w 130"/>
                  <a:gd name="T13" fmla="*/ 90 h 138"/>
                  <a:gd name="T14" fmla="*/ 88 w 130"/>
                  <a:gd name="T15" fmla="*/ 56 h 138"/>
                  <a:gd name="T16" fmla="*/ 91 w 130"/>
                  <a:gd name="T17" fmla="*/ 51 h 138"/>
                  <a:gd name="T18" fmla="*/ 102 w 130"/>
                  <a:gd name="T19" fmla="*/ 11 h 138"/>
                  <a:gd name="T20" fmla="*/ 103 w 130"/>
                  <a:gd name="T21" fmla="*/ 7 h 138"/>
                  <a:gd name="T22" fmla="*/ 128 w 130"/>
                  <a:gd name="T23" fmla="*/ 0 h 138"/>
                  <a:gd name="T24" fmla="*/ 125 w 130"/>
                  <a:gd name="T25" fmla="*/ 6 h 138"/>
                  <a:gd name="T26" fmla="*/ 123 w 130"/>
                  <a:gd name="T27" fmla="*/ 13 h 138"/>
                  <a:gd name="T28" fmla="*/ 122 w 130"/>
                  <a:gd name="T29" fmla="*/ 21 h 138"/>
                  <a:gd name="T30" fmla="*/ 117 w 130"/>
                  <a:gd name="T31" fmla="*/ 30 h 138"/>
                  <a:gd name="T32" fmla="*/ 99 w 130"/>
                  <a:gd name="T33" fmla="*/ 58 h 138"/>
                  <a:gd name="T34" fmla="*/ 92 w 130"/>
                  <a:gd name="T35" fmla="*/ 78 h 138"/>
                  <a:gd name="T36" fmla="*/ 79 w 130"/>
                  <a:gd name="T37" fmla="*/ 96 h 138"/>
                  <a:gd name="T38" fmla="*/ 55 w 130"/>
                  <a:gd name="T39" fmla="*/ 129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30" h="138">
                    <a:moveTo>
                      <a:pt x="55" y="129"/>
                    </a:moveTo>
                    <a:cubicBezTo>
                      <a:pt x="46" y="128"/>
                      <a:pt x="37" y="129"/>
                      <a:pt x="30" y="135"/>
                    </a:cubicBezTo>
                    <a:cubicBezTo>
                      <a:pt x="25" y="138"/>
                      <a:pt x="20" y="138"/>
                      <a:pt x="15" y="137"/>
                    </a:cubicBezTo>
                    <a:cubicBezTo>
                      <a:pt x="11" y="136"/>
                      <a:pt x="7" y="135"/>
                      <a:pt x="2" y="134"/>
                    </a:cubicBezTo>
                    <a:cubicBezTo>
                      <a:pt x="0" y="127"/>
                      <a:pt x="1" y="121"/>
                      <a:pt x="2" y="114"/>
                    </a:cubicBezTo>
                    <a:cubicBezTo>
                      <a:pt x="9" y="113"/>
                      <a:pt x="14" y="112"/>
                      <a:pt x="20" y="111"/>
                    </a:cubicBezTo>
                    <a:cubicBezTo>
                      <a:pt x="36" y="108"/>
                      <a:pt x="49" y="101"/>
                      <a:pt x="60" y="90"/>
                    </a:cubicBezTo>
                    <a:cubicBezTo>
                      <a:pt x="70" y="79"/>
                      <a:pt x="80" y="69"/>
                      <a:pt x="88" y="56"/>
                    </a:cubicBezTo>
                    <a:cubicBezTo>
                      <a:pt x="89" y="54"/>
                      <a:pt x="91" y="53"/>
                      <a:pt x="91" y="51"/>
                    </a:cubicBezTo>
                    <a:cubicBezTo>
                      <a:pt x="95" y="38"/>
                      <a:pt x="98" y="24"/>
                      <a:pt x="102" y="11"/>
                    </a:cubicBezTo>
                    <a:cubicBezTo>
                      <a:pt x="102" y="10"/>
                      <a:pt x="102" y="8"/>
                      <a:pt x="103" y="7"/>
                    </a:cubicBezTo>
                    <a:cubicBezTo>
                      <a:pt x="111" y="4"/>
                      <a:pt x="120" y="2"/>
                      <a:pt x="128" y="0"/>
                    </a:cubicBezTo>
                    <a:cubicBezTo>
                      <a:pt x="130" y="2"/>
                      <a:pt x="126" y="3"/>
                      <a:pt x="125" y="6"/>
                    </a:cubicBezTo>
                    <a:cubicBezTo>
                      <a:pt x="125" y="8"/>
                      <a:pt x="123" y="10"/>
                      <a:pt x="123" y="13"/>
                    </a:cubicBezTo>
                    <a:cubicBezTo>
                      <a:pt x="122" y="15"/>
                      <a:pt x="122" y="18"/>
                      <a:pt x="122" y="21"/>
                    </a:cubicBezTo>
                    <a:cubicBezTo>
                      <a:pt x="122" y="25"/>
                      <a:pt x="120" y="28"/>
                      <a:pt x="117" y="30"/>
                    </a:cubicBezTo>
                    <a:cubicBezTo>
                      <a:pt x="110" y="38"/>
                      <a:pt x="103" y="47"/>
                      <a:pt x="99" y="58"/>
                    </a:cubicBezTo>
                    <a:cubicBezTo>
                      <a:pt x="97" y="64"/>
                      <a:pt x="95" y="72"/>
                      <a:pt x="92" y="78"/>
                    </a:cubicBezTo>
                    <a:cubicBezTo>
                      <a:pt x="88" y="85"/>
                      <a:pt x="83" y="90"/>
                      <a:pt x="79" y="96"/>
                    </a:cubicBezTo>
                    <a:cubicBezTo>
                      <a:pt x="72" y="107"/>
                      <a:pt x="65" y="118"/>
                      <a:pt x="55" y="12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7" name="Freeform 71">
                <a:extLst>
                  <a:ext uri="{FF2B5EF4-FFF2-40B4-BE49-F238E27FC236}">
                    <a16:creationId xmlns:a16="http://schemas.microsoft.com/office/drawing/2014/main" id="{588396C2-6EDE-D7D9-2B68-B978DD511F75}"/>
                  </a:ext>
                </a:extLst>
              </p:cNvPr>
              <p:cNvSpPr>
                <a:spLocks/>
              </p:cNvSpPr>
              <p:nvPr/>
            </p:nvSpPr>
            <p:spPr bwMode="gray">
              <a:xfrm>
                <a:off x="17219613" y="7847013"/>
                <a:ext cx="134938" cy="71438"/>
              </a:xfrm>
              <a:custGeom>
                <a:avLst/>
                <a:gdLst>
                  <a:gd name="T0" fmla="*/ 0 w 81"/>
                  <a:gd name="T1" fmla="*/ 36 h 42"/>
                  <a:gd name="T2" fmla="*/ 23 w 81"/>
                  <a:gd name="T3" fmla="*/ 12 h 42"/>
                  <a:gd name="T4" fmla="*/ 28 w 81"/>
                  <a:gd name="T5" fmla="*/ 9 h 42"/>
                  <a:gd name="T6" fmla="*/ 47 w 81"/>
                  <a:gd name="T7" fmla="*/ 5 h 42"/>
                  <a:gd name="T8" fmla="*/ 66 w 81"/>
                  <a:gd name="T9" fmla="*/ 3 h 42"/>
                  <a:gd name="T10" fmla="*/ 76 w 81"/>
                  <a:gd name="T11" fmla="*/ 0 h 42"/>
                  <a:gd name="T12" fmla="*/ 76 w 81"/>
                  <a:gd name="T13" fmla="*/ 34 h 42"/>
                  <a:gd name="T14" fmla="*/ 45 w 81"/>
                  <a:gd name="T15" fmla="*/ 41 h 42"/>
                  <a:gd name="T16" fmla="*/ 40 w 81"/>
                  <a:gd name="T17" fmla="*/ 41 h 42"/>
                  <a:gd name="T18" fmla="*/ 3 w 81"/>
                  <a:gd name="T19" fmla="*/ 38 h 42"/>
                  <a:gd name="T20" fmla="*/ 0 w 81"/>
                  <a:gd name="T21" fmla="*/ 3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1" h="42">
                    <a:moveTo>
                      <a:pt x="0" y="36"/>
                    </a:moveTo>
                    <a:cubicBezTo>
                      <a:pt x="6" y="26"/>
                      <a:pt x="12" y="17"/>
                      <a:pt x="23" y="12"/>
                    </a:cubicBezTo>
                    <a:cubicBezTo>
                      <a:pt x="25" y="11"/>
                      <a:pt x="27" y="10"/>
                      <a:pt x="28" y="9"/>
                    </a:cubicBezTo>
                    <a:cubicBezTo>
                      <a:pt x="33" y="2"/>
                      <a:pt x="39" y="2"/>
                      <a:pt x="47" y="5"/>
                    </a:cubicBezTo>
                    <a:cubicBezTo>
                      <a:pt x="53" y="7"/>
                      <a:pt x="60" y="6"/>
                      <a:pt x="66" y="3"/>
                    </a:cubicBezTo>
                    <a:cubicBezTo>
                      <a:pt x="69" y="2"/>
                      <a:pt x="72" y="1"/>
                      <a:pt x="76" y="0"/>
                    </a:cubicBezTo>
                    <a:cubicBezTo>
                      <a:pt x="81" y="11"/>
                      <a:pt x="79" y="22"/>
                      <a:pt x="76" y="34"/>
                    </a:cubicBezTo>
                    <a:cubicBezTo>
                      <a:pt x="66" y="37"/>
                      <a:pt x="56" y="42"/>
                      <a:pt x="45" y="41"/>
                    </a:cubicBezTo>
                    <a:cubicBezTo>
                      <a:pt x="43" y="40"/>
                      <a:pt x="42" y="41"/>
                      <a:pt x="40" y="41"/>
                    </a:cubicBezTo>
                    <a:cubicBezTo>
                      <a:pt x="28" y="36"/>
                      <a:pt x="15" y="37"/>
                      <a:pt x="3" y="38"/>
                    </a:cubicBezTo>
                    <a:cubicBezTo>
                      <a:pt x="2" y="38"/>
                      <a:pt x="1" y="37"/>
                      <a:pt x="0" y="36"/>
                    </a:cubicBezTo>
                    <a:close/>
                  </a:path>
                </a:pathLst>
              </a:custGeom>
              <a:solidFill>
                <a:srgbClr val="FDD2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9" name="Freeform 72">
                <a:extLst>
                  <a:ext uri="{FF2B5EF4-FFF2-40B4-BE49-F238E27FC236}">
                    <a16:creationId xmlns:a16="http://schemas.microsoft.com/office/drawing/2014/main" id="{2D7596D9-4FA7-6DA3-887D-45B695F95DF8}"/>
                  </a:ext>
                </a:extLst>
              </p:cNvPr>
              <p:cNvSpPr>
                <a:spLocks/>
              </p:cNvSpPr>
              <p:nvPr/>
            </p:nvSpPr>
            <p:spPr bwMode="gray">
              <a:xfrm>
                <a:off x="17579975" y="7850188"/>
                <a:ext cx="139700" cy="69850"/>
              </a:xfrm>
              <a:custGeom>
                <a:avLst/>
                <a:gdLst>
                  <a:gd name="T0" fmla="*/ 83 w 83"/>
                  <a:gd name="T1" fmla="*/ 37 h 41"/>
                  <a:gd name="T2" fmla="*/ 70 w 83"/>
                  <a:gd name="T3" fmla="*/ 37 h 41"/>
                  <a:gd name="T4" fmla="*/ 46 w 83"/>
                  <a:gd name="T5" fmla="*/ 38 h 41"/>
                  <a:gd name="T6" fmla="*/ 17 w 83"/>
                  <a:gd name="T7" fmla="*/ 37 h 41"/>
                  <a:gd name="T8" fmla="*/ 5 w 83"/>
                  <a:gd name="T9" fmla="*/ 34 h 41"/>
                  <a:gd name="T10" fmla="*/ 5 w 83"/>
                  <a:gd name="T11" fmla="*/ 0 h 41"/>
                  <a:gd name="T12" fmla="*/ 9 w 83"/>
                  <a:gd name="T13" fmla="*/ 0 h 41"/>
                  <a:gd name="T14" fmla="*/ 39 w 83"/>
                  <a:gd name="T15" fmla="*/ 2 h 41"/>
                  <a:gd name="T16" fmla="*/ 47 w 83"/>
                  <a:gd name="T17" fmla="*/ 3 h 41"/>
                  <a:gd name="T18" fmla="*/ 72 w 83"/>
                  <a:gd name="T19" fmla="*/ 22 h 41"/>
                  <a:gd name="T20" fmla="*/ 83 w 83"/>
                  <a:gd name="T21" fmla="*/ 37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3" h="41">
                    <a:moveTo>
                      <a:pt x="83" y="37"/>
                    </a:moveTo>
                    <a:cubicBezTo>
                      <a:pt x="76" y="37"/>
                      <a:pt x="73" y="36"/>
                      <a:pt x="70" y="37"/>
                    </a:cubicBezTo>
                    <a:cubicBezTo>
                      <a:pt x="62" y="37"/>
                      <a:pt x="54" y="37"/>
                      <a:pt x="46" y="38"/>
                    </a:cubicBezTo>
                    <a:cubicBezTo>
                      <a:pt x="36" y="40"/>
                      <a:pt x="27" y="41"/>
                      <a:pt x="17" y="37"/>
                    </a:cubicBezTo>
                    <a:cubicBezTo>
                      <a:pt x="13" y="35"/>
                      <a:pt x="9" y="35"/>
                      <a:pt x="5" y="34"/>
                    </a:cubicBezTo>
                    <a:cubicBezTo>
                      <a:pt x="1" y="23"/>
                      <a:pt x="0" y="12"/>
                      <a:pt x="5" y="0"/>
                    </a:cubicBezTo>
                    <a:cubicBezTo>
                      <a:pt x="6" y="0"/>
                      <a:pt x="8" y="0"/>
                      <a:pt x="9" y="0"/>
                    </a:cubicBezTo>
                    <a:cubicBezTo>
                      <a:pt x="19" y="5"/>
                      <a:pt x="29" y="7"/>
                      <a:pt x="39" y="2"/>
                    </a:cubicBezTo>
                    <a:cubicBezTo>
                      <a:pt x="42" y="1"/>
                      <a:pt x="46" y="2"/>
                      <a:pt x="47" y="3"/>
                    </a:cubicBezTo>
                    <a:cubicBezTo>
                      <a:pt x="54" y="11"/>
                      <a:pt x="65" y="13"/>
                      <a:pt x="72" y="22"/>
                    </a:cubicBezTo>
                    <a:cubicBezTo>
                      <a:pt x="75" y="26"/>
                      <a:pt x="78" y="30"/>
                      <a:pt x="83" y="37"/>
                    </a:cubicBezTo>
                    <a:close/>
                  </a:path>
                </a:pathLst>
              </a:custGeom>
              <a:solidFill>
                <a:srgbClr val="FDD2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0" name="Freeform 73">
                <a:extLst>
                  <a:ext uri="{FF2B5EF4-FFF2-40B4-BE49-F238E27FC236}">
                    <a16:creationId xmlns:a16="http://schemas.microsoft.com/office/drawing/2014/main" id="{D8C9518B-808A-5BA9-84A2-E74DA8647922}"/>
                  </a:ext>
                </a:extLst>
              </p:cNvPr>
              <p:cNvSpPr>
                <a:spLocks/>
              </p:cNvSpPr>
              <p:nvPr/>
            </p:nvSpPr>
            <p:spPr bwMode="gray">
              <a:xfrm>
                <a:off x="17857788" y="5891213"/>
                <a:ext cx="46038" cy="158750"/>
              </a:xfrm>
              <a:custGeom>
                <a:avLst/>
                <a:gdLst>
                  <a:gd name="T0" fmla="*/ 21 w 27"/>
                  <a:gd name="T1" fmla="*/ 0 h 94"/>
                  <a:gd name="T2" fmla="*/ 24 w 27"/>
                  <a:gd name="T3" fmla="*/ 12 h 94"/>
                  <a:gd name="T4" fmla="*/ 25 w 27"/>
                  <a:gd name="T5" fmla="*/ 24 h 94"/>
                  <a:gd name="T6" fmla="*/ 23 w 27"/>
                  <a:gd name="T7" fmla="*/ 33 h 94"/>
                  <a:gd name="T8" fmla="*/ 23 w 27"/>
                  <a:gd name="T9" fmla="*/ 55 h 94"/>
                  <a:gd name="T10" fmla="*/ 23 w 27"/>
                  <a:gd name="T11" fmla="*/ 75 h 94"/>
                  <a:gd name="T12" fmla="*/ 23 w 27"/>
                  <a:gd name="T13" fmla="*/ 94 h 94"/>
                  <a:gd name="T14" fmla="*/ 15 w 27"/>
                  <a:gd name="T15" fmla="*/ 82 h 94"/>
                  <a:gd name="T16" fmla="*/ 1 w 27"/>
                  <a:gd name="T17" fmla="*/ 47 h 94"/>
                  <a:gd name="T18" fmla="*/ 0 w 27"/>
                  <a:gd name="T19" fmla="*/ 43 h 94"/>
                  <a:gd name="T20" fmla="*/ 10 w 27"/>
                  <a:gd name="T21" fmla="*/ 34 h 94"/>
                  <a:gd name="T22" fmla="*/ 17 w 27"/>
                  <a:gd name="T23" fmla="*/ 10 h 94"/>
                  <a:gd name="T24" fmla="*/ 16 w 27"/>
                  <a:gd name="T25" fmla="*/ 6 h 94"/>
                  <a:gd name="T26" fmla="*/ 21 w 27"/>
                  <a:gd name="T27" fmla="*/ 0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94">
                    <a:moveTo>
                      <a:pt x="21" y="0"/>
                    </a:moveTo>
                    <a:cubicBezTo>
                      <a:pt x="22" y="5"/>
                      <a:pt x="23" y="9"/>
                      <a:pt x="24" y="12"/>
                    </a:cubicBezTo>
                    <a:cubicBezTo>
                      <a:pt x="26" y="16"/>
                      <a:pt x="27" y="20"/>
                      <a:pt x="25" y="24"/>
                    </a:cubicBezTo>
                    <a:cubicBezTo>
                      <a:pt x="24" y="27"/>
                      <a:pt x="23" y="30"/>
                      <a:pt x="23" y="33"/>
                    </a:cubicBezTo>
                    <a:cubicBezTo>
                      <a:pt x="23" y="40"/>
                      <a:pt x="25" y="48"/>
                      <a:pt x="23" y="55"/>
                    </a:cubicBezTo>
                    <a:cubicBezTo>
                      <a:pt x="22" y="62"/>
                      <a:pt x="22" y="68"/>
                      <a:pt x="23" y="75"/>
                    </a:cubicBezTo>
                    <a:cubicBezTo>
                      <a:pt x="23" y="81"/>
                      <a:pt x="23" y="86"/>
                      <a:pt x="23" y="94"/>
                    </a:cubicBezTo>
                    <a:cubicBezTo>
                      <a:pt x="18" y="90"/>
                      <a:pt x="16" y="86"/>
                      <a:pt x="15" y="82"/>
                    </a:cubicBezTo>
                    <a:cubicBezTo>
                      <a:pt x="13" y="69"/>
                      <a:pt x="6" y="58"/>
                      <a:pt x="1" y="47"/>
                    </a:cubicBezTo>
                    <a:cubicBezTo>
                      <a:pt x="1" y="46"/>
                      <a:pt x="1" y="45"/>
                      <a:pt x="0" y="43"/>
                    </a:cubicBezTo>
                    <a:cubicBezTo>
                      <a:pt x="3" y="40"/>
                      <a:pt x="7" y="37"/>
                      <a:pt x="10" y="34"/>
                    </a:cubicBezTo>
                    <a:cubicBezTo>
                      <a:pt x="18" y="28"/>
                      <a:pt x="21" y="20"/>
                      <a:pt x="17" y="10"/>
                    </a:cubicBezTo>
                    <a:cubicBezTo>
                      <a:pt x="16" y="9"/>
                      <a:pt x="16" y="7"/>
                      <a:pt x="16" y="6"/>
                    </a:cubicBezTo>
                    <a:cubicBezTo>
                      <a:pt x="17" y="4"/>
                      <a:pt x="19" y="3"/>
                      <a:pt x="2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1" name="Freeform 74">
                <a:extLst>
                  <a:ext uri="{FF2B5EF4-FFF2-40B4-BE49-F238E27FC236}">
                    <a16:creationId xmlns:a16="http://schemas.microsoft.com/office/drawing/2014/main" id="{DEE8CDBD-06B3-7499-DB35-0BC6A437623D}"/>
                  </a:ext>
                </a:extLst>
              </p:cNvPr>
              <p:cNvSpPr>
                <a:spLocks/>
              </p:cNvSpPr>
              <p:nvPr/>
            </p:nvSpPr>
            <p:spPr bwMode="gray">
              <a:xfrm>
                <a:off x="17081500" y="6753226"/>
                <a:ext cx="46038" cy="82550"/>
              </a:xfrm>
              <a:custGeom>
                <a:avLst/>
                <a:gdLst>
                  <a:gd name="T0" fmla="*/ 26 w 28"/>
                  <a:gd name="T1" fmla="*/ 33 h 49"/>
                  <a:gd name="T2" fmla="*/ 20 w 28"/>
                  <a:gd name="T3" fmla="*/ 49 h 49"/>
                  <a:gd name="T4" fmla="*/ 10 w 28"/>
                  <a:gd name="T5" fmla="*/ 44 h 49"/>
                  <a:gd name="T6" fmla="*/ 1 w 28"/>
                  <a:gd name="T7" fmla="*/ 10 h 49"/>
                  <a:gd name="T8" fmla="*/ 1 w 28"/>
                  <a:gd name="T9" fmla="*/ 0 h 49"/>
                  <a:gd name="T10" fmla="*/ 25 w 28"/>
                  <a:gd name="T11" fmla="*/ 0 h 49"/>
                  <a:gd name="T12" fmla="*/ 25 w 28"/>
                  <a:gd name="T13" fmla="*/ 11 h 49"/>
                  <a:gd name="T14" fmla="*/ 26 w 28"/>
                  <a:gd name="T15" fmla="*/ 33 h 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49">
                    <a:moveTo>
                      <a:pt x="26" y="33"/>
                    </a:moveTo>
                    <a:cubicBezTo>
                      <a:pt x="23" y="39"/>
                      <a:pt x="22" y="43"/>
                      <a:pt x="20" y="49"/>
                    </a:cubicBezTo>
                    <a:cubicBezTo>
                      <a:pt x="16" y="47"/>
                      <a:pt x="13" y="46"/>
                      <a:pt x="10" y="44"/>
                    </a:cubicBezTo>
                    <a:cubicBezTo>
                      <a:pt x="10" y="32"/>
                      <a:pt x="7" y="20"/>
                      <a:pt x="1" y="10"/>
                    </a:cubicBezTo>
                    <a:cubicBezTo>
                      <a:pt x="0" y="7"/>
                      <a:pt x="1" y="4"/>
                      <a:pt x="1" y="0"/>
                    </a:cubicBezTo>
                    <a:cubicBezTo>
                      <a:pt x="9" y="0"/>
                      <a:pt x="17" y="0"/>
                      <a:pt x="25" y="0"/>
                    </a:cubicBezTo>
                    <a:cubicBezTo>
                      <a:pt x="28" y="4"/>
                      <a:pt x="27" y="7"/>
                      <a:pt x="25" y="11"/>
                    </a:cubicBezTo>
                    <a:cubicBezTo>
                      <a:pt x="22" y="18"/>
                      <a:pt x="22" y="26"/>
                      <a:pt x="26" y="3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2" name="Freeform 75">
                <a:extLst>
                  <a:ext uri="{FF2B5EF4-FFF2-40B4-BE49-F238E27FC236}">
                    <a16:creationId xmlns:a16="http://schemas.microsoft.com/office/drawing/2014/main" id="{5382C03B-AC95-7992-3011-35BBDA2291A3}"/>
                  </a:ext>
                </a:extLst>
              </p:cNvPr>
              <p:cNvSpPr>
                <a:spLocks/>
              </p:cNvSpPr>
              <p:nvPr/>
            </p:nvSpPr>
            <p:spPr bwMode="gray">
              <a:xfrm>
                <a:off x="17808575" y="6754813"/>
                <a:ext cx="49213" cy="82550"/>
              </a:xfrm>
              <a:custGeom>
                <a:avLst/>
                <a:gdLst>
                  <a:gd name="T0" fmla="*/ 25 w 29"/>
                  <a:gd name="T1" fmla="*/ 2 h 49"/>
                  <a:gd name="T2" fmla="*/ 20 w 29"/>
                  <a:gd name="T3" fmla="*/ 22 h 49"/>
                  <a:gd name="T4" fmla="*/ 16 w 29"/>
                  <a:gd name="T5" fmla="*/ 45 h 49"/>
                  <a:gd name="T6" fmla="*/ 9 w 29"/>
                  <a:gd name="T7" fmla="*/ 49 h 49"/>
                  <a:gd name="T8" fmla="*/ 7 w 29"/>
                  <a:gd name="T9" fmla="*/ 48 h 49"/>
                  <a:gd name="T10" fmla="*/ 2 w 29"/>
                  <a:gd name="T11" fmla="*/ 32 h 49"/>
                  <a:gd name="T12" fmla="*/ 1 w 29"/>
                  <a:gd name="T13" fmla="*/ 8 h 49"/>
                  <a:gd name="T14" fmla="*/ 1 w 29"/>
                  <a:gd name="T15" fmla="*/ 1 h 49"/>
                  <a:gd name="T16" fmla="*/ 25 w 29"/>
                  <a:gd name="T17" fmla="*/ 2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49">
                    <a:moveTo>
                      <a:pt x="25" y="2"/>
                    </a:moveTo>
                    <a:cubicBezTo>
                      <a:pt x="29" y="10"/>
                      <a:pt x="21" y="15"/>
                      <a:pt x="20" y="22"/>
                    </a:cubicBezTo>
                    <a:cubicBezTo>
                      <a:pt x="19" y="29"/>
                      <a:pt x="17" y="36"/>
                      <a:pt x="16" y="45"/>
                    </a:cubicBezTo>
                    <a:cubicBezTo>
                      <a:pt x="14" y="46"/>
                      <a:pt x="12" y="47"/>
                      <a:pt x="9" y="49"/>
                    </a:cubicBezTo>
                    <a:cubicBezTo>
                      <a:pt x="8" y="48"/>
                      <a:pt x="7" y="48"/>
                      <a:pt x="7" y="48"/>
                    </a:cubicBezTo>
                    <a:cubicBezTo>
                      <a:pt x="5" y="43"/>
                      <a:pt x="4" y="38"/>
                      <a:pt x="2" y="32"/>
                    </a:cubicBezTo>
                    <a:cubicBezTo>
                      <a:pt x="6" y="24"/>
                      <a:pt x="4" y="16"/>
                      <a:pt x="1" y="8"/>
                    </a:cubicBezTo>
                    <a:cubicBezTo>
                      <a:pt x="0" y="6"/>
                      <a:pt x="1" y="4"/>
                      <a:pt x="1" y="1"/>
                    </a:cubicBezTo>
                    <a:cubicBezTo>
                      <a:pt x="9" y="0"/>
                      <a:pt x="17" y="0"/>
                      <a:pt x="25"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3" name="Freeform 76">
                <a:extLst>
                  <a:ext uri="{FF2B5EF4-FFF2-40B4-BE49-F238E27FC236}">
                    <a16:creationId xmlns:a16="http://schemas.microsoft.com/office/drawing/2014/main" id="{37DC617B-E417-040E-F585-1AA28E561E02}"/>
                  </a:ext>
                </a:extLst>
              </p:cNvPr>
              <p:cNvSpPr>
                <a:spLocks/>
              </p:cNvSpPr>
              <p:nvPr/>
            </p:nvSpPr>
            <p:spPr bwMode="gray">
              <a:xfrm>
                <a:off x="17886363" y="5773738"/>
                <a:ext cx="22225" cy="36513"/>
              </a:xfrm>
              <a:custGeom>
                <a:avLst/>
                <a:gdLst>
                  <a:gd name="T0" fmla="*/ 8 w 13"/>
                  <a:gd name="T1" fmla="*/ 22 h 22"/>
                  <a:gd name="T2" fmla="*/ 0 w 13"/>
                  <a:gd name="T3" fmla="*/ 14 h 22"/>
                  <a:gd name="T4" fmla="*/ 10 w 13"/>
                  <a:gd name="T5" fmla="*/ 0 h 22"/>
                  <a:gd name="T6" fmla="*/ 8 w 13"/>
                  <a:gd name="T7" fmla="*/ 22 h 22"/>
                </a:gdLst>
                <a:ahLst/>
                <a:cxnLst>
                  <a:cxn ang="0">
                    <a:pos x="T0" y="T1"/>
                  </a:cxn>
                  <a:cxn ang="0">
                    <a:pos x="T2" y="T3"/>
                  </a:cxn>
                  <a:cxn ang="0">
                    <a:pos x="T4" y="T5"/>
                  </a:cxn>
                  <a:cxn ang="0">
                    <a:pos x="T6" y="T7"/>
                  </a:cxn>
                </a:cxnLst>
                <a:rect l="0" t="0" r="r" b="b"/>
                <a:pathLst>
                  <a:path w="13" h="22">
                    <a:moveTo>
                      <a:pt x="8" y="22"/>
                    </a:moveTo>
                    <a:cubicBezTo>
                      <a:pt x="5" y="19"/>
                      <a:pt x="3" y="17"/>
                      <a:pt x="0" y="14"/>
                    </a:cubicBezTo>
                    <a:cubicBezTo>
                      <a:pt x="3" y="10"/>
                      <a:pt x="6" y="6"/>
                      <a:pt x="10" y="0"/>
                    </a:cubicBezTo>
                    <a:cubicBezTo>
                      <a:pt x="13" y="9"/>
                      <a:pt x="10" y="15"/>
                      <a:pt x="8" y="2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4" name="Freeform 77">
                <a:extLst>
                  <a:ext uri="{FF2B5EF4-FFF2-40B4-BE49-F238E27FC236}">
                    <a16:creationId xmlns:a16="http://schemas.microsoft.com/office/drawing/2014/main" id="{C09BE27C-4DF9-73C9-1045-F0DD0168586A}"/>
                  </a:ext>
                </a:extLst>
              </p:cNvPr>
              <p:cNvSpPr>
                <a:spLocks/>
              </p:cNvSpPr>
              <p:nvPr/>
            </p:nvSpPr>
            <p:spPr bwMode="gray">
              <a:xfrm>
                <a:off x="16952913" y="5691188"/>
                <a:ext cx="17463" cy="23813"/>
              </a:xfrm>
              <a:custGeom>
                <a:avLst/>
                <a:gdLst>
                  <a:gd name="T0" fmla="*/ 0 w 10"/>
                  <a:gd name="T1" fmla="*/ 14 h 14"/>
                  <a:gd name="T2" fmla="*/ 2 w 10"/>
                  <a:gd name="T3" fmla="*/ 0 h 14"/>
                  <a:gd name="T4" fmla="*/ 5 w 10"/>
                  <a:gd name="T5" fmla="*/ 1 h 14"/>
                  <a:gd name="T6" fmla="*/ 10 w 10"/>
                  <a:gd name="T7" fmla="*/ 12 h 14"/>
                  <a:gd name="T8" fmla="*/ 0 w 10"/>
                  <a:gd name="T9" fmla="*/ 14 h 14"/>
                </a:gdLst>
                <a:ahLst/>
                <a:cxnLst>
                  <a:cxn ang="0">
                    <a:pos x="T0" y="T1"/>
                  </a:cxn>
                  <a:cxn ang="0">
                    <a:pos x="T2" y="T3"/>
                  </a:cxn>
                  <a:cxn ang="0">
                    <a:pos x="T4" y="T5"/>
                  </a:cxn>
                  <a:cxn ang="0">
                    <a:pos x="T6" y="T7"/>
                  </a:cxn>
                  <a:cxn ang="0">
                    <a:pos x="T8" y="T9"/>
                  </a:cxn>
                </a:cxnLst>
                <a:rect l="0" t="0" r="r" b="b"/>
                <a:pathLst>
                  <a:path w="10" h="14">
                    <a:moveTo>
                      <a:pt x="0" y="14"/>
                    </a:moveTo>
                    <a:cubicBezTo>
                      <a:pt x="1" y="8"/>
                      <a:pt x="1" y="4"/>
                      <a:pt x="2" y="0"/>
                    </a:cubicBezTo>
                    <a:cubicBezTo>
                      <a:pt x="4" y="1"/>
                      <a:pt x="5" y="1"/>
                      <a:pt x="5" y="1"/>
                    </a:cubicBezTo>
                    <a:cubicBezTo>
                      <a:pt x="7" y="4"/>
                      <a:pt x="8" y="7"/>
                      <a:pt x="10" y="12"/>
                    </a:cubicBezTo>
                    <a:cubicBezTo>
                      <a:pt x="7" y="12"/>
                      <a:pt x="5" y="13"/>
                      <a:pt x="0" y="1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5" name="Freeform 78">
                <a:extLst>
                  <a:ext uri="{FF2B5EF4-FFF2-40B4-BE49-F238E27FC236}">
                    <a16:creationId xmlns:a16="http://schemas.microsoft.com/office/drawing/2014/main" id="{33C3868B-89DF-B2DF-D826-F3ED24A1D1AF}"/>
                  </a:ext>
                </a:extLst>
              </p:cNvPr>
              <p:cNvSpPr>
                <a:spLocks/>
              </p:cNvSpPr>
              <p:nvPr/>
            </p:nvSpPr>
            <p:spPr bwMode="gray">
              <a:xfrm>
                <a:off x="17219613" y="7323138"/>
                <a:ext cx="4763" cy="6350"/>
              </a:xfrm>
              <a:custGeom>
                <a:avLst/>
                <a:gdLst>
                  <a:gd name="T0" fmla="*/ 3 w 3"/>
                  <a:gd name="T1" fmla="*/ 2 h 4"/>
                  <a:gd name="T2" fmla="*/ 2 w 3"/>
                  <a:gd name="T3" fmla="*/ 4 h 4"/>
                  <a:gd name="T4" fmla="*/ 0 w 3"/>
                  <a:gd name="T5" fmla="*/ 3 h 4"/>
                  <a:gd name="T6" fmla="*/ 1 w 3"/>
                  <a:gd name="T7" fmla="*/ 0 h 4"/>
                  <a:gd name="T8" fmla="*/ 3 w 3"/>
                  <a:gd name="T9" fmla="*/ 2 h 4"/>
                </a:gdLst>
                <a:ahLst/>
                <a:cxnLst>
                  <a:cxn ang="0">
                    <a:pos x="T0" y="T1"/>
                  </a:cxn>
                  <a:cxn ang="0">
                    <a:pos x="T2" y="T3"/>
                  </a:cxn>
                  <a:cxn ang="0">
                    <a:pos x="T4" y="T5"/>
                  </a:cxn>
                  <a:cxn ang="0">
                    <a:pos x="T6" y="T7"/>
                  </a:cxn>
                  <a:cxn ang="0">
                    <a:pos x="T8" y="T9"/>
                  </a:cxn>
                </a:cxnLst>
                <a:rect l="0" t="0" r="r" b="b"/>
                <a:pathLst>
                  <a:path w="3" h="4">
                    <a:moveTo>
                      <a:pt x="3" y="2"/>
                    </a:moveTo>
                    <a:cubicBezTo>
                      <a:pt x="3" y="2"/>
                      <a:pt x="2" y="3"/>
                      <a:pt x="2" y="4"/>
                    </a:cubicBezTo>
                    <a:cubicBezTo>
                      <a:pt x="1" y="4"/>
                      <a:pt x="0" y="3"/>
                      <a:pt x="0" y="3"/>
                    </a:cubicBezTo>
                    <a:cubicBezTo>
                      <a:pt x="0" y="2"/>
                      <a:pt x="1" y="1"/>
                      <a:pt x="1" y="0"/>
                    </a:cubicBezTo>
                    <a:cubicBezTo>
                      <a:pt x="2" y="1"/>
                      <a:pt x="2" y="1"/>
                      <a:pt x="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6" name="Freeform 79">
                <a:extLst>
                  <a:ext uri="{FF2B5EF4-FFF2-40B4-BE49-F238E27FC236}">
                    <a16:creationId xmlns:a16="http://schemas.microsoft.com/office/drawing/2014/main" id="{C11481A4-D83B-DEF7-19C2-620E4E139621}"/>
                  </a:ext>
                </a:extLst>
              </p:cNvPr>
              <p:cNvSpPr>
                <a:spLocks/>
              </p:cNvSpPr>
              <p:nvPr/>
            </p:nvSpPr>
            <p:spPr bwMode="gray">
              <a:xfrm>
                <a:off x="17373600" y="3914776"/>
                <a:ext cx="206375" cy="87313"/>
              </a:xfrm>
              <a:custGeom>
                <a:avLst/>
                <a:gdLst>
                  <a:gd name="T0" fmla="*/ 72 w 123"/>
                  <a:gd name="T1" fmla="*/ 52 h 52"/>
                  <a:gd name="T2" fmla="*/ 61 w 123"/>
                  <a:gd name="T3" fmla="*/ 50 h 52"/>
                  <a:gd name="T4" fmla="*/ 34 w 123"/>
                  <a:gd name="T5" fmla="*/ 44 h 52"/>
                  <a:gd name="T6" fmla="*/ 9 w 123"/>
                  <a:gd name="T7" fmla="*/ 34 h 52"/>
                  <a:gd name="T8" fmla="*/ 2 w 123"/>
                  <a:gd name="T9" fmla="*/ 13 h 52"/>
                  <a:gd name="T10" fmla="*/ 12 w 123"/>
                  <a:gd name="T11" fmla="*/ 6 h 52"/>
                  <a:gd name="T12" fmla="*/ 28 w 123"/>
                  <a:gd name="T13" fmla="*/ 12 h 52"/>
                  <a:gd name="T14" fmla="*/ 39 w 123"/>
                  <a:gd name="T15" fmla="*/ 20 h 52"/>
                  <a:gd name="T16" fmla="*/ 59 w 123"/>
                  <a:gd name="T17" fmla="*/ 19 h 52"/>
                  <a:gd name="T18" fmla="*/ 66 w 123"/>
                  <a:gd name="T19" fmla="*/ 16 h 52"/>
                  <a:gd name="T20" fmla="*/ 93 w 123"/>
                  <a:gd name="T21" fmla="*/ 5 h 52"/>
                  <a:gd name="T22" fmla="*/ 108 w 123"/>
                  <a:gd name="T23" fmla="*/ 1 h 52"/>
                  <a:gd name="T24" fmla="*/ 116 w 123"/>
                  <a:gd name="T25" fmla="*/ 26 h 52"/>
                  <a:gd name="T26" fmla="*/ 106 w 123"/>
                  <a:gd name="T27" fmla="*/ 35 h 52"/>
                  <a:gd name="T28" fmla="*/ 85 w 123"/>
                  <a:gd name="T29" fmla="*/ 47 h 52"/>
                  <a:gd name="T30" fmla="*/ 72 w 123"/>
                  <a:gd name="T31"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3" h="52">
                    <a:moveTo>
                      <a:pt x="72" y="52"/>
                    </a:moveTo>
                    <a:cubicBezTo>
                      <a:pt x="67" y="51"/>
                      <a:pt x="64" y="50"/>
                      <a:pt x="61" y="50"/>
                    </a:cubicBezTo>
                    <a:cubicBezTo>
                      <a:pt x="52" y="48"/>
                      <a:pt x="43" y="47"/>
                      <a:pt x="34" y="44"/>
                    </a:cubicBezTo>
                    <a:cubicBezTo>
                      <a:pt x="25" y="42"/>
                      <a:pt x="17" y="38"/>
                      <a:pt x="9" y="34"/>
                    </a:cubicBezTo>
                    <a:cubicBezTo>
                      <a:pt x="3" y="31"/>
                      <a:pt x="0" y="20"/>
                      <a:pt x="2" y="13"/>
                    </a:cubicBezTo>
                    <a:cubicBezTo>
                      <a:pt x="4" y="9"/>
                      <a:pt x="7" y="6"/>
                      <a:pt x="12" y="6"/>
                    </a:cubicBezTo>
                    <a:cubicBezTo>
                      <a:pt x="18" y="7"/>
                      <a:pt x="23" y="9"/>
                      <a:pt x="28" y="12"/>
                    </a:cubicBezTo>
                    <a:cubicBezTo>
                      <a:pt x="31" y="15"/>
                      <a:pt x="35" y="17"/>
                      <a:pt x="39" y="20"/>
                    </a:cubicBezTo>
                    <a:cubicBezTo>
                      <a:pt x="46" y="23"/>
                      <a:pt x="52" y="23"/>
                      <a:pt x="59" y="19"/>
                    </a:cubicBezTo>
                    <a:cubicBezTo>
                      <a:pt x="61" y="18"/>
                      <a:pt x="64" y="17"/>
                      <a:pt x="66" y="16"/>
                    </a:cubicBezTo>
                    <a:cubicBezTo>
                      <a:pt x="76" y="15"/>
                      <a:pt x="85" y="11"/>
                      <a:pt x="93" y="5"/>
                    </a:cubicBezTo>
                    <a:cubicBezTo>
                      <a:pt x="97" y="1"/>
                      <a:pt x="102" y="0"/>
                      <a:pt x="108" y="1"/>
                    </a:cubicBezTo>
                    <a:cubicBezTo>
                      <a:pt x="118" y="5"/>
                      <a:pt x="123" y="17"/>
                      <a:pt x="116" y="26"/>
                    </a:cubicBezTo>
                    <a:cubicBezTo>
                      <a:pt x="113" y="29"/>
                      <a:pt x="110" y="33"/>
                      <a:pt x="106" y="35"/>
                    </a:cubicBezTo>
                    <a:cubicBezTo>
                      <a:pt x="98" y="38"/>
                      <a:pt x="92" y="43"/>
                      <a:pt x="85" y="47"/>
                    </a:cubicBezTo>
                    <a:cubicBezTo>
                      <a:pt x="81" y="49"/>
                      <a:pt x="76" y="50"/>
                      <a:pt x="72" y="5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7" name="Freeform 80">
                <a:extLst>
                  <a:ext uri="{FF2B5EF4-FFF2-40B4-BE49-F238E27FC236}">
                    <a16:creationId xmlns:a16="http://schemas.microsoft.com/office/drawing/2014/main" id="{CD0938DC-2B43-A7AA-D208-18E2E45AFADD}"/>
                  </a:ext>
                </a:extLst>
              </p:cNvPr>
              <p:cNvSpPr>
                <a:spLocks/>
              </p:cNvSpPr>
              <p:nvPr/>
            </p:nvSpPr>
            <p:spPr bwMode="gray">
              <a:xfrm>
                <a:off x="17418050" y="3711576"/>
                <a:ext cx="76200" cy="153988"/>
              </a:xfrm>
              <a:custGeom>
                <a:avLst/>
                <a:gdLst>
                  <a:gd name="T0" fmla="*/ 24 w 46"/>
                  <a:gd name="T1" fmla="*/ 60 h 91"/>
                  <a:gd name="T2" fmla="*/ 35 w 46"/>
                  <a:gd name="T3" fmla="*/ 69 h 91"/>
                  <a:gd name="T4" fmla="*/ 39 w 46"/>
                  <a:gd name="T5" fmla="*/ 83 h 91"/>
                  <a:gd name="T6" fmla="*/ 23 w 46"/>
                  <a:gd name="T7" fmla="*/ 87 h 91"/>
                  <a:gd name="T8" fmla="*/ 10 w 46"/>
                  <a:gd name="T9" fmla="*/ 81 h 91"/>
                  <a:gd name="T10" fmla="*/ 1 w 46"/>
                  <a:gd name="T11" fmla="*/ 68 h 91"/>
                  <a:gd name="T12" fmla="*/ 5 w 46"/>
                  <a:gd name="T13" fmla="*/ 45 h 91"/>
                  <a:gd name="T14" fmla="*/ 20 w 46"/>
                  <a:gd name="T15" fmla="*/ 22 h 91"/>
                  <a:gd name="T16" fmla="*/ 22 w 46"/>
                  <a:gd name="T17" fmla="*/ 14 h 91"/>
                  <a:gd name="T18" fmla="*/ 36 w 46"/>
                  <a:gd name="T19" fmla="*/ 1 h 91"/>
                  <a:gd name="T20" fmla="*/ 44 w 46"/>
                  <a:gd name="T21" fmla="*/ 6 h 91"/>
                  <a:gd name="T22" fmla="*/ 41 w 46"/>
                  <a:gd name="T23" fmla="*/ 24 h 91"/>
                  <a:gd name="T24" fmla="*/ 37 w 46"/>
                  <a:gd name="T25" fmla="*/ 35 h 91"/>
                  <a:gd name="T26" fmla="*/ 31 w 46"/>
                  <a:gd name="T27" fmla="*/ 50 h 91"/>
                  <a:gd name="T28" fmla="*/ 24 w 46"/>
                  <a:gd name="T29" fmla="*/ 6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6" h="91">
                    <a:moveTo>
                      <a:pt x="24" y="60"/>
                    </a:moveTo>
                    <a:cubicBezTo>
                      <a:pt x="29" y="64"/>
                      <a:pt x="32" y="66"/>
                      <a:pt x="35" y="69"/>
                    </a:cubicBezTo>
                    <a:cubicBezTo>
                      <a:pt x="40" y="73"/>
                      <a:pt x="41" y="79"/>
                      <a:pt x="39" y="83"/>
                    </a:cubicBezTo>
                    <a:cubicBezTo>
                      <a:pt x="35" y="89"/>
                      <a:pt x="29" y="91"/>
                      <a:pt x="23" y="87"/>
                    </a:cubicBezTo>
                    <a:cubicBezTo>
                      <a:pt x="18" y="85"/>
                      <a:pt x="14" y="83"/>
                      <a:pt x="10" y="81"/>
                    </a:cubicBezTo>
                    <a:cubicBezTo>
                      <a:pt x="4" y="78"/>
                      <a:pt x="1" y="74"/>
                      <a:pt x="1" y="68"/>
                    </a:cubicBezTo>
                    <a:cubicBezTo>
                      <a:pt x="0" y="60"/>
                      <a:pt x="0" y="52"/>
                      <a:pt x="5" y="45"/>
                    </a:cubicBezTo>
                    <a:cubicBezTo>
                      <a:pt x="10" y="38"/>
                      <a:pt x="11" y="27"/>
                      <a:pt x="20" y="22"/>
                    </a:cubicBezTo>
                    <a:cubicBezTo>
                      <a:pt x="21" y="20"/>
                      <a:pt x="21" y="17"/>
                      <a:pt x="22" y="14"/>
                    </a:cubicBezTo>
                    <a:cubicBezTo>
                      <a:pt x="23" y="6"/>
                      <a:pt x="29" y="3"/>
                      <a:pt x="36" y="1"/>
                    </a:cubicBezTo>
                    <a:cubicBezTo>
                      <a:pt x="40" y="0"/>
                      <a:pt x="43" y="2"/>
                      <a:pt x="44" y="6"/>
                    </a:cubicBezTo>
                    <a:cubicBezTo>
                      <a:pt x="46" y="13"/>
                      <a:pt x="46" y="19"/>
                      <a:pt x="41" y="24"/>
                    </a:cubicBezTo>
                    <a:cubicBezTo>
                      <a:pt x="38" y="27"/>
                      <a:pt x="37" y="31"/>
                      <a:pt x="37" y="35"/>
                    </a:cubicBezTo>
                    <a:cubicBezTo>
                      <a:pt x="36" y="40"/>
                      <a:pt x="33" y="45"/>
                      <a:pt x="31" y="50"/>
                    </a:cubicBezTo>
                    <a:cubicBezTo>
                      <a:pt x="29" y="53"/>
                      <a:pt x="27" y="56"/>
                      <a:pt x="24" y="6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8" name="Freeform 81">
                <a:extLst>
                  <a:ext uri="{FF2B5EF4-FFF2-40B4-BE49-F238E27FC236}">
                    <a16:creationId xmlns:a16="http://schemas.microsoft.com/office/drawing/2014/main" id="{3C9F15D4-C5FE-661A-B4AA-934A2D9B2123}"/>
                  </a:ext>
                </a:extLst>
              </p:cNvPr>
              <p:cNvSpPr>
                <a:spLocks/>
              </p:cNvSpPr>
              <p:nvPr/>
            </p:nvSpPr>
            <p:spPr bwMode="gray">
              <a:xfrm>
                <a:off x="17329150" y="3690938"/>
                <a:ext cx="52388" cy="63500"/>
              </a:xfrm>
              <a:custGeom>
                <a:avLst/>
                <a:gdLst>
                  <a:gd name="T0" fmla="*/ 18 w 31"/>
                  <a:gd name="T1" fmla="*/ 3 h 38"/>
                  <a:gd name="T2" fmla="*/ 31 w 31"/>
                  <a:gd name="T3" fmla="*/ 18 h 38"/>
                  <a:gd name="T4" fmla="*/ 21 w 31"/>
                  <a:gd name="T5" fmla="*/ 35 h 38"/>
                  <a:gd name="T6" fmla="*/ 3 w 31"/>
                  <a:gd name="T7" fmla="*/ 28 h 38"/>
                  <a:gd name="T8" fmla="*/ 1 w 31"/>
                  <a:gd name="T9" fmla="*/ 19 h 38"/>
                  <a:gd name="T10" fmla="*/ 18 w 31"/>
                  <a:gd name="T11" fmla="*/ 3 h 38"/>
                </a:gdLst>
                <a:ahLst/>
                <a:cxnLst>
                  <a:cxn ang="0">
                    <a:pos x="T0" y="T1"/>
                  </a:cxn>
                  <a:cxn ang="0">
                    <a:pos x="T2" y="T3"/>
                  </a:cxn>
                  <a:cxn ang="0">
                    <a:pos x="T4" y="T5"/>
                  </a:cxn>
                  <a:cxn ang="0">
                    <a:pos x="T6" y="T7"/>
                  </a:cxn>
                  <a:cxn ang="0">
                    <a:pos x="T8" y="T9"/>
                  </a:cxn>
                  <a:cxn ang="0">
                    <a:pos x="T10" y="T11"/>
                  </a:cxn>
                </a:cxnLst>
                <a:rect l="0" t="0" r="r" b="b"/>
                <a:pathLst>
                  <a:path w="31" h="38">
                    <a:moveTo>
                      <a:pt x="18" y="3"/>
                    </a:moveTo>
                    <a:cubicBezTo>
                      <a:pt x="26" y="5"/>
                      <a:pt x="30" y="10"/>
                      <a:pt x="31" y="18"/>
                    </a:cubicBezTo>
                    <a:cubicBezTo>
                      <a:pt x="31" y="28"/>
                      <a:pt x="29" y="32"/>
                      <a:pt x="21" y="35"/>
                    </a:cubicBezTo>
                    <a:cubicBezTo>
                      <a:pt x="15" y="38"/>
                      <a:pt x="6" y="35"/>
                      <a:pt x="3" y="28"/>
                    </a:cubicBezTo>
                    <a:cubicBezTo>
                      <a:pt x="2" y="25"/>
                      <a:pt x="2" y="23"/>
                      <a:pt x="1" y="19"/>
                    </a:cubicBezTo>
                    <a:cubicBezTo>
                      <a:pt x="0" y="11"/>
                      <a:pt x="10" y="0"/>
                      <a:pt x="18" y="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9" name="Freeform 82">
                <a:extLst>
                  <a:ext uri="{FF2B5EF4-FFF2-40B4-BE49-F238E27FC236}">
                    <a16:creationId xmlns:a16="http://schemas.microsoft.com/office/drawing/2014/main" id="{5607F2B9-454C-F3C1-6578-61EEACE6DE72}"/>
                  </a:ext>
                </a:extLst>
              </p:cNvPr>
              <p:cNvSpPr>
                <a:spLocks/>
              </p:cNvSpPr>
              <p:nvPr/>
            </p:nvSpPr>
            <p:spPr bwMode="gray">
              <a:xfrm>
                <a:off x="17560925" y="3686176"/>
                <a:ext cx="53975" cy="63500"/>
              </a:xfrm>
              <a:custGeom>
                <a:avLst/>
                <a:gdLst>
                  <a:gd name="T0" fmla="*/ 0 w 32"/>
                  <a:gd name="T1" fmla="*/ 22 h 37"/>
                  <a:gd name="T2" fmla="*/ 6 w 32"/>
                  <a:gd name="T3" fmla="*/ 32 h 37"/>
                  <a:gd name="T4" fmla="*/ 23 w 32"/>
                  <a:gd name="T5" fmla="*/ 34 h 37"/>
                  <a:gd name="T6" fmla="*/ 30 w 32"/>
                  <a:gd name="T7" fmla="*/ 16 h 37"/>
                  <a:gd name="T8" fmla="*/ 28 w 32"/>
                  <a:gd name="T9" fmla="*/ 12 h 37"/>
                  <a:gd name="T10" fmla="*/ 5 w 32"/>
                  <a:gd name="T11" fmla="*/ 9 h 37"/>
                  <a:gd name="T12" fmla="*/ 3 w 32"/>
                  <a:gd name="T13" fmla="*/ 13 h 37"/>
                  <a:gd name="T14" fmla="*/ 0 w 32"/>
                  <a:gd name="T15" fmla="*/ 22 h 3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 h="37">
                    <a:moveTo>
                      <a:pt x="0" y="22"/>
                    </a:moveTo>
                    <a:cubicBezTo>
                      <a:pt x="0" y="27"/>
                      <a:pt x="4" y="29"/>
                      <a:pt x="6" y="32"/>
                    </a:cubicBezTo>
                    <a:cubicBezTo>
                      <a:pt x="12" y="37"/>
                      <a:pt x="18" y="37"/>
                      <a:pt x="23" y="34"/>
                    </a:cubicBezTo>
                    <a:cubicBezTo>
                      <a:pt x="29" y="30"/>
                      <a:pt x="32" y="23"/>
                      <a:pt x="30" y="16"/>
                    </a:cubicBezTo>
                    <a:cubicBezTo>
                      <a:pt x="29" y="15"/>
                      <a:pt x="28" y="13"/>
                      <a:pt x="28" y="12"/>
                    </a:cubicBezTo>
                    <a:cubicBezTo>
                      <a:pt x="23" y="2"/>
                      <a:pt x="12" y="0"/>
                      <a:pt x="5" y="9"/>
                    </a:cubicBezTo>
                    <a:cubicBezTo>
                      <a:pt x="4" y="10"/>
                      <a:pt x="3" y="11"/>
                      <a:pt x="3" y="13"/>
                    </a:cubicBezTo>
                    <a:cubicBezTo>
                      <a:pt x="1" y="16"/>
                      <a:pt x="0" y="17"/>
                      <a:pt x="0" y="2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0" name="Freeform 83">
                <a:extLst>
                  <a:ext uri="{FF2B5EF4-FFF2-40B4-BE49-F238E27FC236}">
                    <a16:creationId xmlns:a16="http://schemas.microsoft.com/office/drawing/2014/main" id="{732BD134-BFD6-3990-A759-0A95039D8E64}"/>
                  </a:ext>
                </a:extLst>
              </p:cNvPr>
              <p:cNvSpPr>
                <a:spLocks/>
              </p:cNvSpPr>
              <p:nvPr/>
            </p:nvSpPr>
            <p:spPr bwMode="gray">
              <a:xfrm>
                <a:off x="17364075" y="5500688"/>
                <a:ext cx="173038" cy="68263"/>
              </a:xfrm>
              <a:custGeom>
                <a:avLst/>
                <a:gdLst>
                  <a:gd name="T0" fmla="*/ 50 w 103"/>
                  <a:gd name="T1" fmla="*/ 41 h 41"/>
                  <a:gd name="T2" fmla="*/ 47 w 103"/>
                  <a:gd name="T3" fmla="*/ 40 h 41"/>
                  <a:gd name="T4" fmla="*/ 31 w 103"/>
                  <a:gd name="T5" fmla="*/ 38 h 41"/>
                  <a:gd name="T6" fmla="*/ 26 w 103"/>
                  <a:gd name="T7" fmla="*/ 36 h 41"/>
                  <a:gd name="T8" fmla="*/ 5 w 103"/>
                  <a:gd name="T9" fmla="*/ 22 h 41"/>
                  <a:gd name="T10" fmla="*/ 2 w 103"/>
                  <a:gd name="T11" fmla="*/ 18 h 41"/>
                  <a:gd name="T12" fmla="*/ 3 w 103"/>
                  <a:gd name="T13" fmla="*/ 5 h 41"/>
                  <a:gd name="T14" fmla="*/ 15 w 103"/>
                  <a:gd name="T15" fmla="*/ 5 h 41"/>
                  <a:gd name="T16" fmla="*/ 37 w 103"/>
                  <a:gd name="T17" fmla="*/ 17 h 41"/>
                  <a:gd name="T18" fmla="*/ 47 w 103"/>
                  <a:gd name="T19" fmla="*/ 18 h 41"/>
                  <a:gd name="T20" fmla="*/ 77 w 103"/>
                  <a:gd name="T21" fmla="*/ 5 h 41"/>
                  <a:gd name="T22" fmla="*/ 92 w 103"/>
                  <a:gd name="T23" fmla="*/ 1 h 41"/>
                  <a:gd name="T24" fmla="*/ 97 w 103"/>
                  <a:gd name="T25" fmla="*/ 22 h 41"/>
                  <a:gd name="T26" fmla="*/ 82 w 103"/>
                  <a:gd name="T27" fmla="*/ 35 h 41"/>
                  <a:gd name="T28" fmla="*/ 76 w 103"/>
                  <a:gd name="T29" fmla="*/ 38 h 41"/>
                  <a:gd name="T30" fmla="*/ 73 w 103"/>
                  <a:gd name="T31" fmla="*/ 38 h 41"/>
                  <a:gd name="T32" fmla="*/ 50 w 103"/>
                  <a:gd name="T33"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3" h="41">
                    <a:moveTo>
                      <a:pt x="50" y="41"/>
                    </a:moveTo>
                    <a:cubicBezTo>
                      <a:pt x="51" y="41"/>
                      <a:pt x="48" y="41"/>
                      <a:pt x="47" y="40"/>
                    </a:cubicBezTo>
                    <a:cubicBezTo>
                      <a:pt x="42" y="38"/>
                      <a:pt x="37" y="36"/>
                      <a:pt x="31" y="38"/>
                    </a:cubicBezTo>
                    <a:cubicBezTo>
                      <a:pt x="30" y="38"/>
                      <a:pt x="27" y="37"/>
                      <a:pt x="26" y="36"/>
                    </a:cubicBezTo>
                    <a:cubicBezTo>
                      <a:pt x="18" y="32"/>
                      <a:pt x="12" y="27"/>
                      <a:pt x="5" y="22"/>
                    </a:cubicBezTo>
                    <a:cubicBezTo>
                      <a:pt x="4" y="21"/>
                      <a:pt x="3" y="20"/>
                      <a:pt x="2" y="18"/>
                    </a:cubicBezTo>
                    <a:cubicBezTo>
                      <a:pt x="0" y="14"/>
                      <a:pt x="0" y="8"/>
                      <a:pt x="3" y="5"/>
                    </a:cubicBezTo>
                    <a:cubicBezTo>
                      <a:pt x="7" y="2"/>
                      <a:pt x="12" y="2"/>
                      <a:pt x="15" y="5"/>
                    </a:cubicBezTo>
                    <a:cubicBezTo>
                      <a:pt x="22" y="9"/>
                      <a:pt x="29" y="14"/>
                      <a:pt x="37" y="17"/>
                    </a:cubicBezTo>
                    <a:cubicBezTo>
                      <a:pt x="40" y="18"/>
                      <a:pt x="43" y="18"/>
                      <a:pt x="47" y="18"/>
                    </a:cubicBezTo>
                    <a:cubicBezTo>
                      <a:pt x="59" y="18"/>
                      <a:pt x="69" y="14"/>
                      <a:pt x="77" y="5"/>
                    </a:cubicBezTo>
                    <a:cubicBezTo>
                      <a:pt x="81" y="0"/>
                      <a:pt x="87" y="0"/>
                      <a:pt x="92" y="1"/>
                    </a:cubicBezTo>
                    <a:cubicBezTo>
                      <a:pt x="100" y="4"/>
                      <a:pt x="103" y="15"/>
                      <a:pt x="97" y="22"/>
                    </a:cubicBezTo>
                    <a:cubicBezTo>
                      <a:pt x="92" y="27"/>
                      <a:pt x="87" y="31"/>
                      <a:pt x="82" y="35"/>
                    </a:cubicBezTo>
                    <a:cubicBezTo>
                      <a:pt x="80" y="36"/>
                      <a:pt x="78" y="37"/>
                      <a:pt x="76" y="38"/>
                    </a:cubicBezTo>
                    <a:cubicBezTo>
                      <a:pt x="75" y="38"/>
                      <a:pt x="74" y="38"/>
                      <a:pt x="73" y="38"/>
                    </a:cubicBezTo>
                    <a:cubicBezTo>
                      <a:pt x="66" y="39"/>
                      <a:pt x="59" y="40"/>
                      <a:pt x="50" y="4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1" name="Freeform 84">
                <a:extLst>
                  <a:ext uri="{FF2B5EF4-FFF2-40B4-BE49-F238E27FC236}">
                    <a16:creationId xmlns:a16="http://schemas.microsoft.com/office/drawing/2014/main" id="{115EB224-894D-BC90-7E57-B03857C32AF8}"/>
                  </a:ext>
                </a:extLst>
              </p:cNvPr>
              <p:cNvSpPr>
                <a:spLocks/>
              </p:cNvSpPr>
              <p:nvPr/>
            </p:nvSpPr>
            <p:spPr bwMode="gray">
              <a:xfrm>
                <a:off x="17289463" y="5410201"/>
                <a:ext cx="57150" cy="52388"/>
              </a:xfrm>
              <a:custGeom>
                <a:avLst/>
                <a:gdLst>
                  <a:gd name="T0" fmla="*/ 18 w 34"/>
                  <a:gd name="T1" fmla="*/ 0 h 31"/>
                  <a:gd name="T2" fmla="*/ 33 w 34"/>
                  <a:gd name="T3" fmla="*/ 13 h 31"/>
                  <a:gd name="T4" fmla="*/ 17 w 34"/>
                  <a:gd name="T5" fmla="*/ 31 h 31"/>
                  <a:gd name="T6" fmla="*/ 0 w 34"/>
                  <a:gd name="T7" fmla="*/ 16 h 31"/>
                  <a:gd name="T8" fmla="*/ 18 w 34"/>
                  <a:gd name="T9" fmla="*/ 0 h 31"/>
                </a:gdLst>
                <a:ahLst/>
                <a:cxnLst>
                  <a:cxn ang="0">
                    <a:pos x="T0" y="T1"/>
                  </a:cxn>
                  <a:cxn ang="0">
                    <a:pos x="T2" y="T3"/>
                  </a:cxn>
                  <a:cxn ang="0">
                    <a:pos x="T4" y="T5"/>
                  </a:cxn>
                  <a:cxn ang="0">
                    <a:pos x="T6" y="T7"/>
                  </a:cxn>
                  <a:cxn ang="0">
                    <a:pos x="T8" y="T9"/>
                  </a:cxn>
                </a:cxnLst>
                <a:rect l="0" t="0" r="r" b="b"/>
                <a:pathLst>
                  <a:path w="34" h="31">
                    <a:moveTo>
                      <a:pt x="18" y="0"/>
                    </a:moveTo>
                    <a:cubicBezTo>
                      <a:pt x="27" y="0"/>
                      <a:pt x="33" y="6"/>
                      <a:pt x="33" y="13"/>
                    </a:cubicBezTo>
                    <a:cubicBezTo>
                      <a:pt x="34" y="24"/>
                      <a:pt x="27" y="31"/>
                      <a:pt x="17" y="31"/>
                    </a:cubicBezTo>
                    <a:cubicBezTo>
                      <a:pt x="7" y="31"/>
                      <a:pt x="0" y="25"/>
                      <a:pt x="0" y="16"/>
                    </a:cubicBezTo>
                    <a:cubicBezTo>
                      <a:pt x="0" y="7"/>
                      <a:pt x="8" y="0"/>
                      <a:pt x="18"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2" name="Freeform 85">
                <a:extLst>
                  <a:ext uri="{FF2B5EF4-FFF2-40B4-BE49-F238E27FC236}">
                    <a16:creationId xmlns:a16="http://schemas.microsoft.com/office/drawing/2014/main" id="{151C75B5-356D-E01E-4437-99FE139B7ECA}"/>
                  </a:ext>
                </a:extLst>
              </p:cNvPr>
              <p:cNvSpPr>
                <a:spLocks/>
              </p:cNvSpPr>
              <p:nvPr/>
            </p:nvSpPr>
            <p:spPr bwMode="gray">
              <a:xfrm>
                <a:off x="17552988" y="5410201"/>
                <a:ext cx="52388" cy="53975"/>
              </a:xfrm>
              <a:custGeom>
                <a:avLst/>
                <a:gdLst>
                  <a:gd name="T0" fmla="*/ 31 w 31"/>
                  <a:gd name="T1" fmla="*/ 14 h 32"/>
                  <a:gd name="T2" fmla="*/ 14 w 31"/>
                  <a:gd name="T3" fmla="*/ 31 h 32"/>
                  <a:gd name="T4" fmla="*/ 0 w 31"/>
                  <a:gd name="T5" fmla="*/ 16 h 32"/>
                  <a:gd name="T6" fmla="*/ 17 w 31"/>
                  <a:gd name="T7" fmla="*/ 0 h 32"/>
                  <a:gd name="T8" fmla="*/ 31 w 31"/>
                  <a:gd name="T9" fmla="*/ 14 h 32"/>
                </a:gdLst>
                <a:ahLst/>
                <a:cxnLst>
                  <a:cxn ang="0">
                    <a:pos x="T0" y="T1"/>
                  </a:cxn>
                  <a:cxn ang="0">
                    <a:pos x="T2" y="T3"/>
                  </a:cxn>
                  <a:cxn ang="0">
                    <a:pos x="T4" y="T5"/>
                  </a:cxn>
                  <a:cxn ang="0">
                    <a:pos x="T6" y="T7"/>
                  </a:cxn>
                  <a:cxn ang="0">
                    <a:pos x="T8" y="T9"/>
                  </a:cxn>
                </a:cxnLst>
                <a:rect l="0" t="0" r="r" b="b"/>
                <a:pathLst>
                  <a:path w="31" h="32">
                    <a:moveTo>
                      <a:pt x="31" y="14"/>
                    </a:moveTo>
                    <a:cubicBezTo>
                      <a:pt x="31" y="22"/>
                      <a:pt x="23" y="31"/>
                      <a:pt x="14" y="31"/>
                    </a:cubicBezTo>
                    <a:cubicBezTo>
                      <a:pt x="7" y="32"/>
                      <a:pt x="0" y="24"/>
                      <a:pt x="0" y="16"/>
                    </a:cubicBezTo>
                    <a:cubicBezTo>
                      <a:pt x="0" y="9"/>
                      <a:pt x="9" y="0"/>
                      <a:pt x="17" y="0"/>
                    </a:cubicBezTo>
                    <a:cubicBezTo>
                      <a:pt x="24" y="1"/>
                      <a:pt x="31" y="7"/>
                      <a:pt x="31" y="1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3" name="Freeform 86">
                <a:extLst>
                  <a:ext uri="{FF2B5EF4-FFF2-40B4-BE49-F238E27FC236}">
                    <a16:creationId xmlns:a16="http://schemas.microsoft.com/office/drawing/2014/main" id="{194B9DB2-5FC4-E7DD-1D09-8FE1937ABA0B}"/>
                  </a:ext>
                </a:extLst>
              </p:cNvPr>
              <p:cNvSpPr>
                <a:spLocks/>
              </p:cNvSpPr>
              <p:nvPr/>
            </p:nvSpPr>
            <p:spPr bwMode="gray">
              <a:xfrm>
                <a:off x="17402175" y="5419726"/>
                <a:ext cx="44450" cy="55563"/>
              </a:xfrm>
              <a:custGeom>
                <a:avLst/>
                <a:gdLst>
                  <a:gd name="T0" fmla="*/ 14 w 26"/>
                  <a:gd name="T1" fmla="*/ 33 h 33"/>
                  <a:gd name="T2" fmla="*/ 1 w 26"/>
                  <a:gd name="T3" fmla="*/ 16 h 33"/>
                  <a:gd name="T4" fmla="*/ 15 w 26"/>
                  <a:gd name="T5" fmla="*/ 1 h 33"/>
                  <a:gd name="T6" fmla="*/ 24 w 26"/>
                  <a:gd name="T7" fmla="*/ 12 h 33"/>
                  <a:gd name="T8" fmla="*/ 23 w 26"/>
                  <a:gd name="T9" fmla="*/ 20 h 33"/>
                  <a:gd name="T10" fmla="*/ 14 w 26"/>
                  <a:gd name="T11" fmla="*/ 33 h 33"/>
                </a:gdLst>
                <a:ahLst/>
                <a:cxnLst>
                  <a:cxn ang="0">
                    <a:pos x="T0" y="T1"/>
                  </a:cxn>
                  <a:cxn ang="0">
                    <a:pos x="T2" y="T3"/>
                  </a:cxn>
                  <a:cxn ang="0">
                    <a:pos x="T4" y="T5"/>
                  </a:cxn>
                  <a:cxn ang="0">
                    <a:pos x="T6" y="T7"/>
                  </a:cxn>
                  <a:cxn ang="0">
                    <a:pos x="T8" y="T9"/>
                  </a:cxn>
                  <a:cxn ang="0">
                    <a:pos x="T10" y="T11"/>
                  </a:cxn>
                </a:cxnLst>
                <a:rect l="0" t="0" r="r" b="b"/>
                <a:pathLst>
                  <a:path w="26" h="33">
                    <a:moveTo>
                      <a:pt x="14" y="33"/>
                    </a:moveTo>
                    <a:cubicBezTo>
                      <a:pt x="5" y="33"/>
                      <a:pt x="0" y="27"/>
                      <a:pt x="1" y="16"/>
                    </a:cubicBezTo>
                    <a:cubicBezTo>
                      <a:pt x="1" y="10"/>
                      <a:pt x="9" y="2"/>
                      <a:pt x="15" y="1"/>
                    </a:cubicBezTo>
                    <a:cubicBezTo>
                      <a:pt x="22" y="0"/>
                      <a:pt x="26" y="5"/>
                      <a:pt x="24" y="12"/>
                    </a:cubicBezTo>
                    <a:cubicBezTo>
                      <a:pt x="22" y="15"/>
                      <a:pt x="22" y="17"/>
                      <a:pt x="23" y="20"/>
                    </a:cubicBezTo>
                    <a:cubicBezTo>
                      <a:pt x="26" y="29"/>
                      <a:pt x="23" y="33"/>
                      <a:pt x="14" y="3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4" name="Oval 87">
                <a:extLst>
                  <a:ext uri="{FF2B5EF4-FFF2-40B4-BE49-F238E27FC236}">
                    <a16:creationId xmlns:a16="http://schemas.microsoft.com/office/drawing/2014/main" id="{C125680A-F27B-577C-EC3F-71E4D1067A94}"/>
                  </a:ext>
                </a:extLst>
              </p:cNvPr>
              <p:cNvSpPr>
                <a:spLocks noChangeArrowheads="1"/>
              </p:cNvSpPr>
              <p:nvPr/>
            </p:nvSpPr>
            <p:spPr bwMode="gray">
              <a:xfrm>
                <a:off x="17289463" y="3768726"/>
                <a:ext cx="96838" cy="50800"/>
              </a:xfrm>
              <a:prstGeom prst="ellipse">
                <a:avLst/>
              </a:prstGeom>
              <a:solidFill>
                <a:srgbClr val="FDD2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5" name="Oval 88">
                <a:extLst>
                  <a:ext uri="{FF2B5EF4-FFF2-40B4-BE49-F238E27FC236}">
                    <a16:creationId xmlns:a16="http://schemas.microsoft.com/office/drawing/2014/main" id="{2BBC5A48-DC35-5830-9FD8-CC507F58F7C6}"/>
                  </a:ext>
                </a:extLst>
              </p:cNvPr>
              <p:cNvSpPr>
                <a:spLocks noChangeArrowheads="1"/>
              </p:cNvSpPr>
              <p:nvPr/>
            </p:nvSpPr>
            <p:spPr bwMode="gray">
              <a:xfrm>
                <a:off x="17552988" y="3767138"/>
                <a:ext cx="98425" cy="52388"/>
              </a:xfrm>
              <a:prstGeom prst="ellipse">
                <a:avLst/>
              </a:prstGeom>
              <a:solidFill>
                <a:srgbClr val="FDD2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6" name="Oval 89">
                <a:extLst>
                  <a:ext uri="{FF2B5EF4-FFF2-40B4-BE49-F238E27FC236}">
                    <a16:creationId xmlns:a16="http://schemas.microsoft.com/office/drawing/2014/main" id="{1F5618CC-FE78-9E7E-C0C2-EEF10D338D88}"/>
                  </a:ext>
                </a:extLst>
              </p:cNvPr>
              <p:cNvSpPr>
                <a:spLocks noChangeArrowheads="1"/>
              </p:cNvSpPr>
              <p:nvPr/>
            </p:nvSpPr>
            <p:spPr bwMode="gray">
              <a:xfrm>
                <a:off x="17241838" y="5467351"/>
                <a:ext cx="100013" cy="52388"/>
              </a:xfrm>
              <a:prstGeom prst="ellipse">
                <a:avLst/>
              </a:prstGeom>
              <a:solidFill>
                <a:srgbClr val="FDD2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7" name="Oval 90">
                <a:extLst>
                  <a:ext uri="{FF2B5EF4-FFF2-40B4-BE49-F238E27FC236}">
                    <a16:creationId xmlns:a16="http://schemas.microsoft.com/office/drawing/2014/main" id="{865A2DDC-5DD2-31F0-6D28-B87DCCB07D4C}"/>
                  </a:ext>
                </a:extLst>
              </p:cNvPr>
              <p:cNvSpPr>
                <a:spLocks noChangeArrowheads="1"/>
              </p:cNvSpPr>
              <p:nvPr/>
            </p:nvSpPr>
            <p:spPr bwMode="gray">
              <a:xfrm>
                <a:off x="17564100" y="5467351"/>
                <a:ext cx="98425" cy="52388"/>
              </a:xfrm>
              <a:prstGeom prst="ellipse">
                <a:avLst/>
              </a:prstGeom>
              <a:solidFill>
                <a:srgbClr val="FDD2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8" name="Freeform 91">
                <a:extLst>
                  <a:ext uri="{FF2B5EF4-FFF2-40B4-BE49-F238E27FC236}">
                    <a16:creationId xmlns:a16="http://schemas.microsoft.com/office/drawing/2014/main" id="{A62A7A47-D15D-C667-0566-53016F184C60}"/>
                  </a:ext>
                </a:extLst>
              </p:cNvPr>
              <p:cNvSpPr>
                <a:spLocks noEditPoints="1"/>
              </p:cNvSpPr>
              <p:nvPr/>
            </p:nvSpPr>
            <p:spPr bwMode="gray">
              <a:xfrm>
                <a:off x="15563850" y="3616326"/>
                <a:ext cx="1346200" cy="4370388"/>
              </a:xfrm>
              <a:custGeom>
                <a:avLst/>
                <a:gdLst>
                  <a:gd name="T0" fmla="*/ 750 w 800"/>
                  <a:gd name="T1" fmla="*/ 729 h 2601"/>
                  <a:gd name="T2" fmla="*/ 780 w 800"/>
                  <a:gd name="T3" fmla="*/ 645 h 2601"/>
                  <a:gd name="T4" fmla="*/ 792 w 800"/>
                  <a:gd name="T5" fmla="*/ 534 h 2601"/>
                  <a:gd name="T6" fmla="*/ 651 w 800"/>
                  <a:gd name="T7" fmla="*/ 429 h 2601"/>
                  <a:gd name="T8" fmla="*/ 540 w 800"/>
                  <a:gd name="T9" fmla="*/ 445 h 2601"/>
                  <a:gd name="T10" fmla="*/ 468 w 800"/>
                  <a:gd name="T11" fmla="*/ 516 h 2601"/>
                  <a:gd name="T12" fmla="*/ 510 w 800"/>
                  <a:gd name="T13" fmla="*/ 431 h 2601"/>
                  <a:gd name="T14" fmla="*/ 590 w 800"/>
                  <a:gd name="T15" fmla="*/ 319 h 2601"/>
                  <a:gd name="T16" fmla="*/ 597 w 800"/>
                  <a:gd name="T17" fmla="*/ 225 h 2601"/>
                  <a:gd name="T18" fmla="*/ 550 w 800"/>
                  <a:gd name="T19" fmla="*/ 72 h 2601"/>
                  <a:gd name="T20" fmla="*/ 464 w 800"/>
                  <a:gd name="T21" fmla="*/ 20 h 2601"/>
                  <a:gd name="T22" fmla="*/ 320 w 800"/>
                  <a:gd name="T23" fmla="*/ 5 h 2601"/>
                  <a:gd name="T24" fmla="*/ 209 w 800"/>
                  <a:gd name="T25" fmla="*/ 74 h 2601"/>
                  <a:gd name="T26" fmla="*/ 147 w 800"/>
                  <a:gd name="T27" fmla="*/ 157 h 2601"/>
                  <a:gd name="T28" fmla="*/ 131 w 800"/>
                  <a:gd name="T29" fmla="*/ 307 h 2601"/>
                  <a:gd name="T30" fmla="*/ 120 w 800"/>
                  <a:gd name="T31" fmla="*/ 389 h 2601"/>
                  <a:gd name="T32" fmla="*/ 100 w 800"/>
                  <a:gd name="T33" fmla="*/ 490 h 2601"/>
                  <a:gd name="T34" fmla="*/ 64 w 800"/>
                  <a:gd name="T35" fmla="*/ 574 h 2601"/>
                  <a:gd name="T36" fmla="*/ 19 w 800"/>
                  <a:gd name="T37" fmla="*/ 627 h 2601"/>
                  <a:gd name="T38" fmla="*/ 50 w 800"/>
                  <a:gd name="T39" fmla="*/ 690 h 2601"/>
                  <a:gd name="T40" fmla="*/ 72 w 800"/>
                  <a:gd name="T41" fmla="*/ 839 h 2601"/>
                  <a:gd name="T42" fmla="*/ 122 w 800"/>
                  <a:gd name="T43" fmla="*/ 1017 h 2601"/>
                  <a:gd name="T44" fmla="*/ 120 w 800"/>
                  <a:gd name="T45" fmla="*/ 1140 h 2601"/>
                  <a:gd name="T46" fmla="*/ 160 w 800"/>
                  <a:gd name="T47" fmla="*/ 1214 h 2601"/>
                  <a:gd name="T48" fmla="*/ 134 w 800"/>
                  <a:gd name="T49" fmla="*/ 1339 h 2601"/>
                  <a:gd name="T50" fmla="*/ 116 w 800"/>
                  <a:gd name="T51" fmla="*/ 1501 h 2601"/>
                  <a:gd name="T52" fmla="*/ 107 w 800"/>
                  <a:gd name="T53" fmla="*/ 1617 h 2601"/>
                  <a:gd name="T54" fmla="*/ 103 w 800"/>
                  <a:gd name="T55" fmla="*/ 1791 h 2601"/>
                  <a:gd name="T56" fmla="*/ 98 w 800"/>
                  <a:gd name="T57" fmla="*/ 1916 h 2601"/>
                  <a:gd name="T58" fmla="*/ 94 w 800"/>
                  <a:gd name="T59" fmla="*/ 2070 h 2601"/>
                  <a:gd name="T60" fmla="*/ 94 w 800"/>
                  <a:gd name="T61" fmla="*/ 2203 h 2601"/>
                  <a:gd name="T62" fmla="*/ 184 w 800"/>
                  <a:gd name="T63" fmla="*/ 2240 h 2601"/>
                  <a:gd name="T64" fmla="*/ 203 w 800"/>
                  <a:gd name="T65" fmla="*/ 2313 h 2601"/>
                  <a:gd name="T66" fmla="*/ 155 w 800"/>
                  <a:gd name="T67" fmla="*/ 2447 h 2601"/>
                  <a:gd name="T68" fmla="*/ 188 w 800"/>
                  <a:gd name="T69" fmla="*/ 2539 h 2601"/>
                  <a:gd name="T70" fmla="*/ 305 w 800"/>
                  <a:gd name="T71" fmla="*/ 2597 h 2601"/>
                  <a:gd name="T72" fmla="*/ 421 w 800"/>
                  <a:gd name="T73" fmla="*/ 2582 h 2601"/>
                  <a:gd name="T74" fmla="*/ 610 w 800"/>
                  <a:gd name="T75" fmla="*/ 2580 h 2601"/>
                  <a:gd name="T76" fmla="*/ 535 w 800"/>
                  <a:gd name="T77" fmla="*/ 2505 h 2601"/>
                  <a:gd name="T78" fmla="*/ 486 w 800"/>
                  <a:gd name="T79" fmla="*/ 2360 h 2601"/>
                  <a:gd name="T80" fmla="*/ 526 w 800"/>
                  <a:gd name="T81" fmla="*/ 2258 h 2601"/>
                  <a:gd name="T82" fmla="*/ 636 w 800"/>
                  <a:gd name="T83" fmla="*/ 2232 h 2601"/>
                  <a:gd name="T84" fmla="*/ 646 w 800"/>
                  <a:gd name="T85" fmla="*/ 2148 h 2601"/>
                  <a:gd name="T86" fmla="*/ 636 w 800"/>
                  <a:gd name="T87" fmla="*/ 2000 h 2601"/>
                  <a:gd name="T88" fmla="*/ 629 w 800"/>
                  <a:gd name="T89" fmla="*/ 1870 h 2601"/>
                  <a:gd name="T90" fmla="*/ 613 w 800"/>
                  <a:gd name="T91" fmla="*/ 1719 h 2601"/>
                  <a:gd name="T92" fmla="*/ 611 w 800"/>
                  <a:gd name="T93" fmla="*/ 1568 h 2601"/>
                  <a:gd name="T94" fmla="*/ 607 w 800"/>
                  <a:gd name="T95" fmla="*/ 1446 h 2601"/>
                  <a:gd name="T96" fmla="*/ 602 w 800"/>
                  <a:gd name="T97" fmla="*/ 1326 h 2601"/>
                  <a:gd name="T98" fmla="*/ 607 w 800"/>
                  <a:gd name="T99" fmla="*/ 1181 h 2601"/>
                  <a:gd name="T100" fmla="*/ 693 w 800"/>
                  <a:gd name="T101" fmla="*/ 1097 h 2601"/>
                  <a:gd name="T102" fmla="*/ 770 w 800"/>
                  <a:gd name="T103" fmla="*/ 1015 h 2601"/>
                  <a:gd name="T104" fmla="*/ 798 w 800"/>
                  <a:gd name="T105" fmla="*/ 880 h 2601"/>
                  <a:gd name="T106" fmla="*/ 281 w 800"/>
                  <a:gd name="T107" fmla="*/ 471 h 2601"/>
                  <a:gd name="T108" fmla="*/ 267 w 800"/>
                  <a:gd name="T109" fmla="*/ 522 h 2601"/>
                  <a:gd name="T110" fmla="*/ 297 w 800"/>
                  <a:gd name="T111" fmla="*/ 2464 h 2601"/>
                  <a:gd name="T112" fmla="*/ 354 w 800"/>
                  <a:gd name="T113" fmla="*/ 2257 h 2601"/>
                  <a:gd name="T114" fmla="*/ 367 w 800"/>
                  <a:gd name="T115" fmla="*/ 2419 h 2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800" h="2601">
                    <a:moveTo>
                      <a:pt x="798" y="863"/>
                    </a:moveTo>
                    <a:cubicBezTo>
                      <a:pt x="796" y="859"/>
                      <a:pt x="794" y="854"/>
                      <a:pt x="795" y="850"/>
                    </a:cubicBezTo>
                    <a:cubicBezTo>
                      <a:pt x="798" y="838"/>
                      <a:pt x="794" y="829"/>
                      <a:pt x="786" y="820"/>
                    </a:cubicBezTo>
                    <a:cubicBezTo>
                      <a:pt x="789" y="811"/>
                      <a:pt x="784" y="803"/>
                      <a:pt x="784" y="794"/>
                    </a:cubicBezTo>
                    <a:cubicBezTo>
                      <a:pt x="785" y="781"/>
                      <a:pt x="776" y="772"/>
                      <a:pt x="773" y="760"/>
                    </a:cubicBezTo>
                    <a:cubicBezTo>
                      <a:pt x="764" y="751"/>
                      <a:pt x="763" y="735"/>
                      <a:pt x="750" y="729"/>
                    </a:cubicBezTo>
                    <a:cubicBezTo>
                      <a:pt x="750" y="728"/>
                      <a:pt x="749" y="727"/>
                      <a:pt x="749" y="726"/>
                    </a:cubicBezTo>
                    <a:cubicBezTo>
                      <a:pt x="745" y="716"/>
                      <a:pt x="738" y="708"/>
                      <a:pt x="728" y="702"/>
                    </a:cubicBezTo>
                    <a:cubicBezTo>
                      <a:pt x="731" y="699"/>
                      <a:pt x="733" y="694"/>
                      <a:pt x="736" y="694"/>
                    </a:cubicBezTo>
                    <a:cubicBezTo>
                      <a:pt x="746" y="691"/>
                      <a:pt x="750" y="683"/>
                      <a:pt x="752" y="674"/>
                    </a:cubicBezTo>
                    <a:cubicBezTo>
                      <a:pt x="754" y="665"/>
                      <a:pt x="758" y="660"/>
                      <a:pt x="767" y="658"/>
                    </a:cubicBezTo>
                    <a:cubicBezTo>
                      <a:pt x="774" y="656"/>
                      <a:pt x="778" y="652"/>
                      <a:pt x="780" y="645"/>
                    </a:cubicBezTo>
                    <a:cubicBezTo>
                      <a:pt x="780" y="642"/>
                      <a:pt x="782" y="639"/>
                      <a:pt x="784" y="637"/>
                    </a:cubicBezTo>
                    <a:cubicBezTo>
                      <a:pt x="788" y="627"/>
                      <a:pt x="786" y="619"/>
                      <a:pt x="780" y="612"/>
                    </a:cubicBezTo>
                    <a:cubicBezTo>
                      <a:pt x="778" y="609"/>
                      <a:pt x="776" y="607"/>
                      <a:pt x="773" y="604"/>
                    </a:cubicBezTo>
                    <a:cubicBezTo>
                      <a:pt x="787" y="598"/>
                      <a:pt x="789" y="587"/>
                      <a:pt x="790" y="574"/>
                    </a:cubicBezTo>
                    <a:cubicBezTo>
                      <a:pt x="790" y="565"/>
                      <a:pt x="792" y="557"/>
                      <a:pt x="793" y="548"/>
                    </a:cubicBezTo>
                    <a:cubicBezTo>
                      <a:pt x="794" y="543"/>
                      <a:pt x="794" y="538"/>
                      <a:pt x="792" y="534"/>
                    </a:cubicBezTo>
                    <a:cubicBezTo>
                      <a:pt x="786" y="520"/>
                      <a:pt x="783" y="505"/>
                      <a:pt x="776" y="492"/>
                    </a:cubicBezTo>
                    <a:cubicBezTo>
                      <a:pt x="769" y="480"/>
                      <a:pt x="760" y="472"/>
                      <a:pt x="751" y="463"/>
                    </a:cubicBezTo>
                    <a:cubicBezTo>
                      <a:pt x="749" y="461"/>
                      <a:pt x="746" y="460"/>
                      <a:pt x="743" y="460"/>
                    </a:cubicBezTo>
                    <a:cubicBezTo>
                      <a:pt x="732" y="459"/>
                      <a:pt x="723" y="453"/>
                      <a:pt x="713" y="452"/>
                    </a:cubicBezTo>
                    <a:cubicBezTo>
                      <a:pt x="707" y="451"/>
                      <a:pt x="701" y="448"/>
                      <a:pt x="695" y="449"/>
                    </a:cubicBezTo>
                    <a:cubicBezTo>
                      <a:pt x="683" y="435"/>
                      <a:pt x="669" y="427"/>
                      <a:pt x="651" y="429"/>
                    </a:cubicBezTo>
                    <a:cubicBezTo>
                      <a:pt x="647" y="429"/>
                      <a:pt x="643" y="429"/>
                      <a:pt x="640" y="428"/>
                    </a:cubicBezTo>
                    <a:cubicBezTo>
                      <a:pt x="628" y="423"/>
                      <a:pt x="617" y="425"/>
                      <a:pt x="605" y="425"/>
                    </a:cubicBezTo>
                    <a:cubicBezTo>
                      <a:pt x="602" y="426"/>
                      <a:pt x="599" y="426"/>
                      <a:pt x="596" y="426"/>
                    </a:cubicBezTo>
                    <a:cubicBezTo>
                      <a:pt x="585" y="426"/>
                      <a:pt x="575" y="431"/>
                      <a:pt x="564" y="432"/>
                    </a:cubicBezTo>
                    <a:cubicBezTo>
                      <a:pt x="563" y="432"/>
                      <a:pt x="562" y="433"/>
                      <a:pt x="561" y="434"/>
                    </a:cubicBezTo>
                    <a:cubicBezTo>
                      <a:pt x="555" y="440"/>
                      <a:pt x="549" y="445"/>
                      <a:pt x="540" y="445"/>
                    </a:cubicBezTo>
                    <a:cubicBezTo>
                      <a:pt x="537" y="446"/>
                      <a:pt x="534" y="448"/>
                      <a:pt x="532" y="451"/>
                    </a:cubicBezTo>
                    <a:cubicBezTo>
                      <a:pt x="524" y="461"/>
                      <a:pt x="511" y="466"/>
                      <a:pt x="508" y="480"/>
                    </a:cubicBezTo>
                    <a:cubicBezTo>
                      <a:pt x="507" y="482"/>
                      <a:pt x="505" y="483"/>
                      <a:pt x="504" y="484"/>
                    </a:cubicBezTo>
                    <a:cubicBezTo>
                      <a:pt x="502" y="487"/>
                      <a:pt x="498" y="490"/>
                      <a:pt x="497" y="494"/>
                    </a:cubicBezTo>
                    <a:cubicBezTo>
                      <a:pt x="493" y="502"/>
                      <a:pt x="486" y="508"/>
                      <a:pt x="480" y="514"/>
                    </a:cubicBezTo>
                    <a:cubicBezTo>
                      <a:pt x="476" y="517"/>
                      <a:pt x="472" y="518"/>
                      <a:pt x="468" y="516"/>
                    </a:cubicBezTo>
                    <a:cubicBezTo>
                      <a:pt x="458" y="513"/>
                      <a:pt x="449" y="509"/>
                      <a:pt x="439" y="505"/>
                    </a:cubicBezTo>
                    <a:cubicBezTo>
                      <a:pt x="439" y="499"/>
                      <a:pt x="438" y="492"/>
                      <a:pt x="439" y="485"/>
                    </a:cubicBezTo>
                    <a:cubicBezTo>
                      <a:pt x="439" y="478"/>
                      <a:pt x="433" y="472"/>
                      <a:pt x="436" y="463"/>
                    </a:cubicBezTo>
                    <a:cubicBezTo>
                      <a:pt x="443" y="462"/>
                      <a:pt x="451" y="462"/>
                      <a:pt x="457" y="460"/>
                    </a:cubicBezTo>
                    <a:cubicBezTo>
                      <a:pt x="464" y="457"/>
                      <a:pt x="471" y="455"/>
                      <a:pt x="478" y="453"/>
                    </a:cubicBezTo>
                    <a:cubicBezTo>
                      <a:pt x="491" y="449"/>
                      <a:pt x="503" y="444"/>
                      <a:pt x="510" y="431"/>
                    </a:cubicBezTo>
                    <a:cubicBezTo>
                      <a:pt x="511" y="427"/>
                      <a:pt x="515" y="424"/>
                      <a:pt x="518" y="422"/>
                    </a:cubicBezTo>
                    <a:cubicBezTo>
                      <a:pt x="527" y="416"/>
                      <a:pt x="534" y="407"/>
                      <a:pt x="538" y="398"/>
                    </a:cubicBezTo>
                    <a:cubicBezTo>
                      <a:pt x="542" y="388"/>
                      <a:pt x="548" y="379"/>
                      <a:pt x="552" y="370"/>
                    </a:cubicBezTo>
                    <a:cubicBezTo>
                      <a:pt x="556" y="361"/>
                      <a:pt x="559" y="353"/>
                      <a:pt x="557" y="344"/>
                    </a:cubicBezTo>
                    <a:cubicBezTo>
                      <a:pt x="563" y="341"/>
                      <a:pt x="569" y="338"/>
                      <a:pt x="575" y="335"/>
                    </a:cubicBezTo>
                    <a:cubicBezTo>
                      <a:pt x="582" y="332"/>
                      <a:pt x="588" y="327"/>
                      <a:pt x="590" y="319"/>
                    </a:cubicBezTo>
                    <a:cubicBezTo>
                      <a:pt x="591" y="316"/>
                      <a:pt x="592" y="313"/>
                      <a:pt x="593" y="312"/>
                    </a:cubicBezTo>
                    <a:cubicBezTo>
                      <a:pt x="600" y="306"/>
                      <a:pt x="601" y="300"/>
                      <a:pt x="599" y="292"/>
                    </a:cubicBezTo>
                    <a:cubicBezTo>
                      <a:pt x="599" y="288"/>
                      <a:pt x="598" y="284"/>
                      <a:pt x="599" y="281"/>
                    </a:cubicBezTo>
                    <a:cubicBezTo>
                      <a:pt x="601" y="271"/>
                      <a:pt x="598" y="262"/>
                      <a:pt x="591" y="255"/>
                    </a:cubicBezTo>
                    <a:cubicBezTo>
                      <a:pt x="593" y="251"/>
                      <a:pt x="596" y="248"/>
                      <a:pt x="596" y="245"/>
                    </a:cubicBezTo>
                    <a:cubicBezTo>
                      <a:pt x="597" y="238"/>
                      <a:pt x="595" y="231"/>
                      <a:pt x="597" y="225"/>
                    </a:cubicBezTo>
                    <a:cubicBezTo>
                      <a:pt x="599" y="217"/>
                      <a:pt x="601" y="211"/>
                      <a:pt x="600" y="203"/>
                    </a:cubicBezTo>
                    <a:cubicBezTo>
                      <a:pt x="599" y="200"/>
                      <a:pt x="598" y="196"/>
                      <a:pt x="599" y="192"/>
                    </a:cubicBezTo>
                    <a:cubicBezTo>
                      <a:pt x="600" y="167"/>
                      <a:pt x="589" y="144"/>
                      <a:pt x="582" y="120"/>
                    </a:cubicBezTo>
                    <a:cubicBezTo>
                      <a:pt x="582" y="119"/>
                      <a:pt x="581" y="118"/>
                      <a:pt x="580" y="116"/>
                    </a:cubicBezTo>
                    <a:cubicBezTo>
                      <a:pt x="574" y="105"/>
                      <a:pt x="567" y="95"/>
                      <a:pt x="561" y="84"/>
                    </a:cubicBezTo>
                    <a:cubicBezTo>
                      <a:pt x="558" y="79"/>
                      <a:pt x="556" y="74"/>
                      <a:pt x="550" y="72"/>
                    </a:cubicBezTo>
                    <a:cubicBezTo>
                      <a:pt x="545" y="71"/>
                      <a:pt x="542" y="66"/>
                      <a:pt x="539" y="62"/>
                    </a:cubicBezTo>
                    <a:cubicBezTo>
                      <a:pt x="531" y="51"/>
                      <a:pt x="522" y="40"/>
                      <a:pt x="507" y="38"/>
                    </a:cubicBezTo>
                    <a:cubicBezTo>
                      <a:pt x="506" y="38"/>
                      <a:pt x="504" y="37"/>
                      <a:pt x="503" y="36"/>
                    </a:cubicBezTo>
                    <a:cubicBezTo>
                      <a:pt x="498" y="32"/>
                      <a:pt x="493" y="31"/>
                      <a:pt x="487" y="31"/>
                    </a:cubicBezTo>
                    <a:cubicBezTo>
                      <a:pt x="482" y="31"/>
                      <a:pt x="478" y="29"/>
                      <a:pt x="475" y="25"/>
                    </a:cubicBezTo>
                    <a:cubicBezTo>
                      <a:pt x="472" y="22"/>
                      <a:pt x="468" y="21"/>
                      <a:pt x="464" y="20"/>
                    </a:cubicBezTo>
                    <a:cubicBezTo>
                      <a:pt x="454" y="17"/>
                      <a:pt x="444" y="11"/>
                      <a:pt x="433" y="13"/>
                    </a:cubicBezTo>
                    <a:cubicBezTo>
                      <a:pt x="432" y="13"/>
                      <a:pt x="430" y="12"/>
                      <a:pt x="429" y="12"/>
                    </a:cubicBezTo>
                    <a:cubicBezTo>
                      <a:pt x="419" y="8"/>
                      <a:pt x="381" y="3"/>
                      <a:pt x="370" y="4"/>
                    </a:cubicBezTo>
                    <a:cubicBezTo>
                      <a:pt x="365" y="4"/>
                      <a:pt x="360" y="5"/>
                      <a:pt x="355" y="2"/>
                    </a:cubicBezTo>
                    <a:cubicBezTo>
                      <a:pt x="351" y="1"/>
                      <a:pt x="345" y="0"/>
                      <a:pt x="341" y="2"/>
                    </a:cubicBezTo>
                    <a:cubicBezTo>
                      <a:pt x="334" y="4"/>
                      <a:pt x="328" y="8"/>
                      <a:pt x="320" y="5"/>
                    </a:cubicBezTo>
                    <a:cubicBezTo>
                      <a:pt x="318" y="4"/>
                      <a:pt x="316" y="5"/>
                      <a:pt x="314" y="6"/>
                    </a:cubicBezTo>
                    <a:cubicBezTo>
                      <a:pt x="308" y="10"/>
                      <a:pt x="301" y="14"/>
                      <a:pt x="293" y="12"/>
                    </a:cubicBezTo>
                    <a:cubicBezTo>
                      <a:pt x="292" y="11"/>
                      <a:pt x="290" y="12"/>
                      <a:pt x="289" y="13"/>
                    </a:cubicBezTo>
                    <a:cubicBezTo>
                      <a:pt x="279" y="18"/>
                      <a:pt x="269" y="22"/>
                      <a:pt x="259" y="27"/>
                    </a:cubicBezTo>
                    <a:cubicBezTo>
                      <a:pt x="245" y="34"/>
                      <a:pt x="237" y="48"/>
                      <a:pt x="225" y="57"/>
                    </a:cubicBezTo>
                    <a:cubicBezTo>
                      <a:pt x="219" y="62"/>
                      <a:pt x="216" y="70"/>
                      <a:pt x="209" y="74"/>
                    </a:cubicBezTo>
                    <a:cubicBezTo>
                      <a:pt x="202" y="79"/>
                      <a:pt x="198" y="87"/>
                      <a:pt x="189" y="89"/>
                    </a:cubicBezTo>
                    <a:cubicBezTo>
                      <a:pt x="187" y="90"/>
                      <a:pt x="185" y="93"/>
                      <a:pt x="183" y="96"/>
                    </a:cubicBezTo>
                    <a:cubicBezTo>
                      <a:pt x="182" y="98"/>
                      <a:pt x="182" y="101"/>
                      <a:pt x="180" y="102"/>
                    </a:cubicBezTo>
                    <a:cubicBezTo>
                      <a:pt x="173" y="106"/>
                      <a:pt x="170" y="114"/>
                      <a:pt x="165" y="119"/>
                    </a:cubicBezTo>
                    <a:cubicBezTo>
                      <a:pt x="157" y="127"/>
                      <a:pt x="153" y="136"/>
                      <a:pt x="151" y="147"/>
                    </a:cubicBezTo>
                    <a:cubicBezTo>
                      <a:pt x="150" y="150"/>
                      <a:pt x="148" y="154"/>
                      <a:pt x="147" y="157"/>
                    </a:cubicBezTo>
                    <a:cubicBezTo>
                      <a:pt x="145" y="164"/>
                      <a:pt x="143" y="170"/>
                      <a:pt x="141" y="177"/>
                    </a:cubicBezTo>
                    <a:cubicBezTo>
                      <a:pt x="139" y="189"/>
                      <a:pt x="138" y="201"/>
                      <a:pt x="136" y="213"/>
                    </a:cubicBezTo>
                    <a:cubicBezTo>
                      <a:pt x="136" y="218"/>
                      <a:pt x="135" y="224"/>
                      <a:pt x="137" y="228"/>
                    </a:cubicBezTo>
                    <a:cubicBezTo>
                      <a:pt x="142" y="241"/>
                      <a:pt x="142" y="255"/>
                      <a:pt x="141" y="268"/>
                    </a:cubicBezTo>
                    <a:cubicBezTo>
                      <a:pt x="141" y="274"/>
                      <a:pt x="140" y="279"/>
                      <a:pt x="137" y="283"/>
                    </a:cubicBezTo>
                    <a:cubicBezTo>
                      <a:pt x="131" y="290"/>
                      <a:pt x="129" y="298"/>
                      <a:pt x="131" y="307"/>
                    </a:cubicBezTo>
                    <a:cubicBezTo>
                      <a:pt x="132" y="309"/>
                      <a:pt x="132" y="312"/>
                      <a:pt x="132" y="313"/>
                    </a:cubicBezTo>
                    <a:cubicBezTo>
                      <a:pt x="128" y="318"/>
                      <a:pt x="124" y="322"/>
                      <a:pt x="122" y="327"/>
                    </a:cubicBezTo>
                    <a:cubicBezTo>
                      <a:pt x="120" y="333"/>
                      <a:pt x="118" y="339"/>
                      <a:pt x="114" y="344"/>
                    </a:cubicBezTo>
                    <a:cubicBezTo>
                      <a:pt x="110" y="351"/>
                      <a:pt x="115" y="357"/>
                      <a:pt x="115" y="364"/>
                    </a:cubicBezTo>
                    <a:cubicBezTo>
                      <a:pt x="115" y="366"/>
                      <a:pt x="114" y="368"/>
                      <a:pt x="114" y="370"/>
                    </a:cubicBezTo>
                    <a:cubicBezTo>
                      <a:pt x="113" y="377"/>
                      <a:pt x="115" y="384"/>
                      <a:pt x="120" y="389"/>
                    </a:cubicBezTo>
                    <a:cubicBezTo>
                      <a:pt x="122" y="390"/>
                      <a:pt x="125" y="391"/>
                      <a:pt x="124" y="395"/>
                    </a:cubicBezTo>
                    <a:cubicBezTo>
                      <a:pt x="121" y="397"/>
                      <a:pt x="117" y="398"/>
                      <a:pt x="115" y="400"/>
                    </a:cubicBezTo>
                    <a:cubicBezTo>
                      <a:pt x="108" y="408"/>
                      <a:pt x="101" y="415"/>
                      <a:pt x="96" y="424"/>
                    </a:cubicBezTo>
                    <a:cubicBezTo>
                      <a:pt x="90" y="434"/>
                      <a:pt x="85" y="445"/>
                      <a:pt x="93" y="456"/>
                    </a:cubicBezTo>
                    <a:cubicBezTo>
                      <a:pt x="93" y="458"/>
                      <a:pt x="94" y="459"/>
                      <a:pt x="94" y="461"/>
                    </a:cubicBezTo>
                    <a:cubicBezTo>
                      <a:pt x="92" y="471"/>
                      <a:pt x="96" y="480"/>
                      <a:pt x="100" y="490"/>
                    </a:cubicBezTo>
                    <a:cubicBezTo>
                      <a:pt x="92" y="494"/>
                      <a:pt x="86" y="500"/>
                      <a:pt x="85" y="509"/>
                    </a:cubicBezTo>
                    <a:cubicBezTo>
                      <a:pt x="84" y="512"/>
                      <a:pt x="81" y="514"/>
                      <a:pt x="79" y="516"/>
                    </a:cubicBezTo>
                    <a:cubicBezTo>
                      <a:pt x="73" y="522"/>
                      <a:pt x="71" y="529"/>
                      <a:pt x="74" y="537"/>
                    </a:cubicBezTo>
                    <a:cubicBezTo>
                      <a:pt x="75" y="543"/>
                      <a:pt x="76" y="549"/>
                      <a:pt x="80" y="554"/>
                    </a:cubicBezTo>
                    <a:cubicBezTo>
                      <a:pt x="81" y="557"/>
                      <a:pt x="81" y="560"/>
                      <a:pt x="82" y="563"/>
                    </a:cubicBezTo>
                    <a:cubicBezTo>
                      <a:pt x="75" y="567"/>
                      <a:pt x="70" y="571"/>
                      <a:pt x="64" y="574"/>
                    </a:cubicBezTo>
                    <a:cubicBezTo>
                      <a:pt x="63" y="575"/>
                      <a:pt x="62" y="576"/>
                      <a:pt x="61" y="576"/>
                    </a:cubicBezTo>
                    <a:cubicBezTo>
                      <a:pt x="50" y="576"/>
                      <a:pt x="39" y="581"/>
                      <a:pt x="27" y="578"/>
                    </a:cubicBezTo>
                    <a:cubicBezTo>
                      <a:pt x="22" y="577"/>
                      <a:pt x="18" y="577"/>
                      <a:pt x="13" y="577"/>
                    </a:cubicBezTo>
                    <a:cubicBezTo>
                      <a:pt x="9" y="577"/>
                      <a:pt x="6" y="580"/>
                      <a:pt x="6" y="583"/>
                    </a:cubicBezTo>
                    <a:cubicBezTo>
                      <a:pt x="5" y="596"/>
                      <a:pt x="0" y="609"/>
                      <a:pt x="13" y="619"/>
                    </a:cubicBezTo>
                    <a:cubicBezTo>
                      <a:pt x="15" y="621"/>
                      <a:pt x="17" y="625"/>
                      <a:pt x="19" y="627"/>
                    </a:cubicBezTo>
                    <a:cubicBezTo>
                      <a:pt x="21" y="631"/>
                      <a:pt x="25" y="634"/>
                      <a:pt x="30" y="636"/>
                    </a:cubicBezTo>
                    <a:cubicBezTo>
                      <a:pt x="33" y="637"/>
                      <a:pt x="36" y="639"/>
                      <a:pt x="40" y="640"/>
                    </a:cubicBezTo>
                    <a:cubicBezTo>
                      <a:pt x="43" y="642"/>
                      <a:pt x="47" y="643"/>
                      <a:pt x="51" y="644"/>
                    </a:cubicBezTo>
                    <a:cubicBezTo>
                      <a:pt x="54" y="645"/>
                      <a:pt x="56" y="645"/>
                      <a:pt x="58" y="645"/>
                    </a:cubicBezTo>
                    <a:cubicBezTo>
                      <a:pt x="58" y="648"/>
                      <a:pt x="58" y="649"/>
                      <a:pt x="58" y="650"/>
                    </a:cubicBezTo>
                    <a:cubicBezTo>
                      <a:pt x="50" y="662"/>
                      <a:pt x="48" y="676"/>
                      <a:pt x="50" y="690"/>
                    </a:cubicBezTo>
                    <a:cubicBezTo>
                      <a:pt x="51" y="701"/>
                      <a:pt x="53" y="711"/>
                      <a:pt x="49" y="722"/>
                    </a:cubicBezTo>
                    <a:cubicBezTo>
                      <a:pt x="45" y="733"/>
                      <a:pt x="47" y="744"/>
                      <a:pt x="56" y="753"/>
                    </a:cubicBezTo>
                    <a:cubicBezTo>
                      <a:pt x="54" y="761"/>
                      <a:pt x="52" y="769"/>
                      <a:pt x="56" y="776"/>
                    </a:cubicBezTo>
                    <a:cubicBezTo>
                      <a:pt x="61" y="784"/>
                      <a:pt x="62" y="792"/>
                      <a:pt x="63" y="801"/>
                    </a:cubicBezTo>
                    <a:cubicBezTo>
                      <a:pt x="64" y="808"/>
                      <a:pt x="66" y="815"/>
                      <a:pt x="68" y="821"/>
                    </a:cubicBezTo>
                    <a:cubicBezTo>
                      <a:pt x="70" y="827"/>
                      <a:pt x="72" y="833"/>
                      <a:pt x="72" y="839"/>
                    </a:cubicBezTo>
                    <a:cubicBezTo>
                      <a:pt x="72" y="843"/>
                      <a:pt x="72" y="847"/>
                      <a:pt x="73" y="850"/>
                    </a:cubicBezTo>
                    <a:cubicBezTo>
                      <a:pt x="78" y="869"/>
                      <a:pt x="83" y="887"/>
                      <a:pt x="88" y="905"/>
                    </a:cubicBezTo>
                    <a:cubicBezTo>
                      <a:pt x="91" y="917"/>
                      <a:pt x="97" y="928"/>
                      <a:pt x="99" y="941"/>
                    </a:cubicBezTo>
                    <a:cubicBezTo>
                      <a:pt x="102" y="955"/>
                      <a:pt x="107" y="968"/>
                      <a:pt x="113" y="981"/>
                    </a:cubicBezTo>
                    <a:cubicBezTo>
                      <a:pt x="114" y="983"/>
                      <a:pt x="115" y="986"/>
                      <a:pt x="115" y="988"/>
                    </a:cubicBezTo>
                    <a:cubicBezTo>
                      <a:pt x="115" y="999"/>
                      <a:pt x="118" y="1008"/>
                      <a:pt x="122" y="1017"/>
                    </a:cubicBezTo>
                    <a:cubicBezTo>
                      <a:pt x="125" y="1025"/>
                      <a:pt x="128" y="1033"/>
                      <a:pt x="130" y="1041"/>
                    </a:cubicBezTo>
                    <a:cubicBezTo>
                      <a:pt x="131" y="1045"/>
                      <a:pt x="132" y="1048"/>
                      <a:pt x="132" y="1052"/>
                    </a:cubicBezTo>
                    <a:cubicBezTo>
                      <a:pt x="130" y="1062"/>
                      <a:pt x="128" y="1071"/>
                      <a:pt x="125" y="1081"/>
                    </a:cubicBezTo>
                    <a:cubicBezTo>
                      <a:pt x="123" y="1089"/>
                      <a:pt x="121" y="1096"/>
                      <a:pt x="122" y="1104"/>
                    </a:cubicBezTo>
                    <a:cubicBezTo>
                      <a:pt x="123" y="1107"/>
                      <a:pt x="123" y="1110"/>
                      <a:pt x="122" y="1112"/>
                    </a:cubicBezTo>
                    <a:cubicBezTo>
                      <a:pt x="117" y="1121"/>
                      <a:pt x="119" y="1131"/>
                      <a:pt x="120" y="1140"/>
                    </a:cubicBezTo>
                    <a:cubicBezTo>
                      <a:pt x="121" y="1147"/>
                      <a:pt x="121" y="1153"/>
                      <a:pt x="119" y="1160"/>
                    </a:cubicBezTo>
                    <a:cubicBezTo>
                      <a:pt x="118" y="1163"/>
                      <a:pt x="119" y="1167"/>
                      <a:pt x="119" y="1171"/>
                    </a:cubicBezTo>
                    <a:cubicBezTo>
                      <a:pt x="120" y="1175"/>
                      <a:pt x="122" y="1179"/>
                      <a:pt x="123" y="1183"/>
                    </a:cubicBezTo>
                    <a:cubicBezTo>
                      <a:pt x="123" y="1191"/>
                      <a:pt x="128" y="1196"/>
                      <a:pt x="135" y="1200"/>
                    </a:cubicBezTo>
                    <a:cubicBezTo>
                      <a:pt x="139" y="1202"/>
                      <a:pt x="143" y="1205"/>
                      <a:pt x="147" y="1207"/>
                    </a:cubicBezTo>
                    <a:cubicBezTo>
                      <a:pt x="151" y="1210"/>
                      <a:pt x="156" y="1212"/>
                      <a:pt x="160" y="1214"/>
                    </a:cubicBezTo>
                    <a:cubicBezTo>
                      <a:pt x="159" y="1225"/>
                      <a:pt x="157" y="1235"/>
                      <a:pt x="156" y="1245"/>
                    </a:cubicBezTo>
                    <a:cubicBezTo>
                      <a:pt x="156" y="1247"/>
                      <a:pt x="156" y="1249"/>
                      <a:pt x="155" y="1251"/>
                    </a:cubicBezTo>
                    <a:cubicBezTo>
                      <a:pt x="149" y="1263"/>
                      <a:pt x="148" y="1277"/>
                      <a:pt x="145" y="1290"/>
                    </a:cubicBezTo>
                    <a:cubicBezTo>
                      <a:pt x="143" y="1300"/>
                      <a:pt x="145" y="1309"/>
                      <a:pt x="138" y="1317"/>
                    </a:cubicBezTo>
                    <a:cubicBezTo>
                      <a:pt x="137" y="1319"/>
                      <a:pt x="137" y="1322"/>
                      <a:pt x="136" y="1325"/>
                    </a:cubicBezTo>
                    <a:cubicBezTo>
                      <a:pt x="136" y="1329"/>
                      <a:pt x="135" y="1334"/>
                      <a:pt x="134" y="1339"/>
                    </a:cubicBezTo>
                    <a:cubicBezTo>
                      <a:pt x="133" y="1344"/>
                      <a:pt x="131" y="1349"/>
                      <a:pt x="131" y="1354"/>
                    </a:cubicBezTo>
                    <a:cubicBezTo>
                      <a:pt x="130" y="1367"/>
                      <a:pt x="129" y="1379"/>
                      <a:pt x="128" y="1392"/>
                    </a:cubicBezTo>
                    <a:cubicBezTo>
                      <a:pt x="127" y="1396"/>
                      <a:pt x="127" y="1400"/>
                      <a:pt x="126" y="1404"/>
                    </a:cubicBezTo>
                    <a:cubicBezTo>
                      <a:pt x="124" y="1410"/>
                      <a:pt x="119" y="1455"/>
                      <a:pt x="119" y="1462"/>
                    </a:cubicBezTo>
                    <a:cubicBezTo>
                      <a:pt x="119" y="1464"/>
                      <a:pt x="119" y="1467"/>
                      <a:pt x="119" y="1470"/>
                    </a:cubicBezTo>
                    <a:cubicBezTo>
                      <a:pt x="116" y="1480"/>
                      <a:pt x="116" y="1491"/>
                      <a:pt x="116" y="1501"/>
                    </a:cubicBezTo>
                    <a:cubicBezTo>
                      <a:pt x="116" y="1504"/>
                      <a:pt x="116" y="1506"/>
                      <a:pt x="115" y="1509"/>
                    </a:cubicBezTo>
                    <a:cubicBezTo>
                      <a:pt x="111" y="1521"/>
                      <a:pt x="113" y="1534"/>
                      <a:pt x="113" y="1547"/>
                    </a:cubicBezTo>
                    <a:cubicBezTo>
                      <a:pt x="113" y="1555"/>
                      <a:pt x="114" y="1562"/>
                      <a:pt x="110" y="1569"/>
                    </a:cubicBezTo>
                    <a:cubicBezTo>
                      <a:pt x="109" y="1572"/>
                      <a:pt x="108" y="1576"/>
                      <a:pt x="109" y="1579"/>
                    </a:cubicBezTo>
                    <a:cubicBezTo>
                      <a:pt x="110" y="1587"/>
                      <a:pt x="109" y="1594"/>
                      <a:pt x="107" y="1602"/>
                    </a:cubicBezTo>
                    <a:cubicBezTo>
                      <a:pt x="106" y="1607"/>
                      <a:pt x="108" y="1613"/>
                      <a:pt x="107" y="1617"/>
                    </a:cubicBezTo>
                    <a:cubicBezTo>
                      <a:pt x="105" y="1626"/>
                      <a:pt x="107" y="1635"/>
                      <a:pt x="107" y="1644"/>
                    </a:cubicBezTo>
                    <a:cubicBezTo>
                      <a:pt x="107" y="1659"/>
                      <a:pt x="111" y="1674"/>
                      <a:pt x="104" y="1689"/>
                    </a:cubicBezTo>
                    <a:cubicBezTo>
                      <a:pt x="103" y="1692"/>
                      <a:pt x="104" y="1697"/>
                      <a:pt x="104" y="1700"/>
                    </a:cubicBezTo>
                    <a:cubicBezTo>
                      <a:pt x="105" y="1717"/>
                      <a:pt x="106" y="1733"/>
                      <a:pt x="107" y="1749"/>
                    </a:cubicBezTo>
                    <a:cubicBezTo>
                      <a:pt x="107" y="1752"/>
                      <a:pt x="107" y="1756"/>
                      <a:pt x="105" y="1758"/>
                    </a:cubicBezTo>
                    <a:cubicBezTo>
                      <a:pt x="100" y="1769"/>
                      <a:pt x="101" y="1780"/>
                      <a:pt x="103" y="1791"/>
                    </a:cubicBezTo>
                    <a:cubicBezTo>
                      <a:pt x="103" y="1794"/>
                      <a:pt x="103" y="1797"/>
                      <a:pt x="102" y="1800"/>
                    </a:cubicBezTo>
                    <a:cubicBezTo>
                      <a:pt x="100" y="1805"/>
                      <a:pt x="100" y="1811"/>
                      <a:pt x="100" y="1817"/>
                    </a:cubicBezTo>
                    <a:cubicBezTo>
                      <a:pt x="100" y="1825"/>
                      <a:pt x="100" y="1834"/>
                      <a:pt x="100" y="1842"/>
                    </a:cubicBezTo>
                    <a:cubicBezTo>
                      <a:pt x="100" y="1846"/>
                      <a:pt x="100" y="1850"/>
                      <a:pt x="101" y="1853"/>
                    </a:cubicBezTo>
                    <a:cubicBezTo>
                      <a:pt x="104" y="1862"/>
                      <a:pt x="103" y="1871"/>
                      <a:pt x="101" y="1880"/>
                    </a:cubicBezTo>
                    <a:cubicBezTo>
                      <a:pt x="100" y="1892"/>
                      <a:pt x="100" y="1904"/>
                      <a:pt x="98" y="1916"/>
                    </a:cubicBezTo>
                    <a:cubicBezTo>
                      <a:pt x="96" y="1932"/>
                      <a:pt x="97" y="1948"/>
                      <a:pt x="97" y="1964"/>
                    </a:cubicBezTo>
                    <a:cubicBezTo>
                      <a:pt x="97" y="1967"/>
                      <a:pt x="98" y="1971"/>
                      <a:pt x="99" y="1974"/>
                    </a:cubicBezTo>
                    <a:cubicBezTo>
                      <a:pt x="101" y="1978"/>
                      <a:pt x="100" y="1983"/>
                      <a:pt x="98" y="1987"/>
                    </a:cubicBezTo>
                    <a:cubicBezTo>
                      <a:pt x="97" y="1989"/>
                      <a:pt x="97" y="1991"/>
                      <a:pt x="97" y="1993"/>
                    </a:cubicBezTo>
                    <a:cubicBezTo>
                      <a:pt x="96" y="2012"/>
                      <a:pt x="98" y="2030"/>
                      <a:pt x="95" y="2049"/>
                    </a:cubicBezTo>
                    <a:cubicBezTo>
                      <a:pt x="99" y="2056"/>
                      <a:pt x="95" y="2063"/>
                      <a:pt x="94" y="2070"/>
                    </a:cubicBezTo>
                    <a:cubicBezTo>
                      <a:pt x="93" y="2078"/>
                      <a:pt x="93" y="2086"/>
                      <a:pt x="94" y="2094"/>
                    </a:cubicBezTo>
                    <a:cubicBezTo>
                      <a:pt x="94" y="2110"/>
                      <a:pt x="91" y="2126"/>
                      <a:pt x="94" y="2142"/>
                    </a:cubicBezTo>
                    <a:cubicBezTo>
                      <a:pt x="94" y="2145"/>
                      <a:pt x="93" y="2148"/>
                      <a:pt x="93" y="2150"/>
                    </a:cubicBezTo>
                    <a:cubicBezTo>
                      <a:pt x="93" y="2153"/>
                      <a:pt x="92" y="2155"/>
                      <a:pt x="92" y="2158"/>
                    </a:cubicBezTo>
                    <a:cubicBezTo>
                      <a:pt x="94" y="2169"/>
                      <a:pt x="92" y="2180"/>
                      <a:pt x="96" y="2191"/>
                    </a:cubicBezTo>
                    <a:cubicBezTo>
                      <a:pt x="97" y="2194"/>
                      <a:pt x="96" y="2199"/>
                      <a:pt x="94" y="2203"/>
                    </a:cubicBezTo>
                    <a:cubicBezTo>
                      <a:pt x="90" y="2215"/>
                      <a:pt x="90" y="2227"/>
                      <a:pt x="91" y="2238"/>
                    </a:cubicBezTo>
                    <a:cubicBezTo>
                      <a:pt x="100" y="2243"/>
                      <a:pt x="100" y="2244"/>
                      <a:pt x="106" y="2242"/>
                    </a:cubicBezTo>
                    <a:cubicBezTo>
                      <a:pt x="116" y="2240"/>
                      <a:pt x="127" y="2244"/>
                      <a:pt x="137" y="2240"/>
                    </a:cubicBezTo>
                    <a:cubicBezTo>
                      <a:pt x="138" y="2240"/>
                      <a:pt x="139" y="2240"/>
                      <a:pt x="140" y="2240"/>
                    </a:cubicBezTo>
                    <a:cubicBezTo>
                      <a:pt x="153" y="2243"/>
                      <a:pt x="165" y="2243"/>
                      <a:pt x="178" y="2240"/>
                    </a:cubicBezTo>
                    <a:cubicBezTo>
                      <a:pt x="180" y="2239"/>
                      <a:pt x="182" y="2239"/>
                      <a:pt x="184" y="2240"/>
                    </a:cubicBezTo>
                    <a:cubicBezTo>
                      <a:pt x="195" y="2242"/>
                      <a:pt x="206" y="2244"/>
                      <a:pt x="216" y="2246"/>
                    </a:cubicBezTo>
                    <a:cubicBezTo>
                      <a:pt x="218" y="2251"/>
                      <a:pt x="217" y="2255"/>
                      <a:pt x="215" y="2259"/>
                    </a:cubicBezTo>
                    <a:cubicBezTo>
                      <a:pt x="213" y="2262"/>
                      <a:pt x="211" y="2266"/>
                      <a:pt x="212" y="2269"/>
                    </a:cubicBezTo>
                    <a:cubicBezTo>
                      <a:pt x="214" y="2277"/>
                      <a:pt x="211" y="2284"/>
                      <a:pt x="208" y="2291"/>
                    </a:cubicBezTo>
                    <a:cubicBezTo>
                      <a:pt x="206" y="2295"/>
                      <a:pt x="206" y="2300"/>
                      <a:pt x="205" y="2304"/>
                    </a:cubicBezTo>
                    <a:cubicBezTo>
                      <a:pt x="204" y="2307"/>
                      <a:pt x="204" y="2310"/>
                      <a:pt x="203" y="2313"/>
                    </a:cubicBezTo>
                    <a:cubicBezTo>
                      <a:pt x="201" y="2322"/>
                      <a:pt x="199" y="2330"/>
                      <a:pt x="198" y="2338"/>
                    </a:cubicBezTo>
                    <a:cubicBezTo>
                      <a:pt x="197" y="2347"/>
                      <a:pt x="190" y="2355"/>
                      <a:pt x="194" y="2364"/>
                    </a:cubicBezTo>
                    <a:cubicBezTo>
                      <a:pt x="195" y="2365"/>
                      <a:pt x="194" y="2367"/>
                      <a:pt x="193" y="2368"/>
                    </a:cubicBezTo>
                    <a:cubicBezTo>
                      <a:pt x="183" y="2385"/>
                      <a:pt x="174" y="2401"/>
                      <a:pt x="164" y="2417"/>
                    </a:cubicBezTo>
                    <a:cubicBezTo>
                      <a:pt x="162" y="2421"/>
                      <a:pt x="161" y="2425"/>
                      <a:pt x="159" y="2429"/>
                    </a:cubicBezTo>
                    <a:cubicBezTo>
                      <a:pt x="158" y="2435"/>
                      <a:pt x="157" y="2441"/>
                      <a:pt x="155" y="2447"/>
                    </a:cubicBezTo>
                    <a:cubicBezTo>
                      <a:pt x="155" y="2450"/>
                      <a:pt x="153" y="2453"/>
                      <a:pt x="151" y="2456"/>
                    </a:cubicBezTo>
                    <a:cubicBezTo>
                      <a:pt x="148" y="2461"/>
                      <a:pt x="145" y="2466"/>
                      <a:pt x="141" y="2471"/>
                    </a:cubicBezTo>
                    <a:cubicBezTo>
                      <a:pt x="138" y="2475"/>
                      <a:pt x="138" y="2479"/>
                      <a:pt x="138" y="2483"/>
                    </a:cubicBezTo>
                    <a:cubicBezTo>
                      <a:pt x="138" y="2494"/>
                      <a:pt x="146" y="2511"/>
                      <a:pt x="156" y="2517"/>
                    </a:cubicBezTo>
                    <a:cubicBezTo>
                      <a:pt x="166" y="2523"/>
                      <a:pt x="172" y="2534"/>
                      <a:pt x="185" y="2536"/>
                    </a:cubicBezTo>
                    <a:cubicBezTo>
                      <a:pt x="186" y="2537"/>
                      <a:pt x="187" y="2538"/>
                      <a:pt x="188" y="2539"/>
                    </a:cubicBezTo>
                    <a:cubicBezTo>
                      <a:pt x="195" y="2545"/>
                      <a:pt x="201" y="2551"/>
                      <a:pt x="209" y="2558"/>
                    </a:cubicBezTo>
                    <a:cubicBezTo>
                      <a:pt x="212" y="2561"/>
                      <a:pt x="216" y="2564"/>
                      <a:pt x="220" y="2566"/>
                    </a:cubicBezTo>
                    <a:cubicBezTo>
                      <a:pt x="232" y="2571"/>
                      <a:pt x="242" y="2578"/>
                      <a:pt x="252" y="2586"/>
                    </a:cubicBezTo>
                    <a:cubicBezTo>
                      <a:pt x="257" y="2590"/>
                      <a:pt x="263" y="2592"/>
                      <a:pt x="269" y="2593"/>
                    </a:cubicBezTo>
                    <a:cubicBezTo>
                      <a:pt x="275" y="2593"/>
                      <a:pt x="281" y="2593"/>
                      <a:pt x="287" y="2594"/>
                    </a:cubicBezTo>
                    <a:cubicBezTo>
                      <a:pt x="293" y="2595"/>
                      <a:pt x="300" y="2595"/>
                      <a:pt x="305" y="2597"/>
                    </a:cubicBezTo>
                    <a:cubicBezTo>
                      <a:pt x="318" y="2601"/>
                      <a:pt x="330" y="2601"/>
                      <a:pt x="343" y="2599"/>
                    </a:cubicBezTo>
                    <a:cubicBezTo>
                      <a:pt x="348" y="2599"/>
                      <a:pt x="352" y="2599"/>
                      <a:pt x="357" y="2599"/>
                    </a:cubicBezTo>
                    <a:cubicBezTo>
                      <a:pt x="368" y="2599"/>
                      <a:pt x="375" y="2595"/>
                      <a:pt x="380" y="2585"/>
                    </a:cubicBezTo>
                    <a:cubicBezTo>
                      <a:pt x="381" y="2582"/>
                      <a:pt x="383" y="2579"/>
                      <a:pt x="385" y="2576"/>
                    </a:cubicBezTo>
                    <a:cubicBezTo>
                      <a:pt x="388" y="2576"/>
                      <a:pt x="391" y="2575"/>
                      <a:pt x="393" y="2576"/>
                    </a:cubicBezTo>
                    <a:cubicBezTo>
                      <a:pt x="402" y="2580"/>
                      <a:pt x="411" y="2580"/>
                      <a:pt x="421" y="2582"/>
                    </a:cubicBezTo>
                    <a:cubicBezTo>
                      <a:pt x="435" y="2584"/>
                      <a:pt x="450" y="2585"/>
                      <a:pt x="465" y="2586"/>
                    </a:cubicBezTo>
                    <a:cubicBezTo>
                      <a:pt x="484" y="2587"/>
                      <a:pt x="503" y="2588"/>
                      <a:pt x="522" y="2595"/>
                    </a:cubicBezTo>
                    <a:cubicBezTo>
                      <a:pt x="530" y="2598"/>
                      <a:pt x="539" y="2598"/>
                      <a:pt x="547" y="2597"/>
                    </a:cubicBezTo>
                    <a:cubicBezTo>
                      <a:pt x="557" y="2594"/>
                      <a:pt x="568" y="2596"/>
                      <a:pt x="578" y="2596"/>
                    </a:cubicBezTo>
                    <a:cubicBezTo>
                      <a:pt x="584" y="2597"/>
                      <a:pt x="589" y="2596"/>
                      <a:pt x="595" y="2594"/>
                    </a:cubicBezTo>
                    <a:cubicBezTo>
                      <a:pt x="602" y="2591"/>
                      <a:pt x="605" y="2585"/>
                      <a:pt x="610" y="2580"/>
                    </a:cubicBezTo>
                    <a:cubicBezTo>
                      <a:pt x="617" y="2571"/>
                      <a:pt x="616" y="2555"/>
                      <a:pt x="607" y="2548"/>
                    </a:cubicBezTo>
                    <a:cubicBezTo>
                      <a:pt x="597" y="2541"/>
                      <a:pt x="589" y="2531"/>
                      <a:pt x="575" y="2535"/>
                    </a:cubicBezTo>
                    <a:cubicBezTo>
                      <a:pt x="571" y="2531"/>
                      <a:pt x="567" y="2527"/>
                      <a:pt x="563" y="2524"/>
                    </a:cubicBezTo>
                    <a:cubicBezTo>
                      <a:pt x="561" y="2522"/>
                      <a:pt x="559" y="2519"/>
                      <a:pt x="557" y="2519"/>
                    </a:cubicBezTo>
                    <a:cubicBezTo>
                      <a:pt x="548" y="2518"/>
                      <a:pt x="542" y="2513"/>
                      <a:pt x="538" y="2506"/>
                    </a:cubicBezTo>
                    <a:cubicBezTo>
                      <a:pt x="537" y="2505"/>
                      <a:pt x="536" y="2505"/>
                      <a:pt x="535" y="2505"/>
                    </a:cubicBezTo>
                    <a:cubicBezTo>
                      <a:pt x="527" y="2502"/>
                      <a:pt x="524" y="2495"/>
                      <a:pt x="520" y="2489"/>
                    </a:cubicBezTo>
                    <a:cubicBezTo>
                      <a:pt x="513" y="2477"/>
                      <a:pt x="506" y="2465"/>
                      <a:pt x="497" y="2453"/>
                    </a:cubicBezTo>
                    <a:cubicBezTo>
                      <a:pt x="494" y="2448"/>
                      <a:pt x="491" y="2443"/>
                      <a:pt x="489" y="2438"/>
                    </a:cubicBezTo>
                    <a:cubicBezTo>
                      <a:pt x="487" y="2431"/>
                      <a:pt x="484" y="2425"/>
                      <a:pt x="479" y="2421"/>
                    </a:cubicBezTo>
                    <a:cubicBezTo>
                      <a:pt x="481" y="2411"/>
                      <a:pt x="483" y="2401"/>
                      <a:pt x="484" y="2391"/>
                    </a:cubicBezTo>
                    <a:cubicBezTo>
                      <a:pt x="485" y="2381"/>
                      <a:pt x="484" y="2370"/>
                      <a:pt x="486" y="2360"/>
                    </a:cubicBezTo>
                    <a:cubicBezTo>
                      <a:pt x="488" y="2350"/>
                      <a:pt x="490" y="2340"/>
                      <a:pt x="491" y="2329"/>
                    </a:cubicBezTo>
                    <a:cubicBezTo>
                      <a:pt x="492" y="2320"/>
                      <a:pt x="494" y="2310"/>
                      <a:pt x="493" y="2301"/>
                    </a:cubicBezTo>
                    <a:cubicBezTo>
                      <a:pt x="492" y="2295"/>
                      <a:pt x="493" y="2289"/>
                      <a:pt x="497" y="2285"/>
                    </a:cubicBezTo>
                    <a:cubicBezTo>
                      <a:pt x="501" y="2280"/>
                      <a:pt x="503" y="2275"/>
                      <a:pt x="503" y="2269"/>
                    </a:cubicBezTo>
                    <a:cubicBezTo>
                      <a:pt x="503" y="2264"/>
                      <a:pt x="502" y="2260"/>
                      <a:pt x="505" y="2258"/>
                    </a:cubicBezTo>
                    <a:cubicBezTo>
                      <a:pt x="513" y="2258"/>
                      <a:pt x="520" y="2257"/>
                      <a:pt x="526" y="2258"/>
                    </a:cubicBezTo>
                    <a:cubicBezTo>
                      <a:pt x="535" y="2258"/>
                      <a:pt x="543" y="2257"/>
                      <a:pt x="551" y="2253"/>
                    </a:cubicBezTo>
                    <a:cubicBezTo>
                      <a:pt x="554" y="2251"/>
                      <a:pt x="558" y="2249"/>
                      <a:pt x="561" y="2250"/>
                    </a:cubicBezTo>
                    <a:cubicBezTo>
                      <a:pt x="572" y="2251"/>
                      <a:pt x="581" y="2248"/>
                      <a:pt x="591" y="2246"/>
                    </a:cubicBezTo>
                    <a:cubicBezTo>
                      <a:pt x="594" y="2245"/>
                      <a:pt x="597" y="2243"/>
                      <a:pt x="600" y="2244"/>
                    </a:cubicBezTo>
                    <a:cubicBezTo>
                      <a:pt x="607" y="2245"/>
                      <a:pt x="612" y="2243"/>
                      <a:pt x="618" y="2239"/>
                    </a:cubicBezTo>
                    <a:cubicBezTo>
                      <a:pt x="623" y="2236"/>
                      <a:pt x="629" y="2233"/>
                      <a:pt x="636" y="2232"/>
                    </a:cubicBezTo>
                    <a:cubicBezTo>
                      <a:pt x="645" y="2231"/>
                      <a:pt x="649" y="2224"/>
                      <a:pt x="649" y="2216"/>
                    </a:cubicBezTo>
                    <a:cubicBezTo>
                      <a:pt x="649" y="2207"/>
                      <a:pt x="647" y="2197"/>
                      <a:pt x="651" y="2188"/>
                    </a:cubicBezTo>
                    <a:cubicBezTo>
                      <a:pt x="652" y="2186"/>
                      <a:pt x="651" y="2183"/>
                      <a:pt x="651" y="2181"/>
                    </a:cubicBezTo>
                    <a:cubicBezTo>
                      <a:pt x="650" y="2177"/>
                      <a:pt x="650" y="2174"/>
                      <a:pt x="650" y="2171"/>
                    </a:cubicBezTo>
                    <a:cubicBezTo>
                      <a:pt x="651" y="2165"/>
                      <a:pt x="650" y="2160"/>
                      <a:pt x="647" y="2154"/>
                    </a:cubicBezTo>
                    <a:cubicBezTo>
                      <a:pt x="646" y="2153"/>
                      <a:pt x="646" y="2150"/>
                      <a:pt x="646" y="2148"/>
                    </a:cubicBezTo>
                    <a:cubicBezTo>
                      <a:pt x="647" y="2140"/>
                      <a:pt x="643" y="2133"/>
                      <a:pt x="639" y="2127"/>
                    </a:cubicBezTo>
                    <a:cubicBezTo>
                      <a:pt x="646" y="2111"/>
                      <a:pt x="647" y="2096"/>
                      <a:pt x="639" y="2081"/>
                    </a:cubicBezTo>
                    <a:cubicBezTo>
                      <a:pt x="642" y="2074"/>
                      <a:pt x="643" y="2068"/>
                      <a:pt x="640" y="2062"/>
                    </a:cubicBezTo>
                    <a:cubicBezTo>
                      <a:pt x="639" y="2059"/>
                      <a:pt x="639" y="2055"/>
                      <a:pt x="638" y="2051"/>
                    </a:cubicBezTo>
                    <a:cubicBezTo>
                      <a:pt x="637" y="2041"/>
                      <a:pt x="637" y="2030"/>
                      <a:pt x="636" y="2020"/>
                    </a:cubicBezTo>
                    <a:cubicBezTo>
                      <a:pt x="635" y="2013"/>
                      <a:pt x="636" y="2006"/>
                      <a:pt x="636" y="2000"/>
                    </a:cubicBezTo>
                    <a:cubicBezTo>
                      <a:pt x="637" y="1995"/>
                      <a:pt x="638" y="1990"/>
                      <a:pt x="637" y="1985"/>
                    </a:cubicBezTo>
                    <a:cubicBezTo>
                      <a:pt x="635" y="1968"/>
                      <a:pt x="633" y="1950"/>
                      <a:pt x="634" y="1932"/>
                    </a:cubicBezTo>
                    <a:cubicBezTo>
                      <a:pt x="634" y="1930"/>
                      <a:pt x="635" y="1928"/>
                      <a:pt x="634" y="1926"/>
                    </a:cubicBezTo>
                    <a:cubicBezTo>
                      <a:pt x="629" y="1917"/>
                      <a:pt x="631" y="1907"/>
                      <a:pt x="632" y="1898"/>
                    </a:cubicBezTo>
                    <a:cubicBezTo>
                      <a:pt x="632" y="1893"/>
                      <a:pt x="631" y="1888"/>
                      <a:pt x="630" y="1883"/>
                    </a:cubicBezTo>
                    <a:cubicBezTo>
                      <a:pt x="630" y="1878"/>
                      <a:pt x="629" y="1874"/>
                      <a:pt x="629" y="1870"/>
                    </a:cubicBezTo>
                    <a:cubicBezTo>
                      <a:pt x="628" y="1851"/>
                      <a:pt x="625" y="1832"/>
                      <a:pt x="625" y="1814"/>
                    </a:cubicBezTo>
                    <a:cubicBezTo>
                      <a:pt x="625" y="1799"/>
                      <a:pt x="619" y="1785"/>
                      <a:pt x="623" y="1770"/>
                    </a:cubicBezTo>
                    <a:cubicBezTo>
                      <a:pt x="624" y="1768"/>
                      <a:pt x="623" y="1765"/>
                      <a:pt x="623" y="1762"/>
                    </a:cubicBezTo>
                    <a:cubicBezTo>
                      <a:pt x="622" y="1755"/>
                      <a:pt x="621" y="1749"/>
                      <a:pt x="623" y="1742"/>
                    </a:cubicBezTo>
                    <a:cubicBezTo>
                      <a:pt x="624" y="1736"/>
                      <a:pt x="622" y="1730"/>
                      <a:pt x="618" y="1726"/>
                    </a:cubicBezTo>
                    <a:cubicBezTo>
                      <a:pt x="616" y="1724"/>
                      <a:pt x="615" y="1722"/>
                      <a:pt x="613" y="1719"/>
                    </a:cubicBezTo>
                    <a:cubicBezTo>
                      <a:pt x="621" y="1711"/>
                      <a:pt x="620" y="1703"/>
                      <a:pt x="616" y="1694"/>
                    </a:cubicBezTo>
                    <a:cubicBezTo>
                      <a:pt x="613" y="1689"/>
                      <a:pt x="613" y="1684"/>
                      <a:pt x="615" y="1677"/>
                    </a:cubicBezTo>
                    <a:cubicBezTo>
                      <a:pt x="618" y="1666"/>
                      <a:pt x="619" y="1655"/>
                      <a:pt x="614" y="1644"/>
                    </a:cubicBezTo>
                    <a:cubicBezTo>
                      <a:pt x="611" y="1637"/>
                      <a:pt x="610" y="1629"/>
                      <a:pt x="613" y="1621"/>
                    </a:cubicBezTo>
                    <a:cubicBezTo>
                      <a:pt x="618" y="1610"/>
                      <a:pt x="615" y="1600"/>
                      <a:pt x="614" y="1590"/>
                    </a:cubicBezTo>
                    <a:cubicBezTo>
                      <a:pt x="612" y="1582"/>
                      <a:pt x="610" y="1576"/>
                      <a:pt x="611" y="1568"/>
                    </a:cubicBezTo>
                    <a:cubicBezTo>
                      <a:pt x="611" y="1561"/>
                      <a:pt x="610" y="1554"/>
                      <a:pt x="613" y="1547"/>
                    </a:cubicBezTo>
                    <a:cubicBezTo>
                      <a:pt x="614" y="1542"/>
                      <a:pt x="613" y="1536"/>
                      <a:pt x="612" y="1531"/>
                    </a:cubicBezTo>
                    <a:cubicBezTo>
                      <a:pt x="612" y="1524"/>
                      <a:pt x="611" y="1517"/>
                      <a:pt x="610" y="1509"/>
                    </a:cubicBezTo>
                    <a:cubicBezTo>
                      <a:pt x="609" y="1502"/>
                      <a:pt x="607" y="1495"/>
                      <a:pt x="607" y="1488"/>
                    </a:cubicBezTo>
                    <a:cubicBezTo>
                      <a:pt x="607" y="1476"/>
                      <a:pt x="602" y="1464"/>
                      <a:pt x="607" y="1452"/>
                    </a:cubicBezTo>
                    <a:cubicBezTo>
                      <a:pt x="608" y="1450"/>
                      <a:pt x="608" y="1448"/>
                      <a:pt x="607" y="1446"/>
                    </a:cubicBezTo>
                    <a:cubicBezTo>
                      <a:pt x="604" y="1438"/>
                      <a:pt x="604" y="1429"/>
                      <a:pt x="604" y="1421"/>
                    </a:cubicBezTo>
                    <a:cubicBezTo>
                      <a:pt x="604" y="1416"/>
                      <a:pt x="604" y="1410"/>
                      <a:pt x="602" y="1405"/>
                    </a:cubicBezTo>
                    <a:cubicBezTo>
                      <a:pt x="600" y="1399"/>
                      <a:pt x="600" y="1393"/>
                      <a:pt x="602" y="1387"/>
                    </a:cubicBezTo>
                    <a:cubicBezTo>
                      <a:pt x="604" y="1381"/>
                      <a:pt x="603" y="1375"/>
                      <a:pt x="600" y="1370"/>
                    </a:cubicBezTo>
                    <a:cubicBezTo>
                      <a:pt x="596" y="1359"/>
                      <a:pt x="595" y="1349"/>
                      <a:pt x="600" y="1338"/>
                    </a:cubicBezTo>
                    <a:cubicBezTo>
                      <a:pt x="602" y="1334"/>
                      <a:pt x="602" y="1330"/>
                      <a:pt x="602" y="1326"/>
                    </a:cubicBezTo>
                    <a:cubicBezTo>
                      <a:pt x="602" y="1321"/>
                      <a:pt x="601" y="1316"/>
                      <a:pt x="601" y="1311"/>
                    </a:cubicBezTo>
                    <a:cubicBezTo>
                      <a:pt x="602" y="1303"/>
                      <a:pt x="601" y="1296"/>
                      <a:pt x="600" y="1288"/>
                    </a:cubicBezTo>
                    <a:cubicBezTo>
                      <a:pt x="599" y="1280"/>
                      <a:pt x="598" y="1272"/>
                      <a:pt x="599" y="1265"/>
                    </a:cubicBezTo>
                    <a:cubicBezTo>
                      <a:pt x="601" y="1249"/>
                      <a:pt x="600" y="1234"/>
                      <a:pt x="594" y="1220"/>
                    </a:cubicBezTo>
                    <a:cubicBezTo>
                      <a:pt x="592" y="1213"/>
                      <a:pt x="592" y="1205"/>
                      <a:pt x="599" y="1200"/>
                    </a:cubicBezTo>
                    <a:cubicBezTo>
                      <a:pt x="604" y="1195"/>
                      <a:pt x="606" y="1188"/>
                      <a:pt x="607" y="1181"/>
                    </a:cubicBezTo>
                    <a:cubicBezTo>
                      <a:pt x="607" y="1176"/>
                      <a:pt x="608" y="1171"/>
                      <a:pt x="609" y="1165"/>
                    </a:cubicBezTo>
                    <a:cubicBezTo>
                      <a:pt x="614" y="1165"/>
                      <a:pt x="619" y="1165"/>
                      <a:pt x="623" y="1166"/>
                    </a:cubicBezTo>
                    <a:cubicBezTo>
                      <a:pt x="632" y="1167"/>
                      <a:pt x="637" y="1164"/>
                      <a:pt x="644" y="1159"/>
                    </a:cubicBezTo>
                    <a:cubicBezTo>
                      <a:pt x="661" y="1146"/>
                      <a:pt x="672" y="1128"/>
                      <a:pt x="682" y="1110"/>
                    </a:cubicBezTo>
                    <a:cubicBezTo>
                      <a:pt x="685" y="1106"/>
                      <a:pt x="685" y="1101"/>
                      <a:pt x="687" y="1097"/>
                    </a:cubicBezTo>
                    <a:cubicBezTo>
                      <a:pt x="689" y="1097"/>
                      <a:pt x="691" y="1097"/>
                      <a:pt x="693" y="1097"/>
                    </a:cubicBezTo>
                    <a:cubicBezTo>
                      <a:pt x="701" y="1098"/>
                      <a:pt x="706" y="1094"/>
                      <a:pt x="710" y="1086"/>
                    </a:cubicBezTo>
                    <a:cubicBezTo>
                      <a:pt x="717" y="1073"/>
                      <a:pt x="725" y="1060"/>
                      <a:pt x="733" y="1047"/>
                    </a:cubicBezTo>
                    <a:cubicBezTo>
                      <a:pt x="736" y="1047"/>
                      <a:pt x="740" y="1047"/>
                      <a:pt x="743" y="1046"/>
                    </a:cubicBezTo>
                    <a:cubicBezTo>
                      <a:pt x="746" y="1045"/>
                      <a:pt x="749" y="1044"/>
                      <a:pt x="751" y="1042"/>
                    </a:cubicBezTo>
                    <a:cubicBezTo>
                      <a:pt x="757" y="1035"/>
                      <a:pt x="761" y="1026"/>
                      <a:pt x="768" y="1020"/>
                    </a:cubicBezTo>
                    <a:cubicBezTo>
                      <a:pt x="769" y="1019"/>
                      <a:pt x="769" y="1017"/>
                      <a:pt x="770" y="1015"/>
                    </a:cubicBezTo>
                    <a:cubicBezTo>
                      <a:pt x="772" y="1007"/>
                      <a:pt x="773" y="998"/>
                      <a:pt x="780" y="991"/>
                    </a:cubicBezTo>
                    <a:cubicBezTo>
                      <a:pt x="781" y="990"/>
                      <a:pt x="781" y="988"/>
                      <a:pt x="781" y="987"/>
                    </a:cubicBezTo>
                    <a:cubicBezTo>
                      <a:pt x="781" y="982"/>
                      <a:pt x="784" y="979"/>
                      <a:pt x="786" y="975"/>
                    </a:cubicBezTo>
                    <a:cubicBezTo>
                      <a:pt x="793" y="962"/>
                      <a:pt x="798" y="949"/>
                      <a:pt x="796" y="933"/>
                    </a:cubicBezTo>
                    <a:cubicBezTo>
                      <a:pt x="795" y="921"/>
                      <a:pt x="793" y="910"/>
                      <a:pt x="797" y="898"/>
                    </a:cubicBezTo>
                    <a:cubicBezTo>
                      <a:pt x="799" y="892"/>
                      <a:pt x="797" y="886"/>
                      <a:pt x="798" y="880"/>
                    </a:cubicBezTo>
                    <a:cubicBezTo>
                      <a:pt x="800" y="874"/>
                      <a:pt x="799" y="869"/>
                      <a:pt x="798" y="863"/>
                    </a:cubicBezTo>
                    <a:close/>
                    <a:moveTo>
                      <a:pt x="267" y="522"/>
                    </a:moveTo>
                    <a:cubicBezTo>
                      <a:pt x="267" y="517"/>
                      <a:pt x="267" y="513"/>
                      <a:pt x="266" y="509"/>
                    </a:cubicBezTo>
                    <a:cubicBezTo>
                      <a:pt x="265" y="505"/>
                      <a:pt x="264" y="501"/>
                      <a:pt x="262" y="497"/>
                    </a:cubicBezTo>
                    <a:cubicBezTo>
                      <a:pt x="264" y="495"/>
                      <a:pt x="266" y="492"/>
                      <a:pt x="269" y="490"/>
                    </a:cubicBezTo>
                    <a:cubicBezTo>
                      <a:pt x="275" y="485"/>
                      <a:pt x="280" y="479"/>
                      <a:pt x="281" y="471"/>
                    </a:cubicBezTo>
                    <a:cubicBezTo>
                      <a:pt x="281" y="470"/>
                      <a:pt x="282" y="468"/>
                      <a:pt x="283" y="468"/>
                    </a:cubicBezTo>
                    <a:cubicBezTo>
                      <a:pt x="284" y="467"/>
                      <a:pt x="287" y="466"/>
                      <a:pt x="288" y="466"/>
                    </a:cubicBezTo>
                    <a:cubicBezTo>
                      <a:pt x="290" y="467"/>
                      <a:pt x="292" y="469"/>
                      <a:pt x="292" y="470"/>
                    </a:cubicBezTo>
                    <a:cubicBezTo>
                      <a:pt x="293" y="477"/>
                      <a:pt x="294" y="484"/>
                      <a:pt x="296" y="492"/>
                    </a:cubicBezTo>
                    <a:cubicBezTo>
                      <a:pt x="297" y="496"/>
                      <a:pt x="294" y="501"/>
                      <a:pt x="294" y="505"/>
                    </a:cubicBezTo>
                    <a:cubicBezTo>
                      <a:pt x="287" y="514"/>
                      <a:pt x="278" y="518"/>
                      <a:pt x="267" y="522"/>
                    </a:cubicBezTo>
                    <a:close/>
                    <a:moveTo>
                      <a:pt x="356" y="2521"/>
                    </a:moveTo>
                    <a:cubicBezTo>
                      <a:pt x="356" y="2528"/>
                      <a:pt x="355" y="2528"/>
                      <a:pt x="349" y="2540"/>
                    </a:cubicBezTo>
                    <a:cubicBezTo>
                      <a:pt x="338" y="2538"/>
                      <a:pt x="335" y="2528"/>
                      <a:pt x="328" y="2523"/>
                    </a:cubicBezTo>
                    <a:cubicBezTo>
                      <a:pt x="330" y="2511"/>
                      <a:pt x="324" y="2503"/>
                      <a:pt x="317" y="2495"/>
                    </a:cubicBezTo>
                    <a:cubicBezTo>
                      <a:pt x="311" y="2488"/>
                      <a:pt x="306" y="2482"/>
                      <a:pt x="304" y="2473"/>
                    </a:cubicBezTo>
                    <a:cubicBezTo>
                      <a:pt x="304" y="2470"/>
                      <a:pt x="300" y="2466"/>
                      <a:pt x="297" y="2464"/>
                    </a:cubicBezTo>
                    <a:cubicBezTo>
                      <a:pt x="291" y="2459"/>
                      <a:pt x="288" y="2454"/>
                      <a:pt x="286" y="2447"/>
                    </a:cubicBezTo>
                    <a:cubicBezTo>
                      <a:pt x="285" y="2441"/>
                      <a:pt x="281" y="2436"/>
                      <a:pt x="281" y="2429"/>
                    </a:cubicBezTo>
                    <a:cubicBezTo>
                      <a:pt x="280" y="2421"/>
                      <a:pt x="280" y="2413"/>
                      <a:pt x="283" y="2406"/>
                    </a:cubicBezTo>
                    <a:cubicBezTo>
                      <a:pt x="292" y="2387"/>
                      <a:pt x="299" y="2367"/>
                      <a:pt x="309" y="2349"/>
                    </a:cubicBezTo>
                    <a:cubicBezTo>
                      <a:pt x="316" y="2335"/>
                      <a:pt x="322" y="2320"/>
                      <a:pt x="333" y="2308"/>
                    </a:cubicBezTo>
                    <a:cubicBezTo>
                      <a:pt x="345" y="2295"/>
                      <a:pt x="354" y="2279"/>
                      <a:pt x="354" y="2257"/>
                    </a:cubicBezTo>
                    <a:cubicBezTo>
                      <a:pt x="357" y="2262"/>
                      <a:pt x="359" y="2264"/>
                      <a:pt x="359" y="2265"/>
                    </a:cubicBezTo>
                    <a:cubicBezTo>
                      <a:pt x="360" y="2275"/>
                      <a:pt x="360" y="2285"/>
                      <a:pt x="360" y="2295"/>
                    </a:cubicBezTo>
                    <a:cubicBezTo>
                      <a:pt x="360" y="2306"/>
                      <a:pt x="359" y="2316"/>
                      <a:pt x="363" y="2326"/>
                    </a:cubicBezTo>
                    <a:cubicBezTo>
                      <a:pt x="365" y="2334"/>
                      <a:pt x="365" y="2342"/>
                      <a:pt x="365" y="2350"/>
                    </a:cubicBezTo>
                    <a:cubicBezTo>
                      <a:pt x="366" y="2367"/>
                      <a:pt x="365" y="2383"/>
                      <a:pt x="368" y="2400"/>
                    </a:cubicBezTo>
                    <a:cubicBezTo>
                      <a:pt x="369" y="2406"/>
                      <a:pt x="368" y="2413"/>
                      <a:pt x="367" y="2419"/>
                    </a:cubicBezTo>
                    <a:cubicBezTo>
                      <a:pt x="367" y="2430"/>
                      <a:pt x="366" y="2442"/>
                      <a:pt x="365" y="2453"/>
                    </a:cubicBezTo>
                    <a:cubicBezTo>
                      <a:pt x="364" y="2467"/>
                      <a:pt x="365" y="2481"/>
                      <a:pt x="368" y="2496"/>
                    </a:cubicBezTo>
                    <a:cubicBezTo>
                      <a:pt x="359" y="2502"/>
                      <a:pt x="356" y="2510"/>
                      <a:pt x="356" y="252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9" name="Freeform 92">
                <a:extLst>
                  <a:ext uri="{FF2B5EF4-FFF2-40B4-BE49-F238E27FC236}">
                    <a16:creationId xmlns:a16="http://schemas.microsoft.com/office/drawing/2014/main" id="{14347341-46DC-1F87-F6E8-B82871993432}"/>
                  </a:ext>
                </a:extLst>
              </p:cNvPr>
              <p:cNvSpPr>
                <a:spLocks/>
              </p:cNvSpPr>
              <p:nvPr/>
            </p:nvSpPr>
            <p:spPr bwMode="gray">
              <a:xfrm>
                <a:off x="15768638" y="5653088"/>
                <a:ext cx="841375" cy="1712913"/>
              </a:xfrm>
              <a:custGeom>
                <a:avLst/>
                <a:gdLst>
                  <a:gd name="T0" fmla="*/ 445 w 500"/>
                  <a:gd name="T1" fmla="*/ 38 h 1020"/>
                  <a:gd name="T2" fmla="*/ 447 w 500"/>
                  <a:gd name="T3" fmla="*/ 113 h 1020"/>
                  <a:gd name="T4" fmla="*/ 450 w 500"/>
                  <a:gd name="T5" fmla="*/ 178 h 1020"/>
                  <a:gd name="T6" fmla="*/ 452 w 500"/>
                  <a:gd name="T7" fmla="*/ 227 h 1020"/>
                  <a:gd name="T8" fmla="*/ 456 w 500"/>
                  <a:gd name="T9" fmla="*/ 290 h 1020"/>
                  <a:gd name="T10" fmla="*/ 461 w 500"/>
                  <a:gd name="T11" fmla="*/ 343 h 1020"/>
                  <a:gd name="T12" fmla="*/ 460 w 500"/>
                  <a:gd name="T13" fmla="*/ 410 h 1020"/>
                  <a:gd name="T14" fmla="*/ 468 w 500"/>
                  <a:gd name="T15" fmla="*/ 485 h 1020"/>
                  <a:gd name="T16" fmla="*/ 468 w 500"/>
                  <a:gd name="T17" fmla="*/ 534 h 1020"/>
                  <a:gd name="T18" fmla="*/ 474 w 500"/>
                  <a:gd name="T19" fmla="*/ 580 h 1020"/>
                  <a:gd name="T20" fmla="*/ 477 w 500"/>
                  <a:gd name="T21" fmla="*/ 661 h 1020"/>
                  <a:gd name="T22" fmla="*/ 479 w 500"/>
                  <a:gd name="T23" fmla="*/ 709 h 1020"/>
                  <a:gd name="T24" fmla="*/ 483 w 500"/>
                  <a:gd name="T25" fmla="*/ 789 h 1020"/>
                  <a:gd name="T26" fmla="*/ 488 w 500"/>
                  <a:gd name="T27" fmla="*/ 857 h 1020"/>
                  <a:gd name="T28" fmla="*/ 494 w 500"/>
                  <a:gd name="T29" fmla="*/ 939 h 1020"/>
                  <a:gd name="T30" fmla="*/ 494 w 500"/>
                  <a:gd name="T31" fmla="*/ 1001 h 1020"/>
                  <a:gd name="T32" fmla="*/ 465 w 500"/>
                  <a:gd name="T33" fmla="*/ 1003 h 1020"/>
                  <a:gd name="T34" fmla="*/ 411 w 500"/>
                  <a:gd name="T35" fmla="*/ 1012 h 1020"/>
                  <a:gd name="T36" fmla="*/ 327 w 500"/>
                  <a:gd name="T37" fmla="*/ 1016 h 1020"/>
                  <a:gd name="T38" fmla="*/ 238 w 500"/>
                  <a:gd name="T39" fmla="*/ 1012 h 1020"/>
                  <a:gd name="T40" fmla="*/ 124 w 500"/>
                  <a:gd name="T41" fmla="*/ 1005 h 1020"/>
                  <a:gd name="T42" fmla="*/ 57 w 500"/>
                  <a:gd name="T43" fmla="*/ 1000 h 1020"/>
                  <a:gd name="T44" fmla="*/ 1 w 500"/>
                  <a:gd name="T45" fmla="*/ 986 h 1020"/>
                  <a:gd name="T46" fmla="*/ 4 w 500"/>
                  <a:gd name="T47" fmla="*/ 880 h 1020"/>
                  <a:gd name="T48" fmla="*/ 6 w 500"/>
                  <a:gd name="T49" fmla="*/ 825 h 1020"/>
                  <a:gd name="T50" fmla="*/ 8 w 500"/>
                  <a:gd name="T51" fmla="*/ 741 h 1020"/>
                  <a:gd name="T52" fmla="*/ 9 w 500"/>
                  <a:gd name="T53" fmla="*/ 643 h 1020"/>
                  <a:gd name="T54" fmla="*/ 11 w 500"/>
                  <a:gd name="T55" fmla="*/ 588 h 1020"/>
                  <a:gd name="T56" fmla="*/ 10 w 500"/>
                  <a:gd name="T57" fmla="*/ 539 h 1020"/>
                  <a:gd name="T58" fmla="*/ 16 w 500"/>
                  <a:gd name="T59" fmla="*/ 429 h 1020"/>
                  <a:gd name="T60" fmla="*/ 17 w 500"/>
                  <a:gd name="T61" fmla="*/ 387 h 1020"/>
                  <a:gd name="T62" fmla="*/ 16 w 500"/>
                  <a:gd name="T63" fmla="*/ 345 h 1020"/>
                  <a:gd name="T64" fmla="*/ 31 w 500"/>
                  <a:gd name="T65" fmla="*/ 244 h 1020"/>
                  <a:gd name="T66" fmla="*/ 41 w 500"/>
                  <a:gd name="T67" fmla="*/ 152 h 1020"/>
                  <a:gd name="T68" fmla="*/ 47 w 500"/>
                  <a:gd name="T69" fmla="*/ 112 h 1020"/>
                  <a:gd name="T70" fmla="*/ 58 w 500"/>
                  <a:gd name="T71" fmla="*/ 58 h 1020"/>
                  <a:gd name="T72" fmla="*/ 86 w 500"/>
                  <a:gd name="T73" fmla="*/ 3 h 1020"/>
                  <a:gd name="T74" fmla="*/ 158 w 500"/>
                  <a:gd name="T75" fmla="*/ 1 h 1020"/>
                  <a:gd name="T76" fmla="*/ 207 w 500"/>
                  <a:gd name="T77" fmla="*/ 17 h 1020"/>
                  <a:gd name="T78" fmla="*/ 273 w 500"/>
                  <a:gd name="T79" fmla="*/ 23 h 1020"/>
                  <a:gd name="T80" fmla="*/ 297 w 500"/>
                  <a:gd name="T81" fmla="*/ 10 h 1020"/>
                  <a:gd name="T82" fmla="*/ 362 w 500"/>
                  <a:gd name="T83" fmla="*/ 7 h 1020"/>
                  <a:gd name="T84" fmla="*/ 438 w 500"/>
                  <a:gd name="T85" fmla="*/ 4 h 10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00" h="1020">
                    <a:moveTo>
                      <a:pt x="444" y="6"/>
                    </a:moveTo>
                    <a:cubicBezTo>
                      <a:pt x="444" y="9"/>
                      <a:pt x="444" y="12"/>
                      <a:pt x="444" y="14"/>
                    </a:cubicBezTo>
                    <a:cubicBezTo>
                      <a:pt x="445" y="22"/>
                      <a:pt x="443" y="30"/>
                      <a:pt x="445" y="38"/>
                    </a:cubicBezTo>
                    <a:cubicBezTo>
                      <a:pt x="449" y="54"/>
                      <a:pt x="448" y="69"/>
                      <a:pt x="445" y="84"/>
                    </a:cubicBezTo>
                    <a:cubicBezTo>
                      <a:pt x="445" y="87"/>
                      <a:pt x="445" y="90"/>
                      <a:pt x="445" y="92"/>
                    </a:cubicBezTo>
                    <a:cubicBezTo>
                      <a:pt x="446" y="99"/>
                      <a:pt x="447" y="106"/>
                      <a:pt x="447" y="113"/>
                    </a:cubicBezTo>
                    <a:cubicBezTo>
                      <a:pt x="447" y="119"/>
                      <a:pt x="448" y="125"/>
                      <a:pt x="451" y="131"/>
                    </a:cubicBezTo>
                    <a:cubicBezTo>
                      <a:pt x="455" y="138"/>
                      <a:pt x="456" y="147"/>
                      <a:pt x="452" y="155"/>
                    </a:cubicBezTo>
                    <a:cubicBezTo>
                      <a:pt x="449" y="163"/>
                      <a:pt x="449" y="170"/>
                      <a:pt x="450" y="178"/>
                    </a:cubicBezTo>
                    <a:cubicBezTo>
                      <a:pt x="451" y="183"/>
                      <a:pt x="451" y="189"/>
                      <a:pt x="450" y="194"/>
                    </a:cubicBezTo>
                    <a:cubicBezTo>
                      <a:pt x="449" y="201"/>
                      <a:pt x="448" y="209"/>
                      <a:pt x="451" y="216"/>
                    </a:cubicBezTo>
                    <a:cubicBezTo>
                      <a:pt x="452" y="219"/>
                      <a:pt x="453" y="223"/>
                      <a:pt x="452" y="227"/>
                    </a:cubicBezTo>
                    <a:cubicBezTo>
                      <a:pt x="451" y="236"/>
                      <a:pt x="451" y="245"/>
                      <a:pt x="456" y="254"/>
                    </a:cubicBezTo>
                    <a:cubicBezTo>
                      <a:pt x="457" y="255"/>
                      <a:pt x="457" y="256"/>
                      <a:pt x="457" y="257"/>
                    </a:cubicBezTo>
                    <a:cubicBezTo>
                      <a:pt x="454" y="268"/>
                      <a:pt x="459" y="279"/>
                      <a:pt x="456" y="290"/>
                    </a:cubicBezTo>
                    <a:cubicBezTo>
                      <a:pt x="455" y="294"/>
                      <a:pt x="456" y="297"/>
                      <a:pt x="456" y="301"/>
                    </a:cubicBezTo>
                    <a:cubicBezTo>
                      <a:pt x="456" y="307"/>
                      <a:pt x="457" y="313"/>
                      <a:pt x="457" y="318"/>
                    </a:cubicBezTo>
                    <a:cubicBezTo>
                      <a:pt x="456" y="327"/>
                      <a:pt x="457" y="335"/>
                      <a:pt x="461" y="343"/>
                    </a:cubicBezTo>
                    <a:cubicBezTo>
                      <a:pt x="462" y="345"/>
                      <a:pt x="462" y="348"/>
                      <a:pt x="462" y="350"/>
                    </a:cubicBezTo>
                    <a:cubicBezTo>
                      <a:pt x="461" y="361"/>
                      <a:pt x="464" y="371"/>
                      <a:pt x="458" y="381"/>
                    </a:cubicBezTo>
                    <a:cubicBezTo>
                      <a:pt x="459" y="390"/>
                      <a:pt x="455" y="401"/>
                      <a:pt x="460" y="410"/>
                    </a:cubicBezTo>
                    <a:cubicBezTo>
                      <a:pt x="465" y="418"/>
                      <a:pt x="465" y="427"/>
                      <a:pt x="463" y="435"/>
                    </a:cubicBezTo>
                    <a:cubicBezTo>
                      <a:pt x="460" y="446"/>
                      <a:pt x="462" y="456"/>
                      <a:pt x="466" y="465"/>
                    </a:cubicBezTo>
                    <a:cubicBezTo>
                      <a:pt x="469" y="472"/>
                      <a:pt x="470" y="478"/>
                      <a:pt x="468" y="485"/>
                    </a:cubicBezTo>
                    <a:cubicBezTo>
                      <a:pt x="464" y="494"/>
                      <a:pt x="466" y="503"/>
                      <a:pt x="474" y="509"/>
                    </a:cubicBezTo>
                    <a:cubicBezTo>
                      <a:pt x="472" y="512"/>
                      <a:pt x="470" y="515"/>
                      <a:pt x="469" y="517"/>
                    </a:cubicBezTo>
                    <a:cubicBezTo>
                      <a:pt x="466" y="522"/>
                      <a:pt x="465" y="528"/>
                      <a:pt x="468" y="534"/>
                    </a:cubicBezTo>
                    <a:cubicBezTo>
                      <a:pt x="471" y="540"/>
                      <a:pt x="471" y="546"/>
                      <a:pt x="470" y="552"/>
                    </a:cubicBezTo>
                    <a:cubicBezTo>
                      <a:pt x="470" y="556"/>
                      <a:pt x="470" y="560"/>
                      <a:pt x="472" y="563"/>
                    </a:cubicBezTo>
                    <a:cubicBezTo>
                      <a:pt x="474" y="568"/>
                      <a:pt x="474" y="574"/>
                      <a:pt x="474" y="580"/>
                    </a:cubicBezTo>
                    <a:cubicBezTo>
                      <a:pt x="473" y="592"/>
                      <a:pt x="473" y="605"/>
                      <a:pt x="475" y="617"/>
                    </a:cubicBezTo>
                    <a:cubicBezTo>
                      <a:pt x="476" y="624"/>
                      <a:pt x="475" y="631"/>
                      <a:pt x="475" y="637"/>
                    </a:cubicBezTo>
                    <a:cubicBezTo>
                      <a:pt x="476" y="645"/>
                      <a:pt x="477" y="653"/>
                      <a:pt x="477" y="661"/>
                    </a:cubicBezTo>
                    <a:cubicBezTo>
                      <a:pt x="477" y="663"/>
                      <a:pt x="478" y="665"/>
                      <a:pt x="478" y="667"/>
                    </a:cubicBezTo>
                    <a:cubicBezTo>
                      <a:pt x="474" y="677"/>
                      <a:pt x="478" y="687"/>
                      <a:pt x="479" y="697"/>
                    </a:cubicBezTo>
                    <a:cubicBezTo>
                      <a:pt x="479" y="701"/>
                      <a:pt x="480" y="705"/>
                      <a:pt x="479" y="709"/>
                    </a:cubicBezTo>
                    <a:cubicBezTo>
                      <a:pt x="478" y="715"/>
                      <a:pt x="478" y="721"/>
                      <a:pt x="479" y="727"/>
                    </a:cubicBezTo>
                    <a:cubicBezTo>
                      <a:pt x="481" y="742"/>
                      <a:pt x="482" y="757"/>
                      <a:pt x="481" y="772"/>
                    </a:cubicBezTo>
                    <a:cubicBezTo>
                      <a:pt x="481" y="778"/>
                      <a:pt x="481" y="784"/>
                      <a:pt x="483" y="789"/>
                    </a:cubicBezTo>
                    <a:cubicBezTo>
                      <a:pt x="485" y="796"/>
                      <a:pt x="485" y="802"/>
                      <a:pt x="485" y="808"/>
                    </a:cubicBezTo>
                    <a:cubicBezTo>
                      <a:pt x="485" y="816"/>
                      <a:pt x="485" y="825"/>
                      <a:pt x="487" y="833"/>
                    </a:cubicBezTo>
                    <a:cubicBezTo>
                      <a:pt x="488" y="841"/>
                      <a:pt x="487" y="849"/>
                      <a:pt x="488" y="857"/>
                    </a:cubicBezTo>
                    <a:cubicBezTo>
                      <a:pt x="490" y="867"/>
                      <a:pt x="490" y="877"/>
                      <a:pt x="489" y="887"/>
                    </a:cubicBezTo>
                    <a:cubicBezTo>
                      <a:pt x="488" y="897"/>
                      <a:pt x="490" y="908"/>
                      <a:pt x="497" y="917"/>
                    </a:cubicBezTo>
                    <a:cubicBezTo>
                      <a:pt x="494" y="924"/>
                      <a:pt x="493" y="931"/>
                      <a:pt x="494" y="939"/>
                    </a:cubicBezTo>
                    <a:cubicBezTo>
                      <a:pt x="496" y="948"/>
                      <a:pt x="496" y="958"/>
                      <a:pt x="495" y="967"/>
                    </a:cubicBezTo>
                    <a:cubicBezTo>
                      <a:pt x="495" y="973"/>
                      <a:pt x="495" y="979"/>
                      <a:pt x="498" y="985"/>
                    </a:cubicBezTo>
                    <a:cubicBezTo>
                      <a:pt x="500" y="991"/>
                      <a:pt x="497" y="996"/>
                      <a:pt x="494" y="1001"/>
                    </a:cubicBezTo>
                    <a:cubicBezTo>
                      <a:pt x="490" y="1000"/>
                      <a:pt x="486" y="999"/>
                      <a:pt x="483" y="999"/>
                    </a:cubicBezTo>
                    <a:cubicBezTo>
                      <a:pt x="479" y="1000"/>
                      <a:pt x="476" y="1001"/>
                      <a:pt x="472" y="1002"/>
                    </a:cubicBezTo>
                    <a:cubicBezTo>
                      <a:pt x="470" y="1003"/>
                      <a:pt x="467" y="1002"/>
                      <a:pt x="465" y="1003"/>
                    </a:cubicBezTo>
                    <a:cubicBezTo>
                      <a:pt x="454" y="1004"/>
                      <a:pt x="444" y="1004"/>
                      <a:pt x="434" y="1009"/>
                    </a:cubicBezTo>
                    <a:cubicBezTo>
                      <a:pt x="431" y="1011"/>
                      <a:pt x="427" y="1011"/>
                      <a:pt x="423" y="1012"/>
                    </a:cubicBezTo>
                    <a:cubicBezTo>
                      <a:pt x="419" y="1012"/>
                      <a:pt x="415" y="1011"/>
                      <a:pt x="411" y="1012"/>
                    </a:cubicBezTo>
                    <a:cubicBezTo>
                      <a:pt x="393" y="1017"/>
                      <a:pt x="375" y="1015"/>
                      <a:pt x="358" y="1015"/>
                    </a:cubicBezTo>
                    <a:cubicBezTo>
                      <a:pt x="350" y="1015"/>
                      <a:pt x="342" y="1014"/>
                      <a:pt x="334" y="1017"/>
                    </a:cubicBezTo>
                    <a:cubicBezTo>
                      <a:pt x="332" y="1018"/>
                      <a:pt x="329" y="1017"/>
                      <a:pt x="327" y="1016"/>
                    </a:cubicBezTo>
                    <a:cubicBezTo>
                      <a:pt x="322" y="1014"/>
                      <a:pt x="317" y="1014"/>
                      <a:pt x="311" y="1014"/>
                    </a:cubicBezTo>
                    <a:cubicBezTo>
                      <a:pt x="302" y="1015"/>
                      <a:pt x="292" y="1015"/>
                      <a:pt x="282" y="1020"/>
                    </a:cubicBezTo>
                    <a:cubicBezTo>
                      <a:pt x="268" y="1010"/>
                      <a:pt x="253" y="1012"/>
                      <a:pt x="238" y="1012"/>
                    </a:cubicBezTo>
                    <a:cubicBezTo>
                      <a:pt x="213" y="1011"/>
                      <a:pt x="188" y="1012"/>
                      <a:pt x="163" y="1013"/>
                    </a:cubicBezTo>
                    <a:cubicBezTo>
                      <a:pt x="160" y="1013"/>
                      <a:pt x="157" y="1012"/>
                      <a:pt x="154" y="1011"/>
                    </a:cubicBezTo>
                    <a:cubicBezTo>
                      <a:pt x="145" y="1007"/>
                      <a:pt x="134" y="1005"/>
                      <a:pt x="124" y="1005"/>
                    </a:cubicBezTo>
                    <a:cubicBezTo>
                      <a:pt x="120" y="1005"/>
                      <a:pt x="115" y="1004"/>
                      <a:pt x="111" y="1003"/>
                    </a:cubicBezTo>
                    <a:cubicBezTo>
                      <a:pt x="95" y="1000"/>
                      <a:pt x="79" y="998"/>
                      <a:pt x="63" y="1001"/>
                    </a:cubicBezTo>
                    <a:cubicBezTo>
                      <a:pt x="61" y="1001"/>
                      <a:pt x="59" y="1000"/>
                      <a:pt x="57" y="1000"/>
                    </a:cubicBezTo>
                    <a:cubicBezTo>
                      <a:pt x="45" y="998"/>
                      <a:pt x="32" y="995"/>
                      <a:pt x="19" y="999"/>
                    </a:cubicBezTo>
                    <a:cubicBezTo>
                      <a:pt x="14" y="1000"/>
                      <a:pt x="8" y="998"/>
                      <a:pt x="2" y="995"/>
                    </a:cubicBezTo>
                    <a:cubicBezTo>
                      <a:pt x="2" y="992"/>
                      <a:pt x="0" y="989"/>
                      <a:pt x="1" y="986"/>
                    </a:cubicBezTo>
                    <a:cubicBezTo>
                      <a:pt x="4" y="970"/>
                      <a:pt x="3" y="953"/>
                      <a:pt x="3" y="936"/>
                    </a:cubicBezTo>
                    <a:cubicBezTo>
                      <a:pt x="3" y="935"/>
                      <a:pt x="3" y="934"/>
                      <a:pt x="3" y="933"/>
                    </a:cubicBezTo>
                    <a:cubicBezTo>
                      <a:pt x="8" y="915"/>
                      <a:pt x="4" y="897"/>
                      <a:pt x="4" y="880"/>
                    </a:cubicBezTo>
                    <a:cubicBezTo>
                      <a:pt x="4" y="870"/>
                      <a:pt x="5" y="860"/>
                      <a:pt x="3" y="850"/>
                    </a:cubicBezTo>
                    <a:cubicBezTo>
                      <a:pt x="3" y="848"/>
                      <a:pt x="3" y="846"/>
                      <a:pt x="4" y="845"/>
                    </a:cubicBezTo>
                    <a:cubicBezTo>
                      <a:pt x="7" y="839"/>
                      <a:pt x="7" y="832"/>
                      <a:pt x="6" y="825"/>
                    </a:cubicBezTo>
                    <a:cubicBezTo>
                      <a:pt x="5" y="812"/>
                      <a:pt x="10" y="799"/>
                      <a:pt x="7" y="786"/>
                    </a:cubicBezTo>
                    <a:cubicBezTo>
                      <a:pt x="6" y="780"/>
                      <a:pt x="5" y="775"/>
                      <a:pt x="4" y="767"/>
                    </a:cubicBezTo>
                    <a:cubicBezTo>
                      <a:pt x="7" y="760"/>
                      <a:pt x="9" y="751"/>
                      <a:pt x="8" y="741"/>
                    </a:cubicBezTo>
                    <a:cubicBezTo>
                      <a:pt x="8" y="735"/>
                      <a:pt x="10" y="728"/>
                      <a:pt x="10" y="721"/>
                    </a:cubicBezTo>
                    <a:cubicBezTo>
                      <a:pt x="10" y="711"/>
                      <a:pt x="12" y="700"/>
                      <a:pt x="7" y="690"/>
                    </a:cubicBezTo>
                    <a:cubicBezTo>
                      <a:pt x="9" y="674"/>
                      <a:pt x="4" y="658"/>
                      <a:pt x="9" y="643"/>
                    </a:cubicBezTo>
                    <a:cubicBezTo>
                      <a:pt x="10" y="642"/>
                      <a:pt x="10" y="641"/>
                      <a:pt x="10" y="640"/>
                    </a:cubicBezTo>
                    <a:cubicBezTo>
                      <a:pt x="11" y="631"/>
                      <a:pt x="11" y="622"/>
                      <a:pt x="12" y="613"/>
                    </a:cubicBezTo>
                    <a:cubicBezTo>
                      <a:pt x="12" y="605"/>
                      <a:pt x="14" y="597"/>
                      <a:pt x="11" y="588"/>
                    </a:cubicBezTo>
                    <a:cubicBezTo>
                      <a:pt x="10" y="586"/>
                      <a:pt x="12" y="582"/>
                      <a:pt x="12" y="579"/>
                    </a:cubicBezTo>
                    <a:cubicBezTo>
                      <a:pt x="14" y="568"/>
                      <a:pt x="16" y="557"/>
                      <a:pt x="11" y="546"/>
                    </a:cubicBezTo>
                    <a:cubicBezTo>
                      <a:pt x="10" y="544"/>
                      <a:pt x="9" y="541"/>
                      <a:pt x="10" y="539"/>
                    </a:cubicBezTo>
                    <a:cubicBezTo>
                      <a:pt x="12" y="522"/>
                      <a:pt x="10" y="504"/>
                      <a:pt x="14" y="487"/>
                    </a:cubicBezTo>
                    <a:cubicBezTo>
                      <a:pt x="15" y="485"/>
                      <a:pt x="15" y="483"/>
                      <a:pt x="15" y="481"/>
                    </a:cubicBezTo>
                    <a:cubicBezTo>
                      <a:pt x="10" y="463"/>
                      <a:pt x="15" y="446"/>
                      <a:pt x="16" y="429"/>
                    </a:cubicBezTo>
                    <a:cubicBezTo>
                      <a:pt x="17" y="422"/>
                      <a:pt x="17" y="415"/>
                      <a:pt x="17" y="409"/>
                    </a:cubicBezTo>
                    <a:cubicBezTo>
                      <a:pt x="17" y="405"/>
                      <a:pt x="17" y="402"/>
                      <a:pt x="17" y="399"/>
                    </a:cubicBezTo>
                    <a:cubicBezTo>
                      <a:pt x="17" y="395"/>
                      <a:pt x="17" y="391"/>
                      <a:pt x="17" y="387"/>
                    </a:cubicBezTo>
                    <a:cubicBezTo>
                      <a:pt x="16" y="382"/>
                      <a:pt x="16" y="377"/>
                      <a:pt x="18" y="373"/>
                    </a:cubicBezTo>
                    <a:cubicBezTo>
                      <a:pt x="20" y="367"/>
                      <a:pt x="19" y="362"/>
                      <a:pt x="18" y="356"/>
                    </a:cubicBezTo>
                    <a:cubicBezTo>
                      <a:pt x="17" y="352"/>
                      <a:pt x="16" y="349"/>
                      <a:pt x="16" y="345"/>
                    </a:cubicBezTo>
                    <a:cubicBezTo>
                      <a:pt x="18" y="335"/>
                      <a:pt x="21" y="326"/>
                      <a:pt x="22" y="316"/>
                    </a:cubicBezTo>
                    <a:cubicBezTo>
                      <a:pt x="23" y="300"/>
                      <a:pt x="27" y="285"/>
                      <a:pt x="28" y="269"/>
                    </a:cubicBezTo>
                    <a:cubicBezTo>
                      <a:pt x="29" y="261"/>
                      <a:pt x="30" y="252"/>
                      <a:pt x="31" y="244"/>
                    </a:cubicBezTo>
                    <a:cubicBezTo>
                      <a:pt x="31" y="232"/>
                      <a:pt x="32" y="220"/>
                      <a:pt x="35" y="208"/>
                    </a:cubicBezTo>
                    <a:cubicBezTo>
                      <a:pt x="37" y="194"/>
                      <a:pt x="38" y="179"/>
                      <a:pt x="39" y="164"/>
                    </a:cubicBezTo>
                    <a:cubicBezTo>
                      <a:pt x="40" y="160"/>
                      <a:pt x="40" y="156"/>
                      <a:pt x="41" y="152"/>
                    </a:cubicBezTo>
                    <a:cubicBezTo>
                      <a:pt x="42" y="144"/>
                      <a:pt x="43" y="136"/>
                      <a:pt x="44" y="128"/>
                    </a:cubicBezTo>
                    <a:cubicBezTo>
                      <a:pt x="44" y="125"/>
                      <a:pt x="45" y="122"/>
                      <a:pt x="46" y="119"/>
                    </a:cubicBezTo>
                    <a:cubicBezTo>
                      <a:pt x="46" y="117"/>
                      <a:pt x="48" y="114"/>
                      <a:pt x="47" y="112"/>
                    </a:cubicBezTo>
                    <a:cubicBezTo>
                      <a:pt x="45" y="103"/>
                      <a:pt x="49" y="96"/>
                      <a:pt x="52" y="89"/>
                    </a:cubicBezTo>
                    <a:cubicBezTo>
                      <a:pt x="53" y="84"/>
                      <a:pt x="54" y="79"/>
                      <a:pt x="55" y="74"/>
                    </a:cubicBezTo>
                    <a:cubicBezTo>
                      <a:pt x="57" y="69"/>
                      <a:pt x="57" y="64"/>
                      <a:pt x="58" y="58"/>
                    </a:cubicBezTo>
                    <a:cubicBezTo>
                      <a:pt x="59" y="55"/>
                      <a:pt x="60" y="52"/>
                      <a:pt x="60" y="49"/>
                    </a:cubicBezTo>
                    <a:cubicBezTo>
                      <a:pt x="59" y="36"/>
                      <a:pt x="64" y="23"/>
                      <a:pt x="68" y="11"/>
                    </a:cubicBezTo>
                    <a:cubicBezTo>
                      <a:pt x="71" y="2"/>
                      <a:pt x="76" y="0"/>
                      <a:pt x="86" y="3"/>
                    </a:cubicBezTo>
                    <a:cubicBezTo>
                      <a:pt x="98" y="6"/>
                      <a:pt x="110" y="5"/>
                      <a:pt x="122" y="3"/>
                    </a:cubicBezTo>
                    <a:cubicBezTo>
                      <a:pt x="125" y="2"/>
                      <a:pt x="129" y="1"/>
                      <a:pt x="131" y="2"/>
                    </a:cubicBezTo>
                    <a:cubicBezTo>
                      <a:pt x="140" y="8"/>
                      <a:pt x="149" y="5"/>
                      <a:pt x="158" y="1"/>
                    </a:cubicBezTo>
                    <a:cubicBezTo>
                      <a:pt x="160" y="1"/>
                      <a:pt x="161" y="0"/>
                      <a:pt x="163" y="0"/>
                    </a:cubicBezTo>
                    <a:cubicBezTo>
                      <a:pt x="175" y="2"/>
                      <a:pt x="186" y="10"/>
                      <a:pt x="199" y="11"/>
                    </a:cubicBezTo>
                    <a:cubicBezTo>
                      <a:pt x="202" y="12"/>
                      <a:pt x="205" y="15"/>
                      <a:pt x="207" y="17"/>
                    </a:cubicBezTo>
                    <a:cubicBezTo>
                      <a:pt x="213" y="21"/>
                      <a:pt x="219" y="23"/>
                      <a:pt x="226" y="21"/>
                    </a:cubicBezTo>
                    <a:cubicBezTo>
                      <a:pt x="232" y="20"/>
                      <a:pt x="237" y="22"/>
                      <a:pt x="242" y="22"/>
                    </a:cubicBezTo>
                    <a:cubicBezTo>
                      <a:pt x="252" y="23"/>
                      <a:pt x="263" y="23"/>
                      <a:pt x="273" y="23"/>
                    </a:cubicBezTo>
                    <a:cubicBezTo>
                      <a:pt x="277" y="23"/>
                      <a:pt x="280" y="20"/>
                      <a:pt x="283" y="17"/>
                    </a:cubicBezTo>
                    <a:cubicBezTo>
                      <a:pt x="285" y="15"/>
                      <a:pt x="286" y="12"/>
                      <a:pt x="289" y="9"/>
                    </a:cubicBezTo>
                    <a:cubicBezTo>
                      <a:pt x="291" y="9"/>
                      <a:pt x="294" y="10"/>
                      <a:pt x="297" y="10"/>
                    </a:cubicBezTo>
                    <a:cubicBezTo>
                      <a:pt x="307" y="11"/>
                      <a:pt x="316" y="13"/>
                      <a:pt x="325" y="9"/>
                    </a:cubicBezTo>
                    <a:cubicBezTo>
                      <a:pt x="327" y="8"/>
                      <a:pt x="330" y="8"/>
                      <a:pt x="331" y="8"/>
                    </a:cubicBezTo>
                    <a:cubicBezTo>
                      <a:pt x="342" y="12"/>
                      <a:pt x="352" y="9"/>
                      <a:pt x="362" y="7"/>
                    </a:cubicBezTo>
                    <a:cubicBezTo>
                      <a:pt x="367" y="6"/>
                      <a:pt x="370" y="6"/>
                      <a:pt x="374" y="7"/>
                    </a:cubicBezTo>
                    <a:cubicBezTo>
                      <a:pt x="386" y="10"/>
                      <a:pt x="398" y="10"/>
                      <a:pt x="409" y="7"/>
                    </a:cubicBezTo>
                    <a:cubicBezTo>
                      <a:pt x="419" y="4"/>
                      <a:pt x="428" y="5"/>
                      <a:pt x="438" y="4"/>
                    </a:cubicBezTo>
                    <a:cubicBezTo>
                      <a:pt x="440" y="4"/>
                      <a:pt x="442" y="5"/>
                      <a:pt x="444"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0" name="Freeform 93">
                <a:extLst>
                  <a:ext uri="{FF2B5EF4-FFF2-40B4-BE49-F238E27FC236}">
                    <a16:creationId xmlns:a16="http://schemas.microsoft.com/office/drawing/2014/main" id="{6F4FB8FA-5D53-8BF3-ECC6-197684353753}"/>
                  </a:ext>
                </a:extLst>
              </p:cNvPr>
              <p:cNvSpPr>
                <a:spLocks/>
              </p:cNvSpPr>
              <p:nvPr/>
            </p:nvSpPr>
            <p:spPr bwMode="gray">
              <a:xfrm>
                <a:off x="15687675" y="4545013"/>
                <a:ext cx="881063" cy="950913"/>
              </a:xfrm>
              <a:custGeom>
                <a:avLst/>
                <a:gdLst>
                  <a:gd name="T0" fmla="*/ 234 w 524"/>
                  <a:gd name="T1" fmla="*/ 29 h 566"/>
                  <a:gd name="T2" fmla="*/ 297 w 524"/>
                  <a:gd name="T3" fmla="*/ 51 h 566"/>
                  <a:gd name="T4" fmla="*/ 359 w 524"/>
                  <a:gd name="T5" fmla="*/ 32 h 566"/>
                  <a:gd name="T6" fmla="*/ 395 w 524"/>
                  <a:gd name="T7" fmla="*/ 7 h 566"/>
                  <a:gd name="T8" fmla="*/ 404 w 524"/>
                  <a:gd name="T9" fmla="*/ 45 h 566"/>
                  <a:gd name="T10" fmla="*/ 415 w 524"/>
                  <a:gd name="T11" fmla="*/ 119 h 566"/>
                  <a:gd name="T12" fmla="*/ 454 w 524"/>
                  <a:gd name="T13" fmla="*/ 167 h 566"/>
                  <a:gd name="T14" fmla="*/ 407 w 524"/>
                  <a:gd name="T15" fmla="*/ 237 h 566"/>
                  <a:gd name="T16" fmla="*/ 387 w 524"/>
                  <a:gd name="T17" fmla="*/ 242 h 566"/>
                  <a:gd name="T18" fmla="*/ 314 w 524"/>
                  <a:gd name="T19" fmla="*/ 225 h 566"/>
                  <a:gd name="T20" fmla="*/ 279 w 524"/>
                  <a:gd name="T21" fmla="*/ 199 h 566"/>
                  <a:gd name="T22" fmla="*/ 232 w 524"/>
                  <a:gd name="T23" fmla="*/ 211 h 566"/>
                  <a:gd name="T24" fmla="*/ 199 w 524"/>
                  <a:gd name="T25" fmla="*/ 260 h 566"/>
                  <a:gd name="T26" fmla="*/ 202 w 524"/>
                  <a:gd name="T27" fmla="*/ 295 h 566"/>
                  <a:gd name="T28" fmla="*/ 276 w 524"/>
                  <a:gd name="T29" fmla="*/ 318 h 566"/>
                  <a:gd name="T30" fmla="*/ 341 w 524"/>
                  <a:gd name="T31" fmla="*/ 356 h 566"/>
                  <a:gd name="T32" fmla="*/ 389 w 524"/>
                  <a:gd name="T33" fmla="*/ 382 h 566"/>
                  <a:gd name="T34" fmla="*/ 345 w 524"/>
                  <a:gd name="T35" fmla="*/ 399 h 566"/>
                  <a:gd name="T36" fmla="*/ 316 w 524"/>
                  <a:gd name="T37" fmla="*/ 437 h 566"/>
                  <a:gd name="T38" fmla="*/ 250 w 524"/>
                  <a:gd name="T39" fmla="*/ 435 h 566"/>
                  <a:gd name="T40" fmla="*/ 216 w 524"/>
                  <a:gd name="T41" fmla="*/ 397 h 566"/>
                  <a:gd name="T42" fmla="*/ 193 w 524"/>
                  <a:gd name="T43" fmla="*/ 322 h 566"/>
                  <a:gd name="T44" fmla="*/ 153 w 524"/>
                  <a:gd name="T45" fmla="*/ 230 h 566"/>
                  <a:gd name="T46" fmla="*/ 160 w 524"/>
                  <a:gd name="T47" fmla="*/ 322 h 566"/>
                  <a:gd name="T48" fmla="*/ 197 w 524"/>
                  <a:gd name="T49" fmla="*/ 440 h 566"/>
                  <a:gd name="T50" fmla="*/ 233 w 524"/>
                  <a:gd name="T51" fmla="*/ 468 h 566"/>
                  <a:gd name="T52" fmla="*/ 291 w 524"/>
                  <a:gd name="T53" fmla="*/ 468 h 566"/>
                  <a:gd name="T54" fmla="*/ 327 w 524"/>
                  <a:gd name="T55" fmla="*/ 464 h 566"/>
                  <a:gd name="T56" fmla="*/ 389 w 524"/>
                  <a:gd name="T57" fmla="*/ 462 h 566"/>
                  <a:gd name="T58" fmla="*/ 454 w 524"/>
                  <a:gd name="T59" fmla="*/ 458 h 566"/>
                  <a:gd name="T60" fmla="*/ 504 w 524"/>
                  <a:gd name="T61" fmla="*/ 456 h 566"/>
                  <a:gd name="T62" fmla="*/ 524 w 524"/>
                  <a:gd name="T63" fmla="*/ 474 h 566"/>
                  <a:gd name="T64" fmla="*/ 489 w 524"/>
                  <a:gd name="T65" fmla="*/ 493 h 566"/>
                  <a:gd name="T66" fmla="*/ 460 w 524"/>
                  <a:gd name="T67" fmla="*/ 502 h 566"/>
                  <a:gd name="T68" fmla="*/ 413 w 524"/>
                  <a:gd name="T69" fmla="*/ 515 h 566"/>
                  <a:gd name="T70" fmla="*/ 357 w 524"/>
                  <a:gd name="T71" fmla="*/ 528 h 566"/>
                  <a:gd name="T72" fmla="*/ 295 w 524"/>
                  <a:gd name="T73" fmla="*/ 542 h 566"/>
                  <a:gd name="T74" fmla="*/ 199 w 524"/>
                  <a:gd name="T75" fmla="*/ 564 h 566"/>
                  <a:gd name="T76" fmla="*/ 137 w 524"/>
                  <a:gd name="T77" fmla="*/ 552 h 566"/>
                  <a:gd name="T78" fmla="*/ 88 w 524"/>
                  <a:gd name="T79" fmla="*/ 490 h 566"/>
                  <a:gd name="T80" fmla="*/ 67 w 524"/>
                  <a:gd name="T81" fmla="*/ 417 h 566"/>
                  <a:gd name="T82" fmla="*/ 33 w 524"/>
                  <a:gd name="T83" fmla="*/ 291 h 566"/>
                  <a:gd name="T84" fmla="*/ 18 w 524"/>
                  <a:gd name="T85" fmla="*/ 238 h 566"/>
                  <a:gd name="T86" fmla="*/ 4 w 524"/>
                  <a:gd name="T87" fmla="*/ 164 h 566"/>
                  <a:gd name="T88" fmla="*/ 18 w 524"/>
                  <a:gd name="T89" fmla="*/ 93 h 566"/>
                  <a:gd name="T90" fmla="*/ 67 w 524"/>
                  <a:gd name="T91" fmla="*/ 53 h 566"/>
                  <a:gd name="T92" fmla="*/ 137 w 524"/>
                  <a:gd name="T93" fmla="*/ 18 h 5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524" h="566">
                    <a:moveTo>
                      <a:pt x="197" y="3"/>
                    </a:moveTo>
                    <a:cubicBezTo>
                      <a:pt x="206" y="10"/>
                      <a:pt x="213" y="18"/>
                      <a:pt x="222" y="25"/>
                    </a:cubicBezTo>
                    <a:cubicBezTo>
                      <a:pt x="225" y="27"/>
                      <a:pt x="230" y="29"/>
                      <a:pt x="234" y="29"/>
                    </a:cubicBezTo>
                    <a:cubicBezTo>
                      <a:pt x="239" y="29"/>
                      <a:pt x="244" y="31"/>
                      <a:pt x="247" y="35"/>
                    </a:cubicBezTo>
                    <a:cubicBezTo>
                      <a:pt x="253" y="42"/>
                      <a:pt x="262" y="45"/>
                      <a:pt x="271" y="46"/>
                    </a:cubicBezTo>
                    <a:cubicBezTo>
                      <a:pt x="280" y="47"/>
                      <a:pt x="288" y="49"/>
                      <a:pt x="297" y="51"/>
                    </a:cubicBezTo>
                    <a:cubicBezTo>
                      <a:pt x="303" y="53"/>
                      <a:pt x="308" y="52"/>
                      <a:pt x="314" y="49"/>
                    </a:cubicBezTo>
                    <a:cubicBezTo>
                      <a:pt x="323" y="43"/>
                      <a:pt x="334" y="44"/>
                      <a:pt x="344" y="40"/>
                    </a:cubicBezTo>
                    <a:cubicBezTo>
                      <a:pt x="349" y="38"/>
                      <a:pt x="354" y="36"/>
                      <a:pt x="359" y="32"/>
                    </a:cubicBezTo>
                    <a:cubicBezTo>
                      <a:pt x="368" y="23"/>
                      <a:pt x="377" y="13"/>
                      <a:pt x="386" y="4"/>
                    </a:cubicBezTo>
                    <a:cubicBezTo>
                      <a:pt x="388" y="3"/>
                      <a:pt x="389" y="2"/>
                      <a:pt x="391" y="0"/>
                    </a:cubicBezTo>
                    <a:cubicBezTo>
                      <a:pt x="395" y="1"/>
                      <a:pt x="394" y="5"/>
                      <a:pt x="395" y="7"/>
                    </a:cubicBezTo>
                    <a:cubicBezTo>
                      <a:pt x="396" y="9"/>
                      <a:pt x="396" y="12"/>
                      <a:pt x="397" y="14"/>
                    </a:cubicBezTo>
                    <a:cubicBezTo>
                      <a:pt x="398" y="19"/>
                      <a:pt x="398" y="24"/>
                      <a:pt x="399" y="28"/>
                    </a:cubicBezTo>
                    <a:cubicBezTo>
                      <a:pt x="399" y="34"/>
                      <a:pt x="400" y="40"/>
                      <a:pt x="404" y="45"/>
                    </a:cubicBezTo>
                    <a:cubicBezTo>
                      <a:pt x="408" y="50"/>
                      <a:pt x="409" y="57"/>
                      <a:pt x="407" y="64"/>
                    </a:cubicBezTo>
                    <a:cubicBezTo>
                      <a:pt x="402" y="75"/>
                      <a:pt x="405" y="86"/>
                      <a:pt x="407" y="96"/>
                    </a:cubicBezTo>
                    <a:cubicBezTo>
                      <a:pt x="409" y="104"/>
                      <a:pt x="412" y="111"/>
                      <a:pt x="415" y="119"/>
                    </a:cubicBezTo>
                    <a:cubicBezTo>
                      <a:pt x="418" y="126"/>
                      <a:pt x="421" y="133"/>
                      <a:pt x="428" y="138"/>
                    </a:cubicBezTo>
                    <a:cubicBezTo>
                      <a:pt x="430" y="139"/>
                      <a:pt x="432" y="140"/>
                      <a:pt x="433" y="142"/>
                    </a:cubicBezTo>
                    <a:cubicBezTo>
                      <a:pt x="438" y="152"/>
                      <a:pt x="445" y="160"/>
                      <a:pt x="454" y="167"/>
                    </a:cubicBezTo>
                    <a:cubicBezTo>
                      <a:pt x="452" y="174"/>
                      <a:pt x="448" y="178"/>
                      <a:pt x="443" y="181"/>
                    </a:cubicBezTo>
                    <a:cubicBezTo>
                      <a:pt x="434" y="187"/>
                      <a:pt x="428" y="194"/>
                      <a:pt x="424" y="204"/>
                    </a:cubicBezTo>
                    <a:cubicBezTo>
                      <a:pt x="420" y="215"/>
                      <a:pt x="413" y="226"/>
                      <a:pt x="407" y="237"/>
                    </a:cubicBezTo>
                    <a:cubicBezTo>
                      <a:pt x="405" y="240"/>
                      <a:pt x="402" y="243"/>
                      <a:pt x="399" y="247"/>
                    </a:cubicBezTo>
                    <a:cubicBezTo>
                      <a:pt x="395" y="246"/>
                      <a:pt x="393" y="245"/>
                      <a:pt x="390" y="244"/>
                    </a:cubicBezTo>
                    <a:cubicBezTo>
                      <a:pt x="389" y="243"/>
                      <a:pt x="388" y="242"/>
                      <a:pt x="387" y="242"/>
                    </a:cubicBezTo>
                    <a:cubicBezTo>
                      <a:pt x="374" y="241"/>
                      <a:pt x="362" y="233"/>
                      <a:pt x="349" y="233"/>
                    </a:cubicBezTo>
                    <a:cubicBezTo>
                      <a:pt x="345" y="233"/>
                      <a:pt x="340" y="232"/>
                      <a:pt x="337" y="230"/>
                    </a:cubicBezTo>
                    <a:cubicBezTo>
                      <a:pt x="330" y="225"/>
                      <a:pt x="322" y="227"/>
                      <a:pt x="314" y="225"/>
                    </a:cubicBezTo>
                    <a:cubicBezTo>
                      <a:pt x="311" y="224"/>
                      <a:pt x="306" y="227"/>
                      <a:pt x="301" y="228"/>
                    </a:cubicBezTo>
                    <a:cubicBezTo>
                      <a:pt x="300" y="227"/>
                      <a:pt x="299" y="226"/>
                      <a:pt x="298" y="224"/>
                    </a:cubicBezTo>
                    <a:cubicBezTo>
                      <a:pt x="295" y="214"/>
                      <a:pt x="286" y="207"/>
                      <a:pt x="279" y="199"/>
                    </a:cubicBezTo>
                    <a:cubicBezTo>
                      <a:pt x="276" y="195"/>
                      <a:pt x="271" y="193"/>
                      <a:pt x="267" y="194"/>
                    </a:cubicBezTo>
                    <a:cubicBezTo>
                      <a:pt x="260" y="196"/>
                      <a:pt x="253" y="198"/>
                      <a:pt x="248" y="202"/>
                    </a:cubicBezTo>
                    <a:cubicBezTo>
                      <a:pt x="243" y="207"/>
                      <a:pt x="238" y="209"/>
                      <a:pt x="232" y="211"/>
                    </a:cubicBezTo>
                    <a:cubicBezTo>
                      <a:pt x="216" y="216"/>
                      <a:pt x="208" y="227"/>
                      <a:pt x="206" y="243"/>
                    </a:cubicBezTo>
                    <a:cubicBezTo>
                      <a:pt x="206" y="247"/>
                      <a:pt x="205" y="250"/>
                      <a:pt x="203" y="253"/>
                    </a:cubicBezTo>
                    <a:cubicBezTo>
                      <a:pt x="201" y="255"/>
                      <a:pt x="199" y="257"/>
                      <a:pt x="199" y="260"/>
                    </a:cubicBezTo>
                    <a:cubicBezTo>
                      <a:pt x="198" y="262"/>
                      <a:pt x="197" y="264"/>
                      <a:pt x="198" y="266"/>
                    </a:cubicBezTo>
                    <a:cubicBezTo>
                      <a:pt x="201" y="274"/>
                      <a:pt x="198" y="284"/>
                      <a:pt x="200" y="292"/>
                    </a:cubicBezTo>
                    <a:cubicBezTo>
                      <a:pt x="201" y="293"/>
                      <a:pt x="201" y="294"/>
                      <a:pt x="202" y="295"/>
                    </a:cubicBezTo>
                    <a:cubicBezTo>
                      <a:pt x="208" y="301"/>
                      <a:pt x="215" y="307"/>
                      <a:pt x="221" y="313"/>
                    </a:cubicBezTo>
                    <a:cubicBezTo>
                      <a:pt x="225" y="315"/>
                      <a:pt x="229" y="317"/>
                      <a:pt x="233" y="317"/>
                    </a:cubicBezTo>
                    <a:cubicBezTo>
                      <a:pt x="247" y="318"/>
                      <a:pt x="261" y="318"/>
                      <a:pt x="276" y="318"/>
                    </a:cubicBezTo>
                    <a:cubicBezTo>
                      <a:pt x="279" y="322"/>
                      <a:pt x="282" y="327"/>
                      <a:pt x="286" y="331"/>
                    </a:cubicBezTo>
                    <a:cubicBezTo>
                      <a:pt x="293" y="338"/>
                      <a:pt x="301" y="342"/>
                      <a:pt x="311" y="344"/>
                    </a:cubicBezTo>
                    <a:cubicBezTo>
                      <a:pt x="322" y="346"/>
                      <a:pt x="332" y="350"/>
                      <a:pt x="341" y="356"/>
                    </a:cubicBezTo>
                    <a:cubicBezTo>
                      <a:pt x="351" y="363"/>
                      <a:pt x="362" y="366"/>
                      <a:pt x="374" y="366"/>
                    </a:cubicBezTo>
                    <a:cubicBezTo>
                      <a:pt x="382" y="366"/>
                      <a:pt x="382" y="366"/>
                      <a:pt x="390" y="372"/>
                    </a:cubicBezTo>
                    <a:cubicBezTo>
                      <a:pt x="389" y="376"/>
                      <a:pt x="389" y="379"/>
                      <a:pt x="389" y="382"/>
                    </a:cubicBezTo>
                    <a:cubicBezTo>
                      <a:pt x="388" y="383"/>
                      <a:pt x="387" y="385"/>
                      <a:pt x="386" y="385"/>
                    </a:cubicBezTo>
                    <a:cubicBezTo>
                      <a:pt x="380" y="386"/>
                      <a:pt x="374" y="387"/>
                      <a:pt x="368" y="389"/>
                    </a:cubicBezTo>
                    <a:cubicBezTo>
                      <a:pt x="360" y="392"/>
                      <a:pt x="352" y="395"/>
                      <a:pt x="345" y="399"/>
                    </a:cubicBezTo>
                    <a:cubicBezTo>
                      <a:pt x="339" y="402"/>
                      <a:pt x="340" y="412"/>
                      <a:pt x="333" y="415"/>
                    </a:cubicBezTo>
                    <a:cubicBezTo>
                      <a:pt x="326" y="418"/>
                      <a:pt x="323" y="424"/>
                      <a:pt x="320" y="430"/>
                    </a:cubicBezTo>
                    <a:cubicBezTo>
                      <a:pt x="319" y="432"/>
                      <a:pt x="318" y="434"/>
                      <a:pt x="316" y="437"/>
                    </a:cubicBezTo>
                    <a:cubicBezTo>
                      <a:pt x="307" y="436"/>
                      <a:pt x="297" y="436"/>
                      <a:pt x="287" y="435"/>
                    </a:cubicBezTo>
                    <a:cubicBezTo>
                      <a:pt x="280" y="435"/>
                      <a:pt x="275" y="437"/>
                      <a:pt x="268" y="438"/>
                    </a:cubicBezTo>
                    <a:cubicBezTo>
                      <a:pt x="263" y="439"/>
                      <a:pt x="256" y="436"/>
                      <a:pt x="250" y="435"/>
                    </a:cubicBezTo>
                    <a:cubicBezTo>
                      <a:pt x="247" y="435"/>
                      <a:pt x="244" y="436"/>
                      <a:pt x="241" y="437"/>
                    </a:cubicBezTo>
                    <a:cubicBezTo>
                      <a:pt x="237" y="437"/>
                      <a:pt x="233" y="437"/>
                      <a:pt x="229" y="436"/>
                    </a:cubicBezTo>
                    <a:cubicBezTo>
                      <a:pt x="219" y="424"/>
                      <a:pt x="219" y="410"/>
                      <a:pt x="216" y="397"/>
                    </a:cubicBezTo>
                    <a:cubicBezTo>
                      <a:pt x="213" y="386"/>
                      <a:pt x="209" y="375"/>
                      <a:pt x="205" y="364"/>
                    </a:cubicBezTo>
                    <a:cubicBezTo>
                      <a:pt x="201" y="353"/>
                      <a:pt x="197" y="343"/>
                      <a:pt x="196" y="331"/>
                    </a:cubicBezTo>
                    <a:cubicBezTo>
                      <a:pt x="196" y="328"/>
                      <a:pt x="195" y="325"/>
                      <a:pt x="193" y="322"/>
                    </a:cubicBezTo>
                    <a:cubicBezTo>
                      <a:pt x="186" y="307"/>
                      <a:pt x="182" y="290"/>
                      <a:pt x="179" y="274"/>
                    </a:cubicBezTo>
                    <a:cubicBezTo>
                      <a:pt x="175" y="259"/>
                      <a:pt x="169" y="245"/>
                      <a:pt x="160" y="233"/>
                    </a:cubicBezTo>
                    <a:cubicBezTo>
                      <a:pt x="159" y="231"/>
                      <a:pt x="156" y="230"/>
                      <a:pt x="153" y="230"/>
                    </a:cubicBezTo>
                    <a:cubicBezTo>
                      <a:pt x="150" y="230"/>
                      <a:pt x="148" y="233"/>
                      <a:pt x="147" y="236"/>
                    </a:cubicBezTo>
                    <a:cubicBezTo>
                      <a:pt x="144" y="252"/>
                      <a:pt x="144" y="267"/>
                      <a:pt x="149" y="282"/>
                    </a:cubicBezTo>
                    <a:cubicBezTo>
                      <a:pt x="154" y="295"/>
                      <a:pt x="158" y="308"/>
                      <a:pt x="160" y="322"/>
                    </a:cubicBezTo>
                    <a:cubicBezTo>
                      <a:pt x="163" y="343"/>
                      <a:pt x="174" y="362"/>
                      <a:pt x="177" y="384"/>
                    </a:cubicBezTo>
                    <a:cubicBezTo>
                      <a:pt x="178" y="392"/>
                      <a:pt x="182" y="399"/>
                      <a:pt x="184" y="406"/>
                    </a:cubicBezTo>
                    <a:cubicBezTo>
                      <a:pt x="188" y="418"/>
                      <a:pt x="195" y="428"/>
                      <a:pt x="197" y="440"/>
                    </a:cubicBezTo>
                    <a:cubicBezTo>
                      <a:pt x="199" y="449"/>
                      <a:pt x="203" y="457"/>
                      <a:pt x="214" y="459"/>
                    </a:cubicBezTo>
                    <a:cubicBezTo>
                      <a:pt x="215" y="459"/>
                      <a:pt x="217" y="461"/>
                      <a:pt x="219" y="463"/>
                    </a:cubicBezTo>
                    <a:cubicBezTo>
                      <a:pt x="223" y="467"/>
                      <a:pt x="227" y="468"/>
                      <a:pt x="233" y="468"/>
                    </a:cubicBezTo>
                    <a:cubicBezTo>
                      <a:pt x="236" y="468"/>
                      <a:pt x="238" y="467"/>
                      <a:pt x="241" y="468"/>
                    </a:cubicBezTo>
                    <a:cubicBezTo>
                      <a:pt x="250" y="472"/>
                      <a:pt x="258" y="470"/>
                      <a:pt x="267" y="465"/>
                    </a:cubicBezTo>
                    <a:cubicBezTo>
                      <a:pt x="274" y="469"/>
                      <a:pt x="283" y="469"/>
                      <a:pt x="291" y="468"/>
                    </a:cubicBezTo>
                    <a:cubicBezTo>
                      <a:pt x="296" y="467"/>
                      <a:pt x="302" y="468"/>
                      <a:pt x="307" y="467"/>
                    </a:cubicBezTo>
                    <a:cubicBezTo>
                      <a:pt x="310" y="467"/>
                      <a:pt x="313" y="466"/>
                      <a:pt x="316" y="465"/>
                    </a:cubicBezTo>
                    <a:cubicBezTo>
                      <a:pt x="319" y="464"/>
                      <a:pt x="323" y="463"/>
                      <a:pt x="327" y="464"/>
                    </a:cubicBezTo>
                    <a:cubicBezTo>
                      <a:pt x="330" y="464"/>
                      <a:pt x="334" y="463"/>
                      <a:pt x="337" y="463"/>
                    </a:cubicBezTo>
                    <a:cubicBezTo>
                      <a:pt x="340" y="463"/>
                      <a:pt x="344" y="463"/>
                      <a:pt x="347" y="463"/>
                    </a:cubicBezTo>
                    <a:cubicBezTo>
                      <a:pt x="361" y="465"/>
                      <a:pt x="374" y="466"/>
                      <a:pt x="389" y="462"/>
                    </a:cubicBezTo>
                    <a:cubicBezTo>
                      <a:pt x="401" y="459"/>
                      <a:pt x="414" y="461"/>
                      <a:pt x="426" y="461"/>
                    </a:cubicBezTo>
                    <a:cubicBezTo>
                      <a:pt x="433" y="461"/>
                      <a:pt x="440" y="462"/>
                      <a:pt x="447" y="459"/>
                    </a:cubicBezTo>
                    <a:cubicBezTo>
                      <a:pt x="449" y="458"/>
                      <a:pt x="452" y="458"/>
                      <a:pt x="454" y="458"/>
                    </a:cubicBezTo>
                    <a:cubicBezTo>
                      <a:pt x="463" y="460"/>
                      <a:pt x="471" y="458"/>
                      <a:pt x="478" y="453"/>
                    </a:cubicBezTo>
                    <a:cubicBezTo>
                      <a:pt x="481" y="451"/>
                      <a:pt x="485" y="450"/>
                      <a:pt x="488" y="449"/>
                    </a:cubicBezTo>
                    <a:cubicBezTo>
                      <a:pt x="494" y="451"/>
                      <a:pt x="499" y="455"/>
                      <a:pt x="504" y="456"/>
                    </a:cubicBezTo>
                    <a:cubicBezTo>
                      <a:pt x="509" y="456"/>
                      <a:pt x="515" y="454"/>
                      <a:pt x="521" y="453"/>
                    </a:cubicBezTo>
                    <a:cubicBezTo>
                      <a:pt x="522" y="456"/>
                      <a:pt x="522" y="460"/>
                      <a:pt x="523" y="463"/>
                    </a:cubicBezTo>
                    <a:cubicBezTo>
                      <a:pt x="523" y="467"/>
                      <a:pt x="524" y="470"/>
                      <a:pt x="524" y="474"/>
                    </a:cubicBezTo>
                    <a:cubicBezTo>
                      <a:pt x="524" y="478"/>
                      <a:pt x="524" y="481"/>
                      <a:pt x="524" y="485"/>
                    </a:cubicBezTo>
                    <a:cubicBezTo>
                      <a:pt x="520" y="487"/>
                      <a:pt x="517" y="490"/>
                      <a:pt x="513" y="489"/>
                    </a:cubicBezTo>
                    <a:cubicBezTo>
                      <a:pt x="505" y="489"/>
                      <a:pt x="497" y="491"/>
                      <a:pt x="489" y="493"/>
                    </a:cubicBezTo>
                    <a:cubicBezTo>
                      <a:pt x="484" y="494"/>
                      <a:pt x="480" y="496"/>
                      <a:pt x="475" y="498"/>
                    </a:cubicBezTo>
                    <a:cubicBezTo>
                      <a:pt x="472" y="499"/>
                      <a:pt x="468" y="500"/>
                      <a:pt x="465" y="501"/>
                    </a:cubicBezTo>
                    <a:cubicBezTo>
                      <a:pt x="463" y="502"/>
                      <a:pt x="462" y="502"/>
                      <a:pt x="460" y="502"/>
                    </a:cubicBezTo>
                    <a:cubicBezTo>
                      <a:pt x="452" y="503"/>
                      <a:pt x="448" y="511"/>
                      <a:pt x="439" y="510"/>
                    </a:cubicBezTo>
                    <a:cubicBezTo>
                      <a:pt x="432" y="510"/>
                      <a:pt x="424" y="513"/>
                      <a:pt x="417" y="514"/>
                    </a:cubicBezTo>
                    <a:cubicBezTo>
                      <a:pt x="416" y="515"/>
                      <a:pt x="413" y="515"/>
                      <a:pt x="413" y="515"/>
                    </a:cubicBezTo>
                    <a:cubicBezTo>
                      <a:pt x="404" y="525"/>
                      <a:pt x="390" y="524"/>
                      <a:pt x="380" y="530"/>
                    </a:cubicBezTo>
                    <a:cubicBezTo>
                      <a:pt x="377" y="530"/>
                      <a:pt x="375" y="529"/>
                      <a:pt x="373" y="528"/>
                    </a:cubicBezTo>
                    <a:cubicBezTo>
                      <a:pt x="367" y="525"/>
                      <a:pt x="362" y="525"/>
                      <a:pt x="357" y="528"/>
                    </a:cubicBezTo>
                    <a:cubicBezTo>
                      <a:pt x="350" y="532"/>
                      <a:pt x="343" y="534"/>
                      <a:pt x="335" y="534"/>
                    </a:cubicBezTo>
                    <a:cubicBezTo>
                      <a:pt x="333" y="534"/>
                      <a:pt x="330" y="534"/>
                      <a:pt x="329" y="535"/>
                    </a:cubicBezTo>
                    <a:cubicBezTo>
                      <a:pt x="318" y="541"/>
                      <a:pt x="307" y="542"/>
                      <a:pt x="295" y="542"/>
                    </a:cubicBezTo>
                    <a:cubicBezTo>
                      <a:pt x="289" y="542"/>
                      <a:pt x="282" y="544"/>
                      <a:pt x="276" y="546"/>
                    </a:cubicBezTo>
                    <a:cubicBezTo>
                      <a:pt x="268" y="548"/>
                      <a:pt x="260" y="552"/>
                      <a:pt x="252" y="553"/>
                    </a:cubicBezTo>
                    <a:cubicBezTo>
                      <a:pt x="234" y="557"/>
                      <a:pt x="216" y="559"/>
                      <a:pt x="199" y="564"/>
                    </a:cubicBezTo>
                    <a:cubicBezTo>
                      <a:pt x="190" y="566"/>
                      <a:pt x="183" y="561"/>
                      <a:pt x="174" y="562"/>
                    </a:cubicBezTo>
                    <a:cubicBezTo>
                      <a:pt x="166" y="562"/>
                      <a:pt x="158" y="563"/>
                      <a:pt x="150" y="557"/>
                    </a:cubicBezTo>
                    <a:cubicBezTo>
                      <a:pt x="147" y="554"/>
                      <a:pt x="141" y="554"/>
                      <a:pt x="137" y="552"/>
                    </a:cubicBezTo>
                    <a:cubicBezTo>
                      <a:pt x="129" y="548"/>
                      <a:pt x="119" y="545"/>
                      <a:pt x="115" y="536"/>
                    </a:cubicBezTo>
                    <a:cubicBezTo>
                      <a:pt x="114" y="535"/>
                      <a:pt x="113" y="533"/>
                      <a:pt x="112" y="532"/>
                    </a:cubicBezTo>
                    <a:cubicBezTo>
                      <a:pt x="98" y="522"/>
                      <a:pt x="94" y="505"/>
                      <a:pt x="88" y="490"/>
                    </a:cubicBezTo>
                    <a:cubicBezTo>
                      <a:pt x="85" y="483"/>
                      <a:pt x="85" y="475"/>
                      <a:pt x="84" y="467"/>
                    </a:cubicBezTo>
                    <a:cubicBezTo>
                      <a:pt x="81" y="453"/>
                      <a:pt x="78" y="438"/>
                      <a:pt x="70" y="426"/>
                    </a:cubicBezTo>
                    <a:cubicBezTo>
                      <a:pt x="68" y="423"/>
                      <a:pt x="68" y="420"/>
                      <a:pt x="67" y="417"/>
                    </a:cubicBezTo>
                    <a:cubicBezTo>
                      <a:pt x="64" y="405"/>
                      <a:pt x="63" y="393"/>
                      <a:pt x="57" y="382"/>
                    </a:cubicBezTo>
                    <a:cubicBezTo>
                      <a:pt x="51" y="370"/>
                      <a:pt x="49" y="356"/>
                      <a:pt x="46" y="343"/>
                    </a:cubicBezTo>
                    <a:cubicBezTo>
                      <a:pt x="42" y="326"/>
                      <a:pt x="37" y="308"/>
                      <a:pt x="33" y="291"/>
                    </a:cubicBezTo>
                    <a:cubicBezTo>
                      <a:pt x="32" y="288"/>
                      <a:pt x="31" y="284"/>
                      <a:pt x="29" y="281"/>
                    </a:cubicBezTo>
                    <a:cubicBezTo>
                      <a:pt x="25" y="274"/>
                      <a:pt x="24" y="267"/>
                      <a:pt x="24" y="260"/>
                    </a:cubicBezTo>
                    <a:cubicBezTo>
                      <a:pt x="23" y="252"/>
                      <a:pt x="21" y="245"/>
                      <a:pt x="18" y="238"/>
                    </a:cubicBezTo>
                    <a:cubicBezTo>
                      <a:pt x="16" y="231"/>
                      <a:pt x="13" y="224"/>
                      <a:pt x="13" y="216"/>
                    </a:cubicBezTo>
                    <a:cubicBezTo>
                      <a:pt x="13" y="209"/>
                      <a:pt x="10" y="203"/>
                      <a:pt x="7" y="194"/>
                    </a:cubicBezTo>
                    <a:cubicBezTo>
                      <a:pt x="10" y="185"/>
                      <a:pt x="9" y="175"/>
                      <a:pt x="4" y="164"/>
                    </a:cubicBezTo>
                    <a:cubicBezTo>
                      <a:pt x="0" y="155"/>
                      <a:pt x="4" y="147"/>
                      <a:pt x="5" y="138"/>
                    </a:cubicBezTo>
                    <a:cubicBezTo>
                      <a:pt x="6" y="134"/>
                      <a:pt x="9" y="129"/>
                      <a:pt x="9" y="125"/>
                    </a:cubicBezTo>
                    <a:cubicBezTo>
                      <a:pt x="11" y="114"/>
                      <a:pt x="12" y="103"/>
                      <a:pt x="18" y="93"/>
                    </a:cubicBezTo>
                    <a:cubicBezTo>
                      <a:pt x="20" y="91"/>
                      <a:pt x="20" y="86"/>
                      <a:pt x="21" y="84"/>
                    </a:cubicBezTo>
                    <a:cubicBezTo>
                      <a:pt x="29" y="77"/>
                      <a:pt x="37" y="71"/>
                      <a:pt x="45" y="65"/>
                    </a:cubicBezTo>
                    <a:cubicBezTo>
                      <a:pt x="52" y="61"/>
                      <a:pt x="59" y="56"/>
                      <a:pt x="67" y="53"/>
                    </a:cubicBezTo>
                    <a:cubicBezTo>
                      <a:pt x="81" y="48"/>
                      <a:pt x="95" y="44"/>
                      <a:pt x="109" y="39"/>
                    </a:cubicBezTo>
                    <a:cubicBezTo>
                      <a:pt x="115" y="37"/>
                      <a:pt x="121" y="34"/>
                      <a:pt x="125" y="27"/>
                    </a:cubicBezTo>
                    <a:cubicBezTo>
                      <a:pt x="127" y="22"/>
                      <a:pt x="132" y="19"/>
                      <a:pt x="137" y="18"/>
                    </a:cubicBezTo>
                    <a:cubicBezTo>
                      <a:pt x="158" y="15"/>
                      <a:pt x="177" y="7"/>
                      <a:pt x="197"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1" name="Freeform 94">
                <a:extLst>
                  <a:ext uri="{FF2B5EF4-FFF2-40B4-BE49-F238E27FC236}">
                    <a16:creationId xmlns:a16="http://schemas.microsoft.com/office/drawing/2014/main" id="{BFA83BD7-6975-849A-C7D7-89AD05CA3AFC}"/>
                  </a:ext>
                </a:extLst>
              </p:cNvPr>
              <p:cNvSpPr>
                <a:spLocks/>
              </p:cNvSpPr>
              <p:nvPr/>
            </p:nvSpPr>
            <p:spPr bwMode="gray">
              <a:xfrm>
                <a:off x="15841663" y="3898901"/>
                <a:ext cx="690563" cy="685800"/>
              </a:xfrm>
              <a:custGeom>
                <a:avLst/>
                <a:gdLst>
                  <a:gd name="T0" fmla="*/ 176 w 411"/>
                  <a:gd name="T1" fmla="*/ 90 h 408"/>
                  <a:gd name="T2" fmla="*/ 215 w 411"/>
                  <a:gd name="T3" fmla="*/ 81 h 408"/>
                  <a:gd name="T4" fmla="*/ 258 w 411"/>
                  <a:gd name="T5" fmla="*/ 84 h 408"/>
                  <a:gd name="T6" fmla="*/ 300 w 411"/>
                  <a:gd name="T7" fmla="*/ 71 h 408"/>
                  <a:gd name="T8" fmla="*/ 323 w 411"/>
                  <a:gd name="T9" fmla="*/ 78 h 408"/>
                  <a:gd name="T10" fmla="*/ 357 w 411"/>
                  <a:gd name="T11" fmla="*/ 87 h 408"/>
                  <a:gd name="T12" fmla="*/ 383 w 411"/>
                  <a:gd name="T13" fmla="*/ 98 h 408"/>
                  <a:gd name="T14" fmla="*/ 407 w 411"/>
                  <a:gd name="T15" fmla="*/ 111 h 408"/>
                  <a:gd name="T16" fmla="*/ 405 w 411"/>
                  <a:gd name="T17" fmla="*/ 132 h 408"/>
                  <a:gd name="T18" fmla="*/ 373 w 411"/>
                  <a:gd name="T19" fmla="*/ 157 h 408"/>
                  <a:gd name="T20" fmla="*/ 357 w 411"/>
                  <a:gd name="T21" fmla="*/ 185 h 408"/>
                  <a:gd name="T22" fmla="*/ 338 w 411"/>
                  <a:gd name="T23" fmla="*/ 224 h 408"/>
                  <a:gd name="T24" fmla="*/ 297 w 411"/>
                  <a:gd name="T25" fmla="*/ 259 h 408"/>
                  <a:gd name="T26" fmla="*/ 259 w 411"/>
                  <a:gd name="T27" fmla="*/ 268 h 408"/>
                  <a:gd name="T28" fmla="*/ 242 w 411"/>
                  <a:gd name="T29" fmla="*/ 301 h 408"/>
                  <a:gd name="T30" fmla="*/ 241 w 411"/>
                  <a:gd name="T31" fmla="*/ 357 h 408"/>
                  <a:gd name="T32" fmla="*/ 267 w 411"/>
                  <a:gd name="T33" fmla="*/ 369 h 408"/>
                  <a:gd name="T34" fmla="*/ 238 w 411"/>
                  <a:gd name="T35" fmla="*/ 397 h 408"/>
                  <a:gd name="T36" fmla="*/ 212 w 411"/>
                  <a:gd name="T37" fmla="*/ 406 h 408"/>
                  <a:gd name="T38" fmla="*/ 161 w 411"/>
                  <a:gd name="T39" fmla="*/ 396 h 408"/>
                  <a:gd name="T40" fmla="*/ 150 w 411"/>
                  <a:gd name="T41" fmla="*/ 367 h 408"/>
                  <a:gd name="T42" fmla="*/ 155 w 411"/>
                  <a:gd name="T43" fmla="*/ 343 h 408"/>
                  <a:gd name="T44" fmla="*/ 158 w 411"/>
                  <a:gd name="T45" fmla="*/ 302 h 408"/>
                  <a:gd name="T46" fmla="*/ 133 w 411"/>
                  <a:gd name="T47" fmla="*/ 267 h 408"/>
                  <a:gd name="T48" fmla="*/ 96 w 411"/>
                  <a:gd name="T49" fmla="*/ 255 h 408"/>
                  <a:gd name="T50" fmla="*/ 54 w 411"/>
                  <a:gd name="T51" fmla="*/ 211 h 408"/>
                  <a:gd name="T52" fmla="*/ 40 w 411"/>
                  <a:gd name="T53" fmla="*/ 170 h 408"/>
                  <a:gd name="T54" fmla="*/ 7 w 411"/>
                  <a:gd name="T55" fmla="*/ 149 h 408"/>
                  <a:gd name="T56" fmla="*/ 1 w 411"/>
                  <a:gd name="T57" fmla="*/ 127 h 408"/>
                  <a:gd name="T58" fmla="*/ 14 w 411"/>
                  <a:gd name="T59" fmla="*/ 114 h 408"/>
                  <a:gd name="T60" fmla="*/ 43 w 411"/>
                  <a:gd name="T61" fmla="*/ 97 h 408"/>
                  <a:gd name="T62" fmla="*/ 58 w 411"/>
                  <a:gd name="T63" fmla="*/ 35 h 408"/>
                  <a:gd name="T64" fmla="*/ 72 w 411"/>
                  <a:gd name="T65" fmla="*/ 9 h 408"/>
                  <a:gd name="T66" fmla="*/ 81 w 411"/>
                  <a:gd name="T67" fmla="*/ 0 h 408"/>
                  <a:gd name="T68" fmla="*/ 87 w 411"/>
                  <a:gd name="T69" fmla="*/ 22 h 408"/>
                  <a:gd name="T70" fmla="*/ 120 w 411"/>
                  <a:gd name="T71" fmla="*/ 63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11" h="408">
                    <a:moveTo>
                      <a:pt x="146" y="74"/>
                    </a:moveTo>
                    <a:cubicBezTo>
                      <a:pt x="152" y="87"/>
                      <a:pt x="163" y="90"/>
                      <a:pt x="176" y="90"/>
                    </a:cubicBezTo>
                    <a:cubicBezTo>
                      <a:pt x="179" y="89"/>
                      <a:pt x="182" y="89"/>
                      <a:pt x="186" y="89"/>
                    </a:cubicBezTo>
                    <a:cubicBezTo>
                      <a:pt x="197" y="91"/>
                      <a:pt x="207" y="88"/>
                      <a:pt x="215" y="81"/>
                    </a:cubicBezTo>
                    <a:cubicBezTo>
                      <a:pt x="221" y="76"/>
                      <a:pt x="228" y="76"/>
                      <a:pt x="234" y="79"/>
                    </a:cubicBezTo>
                    <a:cubicBezTo>
                      <a:pt x="241" y="84"/>
                      <a:pt x="249" y="85"/>
                      <a:pt x="258" y="84"/>
                    </a:cubicBezTo>
                    <a:cubicBezTo>
                      <a:pt x="267" y="83"/>
                      <a:pt x="277" y="84"/>
                      <a:pt x="285" y="79"/>
                    </a:cubicBezTo>
                    <a:cubicBezTo>
                      <a:pt x="290" y="76"/>
                      <a:pt x="294" y="74"/>
                      <a:pt x="300" y="71"/>
                    </a:cubicBezTo>
                    <a:cubicBezTo>
                      <a:pt x="306" y="74"/>
                      <a:pt x="313" y="78"/>
                      <a:pt x="321" y="78"/>
                    </a:cubicBezTo>
                    <a:cubicBezTo>
                      <a:pt x="322" y="78"/>
                      <a:pt x="322" y="78"/>
                      <a:pt x="323" y="78"/>
                    </a:cubicBezTo>
                    <a:cubicBezTo>
                      <a:pt x="328" y="81"/>
                      <a:pt x="334" y="84"/>
                      <a:pt x="340" y="86"/>
                    </a:cubicBezTo>
                    <a:cubicBezTo>
                      <a:pt x="345" y="87"/>
                      <a:pt x="351" y="87"/>
                      <a:pt x="357" y="87"/>
                    </a:cubicBezTo>
                    <a:cubicBezTo>
                      <a:pt x="362" y="88"/>
                      <a:pt x="368" y="90"/>
                      <a:pt x="376" y="91"/>
                    </a:cubicBezTo>
                    <a:cubicBezTo>
                      <a:pt x="377" y="92"/>
                      <a:pt x="380" y="95"/>
                      <a:pt x="383" y="98"/>
                    </a:cubicBezTo>
                    <a:cubicBezTo>
                      <a:pt x="386" y="100"/>
                      <a:pt x="389" y="102"/>
                      <a:pt x="392" y="102"/>
                    </a:cubicBezTo>
                    <a:cubicBezTo>
                      <a:pt x="400" y="101"/>
                      <a:pt x="403" y="106"/>
                      <a:pt x="407" y="111"/>
                    </a:cubicBezTo>
                    <a:cubicBezTo>
                      <a:pt x="411" y="117"/>
                      <a:pt x="410" y="123"/>
                      <a:pt x="407" y="129"/>
                    </a:cubicBezTo>
                    <a:cubicBezTo>
                      <a:pt x="407" y="130"/>
                      <a:pt x="406" y="131"/>
                      <a:pt x="405" y="132"/>
                    </a:cubicBezTo>
                    <a:cubicBezTo>
                      <a:pt x="397" y="136"/>
                      <a:pt x="391" y="143"/>
                      <a:pt x="381" y="146"/>
                    </a:cubicBezTo>
                    <a:cubicBezTo>
                      <a:pt x="377" y="147"/>
                      <a:pt x="375" y="152"/>
                      <a:pt x="373" y="157"/>
                    </a:cubicBezTo>
                    <a:cubicBezTo>
                      <a:pt x="370" y="163"/>
                      <a:pt x="367" y="169"/>
                      <a:pt x="362" y="174"/>
                    </a:cubicBezTo>
                    <a:cubicBezTo>
                      <a:pt x="359" y="176"/>
                      <a:pt x="358" y="181"/>
                      <a:pt x="357" y="185"/>
                    </a:cubicBezTo>
                    <a:cubicBezTo>
                      <a:pt x="356" y="190"/>
                      <a:pt x="354" y="194"/>
                      <a:pt x="353" y="198"/>
                    </a:cubicBezTo>
                    <a:cubicBezTo>
                      <a:pt x="350" y="208"/>
                      <a:pt x="345" y="216"/>
                      <a:pt x="338" y="224"/>
                    </a:cubicBezTo>
                    <a:cubicBezTo>
                      <a:pt x="337" y="225"/>
                      <a:pt x="336" y="225"/>
                      <a:pt x="336" y="226"/>
                    </a:cubicBezTo>
                    <a:cubicBezTo>
                      <a:pt x="328" y="244"/>
                      <a:pt x="310" y="249"/>
                      <a:pt x="297" y="259"/>
                    </a:cubicBezTo>
                    <a:cubicBezTo>
                      <a:pt x="295" y="260"/>
                      <a:pt x="292" y="260"/>
                      <a:pt x="289" y="260"/>
                    </a:cubicBezTo>
                    <a:cubicBezTo>
                      <a:pt x="279" y="263"/>
                      <a:pt x="269" y="265"/>
                      <a:pt x="259" y="268"/>
                    </a:cubicBezTo>
                    <a:cubicBezTo>
                      <a:pt x="252" y="270"/>
                      <a:pt x="247" y="274"/>
                      <a:pt x="246" y="281"/>
                    </a:cubicBezTo>
                    <a:cubicBezTo>
                      <a:pt x="245" y="287"/>
                      <a:pt x="242" y="294"/>
                      <a:pt x="242" y="301"/>
                    </a:cubicBezTo>
                    <a:cubicBezTo>
                      <a:pt x="243" y="305"/>
                      <a:pt x="240" y="309"/>
                      <a:pt x="240" y="313"/>
                    </a:cubicBezTo>
                    <a:cubicBezTo>
                      <a:pt x="240" y="328"/>
                      <a:pt x="242" y="342"/>
                      <a:pt x="241" y="357"/>
                    </a:cubicBezTo>
                    <a:cubicBezTo>
                      <a:pt x="241" y="358"/>
                      <a:pt x="243" y="360"/>
                      <a:pt x="243" y="360"/>
                    </a:cubicBezTo>
                    <a:cubicBezTo>
                      <a:pt x="251" y="363"/>
                      <a:pt x="259" y="366"/>
                      <a:pt x="267" y="369"/>
                    </a:cubicBezTo>
                    <a:cubicBezTo>
                      <a:pt x="261" y="377"/>
                      <a:pt x="255" y="384"/>
                      <a:pt x="247" y="389"/>
                    </a:cubicBezTo>
                    <a:cubicBezTo>
                      <a:pt x="244" y="391"/>
                      <a:pt x="241" y="394"/>
                      <a:pt x="238" y="397"/>
                    </a:cubicBezTo>
                    <a:cubicBezTo>
                      <a:pt x="234" y="401"/>
                      <a:pt x="229" y="405"/>
                      <a:pt x="225" y="408"/>
                    </a:cubicBezTo>
                    <a:cubicBezTo>
                      <a:pt x="220" y="408"/>
                      <a:pt x="216" y="406"/>
                      <a:pt x="212" y="406"/>
                    </a:cubicBezTo>
                    <a:cubicBezTo>
                      <a:pt x="201" y="408"/>
                      <a:pt x="191" y="406"/>
                      <a:pt x="181" y="400"/>
                    </a:cubicBezTo>
                    <a:cubicBezTo>
                      <a:pt x="175" y="397"/>
                      <a:pt x="168" y="397"/>
                      <a:pt x="161" y="396"/>
                    </a:cubicBezTo>
                    <a:cubicBezTo>
                      <a:pt x="154" y="389"/>
                      <a:pt x="147" y="382"/>
                      <a:pt x="140" y="375"/>
                    </a:cubicBezTo>
                    <a:cubicBezTo>
                      <a:pt x="144" y="372"/>
                      <a:pt x="147" y="369"/>
                      <a:pt x="150" y="367"/>
                    </a:cubicBezTo>
                    <a:cubicBezTo>
                      <a:pt x="157" y="364"/>
                      <a:pt x="158" y="359"/>
                      <a:pt x="157" y="352"/>
                    </a:cubicBezTo>
                    <a:cubicBezTo>
                      <a:pt x="157" y="349"/>
                      <a:pt x="155" y="346"/>
                      <a:pt x="155" y="343"/>
                    </a:cubicBezTo>
                    <a:cubicBezTo>
                      <a:pt x="156" y="335"/>
                      <a:pt x="153" y="326"/>
                      <a:pt x="157" y="317"/>
                    </a:cubicBezTo>
                    <a:cubicBezTo>
                      <a:pt x="160" y="312"/>
                      <a:pt x="159" y="307"/>
                      <a:pt x="158" y="302"/>
                    </a:cubicBezTo>
                    <a:cubicBezTo>
                      <a:pt x="157" y="297"/>
                      <a:pt x="155" y="291"/>
                      <a:pt x="154" y="286"/>
                    </a:cubicBezTo>
                    <a:cubicBezTo>
                      <a:pt x="152" y="275"/>
                      <a:pt x="144" y="267"/>
                      <a:pt x="133" y="267"/>
                    </a:cubicBezTo>
                    <a:cubicBezTo>
                      <a:pt x="125" y="266"/>
                      <a:pt x="119" y="264"/>
                      <a:pt x="112" y="261"/>
                    </a:cubicBezTo>
                    <a:cubicBezTo>
                      <a:pt x="107" y="258"/>
                      <a:pt x="102" y="256"/>
                      <a:pt x="96" y="255"/>
                    </a:cubicBezTo>
                    <a:cubicBezTo>
                      <a:pt x="84" y="251"/>
                      <a:pt x="75" y="244"/>
                      <a:pt x="68" y="233"/>
                    </a:cubicBezTo>
                    <a:cubicBezTo>
                      <a:pt x="64" y="225"/>
                      <a:pt x="58" y="218"/>
                      <a:pt x="54" y="211"/>
                    </a:cubicBezTo>
                    <a:cubicBezTo>
                      <a:pt x="52" y="208"/>
                      <a:pt x="51" y="205"/>
                      <a:pt x="50" y="202"/>
                    </a:cubicBezTo>
                    <a:cubicBezTo>
                      <a:pt x="46" y="192"/>
                      <a:pt x="43" y="181"/>
                      <a:pt x="40" y="170"/>
                    </a:cubicBezTo>
                    <a:cubicBezTo>
                      <a:pt x="38" y="165"/>
                      <a:pt x="35" y="162"/>
                      <a:pt x="30" y="159"/>
                    </a:cubicBezTo>
                    <a:cubicBezTo>
                      <a:pt x="23" y="156"/>
                      <a:pt x="16" y="150"/>
                      <a:pt x="7" y="149"/>
                    </a:cubicBezTo>
                    <a:cubicBezTo>
                      <a:pt x="2" y="148"/>
                      <a:pt x="0" y="145"/>
                      <a:pt x="0" y="140"/>
                    </a:cubicBezTo>
                    <a:cubicBezTo>
                      <a:pt x="0" y="136"/>
                      <a:pt x="1" y="131"/>
                      <a:pt x="1" y="127"/>
                    </a:cubicBezTo>
                    <a:cubicBezTo>
                      <a:pt x="1" y="123"/>
                      <a:pt x="3" y="120"/>
                      <a:pt x="7" y="118"/>
                    </a:cubicBezTo>
                    <a:cubicBezTo>
                      <a:pt x="9" y="117"/>
                      <a:pt x="12" y="116"/>
                      <a:pt x="14" y="114"/>
                    </a:cubicBezTo>
                    <a:cubicBezTo>
                      <a:pt x="21" y="108"/>
                      <a:pt x="29" y="103"/>
                      <a:pt x="39" y="106"/>
                    </a:cubicBezTo>
                    <a:cubicBezTo>
                      <a:pt x="41" y="103"/>
                      <a:pt x="43" y="100"/>
                      <a:pt x="43" y="97"/>
                    </a:cubicBezTo>
                    <a:cubicBezTo>
                      <a:pt x="43" y="90"/>
                      <a:pt x="46" y="83"/>
                      <a:pt x="48" y="76"/>
                    </a:cubicBezTo>
                    <a:cubicBezTo>
                      <a:pt x="52" y="63"/>
                      <a:pt x="55" y="49"/>
                      <a:pt x="58" y="35"/>
                    </a:cubicBezTo>
                    <a:cubicBezTo>
                      <a:pt x="59" y="31"/>
                      <a:pt x="61" y="27"/>
                      <a:pt x="64" y="24"/>
                    </a:cubicBezTo>
                    <a:cubicBezTo>
                      <a:pt x="67" y="20"/>
                      <a:pt x="70" y="14"/>
                      <a:pt x="72" y="9"/>
                    </a:cubicBezTo>
                    <a:cubicBezTo>
                      <a:pt x="74" y="7"/>
                      <a:pt x="74" y="4"/>
                      <a:pt x="76" y="2"/>
                    </a:cubicBezTo>
                    <a:cubicBezTo>
                      <a:pt x="77" y="1"/>
                      <a:pt x="79" y="0"/>
                      <a:pt x="81" y="0"/>
                    </a:cubicBezTo>
                    <a:cubicBezTo>
                      <a:pt x="82" y="0"/>
                      <a:pt x="83" y="2"/>
                      <a:pt x="83" y="3"/>
                    </a:cubicBezTo>
                    <a:cubicBezTo>
                      <a:pt x="83" y="10"/>
                      <a:pt x="86" y="16"/>
                      <a:pt x="87" y="22"/>
                    </a:cubicBezTo>
                    <a:cubicBezTo>
                      <a:pt x="87" y="34"/>
                      <a:pt x="95" y="42"/>
                      <a:pt x="103" y="49"/>
                    </a:cubicBezTo>
                    <a:cubicBezTo>
                      <a:pt x="108" y="54"/>
                      <a:pt x="114" y="59"/>
                      <a:pt x="120" y="63"/>
                    </a:cubicBezTo>
                    <a:cubicBezTo>
                      <a:pt x="127" y="70"/>
                      <a:pt x="136" y="74"/>
                      <a:pt x="146" y="7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2" name="Freeform 95">
                <a:extLst>
                  <a:ext uri="{FF2B5EF4-FFF2-40B4-BE49-F238E27FC236}">
                    <a16:creationId xmlns:a16="http://schemas.microsoft.com/office/drawing/2014/main" id="{69F4FF1A-A0C9-AC2D-1776-DE2BD6CC6C08}"/>
                  </a:ext>
                </a:extLst>
              </p:cNvPr>
              <p:cNvSpPr>
                <a:spLocks/>
              </p:cNvSpPr>
              <p:nvPr/>
            </p:nvSpPr>
            <p:spPr bwMode="gray">
              <a:xfrm>
                <a:off x="16205200" y="4830763"/>
                <a:ext cx="658813" cy="447675"/>
              </a:xfrm>
              <a:custGeom>
                <a:avLst/>
                <a:gdLst>
                  <a:gd name="T0" fmla="*/ 171 w 392"/>
                  <a:gd name="T1" fmla="*/ 260 h 266"/>
                  <a:gd name="T2" fmla="*/ 139 w 392"/>
                  <a:gd name="T3" fmla="*/ 259 h 266"/>
                  <a:gd name="T4" fmla="*/ 73 w 392"/>
                  <a:gd name="T5" fmla="*/ 262 h 266"/>
                  <a:gd name="T6" fmla="*/ 40 w 392"/>
                  <a:gd name="T7" fmla="*/ 266 h 266"/>
                  <a:gd name="T8" fmla="*/ 81 w 392"/>
                  <a:gd name="T9" fmla="*/ 246 h 266"/>
                  <a:gd name="T10" fmla="*/ 111 w 392"/>
                  <a:gd name="T11" fmla="*/ 245 h 266"/>
                  <a:gd name="T12" fmla="*/ 134 w 392"/>
                  <a:gd name="T13" fmla="*/ 233 h 266"/>
                  <a:gd name="T14" fmla="*/ 119 w 392"/>
                  <a:gd name="T15" fmla="*/ 216 h 266"/>
                  <a:gd name="T16" fmla="*/ 116 w 392"/>
                  <a:gd name="T17" fmla="*/ 211 h 266"/>
                  <a:gd name="T18" fmla="*/ 134 w 392"/>
                  <a:gd name="T19" fmla="*/ 205 h 266"/>
                  <a:gd name="T20" fmla="*/ 171 w 392"/>
                  <a:gd name="T21" fmla="*/ 177 h 266"/>
                  <a:gd name="T22" fmla="*/ 195 w 392"/>
                  <a:gd name="T23" fmla="*/ 147 h 266"/>
                  <a:gd name="T24" fmla="*/ 199 w 392"/>
                  <a:gd name="T25" fmla="*/ 119 h 266"/>
                  <a:gd name="T26" fmla="*/ 173 w 392"/>
                  <a:gd name="T27" fmla="*/ 133 h 266"/>
                  <a:gd name="T28" fmla="*/ 159 w 392"/>
                  <a:gd name="T29" fmla="*/ 150 h 266"/>
                  <a:gd name="T30" fmla="*/ 115 w 392"/>
                  <a:gd name="T31" fmla="*/ 176 h 266"/>
                  <a:gd name="T32" fmla="*/ 75 w 392"/>
                  <a:gd name="T33" fmla="*/ 171 h 266"/>
                  <a:gd name="T34" fmla="*/ 26 w 392"/>
                  <a:gd name="T35" fmla="*/ 152 h 266"/>
                  <a:gd name="T36" fmla="*/ 11 w 392"/>
                  <a:gd name="T37" fmla="*/ 90 h 266"/>
                  <a:gd name="T38" fmla="*/ 55 w 392"/>
                  <a:gd name="T39" fmla="*/ 98 h 266"/>
                  <a:gd name="T40" fmla="*/ 90 w 392"/>
                  <a:gd name="T41" fmla="*/ 104 h 266"/>
                  <a:gd name="T42" fmla="*/ 126 w 392"/>
                  <a:gd name="T43" fmla="*/ 86 h 266"/>
                  <a:gd name="T44" fmla="*/ 145 w 392"/>
                  <a:gd name="T45" fmla="*/ 42 h 266"/>
                  <a:gd name="T46" fmla="*/ 166 w 392"/>
                  <a:gd name="T47" fmla="*/ 11 h 266"/>
                  <a:gd name="T48" fmla="*/ 195 w 392"/>
                  <a:gd name="T49" fmla="*/ 17 h 266"/>
                  <a:gd name="T50" fmla="*/ 221 w 392"/>
                  <a:gd name="T51" fmla="*/ 20 h 266"/>
                  <a:gd name="T52" fmla="*/ 249 w 392"/>
                  <a:gd name="T53" fmla="*/ 21 h 266"/>
                  <a:gd name="T54" fmla="*/ 325 w 392"/>
                  <a:gd name="T55" fmla="*/ 0 h 266"/>
                  <a:gd name="T56" fmla="*/ 349 w 392"/>
                  <a:gd name="T57" fmla="*/ 23 h 266"/>
                  <a:gd name="T58" fmla="*/ 377 w 392"/>
                  <a:gd name="T59" fmla="*/ 87 h 266"/>
                  <a:gd name="T60" fmla="*/ 381 w 392"/>
                  <a:gd name="T61" fmla="*/ 124 h 266"/>
                  <a:gd name="T62" fmla="*/ 388 w 392"/>
                  <a:gd name="T63" fmla="*/ 160 h 266"/>
                  <a:gd name="T64" fmla="*/ 361 w 392"/>
                  <a:gd name="T65" fmla="*/ 204 h 266"/>
                  <a:gd name="T66" fmla="*/ 326 w 392"/>
                  <a:gd name="T67" fmla="*/ 233 h 266"/>
                  <a:gd name="T68" fmla="*/ 324 w 392"/>
                  <a:gd name="T69" fmla="*/ 199 h 266"/>
                  <a:gd name="T70" fmla="*/ 305 w 392"/>
                  <a:gd name="T71" fmla="*/ 187 h 266"/>
                  <a:gd name="T72" fmla="*/ 275 w 392"/>
                  <a:gd name="T73" fmla="*/ 208 h 266"/>
                  <a:gd name="T74" fmla="*/ 223 w 392"/>
                  <a:gd name="T75" fmla="*/ 249 h 266"/>
                  <a:gd name="T76" fmla="*/ 184 w 392"/>
                  <a:gd name="T77" fmla="*/ 261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92" h="266">
                    <a:moveTo>
                      <a:pt x="180" y="263"/>
                    </a:moveTo>
                    <a:cubicBezTo>
                      <a:pt x="177" y="262"/>
                      <a:pt x="174" y="261"/>
                      <a:pt x="171" y="260"/>
                    </a:cubicBezTo>
                    <a:cubicBezTo>
                      <a:pt x="162" y="257"/>
                      <a:pt x="154" y="254"/>
                      <a:pt x="145" y="259"/>
                    </a:cubicBezTo>
                    <a:cubicBezTo>
                      <a:pt x="143" y="260"/>
                      <a:pt x="140" y="260"/>
                      <a:pt x="139" y="259"/>
                    </a:cubicBezTo>
                    <a:cubicBezTo>
                      <a:pt x="130" y="256"/>
                      <a:pt x="122" y="259"/>
                      <a:pt x="114" y="260"/>
                    </a:cubicBezTo>
                    <a:cubicBezTo>
                      <a:pt x="100" y="263"/>
                      <a:pt x="87" y="263"/>
                      <a:pt x="73" y="262"/>
                    </a:cubicBezTo>
                    <a:cubicBezTo>
                      <a:pt x="65" y="261"/>
                      <a:pt x="57" y="263"/>
                      <a:pt x="48" y="264"/>
                    </a:cubicBezTo>
                    <a:cubicBezTo>
                      <a:pt x="46" y="265"/>
                      <a:pt x="43" y="265"/>
                      <a:pt x="40" y="266"/>
                    </a:cubicBezTo>
                    <a:cubicBezTo>
                      <a:pt x="39" y="261"/>
                      <a:pt x="40" y="258"/>
                      <a:pt x="42" y="254"/>
                    </a:cubicBezTo>
                    <a:cubicBezTo>
                      <a:pt x="55" y="251"/>
                      <a:pt x="67" y="245"/>
                      <a:pt x="81" y="246"/>
                    </a:cubicBezTo>
                    <a:cubicBezTo>
                      <a:pt x="85" y="246"/>
                      <a:pt x="89" y="245"/>
                      <a:pt x="92" y="245"/>
                    </a:cubicBezTo>
                    <a:cubicBezTo>
                      <a:pt x="99" y="243"/>
                      <a:pt x="105" y="243"/>
                      <a:pt x="111" y="245"/>
                    </a:cubicBezTo>
                    <a:cubicBezTo>
                      <a:pt x="115" y="246"/>
                      <a:pt x="119" y="245"/>
                      <a:pt x="123" y="244"/>
                    </a:cubicBezTo>
                    <a:cubicBezTo>
                      <a:pt x="129" y="243"/>
                      <a:pt x="133" y="239"/>
                      <a:pt x="134" y="233"/>
                    </a:cubicBezTo>
                    <a:cubicBezTo>
                      <a:pt x="135" y="227"/>
                      <a:pt x="132" y="223"/>
                      <a:pt x="127" y="220"/>
                    </a:cubicBezTo>
                    <a:cubicBezTo>
                      <a:pt x="125" y="218"/>
                      <a:pt x="122" y="217"/>
                      <a:pt x="119" y="216"/>
                    </a:cubicBezTo>
                    <a:cubicBezTo>
                      <a:pt x="118" y="216"/>
                      <a:pt x="117" y="215"/>
                      <a:pt x="116" y="214"/>
                    </a:cubicBezTo>
                    <a:cubicBezTo>
                      <a:pt x="116" y="213"/>
                      <a:pt x="116" y="212"/>
                      <a:pt x="116" y="211"/>
                    </a:cubicBezTo>
                    <a:cubicBezTo>
                      <a:pt x="116" y="210"/>
                      <a:pt x="116" y="209"/>
                      <a:pt x="116" y="207"/>
                    </a:cubicBezTo>
                    <a:cubicBezTo>
                      <a:pt x="122" y="206"/>
                      <a:pt x="128" y="206"/>
                      <a:pt x="134" y="205"/>
                    </a:cubicBezTo>
                    <a:cubicBezTo>
                      <a:pt x="147" y="205"/>
                      <a:pt x="156" y="198"/>
                      <a:pt x="162" y="188"/>
                    </a:cubicBezTo>
                    <a:cubicBezTo>
                      <a:pt x="165" y="183"/>
                      <a:pt x="168" y="180"/>
                      <a:pt x="171" y="177"/>
                    </a:cubicBezTo>
                    <a:cubicBezTo>
                      <a:pt x="178" y="171"/>
                      <a:pt x="185" y="165"/>
                      <a:pt x="188" y="155"/>
                    </a:cubicBezTo>
                    <a:cubicBezTo>
                      <a:pt x="189" y="152"/>
                      <a:pt x="192" y="149"/>
                      <a:pt x="195" y="147"/>
                    </a:cubicBezTo>
                    <a:cubicBezTo>
                      <a:pt x="200" y="143"/>
                      <a:pt x="202" y="138"/>
                      <a:pt x="204" y="132"/>
                    </a:cubicBezTo>
                    <a:cubicBezTo>
                      <a:pt x="205" y="127"/>
                      <a:pt x="203" y="123"/>
                      <a:pt x="199" y="119"/>
                    </a:cubicBezTo>
                    <a:cubicBezTo>
                      <a:pt x="195" y="116"/>
                      <a:pt x="189" y="116"/>
                      <a:pt x="184" y="118"/>
                    </a:cubicBezTo>
                    <a:cubicBezTo>
                      <a:pt x="179" y="122"/>
                      <a:pt x="174" y="126"/>
                      <a:pt x="173" y="133"/>
                    </a:cubicBezTo>
                    <a:cubicBezTo>
                      <a:pt x="172" y="138"/>
                      <a:pt x="170" y="141"/>
                      <a:pt x="166" y="143"/>
                    </a:cubicBezTo>
                    <a:cubicBezTo>
                      <a:pt x="164" y="145"/>
                      <a:pt x="161" y="147"/>
                      <a:pt x="159" y="150"/>
                    </a:cubicBezTo>
                    <a:cubicBezTo>
                      <a:pt x="152" y="161"/>
                      <a:pt x="141" y="167"/>
                      <a:pt x="129" y="174"/>
                    </a:cubicBezTo>
                    <a:cubicBezTo>
                      <a:pt x="124" y="177"/>
                      <a:pt x="120" y="178"/>
                      <a:pt x="115" y="176"/>
                    </a:cubicBezTo>
                    <a:cubicBezTo>
                      <a:pt x="105" y="172"/>
                      <a:pt x="96" y="170"/>
                      <a:pt x="85" y="173"/>
                    </a:cubicBezTo>
                    <a:cubicBezTo>
                      <a:pt x="82" y="175"/>
                      <a:pt x="78" y="174"/>
                      <a:pt x="75" y="171"/>
                    </a:cubicBezTo>
                    <a:cubicBezTo>
                      <a:pt x="64" y="163"/>
                      <a:pt x="51" y="157"/>
                      <a:pt x="36" y="156"/>
                    </a:cubicBezTo>
                    <a:cubicBezTo>
                      <a:pt x="33" y="155"/>
                      <a:pt x="29" y="154"/>
                      <a:pt x="26" y="152"/>
                    </a:cubicBezTo>
                    <a:cubicBezTo>
                      <a:pt x="17" y="147"/>
                      <a:pt x="9" y="142"/>
                      <a:pt x="0" y="137"/>
                    </a:cubicBezTo>
                    <a:cubicBezTo>
                      <a:pt x="4" y="121"/>
                      <a:pt x="8" y="106"/>
                      <a:pt x="11" y="90"/>
                    </a:cubicBezTo>
                    <a:cubicBezTo>
                      <a:pt x="18" y="88"/>
                      <a:pt x="25" y="89"/>
                      <a:pt x="31" y="92"/>
                    </a:cubicBezTo>
                    <a:cubicBezTo>
                      <a:pt x="39" y="95"/>
                      <a:pt x="46" y="99"/>
                      <a:pt x="55" y="98"/>
                    </a:cubicBezTo>
                    <a:cubicBezTo>
                      <a:pt x="56" y="98"/>
                      <a:pt x="58" y="98"/>
                      <a:pt x="58" y="99"/>
                    </a:cubicBezTo>
                    <a:cubicBezTo>
                      <a:pt x="68" y="107"/>
                      <a:pt x="80" y="103"/>
                      <a:pt x="90" y="104"/>
                    </a:cubicBezTo>
                    <a:cubicBezTo>
                      <a:pt x="100" y="105"/>
                      <a:pt x="109" y="100"/>
                      <a:pt x="118" y="97"/>
                    </a:cubicBezTo>
                    <a:cubicBezTo>
                      <a:pt x="122" y="96"/>
                      <a:pt x="125" y="91"/>
                      <a:pt x="126" y="86"/>
                    </a:cubicBezTo>
                    <a:cubicBezTo>
                      <a:pt x="129" y="78"/>
                      <a:pt x="130" y="70"/>
                      <a:pt x="134" y="63"/>
                    </a:cubicBezTo>
                    <a:cubicBezTo>
                      <a:pt x="138" y="56"/>
                      <a:pt x="140" y="48"/>
                      <a:pt x="145" y="42"/>
                    </a:cubicBezTo>
                    <a:cubicBezTo>
                      <a:pt x="149" y="37"/>
                      <a:pt x="153" y="31"/>
                      <a:pt x="154" y="23"/>
                    </a:cubicBezTo>
                    <a:cubicBezTo>
                      <a:pt x="155" y="17"/>
                      <a:pt x="159" y="13"/>
                      <a:pt x="166" y="11"/>
                    </a:cubicBezTo>
                    <a:cubicBezTo>
                      <a:pt x="168" y="12"/>
                      <a:pt x="171" y="13"/>
                      <a:pt x="174" y="14"/>
                    </a:cubicBezTo>
                    <a:cubicBezTo>
                      <a:pt x="181" y="17"/>
                      <a:pt x="187" y="19"/>
                      <a:pt x="195" y="17"/>
                    </a:cubicBezTo>
                    <a:cubicBezTo>
                      <a:pt x="201" y="16"/>
                      <a:pt x="207" y="19"/>
                      <a:pt x="214" y="17"/>
                    </a:cubicBezTo>
                    <a:cubicBezTo>
                      <a:pt x="216" y="16"/>
                      <a:pt x="218" y="19"/>
                      <a:pt x="221" y="20"/>
                    </a:cubicBezTo>
                    <a:cubicBezTo>
                      <a:pt x="228" y="24"/>
                      <a:pt x="236" y="27"/>
                      <a:pt x="245" y="22"/>
                    </a:cubicBezTo>
                    <a:cubicBezTo>
                      <a:pt x="246" y="22"/>
                      <a:pt x="248" y="21"/>
                      <a:pt x="249" y="21"/>
                    </a:cubicBezTo>
                    <a:cubicBezTo>
                      <a:pt x="268" y="24"/>
                      <a:pt x="283" y="14"/>
                      <a:pt x="299" y="9"/>
                    </a:cubicBezTo>
                    <a:cubicBezTo>
                      <a:pt x="308" y="6"/>
                      <a:pt x="317" y="3"/>
                      <a:pt x="325" y="0"/>
                    </a:cubicBezTo>
                    <a:cubicBezTo>
                      <a:pt x="333" y="7"/>
                      <a:pt x="339" y="13"/>
                      <a:pt x="346" y="19"/>
                    </a:cubicBezTo>
                    <a:cubicBezTo>
                      <a:pt x="347" y="20"/>
                      <a:pt x="349" y="22"/>
                      <a:pt x="349" y="23"/>
                    </a:cubicBezTo>
                    <a:cubicBezTo>
                      <a:pt x="354" y="39"/>
                      <a:pt x="364" y="54"/>
                      <a:pt x="369" y="70"/>
                    </a:cubicBezTo>
                    <a:cubicBezTo>
                      <a:pt x="371" y="76"/>
                      <a:pt x="376" y="81"/>
                      <a:pt x="377" y="87"/>
                    </a:cubicBezTo>
                    <a:cubicBezTo>
                      <a:pt x="379" y="96"/>
                      <a:pt x="384" y="105"/>
                      <a:pt x="379" y="115"/>
                    </a:cubicBezTo>
                    <a:cubicBezTo>
                      <a:pt x="378" y="117"/>
                      <a:pt x="379" y="121"/>
                      <a:pt x="381" y="124"/>
                    </a:cubicBezTo>
                    <a:cubicBezTo>
                      <a:pt x="384" y="130"/>
                      <a:pt x="385" y="137"/>
                      <a:pt x="384" y="144"/>
                    </a:cubicBezTo>
                    <a:cubicBezTo>
                      <a:pt x="384" y="149"/>
                      <a:pt x="385" y="155"/>
                      <a:pt x="388" y="160"/>
                    </a:cubicBezTo>
                    <a:cubicBezTo>
                      <a:pt x="390" y="166"/>
                      <a:pt x="391" y="171"/>
                      <a:pt x="392" y="178"/>
                    </a:cubicBezTo>
                    <a:cubicBezTo>
                      <a:pt x="380" y="185"/>
                      <a:pt x="370" y="194"/>
                      <a:pt x="361" y="204"/>
                    </a:cubicBezTo>
                    <a:cubicBezTo>
                      <a:pt x="355" y="211"/>
                      <a:pt x="350" y="218"/>
                      <a:pt x="344" y="224"/>
                    </a:cubicBezTo>
                    <a:cubicBezTo>
                      <a:pt x="337" y="231"/>
                      <a:pt x="337" y="231"/>
                      <a:pt x="326" y="233"/>
                    </a:cubicBezTo>
                    <a:cubicBezTo>
                      <a:pt x="326" y="228"/>
                      <a:pt x="328" y="223"/>
                      <a:pt x="329" y="218"/>
                    </a:cubicBezTo>
                    <a:cubicBezTo>
                      <a:pt x="331" y="210"/>
                      <a:pt x="330" y="204"/>
                      <a:pt x="324" y="199"/>
                    </a:cubicBezTo>
                    <a:cubicBezTo>
                      <a:pt x="322" y="198"/>
                      <a:pt x="321" y="197"/>
                      <a:pt x="320" y="196"/>
                    </a:cubicBezTo>
                    <a:cubicBezTo>
                      <a:pt x="316" y="191"/>
                      <a:pt x="312" y="185"/>
                      <a:pt x="305" y="187"/>
                    </a:cubicBezTo>
                    <a:cubicBezTo>
                      <a:pt x="296" y="189"/>
                      <a:pt x="287" y="190"/>
                      <a:pt x="282" y="200"/>
                    </a:cubicBezTo>
                    <a:cubicBezTo>
                      <a:pt x="281" y="203"/>
                      <a:pt x="278" y="206"/>
                      <a:pt x="275" y="208"/>
                    </a:cubicBezTo>
                    <a:cubicBezTo>
                      <a:pt x="263" y="216"/>
                      <a:pt x="253" y="225"/>
                      <a:pt x="239" y="230"/>
                    </a:cubicBezTo>
                    <a:cubicBezTo>
                      <a:pt x="231" y="233"/>
                      <a:pt x="227" y="241"/>
                      <a:pt x="223" y="249"/>
                    </a:cubicBezTo>
                    <a:cubicBezTo>
                      <a:pt x="220" y="256"/>
                      <a:pt x="216" y="257"/>
                      <a:pt x="209" y="254"/>
                    </a:cubicBezTo>
                    <a:cubicBezTo>
                      <a:pt x="199" y="250"/>
                      <a:pt x="191" y="252"/>
                      <a:pt x="184" y="261"/>
                    </a:cubicBezTo>
                    <a:cubicBezTo>
                      <a:pt x="183" y="262"/>
                      <a:pt x="182" y="262"/>
                      <a:pt x="180" y="263"/>
                    </a:cubicBezTo>
                    <a:close/>
                  </a:path>
                </a:pathLst>
              </a:custGeom>
              <a:solidFill>
                <a:srgbClr val="FDD2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3" name="Freeform 96">
                <a:extLst>
                  <a:ext uri="{FF2B5EF4-FFF2-40B4-BE49-F238E27FC236}">
                    <a16:creationId xmlns:a16="http://schemas.microsoft.com/office/drawing/2014/main" id="{5BDBFCD1-53B2-93B3-5BFC-42CA7DE71887}"/>
                  </a:ext>
                </a:extLst>
              </p:cNvPr>
              <p:cNvSpPr>
                <a:spLocks/>
              </p:cNvSpPr>
              <p:nvPr/>
            </p:nvSpPr>
            <p:spPr bwMode="gray">
              <a:xfrm>
                <a:off x="15843250" y="3668713"/>
                <a:ext cx="676275" cy="382588"/>
              </a:xfrm>
              <a:custGeom>
                <a:avLst/>
                <a:gdLst>
                  <a:gd name="T0" fmla="*/ 178 w 402"/>
                  <a:gd name="T1" fmla="*/ 194 h 228"/>
                  <a:gd name="T2" fmla="*/ 132 w 402"/>
                  <a:gd name="T3" fmla="*/ 176 h 228"/>
                  <a:gd name="T4" fmla="*/ 103 w 402"/>
                  <a:gd name="T5" fmla="*/ 137 h 228"/>
                  <a:gd name="T6" fmla="*/ 91 w 402"/>
                  <a:gd name="T7" fmla="*/ 110 h 228"/>
                  <a:gd name="T8" fmla="*/ 47 w 402"/>
                  <a:gd name="T9" fmla="*/ 135 h 228"/>
                  <a:gd name="T10" fmla="*/ 23 w 402"/>
                  <a:gd name="T11" fmla="*/ 177 h 228"/>
                  <a:gd name="T12" fmla="*/ 17 w 402"/>
                  <a:gd name="T13" fmla="*/ 225 h 228"/>
                  <a:gd name="T14" fmla="*/ 2 w 402"/>
                  <a:gd name="T15" fmla="*/ 200 h 228"/>
                  <a:gd name="T16" fmla="*/ 6 w 402"/>
                  <a:gd name="T17" fmla="*/ 152 h 228"/>
                  <a:gd name="T18" fmla="*/ 36 w 402"/>
                  <a:gd name="T19" fmla="*/ 81 h 228"/>
                  <a:gd name="T20" fmla="*/ 62 w 402"/>
                  <a:gd name="T21" fmla="*/ 57 h 228"/>
                  <a:gd name="T22" fmla="*/ 89 w 402"/>
                  <a:gd name="T23" fmla="*/ 32 h 228"/>
                  <a:gd name="T24" fmla="*/ 130 w 402"/>
                  <a:gd name="T25" fmla="*/ 14 h 228"/>
                  <a:gd name="T26" fmla="*/ 152 w 402"/>
                  <a:gd name="T27" fmla="*/ 5 h 228"/>
                  <a:gd name="T28" fmla="*/ 179 w 402"/>
                  <a:gd name="T29" fmla="*/ 4 h 228"/>
                  <a:gd name="T30" fmla="*/ 203 w 402"/>
                  <a:gd name="T31" fmla="*/ 1 h 228"/>
                  <a:gd name="T32" fmla="*/ 269 w 402"/>
                  <a:gd name="T33" fmla="*/ 7 h 228"/>
                  <a:gd name="T34" fmla="*/ 316 w 402"/>
                  <a:gd name="T35" fmla="*/ 29 h 228"/>
                  <a:gd name="T36" fmla="*/ 363 w 402"/>
                  <a:gd name="T37" fmla="*/ 66 h 228"/>
                  <a:gd name="T38" fmla="*/ 385 w 402"/>
                  <a:gd name="T39" fmla="*/ 105 h 228"/>
                  <a:gd name="T40" fmla="*/ 401 w 402"/>
                  <a:gd name="T41" fmla="*/ 172 h 228"/>
                  <a:gd name="T42" fmla="*/ 396 w 402"/>
                  <a:gd name="T43" fmla="*/ 210 h 228"/>
                  <a:gd name="T44" fmla="*/ 360 w 402"/>
                  <a:gd name="T45" fmla="*/ 193 h 228"/>
                  <a:gd name="T46" fmla="*/ 334 w 402"/>
                  <a:gd name="T47" fmla="*/ 191 h 228"/>
                  <a:gd name="T48" fmla="*/ 318 w 402"/>
                  <a:gd name="T49" fmla="*/ 179 h 228"/>
                  <a:gd name="T50" fmla="*/ 291 w 402"/>
                  <a:gd name="T51" fmla="*/ 135 h 228"/>
                  <a:gd name="T52" fmla="*/ 272 w 402"/>
                  <a:gd name="T53" fmla="*/ 122 h 228"/>
                  <a:gd name="T54" fmla="*/ 264 w 402"/>
                  <a:gd name="T55" fmla="*/ 143 h 228"/>
                  <a:gd name="T56" fmla="*/ 284 w 402"/>
                  <a:gd name="T57" fmla="*/ 184 h 228"/>
                  <a:gd name="T58" fmla="*/ 246 w 402"/>
                  <a:gd name="T59" fmla="*/ 187 h 228"/>
                  <a:gd name="T60" fmla="*/ 220 w 402"/>
                  <a:gd name="T61" fmla="*/ 172 h 228"/>
                  <a:gd name="T62" fmla="*/ 175 w 402"/>
                  <a:gd name="T63" fmla="*/ 113 h 228"/>
                  <a:gd name="T64" fmla="*/ 172 w 402"/>
                  <a:gd name="T65" fmla="*/ 157 h 228"/>
                  <a:gd name="T66" fmla="*/ 190 w 402"/>
                  <a:gd name="T67" fmla="*/ 193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02" h="228">
                    <a:moveTo>
                      <a:pt x="190" y="193"/>
                    </a:moveTo>
                    <a:cubicBezTo>
                      <a:pt x="187" y="196"/>
                      <a:pt x="182" y="196"/>
                      <a:pt x="178" y="194"/>
                    </a:cubicBezTo>
                    <a:cubicBezTo>
                      <a:pt x="170" y="191"/>
                      <a:pt x="162" y="190"/>
                      <a:pt x="156" y="191"/>
                    </a:cubicBezTo>
                    <a:cubicBezTo>
                      <a:pt x="147" y="185"/>
                      <a:pt x="139" y="181"/>
                      <a:pt x="132" y="176"/>
                    </a:cubicBezTo>
                    <a:cubicBezTo>
                      <a:pt x="130" y="174"/>
                      <a:pt x="127" y="173"/>
                      <a:pt x="126" y="171"/>
                    </a:cubicBezTo>
                    <a:cubicBezTo>
                      <a:pt x="119" y="159"/>
                      <a:pt x="109" y="150"/>
                      <a:pt x="103" y="137"/>
                    </a:cubicBezTo>
                    <a:cubicBezTo>
                      <a:pt x="100" y="130"/>
                      <a:pt x="97" y="122"/>
                      <a:pt x="94" y="115"/>
                    </a:cubicBezTo>
                    <a:cubicBezTo>
                      <a:pt x="93" y="113"/>
                      <a:pt x="92" y="112"/>
                      <a:pt x="91" y="110"/>
                    </a:cubicBezTo>
                    <a:cubicBezTo>
                      <a:pt x="78" y="111"/>
                      <a:pt x="67" y="115"/>
                      <a:pt x="59" y="125"/>
                    </a:cubicBezTo>
                    <a:cubicBezTo>
                      <a:pt x="56" y="129"/>
                      <a:pt x="51" y="132"/>
                      <a:pt x="47" y="135"/>
                    </a:cubicBezTo>
                    <a:cubicBezTo>
                      <a:pt x="45" y="138"/>
                      <a:pt x="42" y="140"/>
                      <a:pt x="42" y="143"/>
                    </a:cubicBezTo>
                    <a:cubicBezTo>
                      <a:pt x="39" y="156"/>
                      <a:pt x="26" y="164"/>
                      <a:pt x="23" y="177"/>
                    </a:cubicBezTo>
                    <a:cubicBezTo>
                      <a:pt x="21" y="187"/>
                      <a:pt x="15" y="197"/>
                      <a:pt x="16" y="208"/>
                    </a:cubicBezTo>
                    <a:cubicBezTo>
                      <a:pt x="16" y="213"/>
                      <a:pt x="16" y="219"/>
                      <a:pt x="17" y="225"/>
                    </a:cubicBezTo>
                    <a:cubicBezTo>
                      <a:pt x="11" y="228"/>
                      <a:pt x="6" y="226"/>
                      <a:pt x="0" y="226"/>
                    </a:cubicBezTo>
                    <a:cubicBezTo>
                      <a:pt x="1" y="216"/>
                      <a:pt x="0" y="208"/>
                      <a:pt x="2" y="200"/>
                    </a:cubicBezTo>
                    <a:cubicBezTo>
                      <a:pt x="3" y="194"/>
                      <a:pt x="4" y="187"/>
                      <a:pt x="3" y="181"/>
                    </a:cubicBezTo>
                    <a:cubicBezTo>
                      <a:pt x="1" y="171"/>
                      <a:pt x="3" y="162"/>
                      <a:pt x="6" y="152"/>
                    </a:cubicBezTo>
                    <a:cubicBezTo>
                      <a:pt x="11" y="135"/>
                      <a:pt x="16" y="119"/>
                      <a:pt x="21" y="102"/>
                    </a:cubicBezTo>
                    <a:cubicBezTo>
                      <a:pt x="24" y="94"/>
                      <a:pt x="28" y="86"/>
                      <a:pt x="36" y="81"/>
                    </a:cubicBezTo>
                    <a:cubicBezTo>
                      <a:pt x="41" y="78"/>
                      <a:pt x="44" y="71"/>
                      <a:pt x="49" y="67"/>
                    </a:cubicBezTo>
                    <a:cubicBezTo>
                      <a:pt x="53" y="64"/>
                      <a:pt x="59" y="62"/>
                      <a:pt x="62" y="57"/>
                    </a:cubicBezTo>
                    <a:cubicBezTo>
                      <a:pt x="66" y="51"/>
                      <a:pt x="72" y="46"/>
                      <a:pt x="75" y="40"/>
                    </a:cubicBezTo>
                    <a:cubicBezTo>
                      <a:pt x="78" y="36"/>
                      <a:pt x="84" y="33"/>
                      <a:pt x="89" y="32"/>
                    </a:cubicBezTo>
                    <a:cubicBezTo>
                      <a:pt x="98" y="30"/>
                      <a:pt x="105" y="25"/>
                      <a:pt x="113" y="22"/>
                    </a:cubicBezTo>
                    <a:cubicBezTo>
                      <a:pt x="119" y="19"/>
                      <a:pt x="125" y="17"/>
                      <a:pt x="130" y="14"/>
                    </a:cubicBezTo>
                    <a:cubicBezTo>
                      <a:pt x="134" y="12"/>
                      <a:pt x="137" y="11"/>
                      <a:pt x="140" y="9"/>
                    </a:cubicBezTo>
                    <a:cubicBezTo>
                      <a:pt x="144" y="6"/>
                      <a:pt x="147" y="5"/>
                      <a:pt x="152" y="5"/>
                    </a:cubicBezTo>
                    <a:cubicBezTo>
                      <a:pt x="154" y="5"/>
                      <a:pt x="156" y="6"/>
                      <a:pt x="158" y="5"/>
                    </a:cubicBezTo>
                    <a:cubicBezTo>
                      <a:pt x="165" y="1"/>
                      <a:pt x="172" y="1"/>
                      <a:pt x="179" y="4"/>
                    </a:cubicBezTo>
                    <a:cubicBezTo>
                      <a:pt x="181" y="5"/>
                      <a:pt x="184" y="4"/>
                      <a:pt x="187" y="3"/>
                    </a:cubicBezTo>
                    <a:cubicBezTo>
                      <a:pt x="192" y="0"/>
                      <a:pt x="198" y="1"/>
                      <a:pt x="203" y="1"/>
                    </a:cubicBezTo>
                    <a:cubicBezTo>
                      <a:pt x="216" y="2"/>
                      <a:pt x="229" y="2"/>
                      <a:pt x="241" y="2"/>
                    </a:cubicBezTo>
                    <a:cubicBezTo>
                      <a:pt x="251" y="1"/>
                      <a:pt x="260" y="3"/>
                      <a:pt x="269" y="7"/>
                    </a:cubicBezTo>
                    <a:cubicBezTo>
                      <a:pt x="276" y="11"/>
                      <a:pt x="285" y="11"/>
                      <a:pt x="292" y="17"/>
                    </a:cubicBezTo>
                    <a:cubicBezTo>
                      <a:pt x="302" y="16"/>
                      <a:pt x="310" y="21"/>
                      <a:pt x="316" y="29"/>
                    </a:cubicBezTo>
                    <a:cubicBezTo>
                      <a:pt x="328" y="33"/>
                      <a:pt x="336" y="42"/>
                      <a:pt x="346" y="48"/>
                    </a:cubicBezTo>
                    <a:cubicBezTo>
                      <a:pt x="354" y="52"/>
                      <a:pt x="361" y="56"/>
                      <a:pt x="363" y="66"/>
                    </a:cubicBezTo>
                    <a:cubicBezTo>
                      <a:pt x="363" y="67"/>
                      <a:pt x="364" y="68"/>
                      <a:pt x="365" y="70"/>
                    </a:cubicBezTo>
                    <a:cubicBezTo>
                      <a:pt x="375" y="80"/>
                      <a:pt x="380" y="93"/>
                      <a:pt x="385" y="105"/>
                    </a:cubicBezTo>
                    <a:cubicBezTo>
                      <a:pt x="394" y="123"/>
                      <a:pt x="398" y="142"/>
                      <a:pt x="401" y="161"/>
                    </a:cubicBezTo>
                    <a:cubicBezTo>
                      <a:pt x="401" y="164"/>
                      <a:pt x="401" y="168"/>
                      <a:pt x="401" y="172"/>
                    </a:cubicBezTo>
                    <a:cubicBezTo>
                      <a:pt x="402" y="179"/>
                      <a:pt x="402" y="185"/>
                      <a:pt x="402" y="195"/>
                    </a:cubicBezTo>
                    <a:cubicBezTo>
                      <a:pt x="401" y="198"/>
                      <a:pt x="398" y="204"/>
                      <a:pt x="396" y="210"/>
                    </a:cubicBezTo>
                    <a:cubicBezTo>
                      <a:pt x="393" y="208"/>
                      <a:pt x="391" y="207"/>
                      <a:pt x="390" y="206"/>
                    </a:cubicBezTo>
                    <a:cubicBezTo>
                      <a:pt x="383" y="195"/>
                      <a:pt x="372" y="192"/>
                      <a:pt x="360" y="193"/>
                    </a:cubicBezTo>
                    <a:cubicBezTo>
                      <a:pt x="358" y="194"/>
                      <a:pt x="355" y="193"/>
                      <a:pt x="353" y="192"/>
                    </a:cubicBezTo>
                    <a:cubicBezTo>
                      <a:pt x="347" y="189"/>
                      <a:pt x="341" y="189"/>
                      <a:pt x="334" y="191"/>
                    </a:cubicBezTo>
                    <a:cubicBezTo>
                      <a:pt x="326" y="193"/>
                      <a:pt x="325" y="192"/>
                      <a:pt x="321" y="184"/>
                    </a:cubicBezTo>
                    <a:cubicBezTo>
                      <a:pt x="320" y="183"/>
                      <a:pt x="319" y="180"/>
                      <a:pt x="318" y="179"/>
                    </a:cubicBezTo>
                    <a:cubicBezTo>
                      <a:pt x="307" y="171"/>
                      <a:pt x="305" y="158"/>
                      <a:pt x="297" y="148"/>
                    </a:cubicBezTo>
                    <a:cubicBezTo>
                      <a:pt x="295" y="144"/>
                      <a:pt x="293" y="139"/>
                      <a:pt x="291" y="135"/>
                    </a:cubicBezTo>
                    <a:cubicBezTo>
                      <a:pt x="289" y="132"/>
                      <a:pt x="287" y="129"/>
                      <a:pt x="285" y="126"/>
                    </a:cubicBezTo>
                    <a:cubicBezTo>
                      <a:pt x="282" y="122"/>
                      <a:pt x="277" y="121"/>
                      <a:pt x="272" y="122"/>
                    </a:cubicBezTo>
                    <a:cubicBezTo>
                      <a:pt x="267" y="123"/>
                      <a:pt x="264" y="127"/>
                      <a:pt x="264" y="132"/>
                    </a:cubicBezTo>
                    <a:cubicBezTo>
                      <a:pt x="263" y="136"/>
                      <a:pt x="264" y="140"/>
                      <a:pt x="264" y="143"/>
                    </a:cubicBezTo>
                    <a:cubicBezTo>
                      <a:pt x="265" y="146"/>
                      <a:pt x="267" y="149"/>
                      <a:pt x="267" y="152"/>
                    </a:cubicBezTo>
                    <a:cubicBezTo>
                      <a:pt x="269" y="165"/>
                      <a:pt x="273" y="177"/>
                      <a:pt x="284" y="184"/>
                    </a:cubicBezTo>
                    <a:cubicBezTo>
                      <a:pt x="283" y="189"/>
                      <a:pt x="280" y="189"/>
                      <a:pt x="277" y="188"/>
                    </a:cubicBezTo>
                    <a:cubicBezTo>
                      <a:pt x="267" y="188"/>
                      <a:pt x="256" y="187"/>
                      <a:pt x="246" y="187"/>
                    </a:cubicBezTo>
                    <a:cubicBezTo>
                      <a:pt x="236" y="187"/>
                      <a:pt x="227" y="184"/>
                      <a:pt x="222" y="175"/>
                    </a:cubicBezTo>
                    <a:cubicBezTo>
                      <a:pt x="222" y="174"/>
                      <a:pt x="221" y="173"/>
                      <a:pt x="220" y="172"/>
                    </a:cubicBezTo>
                    <a:cubicBezTo>
                      <a:pt x="204" y="159"/>
                      <a:pt x="196" y="140"/>
                      <a:pt x="186" y="122"/>
                    </a:cubicBezTo>
                    <a:cubicBezTo>
                      <a:pt x="182" y="115"/>
                      <a:pt x="179" y="112"/>
                      <a:pt x="175" y="113"/>
                    </a:cubicBezTo>
                    <a:cubicBezTo>
                      <a:pt x="169" y="115"/>
                      <a:pt x="167" y="120"/>
                      <a:pt x="166" y="126"/>
                    </a:cubicBezTo>
                    <a:cubicBezTo>
                      <a:pt x="165" y="137"/>
                      <a:pt x="165" y="147"/>
                      <a:pt x="172" y="157"/>
                    </a:cubicBezTo>
                    <a:cubicBezTo>
                      <a:pt x="177" y="165"/>
                      <a:pt x="179" y="174"/>
                      <a:pt x="186" y="180"/>
                    </a:cubicBezTo>
                    <a:cubicBezTo>
                      <a:pt x="189" y="182"/>
                      <a:pt x="189" y="184"/>
                      <a:pt x="190" y="193"/>
                    </a:cubicBezTo>
                    <a:close/>
                  </a:path>
                </a:pathLst>
              </a:custGeom>
              <a:solidFill>
                <a:srgbClr val="FDD2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4" name="Freeform 97">
                <a:extLst>
                  <a:ext uri="{FF2B5EF4-FFF2-40B4-BE49-F238E27FC236}">
                    <a16:creationId xmlns:a16="http://schemas.microsoft.com/office/drawing/2014/main" id="{56E8B4C6-1E0E-7F4E-40E8-A41B04D77FA1}"/>
                  </a:ext>
                </a:extLst>
              </p:cNvPr>
              <p:cNvSpPr>
                <a:spLocks/>
              </p:cNvSpPr>
              <p:nvPr/>
            </p:nvSpPr>
            <p:spPr bwMode="gray">
              <a:xfrm>
                <a:off x="16409988" y="4559301"/>
                <a:ext cx="433388" cy="260350"/>
              </a:xfrm>
              <a:custGeom>
                <a:avLst/>
                <a:gdLst>
                  <a:gd name="T0" fmla="*/ 0 w 258"/>
                  <a:gd name="T1" fmla="*/ 50 h 155"/>
                  <a:gd name="T2" fmla="*/ 21 w 258"/>
                  <a:gd name="T3" fmla="*/ 18 h 155"/>
                  <a:gd name="T4" fmla="*/ 32 w 258"/>
                  <a:gd name="T5" fmla="*/ 9 h 155"/>
                  <a:gd name="T6" fmla="*/ 35 w 258"/>
                  <a:gd name="T7" fmla="*/ 19 h 155"/>
                  <a:gd name="T8" fmla="*/ 36 w 258"/>
                  <a:gd name="T9" fmla="*/ 29 h 155"/>
                  <a:gd name="T10" fmla="*/ 53 w 258"/>
                  <a:gd name="T11" fmla="*/ 37 h 155"/>
                  <a:gd name="T12" fmla="*/ 66 w 258"/>
                  <a:gd name="T13" fmla="*/ 26 h 155"/>
                  <a:gd name="T14" fmla="*/ 109 w 258"/>
                  <a:gd name="T15" fmla="*/ 0 h 155"/>
                  <a:gd name="T16" fmla="*/ 109 w 258"/>
                  <a:gd name="T17" fmla="*/ 6 h 155"/>
                  <a:gd name="T18" fmla="*/ 112 w 258"/>
                  <a:gd name="T19" fmla="*/ 35 h 155"/>
                  <a:gd name="T20" fmla="*/ 124 w 258"/>
                  <a:gd name="T21" fmla="*/ 40 h 155"/>
                  <a:gd name="T22" fmla="*/ 150 w 258"/>
                  <a:gd name="T23" fmla="*/ 27 h 155"/>
                  <a:gd name="T24" fmla="*/ 155 w 258"/>
                  <a:gd name="T25" fmla="*/ 24 h 155"/>
                  <a:gd name="T26" fmla="*/ 186 w 258"/>
                  <a:gd name="T27" fmla="*/ 8 h 155"/>
                  <a:gd name="T28" fmla="*/ 193 w 258"/>
                  <a:gd name="T29" fmla="*/ 23 h 155"/>
                  <a:gd name="T30" fmla="*/ 206 w 258"/>
                  <a:gd name="T31" fmla="*/ 68 h 155"/>
                  <a:gd name="T32" fmla="*/ 229 w 258"/>
                  <a:gd name="T33" fmla="*/ 77 h 155"/>
                  <a:gd name="T34" fmla="*/ 242 w 258"/>
                  <a:gd name="T35" fmla="*/ 68 h 155"/>
                  <a:gd name="T36" fmla="*/ 254 w 258"/>
                  <a:gd name="T37" fmla="*/ 60 h 155"/>
                  <a:gd name="T38" fmla="*/ 255 w 258"/>
                  <a:gd name="T39" fmla="*/ 72 h 155"/>
                  <a:gd name="T40" fmla="*/ 246 w 258"/>
                  <a:gd name="T41" fmla="*/ 83 h 155"/>
                  <a:gd name="T42" fmla="*/ 238 w 258"/>
                  <a:gd name="T43" fmla="*/ 92 h 155"/>
                  <a:gd name="T44" fmla="*/ 227 w 258"/>
                  <a:gd name="T45" fmla="*/ 105 h 155"/>
                  <a:gd name="T46" fmla="*/ 219 w 258"/>
                  <a:gd name="T47" fmla="*/ 118 h 155"/>
                  <a:gd name="T48" fmla="*/ 210 w 258"/>
                  <a:gd name="T49" fmla="*/ 126 h 155"/>
                  <a:gd name="T50" fmla="*/ 186 w 258"/>
                  <a:gd name="T51" fmla="*/ 139 h 155"/>
                  <a:gd name="T52" fmla="*/ 154 w 258"/>
                  <a:gd name="T53" fmla="*/ 149 h 155"/>
                  <a:gd name="T54" fmla="*/ 133 w 258"/>
                  <a:gd name="T55" fmla="*/ 152 h 155"/>
                  <a:gd name="T56" fmla="*/ 122 w 258"/>
                  <a:gd name="T57" fmla="*/ 152 h 155"/>
                  <a:gd name="T58" fmla="*/ 100 w 258"/>
                  <a:gd name="T59" fmla="*/ 154 h 155"/>
                  <a:gd name="T60" fmla="*/ 93 w 258"/>
                  <a:gd name="T61" fmla="*/ 154 h 155"/>
                  <a:gd name="T62" fmla="*/ 72 w 258"/>
                  <a:gd name="T63" fmla="*/ 147 h 155"/>
                  <a:gd name="T64" fmla="*/ 45 w 258"/>
                  <a:gd name="T65" fmla="*/ 141 h 155"/>
                  <a:gd name="T66" fmla="*/ 45 w 258"/>
                  <a:gd name="T67" fmla="*/ 141 h 155"/>
                  <a:gd name="T68" fmla="*/ 24 w 258"/>
                  <a:gd name="T69" fmla="*/ 119 h 155"/>
                  <a:gd name="T70" fmla="*/ 11 w 258"/>
                  <a:gd name="T71" fmla="*/ 93 h 155"/>
                  <a:gd name="T72" fmla="*/ 6 w 258"/>
                  <a:gd name="T73" fmla="*/ 79 h 155"/>
                  <a:gd name="T74" fmla="*/ 0 w 258"/>
                  <a:gd name="T75" fmla="*/ 50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58" h="155">
                    <a:moveTo>
                      <a:pt x="0" y="50"/>
                    </a:moveTo>
                    <a:cubicBezTo>
                      <a:pt x="7" y="40"/>
                      <a:pt x="14" y="29"/>
                      <a:pt x="21" y="18"/>
                    </a:cubicBezTo>
                    <a:cubicBezTo>
                      <a:pt x="23" y="14"/>
                      <a:pt x="26" y="10"/>
                      <a:pt x="32" y="9"/>
                    </a:cubicBezTo>
                    <a:cubicBezTo>
                      <a:pt x="35" y="12"/>
                      <a:pt x="34" y="16"/>
                      <a:pt x="35" y="19"/>
                    </a:cubicBezTo>
                    <a:cubicBezTo>
                      <a:pt x="36" y="22"/>
                      <a:pt x="36" y="25"/>
                      <a:pt x="36" y="29"/>
                    </a:cubicBezTo>
                    <a:cubicBezTo>
                      <a:pt x="38" y="37"/>
                      <a:pt x="45" y="41"/>
                      <a:pt x="53" y="37"/>
                    </a:cubicBezTo>
                    <a:cubicBezTo>
                      <a:pt x="58" y="34"/>
                      <a:pt x="62" y="30"/>
                      <a:pt x="66" y="26"/>
                    </a:cubicBezTo>
                    <a:cubicBezTo>
                      <a:pt x="78" y="14"/>
                      <a:pt x="91" y="4"/>
                      <a:pt x="109" y="0"/>
                    </a:cubicBezTo>
                    <a:cubicBezTo>
                      <a:pt x="109" y="2"/>
                      <a:pt x="110" y="5"/>
                      <a:pt x="109" y="6"/>
                    </a:cubicBezTo>
                    <a:cubicBezTo>
                      <a:pt x="105" y="16"/>
                      <a:pt x="109" y="26"/>
                      <a:pt x="112" y="35"/>
                    </a:cubicBezTo>
                    <a:cubicBezTo>
                      <a:pt x="113" y="41"/>
                      <a:pt x="118" y="43"/>
                      <a:pt x="124" y="40"/>
                    </a:cubicBezTo>
                    <a:cubicBezTo>
                      <a:pt x="132" y="35"/>
                      <a:pt x="140" y="29"/>
                      <a:pt x="150" y="27"/>
                    </a:cubicBezTo>
                    <a:cubicBezTo>
                      <a:pt x="152" y="27"/>
                      <a:pt x="154" y="26"/>
                      <a:pt x="155" y="24"/>
                    </a:cubicBezTo>
                    <a:cubicBezTo>
                      <a:pt x="162" y="13"/>
                      <a:pt x="174" y="12"/>
                      <a:pt x="186" y="8"/>
                    </a:cubicBezTo>
                    <a:cubicBezTo>
                      <a:pt x="189" y="14"/>
                      <a:pt x="191" y="18"/>
                      <a:pt x="193" y="23"/>
                    </a:cubicBezTo>
                    <a:cubicBezTo>
                      <a:pt x="197" y="38"/>
                      <a:pt x="202" y="53"/>
                      <a:pt x="206" y="68"/>
                    </a:cubicBezTo>
                    <a:cubicBezTo>
                      <a:pt x="210" y="81"/>
                      <a:pt x="218" y="84"/>
                      <a:pt x="229" y="77"/>
                    </a:cubicBezTo>
                    <a:cubicBezTo>
                      <a:pt x="233" y="74"/>
                      <a:pt x="238" y="71"/>
                      <a:pt x="242" y="68"/>
                    </a:cubicBezTo>
                    <a:cubicBezTo>
                      <a:pt x="246" y="66"/>
                      <a:pt x="250" y="63"/>
                      <a:pt x="254" y="60"/>
                    </a:cubicBezTo>
                    <a:cubicBezTo>
                      <a:pt x="257" y="65"/>
                      <a:pt x="258" y="69"/>
                      <a:pt x="255" y="72"/>
                    </a:cubicBezTo>
                    <a:cubicBezTo>
                      <a:pt x="253" y="76"/>
                      <a:pt x="249" y="79"/>
                      <a:pt x="246" y="83"/>
                    </a:cubicBezTo>
                    <a:cubicBezTo>
                      <a:pt x="243" y="86"/>
                      <a:pt x="240" y="89"/>
                      <a:pt x="238" y="92"/>
                    </a:cubicBezTo>
                    <a:cubicBezTo>
                      <a:pt x="234" y="96"/>
                      <a:pt x="231" y="101"/>
                      <a:pt x="227" y="105"/>
                    </a:cubicBezTo>
                    <a:cubicBezTo>
                      <a:pt x="223" y="109"/>
                      <a:pt x="220" y="113"/>
                      <a:pt x="219" y="118"/>
                    </a:cubicBezTo>
                    <a:cubicBezTo>
                      <a:pt x="218" y="123"/>
                      <a:pt x="214" y="126"/>
                      <a:pt x="210" y="126"/>
                    </a:cubicBezTo>
                    <a:cubicBezTo>
                      <a:pt x="200" y="128"/>
                      <a:pt x="193" y="133"/>
                      <a:pt x="186" y="139"/>
                    </a:cubicBezTo>
                    <a:cubicBezTo>
                      <a:pt x="177" y="147"/>
                      <a:pt x="166" y="150"/>
                      <a:pt x="154" y="149"/>
                    </a:cubicBezTo>
                    <a:cubicBezTo>
                      <a:pt x="147" y="149"/>
                      <a:pt x="140" y="149"/>
                      <a:pt x="133" y="152"/>
                    </a:cubicBezTo>
                    <a:cubicBezTo>
                      <a:pt x="129" y="153"/>
                      <a:pt x="125" y="153"/>
                      <a:pt x="122" y="152"/>
                    </a:cubicBezTo>
                    <a:cubicBezTo>
                      <a:pt x="114" y="151"/>
                      <a:pt x="107" y="151"/>
                      <a:pt x="100" y="154"/>
                    </a:cubicBezTo>
                    <a:cubicBezTo>
                      <a:pt x="98" y="155"/>
                      <a:pt x="95" y="155"/>
                      <a:pt x="93" y="154"/>
                    </a:cubicBezTo>
                    <a:cubicBezTo>
                      <a:pt x="86" y="152"/>
                      <a:pt x="79" y="149"/>
                      <a:pt x="72" y="147"/>
                    </a:cubicBezTo>
                    <a:cubicBezTo>
                      <a:pt x="64" y="145"/>
                      <a:pt x="55" y="143"/>
                      <a:pt x="45" y="141"/>
                    </a:cubicBezTo>
                    <a:cubicBezTo>
                      <a:pt x="46" y="141"/>
                      <a:pt x="45" y="141"/>
                      <a:pt x="45" y="141"/>
                    </a:cubicBezTo>
                    <a:cubicBezTo>
                      <a:pt x="38" y="134"/>
                      <a:pt x="29" y="128"/>
                      <a:pt x="24" y="119"/>
                    </a:cubicBezTo>
                    <a:cubicBezTo>
                      <a:pt x="20" y="111"/>
                      <a:pt x="17" y="101"/>
                      <a:pt x="11" y="93"/>
                    </a:cubicBezTo>
                    <a:cubicBezTo>
                      <a:pt x="8" y="89"/>
                      <a:pt x="8" y="84"/>
                      <a:pt x="6" y="79"/>
                    </a:cubicBezTo>
                    <a:cubicBezTo>
                      <a:pt x="4" y="70"/>
                      <a:pt x="2" y="60"/>
                      <a:pt x="0" y="5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5" name="Freeform 98">
                <a:extLst>
                  <a:ext uri="{FF2B5EF4-FFF2-40B4-BE49-F238E27FC236}">
                    <a16:creationId xmlns:a16="http://schemas.microsoft.com/office/drawing/2014/main" id="{A57E4E1D-4FB9-2625-C40C-627E35771B50}"/>
                  </a:ext>
                </a:extLst>
              </p:cNvPr>
              <p:cNvSpPr>
                <a:spLocks/>
              </p:cNvSpPr>
              <p:nvPr/>
            </p:nvSpPr>
            <p:spPr bwMode="gray">
              <a:xfrm>
                <a:off x="15624175" y="4183063"/>
                <a:ext cx="371475" cy="474663"/>
              </a:xfrm>
              <a:custGeom>
                <a:avLst/>
                <a:gdLst>
                  <a:gd name="T0" fmla="*/ 43 w 221"/>
                  <a:gd name="T1" fmla="*/ 283 h 283"/>
                  <a:gd name="T2" fmla="*/ 0 w 221"/>
                  <a:gd name="T3" fmla="*/ 268 h 283"/>
                  <a:gd name="T4" fmla="*/ 7 w 221"/>
                  <a:gd name="T5" fmla="*/ 266 h 283"/>
                  <a:gd name="T6" fmla="*/ 15 w 221"/>
                  <a:gd name="T7" fmla="*/ 265 h 283"/>
                  <a:gd name="T8" fmla="*/ 25 w 221"/>
                  <a:gd name="T9" fmla="*/ 263 h 283"/>
                  <a:gd name="T10" fmla="*/ 52 w 221"/>
                  <a:gd name="T11" fmla="*/ 244 h 283"/>
                  <a:gd name="T12" fmla="*/ 60 w 221"/>
                  <a:gd name="T13" fmla="*/ 242 h 283"/>
                  <a:gd name="T14" fmla="*/ 69 w 221"/>
                  <a:gd name="T15" fmla="*/ 238 h 283"/>
                  <a:gd name="T16" fmla="*/ 72 w 221"/>
                  <a:gd name="T17" fmla="*/ 224 h 283"/>
                  <a:gd name="T18" fmla="*/ 69 w 221"/>
                  <a:gd name="T19" fmla="*/ 200 h 283"/>
                  <a:gd name="T20" fmla="*/ 72 w 221"/>
                  <a:gd name="T21" fmla="*/ 185 h 283"/>
                  <a:gd name="T22" fmla="*/ 82 w 221"/>
                  <a:gd name="T23" fmla="*/ 175 h 283"/>
                  <a:gd name="T24" fmla="*/ 94 w 221"/>
                  <a:gd name="T25" fmla="*/ 174 h 283"/>
                  <a:gd name="T26" fmla="*/ 101 w 221"/>
                  <a:gd name="T27" fmla="*/ 160 h 283"/>
                  <a:gd name="T28" fmla="*/ 91 w 221"/>
                  <a:gd name="T29" fmla="*/ 144 h 283"/>
                  <a:gd name="T30" fmla="*/ 79 w 221"/>
                  <a:gd name="T31" fmla="*/ 124 h 283"/>
                  <a:gd name="T32" fmla="*/ 85 w 221"/>
                  <a:gd name="T33" fmla="*/ 102 h 283"/>
                  <a:gd name="T34" fmla="*/ 95 w 221"/>
                  <a:gd name="T35" fmla="*/ 88 h 283"/>
                  <a:gd name="T36" fmla="*/ 109 w 221"/>
                  <a:gd name="T37" fmla="*/ 76 h 283"/>
                  <a:gd name="T38" fmla="*/ 119 w 221"/>
                  <a:gd name="T39" fmla="*/ 74 h 283"/>
                  <a:gd name="T40" fmla="*/ 124 w 221"/>
                  <a:gd name="T41" fmla="*/ 58 h 283"/>
                  <a:gd name="T42" fmla="*/ 119 w 221"/>
                  <a:gd name="T43" fmla="*/ 54 h 283"/>
                  <a:gd name="T44" fmla="*/ 110 w 221"/>
                  <a:gd name="T45" fmla="*/ 37 h 283"/>
                  <a:gd name="T46" fmla="*/ 104 w 221"/>
                  <a:gd name="T47" fmla="*/ 23 h 283"/>
                  <a:gd name="T48" fmla="*/ 104 w 221"/>
                  <a:gd name="T49" fmla="*/ 9 h 283"/>
                  <a:gd name="T50" fmla="*/ 110 w 221"/>
                  <a:gd name="T51" fmla="*/ 0 h 283"/>
                  <a:gd name="T52" fmla="*/ 120 w 221"/>
                  <a:gd name="T53" fmla="*/ 9 h 283"/>
                  <a:gd name="T54" fmla="*/ 131 w 221"/>
                  <a:gd name="T55" fmla="*/ 15 h 283"/>
                  <a:gd name="T56" fmla="*/ 145 w 221"/>
                  <a:gd name="T57" fmla="*/ 17 h 283"/>
                  <a:gd name="T58" fmla="*/ 155 w 221"/>
                  <a:gd name="T59" fmla="*/ 43 h 283"/>
                  <a:gd name="T60" fmla="*/ 156 w 221"/>
                  <a:gd name="T61" fmla="*/ 49 h 283"/>
                  <a:gd name="T62" fmla="*/ 165 w 221"/>
                  <a:gd name="T63" fmla="*/ 74 h 283"/>
                  <a:gd name="T64" fmla="*/ 180 w 221"/>
                  <a:gd name="T65" fmla="*/ 90 h 283"/>
                  <a:gd name="T66" fmla="*/ 200 w 221"/>
                  <a:gd name="T67" fmla="*/ 105 h 283"/>
                  <a:gd name="T68" fmla="*/ 219 w 221"/>
                  <a:gd name="T69" fmla="*/ 119 h 283"/>
                  <a:gd name="T70" fmla="*/ 208 w 221"/>
                  <a:gd name="T71" fmla="*/ 138 h 283"/>
                  <a:gd name="T72" fmla="*/ 197 w 221"/>
                  <a:gd name="T73" fmla="*/ 139 h 283"/>
                  <a:gd name="T74" fmla="*/ 189 w 221"/>
                  <a:gd name="T75" fmla="*/ 153 h 283"/>
                  <a:gd name="T76" fmla="*/ 191 w 221"/>
                  <a:gd name="T77" fmla="*/ 158 h 283"/>
                  <a:gd name="T78" fmla="*/ 194 w 221"/>
                  <a:gd name="T79" fmla="*/ 201 h 283"/>
                  <a:gd name="T80" fmla="*/ 167 w 221"/>
                  <a:gd name="T81" fmla="*/ 212 h 283"/>
                  <a:gd name="T82" fmla="*/ 139 w 221"/>
                  <a:gd name="T83" fmla="*/ 222 h 283"/>
                  <a:gd name="T84" fmla="*/ 113 w 221"/>
                  <a:gd name="T85" fmla="*/ 233 h 283"/>
                  <a:gd name="T86" fmla="*/ 75 w 221"/>
                  <a:gd name="T87" fmla="*/ 254 h 283"/>
                  <a:gd name="T88" fmla="*/ 66 w 221"/>
                  <a:gd name="T89" fmla="*/ 260 h 283"/>
                  <a:gd name="T90" fmla="*/ 43 w 221"/>
                  <a:gd name="T91" fmla="*/ 283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21" h="283">
                    <a:moveTo>
                      <a:pt x="43" y="283"/>
                    </a:moveTo>
                    <a:cubicBezTo>
                      <a:pt x="27" y="281"/>
                      <a:pt x="11" y="280"/>
                      <a:pt x="0" y="268"/>
                    </a:cubicBezTo>
                    <a:cubicBezTo>
                      <a:pt x="2" y="264"/>
                      <a:pt x="5" y="266"/>
                      <a:pt x="7" y="266"/>
                    </a:cubicBezTo>
                    <a:cubicBezTo>
                      <a:pt x="10" y="266"/>
                      <a:pt x="13" y="266"/>
                      <a:pt x="15" y="265"/>
                    </a:cubicBezTo>
                    <a:cubicBezTo>
                      <a:pt x="19" y="265"/>
                      <a:pt x="24" y="265"/>
                      <a:pt x="25" y="263"/>
                    </a:cubicBezTo>
                    <a:cubicBezTo>
                      <a:pt x="33" y="254"/>
                      <a:pt x="45" y="253"/>
                      <a:pt x="52" y="244"/>
                    </a:cubicBezTo>
                    <a:cubicBezTo>
                      <a:pt x="54" y="242"/>
                      <a:pt x="57" y="243"/>
                      <a:pt x="60" y="242"/>
                    </a:cubicBezTo>
                    <a:cubicBezTo>
                      <a:pt x="63" y="241"/>
                      <a:pt x="67" y="240"/>
                      <a:pt x="69" y="238"/>
                    </a:cubicBezTo>
                    <a:cubicBezTo>
                      <a:pt x="74" y="234"/>
                      <a:pt x="75" y="228"/>
                      <a:pt x="72" y="224"/>
                    </a:cubicBezTo>
                    <a:cubicBezTo>
                      <a:pt x="66" y="216"/>
                      <a:pt x="66" y="208"/>
                      <a:pt x="69" y="200"/>
                    </a:cubicBezTo>
                    <a:cubicBezTo>
                      <a:pt x="71" y="196"/>
                      <a:pt x="71" y="191"/>
                      <a:pt x="72" y="185"/>
                    </a:cubicBezTo>
                    <a:cubicBezTo>
                      <a:pt x="75" y="182"/>
                      <a:pt x="78" y="179"/>
                      <a:pt x="82" y="175"/>
                    </a:cubicBezTo>
                    <a:cubicBezTo>
                      <a:pt x="86" y="175"/>
                      <a:pt x="90" y="174"/>
                      <a:pt x="94" y="174"/>
                    </a:cubicBezTo>
                    <a:cubicBezTo>
                      <a:pt x="102" y="172"/>
                      <a:pt x="105" y="167"/>
                      <a:pt x="101" y="160"/>
                    </a:cubicBezTo>
                    <a:cubicBezTo>
                      <a:pt x="99" y="154"/>
                      <a:pt x="95" y="148"/>
                      <a:pt x="91" y="144"/>
                    </a:cubicBezTo>
                    <a:cubicBezTo>
                      <a:pt x="84" y="138"/>
                      <a:pt x="80" y="131"/>
                      <a:pt x="79" y="124"/>
                    </a:cubicBezTo>
                    <a:cubicBezTo>
                      <a:pt x="81" y="116"/>
                      <a:pt x="83" y="109"/>
                      <a:pt x="85" y="102"/>
                    </a:cubicBezTo>
                    <a:cubicBezTo>
                      <a:pt x="87" y="96"/>
                      <a:pt x="89" y="92"/>
                      <a:pt x="95" y="88"/>
                    </a:cubicBezTo>
                    <a:cubicBezTo>
                      <a:pt x="100" y="85"/>
                      <a:pt x="103" y="81"/>
                      <a:pt x="109" y="76"/>
                    </a:cubicBezTo>
                    <a:cubicBezTo>
                      <a:pt x="111" y="75"/>
                      <a:pt x="115" y="75"/>
                      <a:pt x="119" y="74"/>
                    </a:cubicBezTo>
                    <a:cubicBezTo>
                      <a:pt x="126" y="71"/>
                      <a:pt x="128" y="64"/>
                      <a:pt x="124" y="58"/>
                    </a:cubicBezTo>
                    <a:cubicBezTo>
                      <a:pt x="122" y="57"/>
                      <a:pt x="121" y="55"/>
                      <a:pt x="119" y="54"/>
                    </a:cubicBezTo>
                    <a:cubicBezTo>
                      <a:pt x="114" y="50"/>
                      <a:pt x="110" y="44"/>
                      <a:pt x="110" y="37"/>
                    </a:cubicBezTo>
                    <a:cubicBezTo>
                      <a:pt x="109" y="32"/>
                      <a:pt x="105" y="27"/>
                      <a:pt x="104" y="23"/>
                    </a:cubicBezTo>
                    <a:cubicBezTo>
                      <a:pt x="104" y="18"/>
                      <a:pt x="104" y="13"/>
                      <a:pt x="104" y="9"/>
                    </a:cubicBezTo>
                    <a:cubicBezTo>
                      <a:pt x="104" y="6"/>
                      <a:pt x="103" y="6"/>
                      <a:pt x="110" y="0"/>
                    </a:cubicBezTo>
                    <a:cubicBezTo>
                      <a:pt x="113" y="3"/>
                      <a:pt x="116" y="6"/>
                      <a:pt x="120" y="9"/>
                    </a:cubicBezTo>
                    <a:cubicBezTo>
                      <a:pt x="123" y="11"/>
                      <a:pt x="127" y="13"/>
                      <a:pt x="131" y="15"/>
                    </a:cubicBezTo>
                    <a:cubicBezTo>
                      <a:pt x="135" y="16"/>
                      <a:pt x="140" y="16"/>
                      <a:pt x="145" y="17"/>
                    </a:cubicBezTo>
                    <a:cubicBezTo>
                      <a:pt x="148" y="26"/>
                      <a:pt x="151" y="34"/>
                      <a:pt x="155" y="43"/>
                    </a:cubicBezTo>
                    <a:cubicBezTo>
                      <a:pt x="156" y="45"/>
                      <a:pt x="157" y="47"/>
                      <a:pt x="156" y="49"/>
                    </a:cubicBezTo>
                    <a:cubicBezTo>
                      <a:pt x="156" y="59"/>
                      <a:pt x="161" y="66"/>
                      <a:pt x="165" y="74"/>
                    </a:cubicBezTo>
                    <a:cubicBezTo>
                      <a:pt x="169" y="81"/>
                      <a:pt x="173" y="86"/>
                      <a:pt x="180" y="90"/>
                    </a:cubicBezTo>
                    <a:cubicBezTo>
                      <a:pt x="187" y="94"/>
                      <a:pt x="194" y="100"/>
                      <a:pt x="200" y="105"/>
                    </a:cubicBezTo>
                    <a:cubicBezTo>
                      <a:pt x="207" y="109"/>
                      <a:pt x="213" y="114"/>
                      <a:pt x="219" y="119"/>
                    </a:cubicBezTo>
                    <a:cubicBezTo>
                      <a:pt x="221" y="128"/>
                      <a:pt x="213" y="131"/>
                      <a:pt x="208" y="138"/>
                    </a:cubicBezTo>
                    <a:cubicBezTo>
                      <a:pt x="205" y="138"/>
                      <a:pt x="201" y="138"/>
                      <a:pt x="197" y="139"/>
                    </a:cubicBezTo>
                    <a:cubicBezTo>
                      <a:pt x="190" y="140"/>
                      <a:pt x="186" y="147"/>
                      <a:pt x="189" y="153"/>
                    </a:cubicBezTo>
                    <a:cubicBezTo>
                      <a:pt x="189" y="155"/>
                      <a:pt x="190" y="156"/>
                      <a:pt x="191" y="158"/>
                    </a:cubicBezTo>
                    <a:cubicBezTo>
                      <a:pt x="199" y="171"/>
                      <a:pt x="199" y="185"/>
                      <a:pt x="194" y="201"/>
                    </a:cubicBezTo>
                    <a:cubicBezTo>
                      <a:pt x="185" y="204"/>
                      <a:pt x="176" y="208"/>
                      <a:pt x="167" y="212"/>
                    </a:cubicBezTo>
                    <a:cubicBezTo>
                      <a:pt x="158" y="215"/>
                      <a:pt x="149" y="219"/>
                      <a:pt x="139" y="222"/>
                    </a:cubicBezTo>
                    <a:cubicBezTo>
                      <a:pt x="130" y="224"/>
                      <a:pt x="122" y="230"/>
                      <a:pt x="113" y="233"/>
                    </a:cubicBezTo>
                    <a:cubicBezTo>
                      <a:pt x="99" y="237"/>
                      <a:pt x="87" y="245"/>
                      <a:pt x="75" y="254"/>
                    </a:cubicBezTo>
                    <a:cubicBezTo>
                      <a:pt x="72" y="256"/>
                      <a:pt x="69" y="259"/>
                      <a:pt x="66" y="260"/>
                    </a:cubicBezTo>
                    <a:cubicBezTo>
                      <a:pt x="56" y="265"/>
                      <a:pt x="47" y="270"/>
                      <a:pt x="43" y="283"/>
                    </a:cubicBezTo>
                    <a:close/>
                  </a:path>
                </a:pathLst>
              </a:custGeom>
              <a:solidFill>
                <a:srgbClr val="FDD2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6" name="Freeform 99">
                <a:extLst>
                  <a:ext uri="{FF2B5EF4-FFF2-40B4-BE49-F238E27FC236}">
                    <a16:creationId xmlns:a16="http://schemas.microsoft.com/office/drawing/2014/main" id="{069D16E2-EF38-AB17-E9DD-19C10E1BA89F}"/>
                  </a:ext>
                </a:extLst>
              </p:cNvPr>
              <p:cNvSpPr>
                <a:spLocks/>
              </p:cNvSpPr>
              <p:nvPr/>
            </p:nvSpPr>
            <p:spPr bwMode="gray">
              <a:xfrm>
                <a:off x="16392525" y="4381501"/>
                <a:ext cx="461963" cy="246063"/>
              </a:xfrm>
              <a:custGeom>
                <a:avLst/>
                <a:gdLst>
                  <a:gd name="T0" fmla="*/ 239 w 274"/>
                  <a:gd name="T1" fmla="*/ 147 h 147"/>
                  <a:gd name="T2" fmla="*/ 234 w 274"/>
                  <a:gd name="T3" fmla="*/ 128 h 147"/>
                  <a:gd name="T4" fmla="*/ 223 w 274"/>
                  <a:gd name="T5" fmla="*/ 101 h 147"/>
                  <a:gd name="T6" fmla="*/ 189 w 274"/>
                  <a:gd name="T7" fmla="*/ 90 h 147"/>
                  <a:gd name="T8" fmla="*/ 182 w 274"/>
                  <a:gd name="T9" fmla="*/ 94 h 147"/>
                  <a:gd name="T10" fmla="*/ 174 w 274"/>
                  <a:gd name="T11" fmla="*/ 96 h 147"/>
                  <a:gd name="T12" fmla="*/ 146 w 274"/>
                  <a:gd name="T13" fmla="*/ 111 h 147"/>
                  <a:gd name="T14" fmla="*/ 149 w 274"/>
                  <a:gd name="T15" fmla="*/ 100 h 147"/>
                  <a:gd name="T16" fmla="*/ 151 w 274"/>
                  <a:gd name="T17" fmla="*/ 75 h 147"/>
                  <a:gd name="T18" fmla="*/ 138 w 274"/>
                  <a:gd name="T19" fmla="*/ 69 h 147"/>
                  <a:gd name="T20" fmla="*/ 121 w 274"/>
                  <a:gd name="T21" fmla="*/ 73 h 147"/>
                  <a:gd name="T22" fmla="*/ 81 w 274"/>
                  <a:gd name="T23" fmla="*/ 94 h 147"/>
                  <a:gd name="T24" fmla="*/ 65 w 274"/>
                  <a:gd name="T25" fmla="*/ 102 h 147"/>
                  <a:gd name="T26" fmla="*/ 68 w 274"/>
                  <a:gd name="T27" fmla="*/ 89 h 147"/>
                  <a:gd name="T28" fmla="*/ 48 w 274"/>
                  <a:gd name="T29" fmla="*/ 76 h 147"/>
                  <a:gd name="T30" fmla="*/ 29 w 274"/>
                  <a:gd name="T31" fmla="*/ 89 h 147"/>
                  <a:gd name="T32" fmla="*/ 0 w 274"/>
                  <a:gd name="T33" fmla="*/ 115 h 147"/>
                  <a:gd name="T34" fmla="*/ 2 w 274"/>
                  <a:gd name="T35" fmla="*/ 105 h 147"/>
                  <a:gd name="T36" fmla="*/ 6 w 274"/>
                  <a:gd name="T37" fmla="*/ 89 h 147"/>
                  <a:gd name="T38" fmla="*/ 22 w 274"/>
                  <a:gd name="T39" fmla="*/ 56 h 147"/>
                  <a:gd name="T40" fmla="*/ 33 w 274"/>
                  <a:gd name="T41" fmla="*/ 41 h 147"/>
                  <a:gd name="T42" fmla="*/ 54 w 274"/>
                  <a:gd name="T43" fmla="*/ 26 h 147"/>
                  <a:gd name="T44" fmla="*/ 73 w 274"/>
                  <a:gd name="T45" fmla="*/ 12 h 147"/>
                  <a:gd name="T46" fmla="*/ 93 w 274"/>
                  <a:gd name="T47" fmla="*/ 7 h 147"/>
                  <a:gd name="T48" fmla="*/ 120 w 274"/>
                  <a:gd name="T49" fmla="*/ 1 h 147"/>
                  <a:gd name="T50" fmla="*/ 137 w 274"/>
                  <a:gd name="T51" fmla="*/ 2 h 147"/>
                  <a:gd name="T52" fmla="*/ 159 w 274"/>
                  <a:gd name="T53" fmla="*/ 6 h 147"/>
                  <a:gd name="T54" fmla="*/ 171 w 274"/>
                  <a:gd name="T55" fmla="*/ 9 h 147"/>
                  <a:gd name="T56" fmla="*/ 189 w 274"/>
                  <a:gd name="T57" fmla="*/ 17 h 147"/>
                  <a:gd name="T58" fmla="*/ 210 w 274"/>
                  <a:gd name="T59" fmla="*/ 23 h 147"/>
                  <a:gd name="T60" fmla="*/ 236 w 274"/>
                  <a:gd name="T61" fmla="*/ 34 h 147"/>
                  <a:gd name="T62" fmla="*/ 241 w 274"/>
                  <a:gd name="T63" fmla="*/ 37 h 147"/>
                  <a:gd name="T64" fmla="*/ 266 w 274"/>
                  <a:gd name="T65" fmla="*/ 83 h 147"/>
                  <a:gd name="T66" fmla="*/ 271 w 274"/>
                  <a:gd name="T67" fmla="*/ 99 h 147"/>
                  <a:gd name="T68" fmla="*/ 267 w 274"/>
                  <a:gd name="T69" fmla="*/ 117 h 147"/>
                  <a:gd name="T70" fmla="*/ 239 w 274"/>
                  <a:gd name="T71"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74" h="147">
                    <a:moveTo>
                      <a:pt x="239" y="147"/>
                    </a:moveTo>
                    <a:cubicBezTo>
                      <a:pt x="237" y="139"/>
                      <a:pt x="236" y="134"/>
                      <a:pt x="234" y="128"/>
                    </a:cubicBezTo>
                    <a:cubicBezTo>
                      <a:pt x="231" y="119"/>
                      <a:pt x="227" y="110"/>
                      <a:pt x="223" y="101"/>
                    </a:cubicBezTo>
                    <a:cubicBezTo>
                      <a:pt x="217" y="87"/>
                      <a:pt x="201" y="83"/>
                      <a:pt x="189" y="90"/>
                    </a:cubicBezTo>
                    <a:cubicBezTo>
                      <a:pt x="186" y="92"/>
                      <a:pt x="184" y="93"/>
                      <a:pt x="182" y="94"/>
                    </a:cubicBezTo>
                    <a:cubicBezTo>
                      <a:pt x="179" y="95"/>
                      <a:pt x="176" y="95"/>
                      <a:pt x="174" y="96"/>
                    </a:cubicBezTo>
                    <a:cubicBezTo>
                      <a:pt x="166" y="103"/>
                      <a:pt x="155" y="104"/>
                      <a:pt x="146" y="111"/>
                    </a:cubicBezTo>
                    <a:cubicBezTo>
                      <a:pt x="144" y="105"/>
                      <a:pt x="147" y="103"/>
                      <a:pt x="149" y="100"/>
                    </a:cubicBezTo>
                    <a:cubicBezTo>
                      <a:pt x="154" y="92"/>
                      <a:pt x="155" y="84"/>
                      <a:pt x="151" y="75"/>
                    </a:cubicBezTo>
                    <a:cubicBezTo>
                      <a:pt x="148" y="70"/>
                      <a:pt x="144" y="67"/>
                      <a:pt x="138" y="69"/>
                    </a:cubicBezTo>
                    <a:cubicBezTo>
                      <a:pt x="132" y="70"/>
                      <a:pt x="126" y="71"/>
                      <a:pt x="121" y="73"/>
                    </a:cubicBezTo>
                    <a:cubicBezTo>
                      <a:pt x="107" y="78"/>
                      <a:pt x="93" y="84"/>
                      <a:pt x="81" y="94"/>
                    </a:cubicBezTo>
                    <a:cubicBezTo>
                      <a:pt x="76" y="97"/>
                      <a:pt x="72" y="101"/>
                      <a:pt x="65" y="102"/>
                    </a:cubicBezTo>
                    <a:cubicBezTo>
                      <a:pt x="66" y="97"/>
                      <a:pt x="67" y="93"/>
                      <a:pt x="68" y="89"/>
                    </a:cubicBezTo>
                    <a:cubicBezTo>
                      <a:pt x="69" y="78"/>
                      <a:pt x="59" y="70"/>
                      <a:pt x="48" y="76"/>
                    </a:cubicBezTo>
                    <a:cubicBezTo>
                      <a:pt x="41" y="79"/>
                      <a:pt x="35" y="84"/>
                      <a:pt x="29" y="89"/>
                    </a:cubicBezTo>
                    <a:cubicBezTo>
                      <a:pt x="20" y="97"/>
                      <a:pt x="11" y="105"/>
                      <a:pt x="0" y="115"/>
                    </a:cubicBezTo>
                    <a:cubicBezTo>
                      <a:pt x="1" y="110"/>
                      <a:pt x="1" y="108"/>
                      <a:pt x="2" y="105"/>
                    </a:cubicBezTo>
                    <a:cubicBezTo>
                      <a:pt x="3" y="100"/>
                      <a:pt x="5" y="94"/>
                      <a:pt x="6" y="89"/>
                    </a:cubicBezTo>
                    <a:cubicBezTo>
                      <a:pt x="9" y="77"/>
                      <a:pt x="15" y="66"/>
                      <a:pt x="22" y="56"/>
                    </a:cubicBezTo>
                    <a:cubicBezTo>
                      <a:pt x="25" y="51"/>
                      <a:pt x="28" y="45"/>
                      <a:pt x="33" y="41"/>
                    </a:cubicBezTo>
                    <a:cubicBezTo>
                      <a:pt x="40" y="35"/>
                      <a:pt x="47" y="31"/>
                      <a:pt x="54" y="26"/>
                    </a:cubicBezTo>
                    <a:cubicBezTo>
                      <a:pt x="60" y="22"/>
                      <a:pt x="65" y="17"/>
                      <a:pt x="73" y="12"/>
                    </a:cubicBezTo>
                    <a:cubicBezTo>
                      <a:pt x="78" y="11"/>
                      <a:pt x="85" y="10"/>
                      <a:pt x="93" y="7"/>
                    </a:cubicBezTo>
                    <a:cubicBezTo>
                      <a:pt x="101" y="3"/>
                      <a:pt x="110" y="0"/>
                      <a:pt x="120" y="1"/>
                    </a:cubicBezTo>
                    <a:cubicBezTo>
                      <a:pt x="126" y="2"/>
                      <a:pt x="132" y="3"/>
                      <a:pt x="137" y="2"/>
                    </a:cubicBezTo>
                    <a:cubicBezTo>
                      <a:pt x="145" y="1"/>
                      <a:pt x="152" y="2"/>
                      <a:pt x="159" y="6"/>
                    </a:cubicBezTo>
                    <a:cubicBezTo>
                      <a:pt x="162" y="8"/>
                      <a:pt x="167" y="8"/>
                      <a:pt x="171" y="9"/>
                    </a:cubicBezTo>
                    <a:cubicBezTo>
                      <a:pt x="177" y="11"/>
                      <a:pt x="184" y="12"/>
                      <a:pt x="189" y="17"/>
                    </a:cubicBezTo>
                    <a:cubicBezTo>
                      <a:pt x="194" y="23"/>
                      <a:pt x="202" y="24"/>
                      <a:pt x="210" y="23"/>
                    </a:cubicBezTo>
                    <a:cubicBezTo>
                      <a:pt x="220" y="23"/>
                      <a:pt x="229" y="26"/>
                      <a:pt x="236" y="34"/>
                    </a:cubicBezTo>
                    <a:cubicBezTo>
                      <a:pt x="238" y="35"/>
                      <a:pt x="240" y="36"/>
                      <a:pt x="241" y="37"/>
                    </a:cubicBezTo>
                    <a:cubicBezTo>
                      <a:pt x="256" y="49"/>
                      <a:pt x="265" y="64"/>
                      <a:pt x="266" y="83"/>
                    </a:cubicBezTo>
                    <a:cubicBezTo>
                      <a:pt x="266" y="89"/>
                      <a:pt x="268" y="94"/>
                      <a:pt x="271" y="99"/>
                    </a:cubicBezTo>
                    <a:cubicBezTo>
                      <a:pt x="274" y="106"/>
                      <a:pt x="273" y="112"/>
                      <a:pt x="267" y="117"/>
                    </a:cubicBezTo>
                    <a:cubicBezTo>
                      <a:pt x="258" y="126"/>
                      <a:pt x="250" y="136"/>
                      <a:pt x="239" y="14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7" name="Freeform 100">
                <a:extLst>
                  <a:ext uri="{FF2B5EF4-FFF2-40B4-BE49-F238E27FC236}">
                    <a16:creationId xmlns:a16="http://schemas.microsoft.com/office/drawing/2014/main" id="{F098DD62-2C54-6963-124B-C35687F61F8C}"/>
                  </a:ext>
                </a:extLst>
              </p:cNvPr>
              <p:cNvSpPr>
                <a:spLocks/>
              </p:cNvSpPr>
              <p:nvPr/>
            </p:nvSpPr>
            <p:spPr bwMode="gray">
              <a:xfrm>
                <a:off x="16208375" y="7399338"/>
                <a:ext cx="174625" cy="420688"/>
              </a:xfrm>
              <a:custGeom>
                <a:avLst/>
                <a:gdLst>
                  <a:gd name="T0" fmla="*/ 0 w 104"/>
                  <a:gd name="T1" fmla="*/ 9 h 251"/>
                  <a:gd name="T2" fmla="*/ 10 w 104"/>
                  <a:gd name="T3" fmla="*/ 6 h 251"/>
                  <a:gd name="T4" fmla="*/ 32 w 104"/>
                  <a:gd name="T5" fmla="*/ 5 h 251"/>
                  <a:gd name="T6" fmla="*/ 50 w 104"/>
                  <a:gd name="T7" fmla="*/ 7 h 251"/>
                  <a:gd name="T8" fmla="*/ 67 w 104"/>
                  <a:gd name="T9" fmla="*/ 6 h 251"/>
                  <a:gd name="T10" fmla="*/ 74 w 104"/>
                  <a:gd name="T11" fmla="*/ 5 h 251"/>
                  <a:gd name="T12" fmla="*/ 89 w 104"/>
                  <a:gd name="T13" fmla="*/ 9 h 251"/>
                  <a:gd name="T14" fmla="*/ 87 w 104"/>
                  <a:gd name="T15" fmla="*/ 21 h 251"/>
                  <a:gd name="T16" fmla="*/ 89 w 104"/>
                  <a:gd name="T17" fmla="*/ 34 h 251"/>
                  <a:gd name="T18" fmla="*/ 86 w 104"/>
                  <a:gd name="T19" fmla="*/ 47 h 251"/>
                  <a:gd name="T20" fmla="*/ 80 w 104"/>
                  <a:gd name="T21" fmla="*/ 70 h 251"/>
                  <a:gd name="T22" fmla="*/ 78 w 104"/>
                  <a:gd name="T23" fmla="*/ 81 h 251"/>
                  <a:gd name="T24" fmla="*/ 76 w 104"/>
                  <a:gd name="T25" fmla="*/ 88 h 251"/>
                  <a:gd name="T26" fmla="*/ 69 w 104"/>
                  <a:gd name="T27" fmla="*/ 135 h 251"/>
                  <a:gd name="T28" fmla="*/ 69 w 104"/>
                  <a:gd name="T29" fmla="*/ 161 h 251"/>
                  <a:gd name="T30" fmla="*/ 75 w 104"/>
                  <a:gd name="T31" fmla="*/ 174 h 251"/>
                  <a:gd name="T32" fmla="*/ 79 w 104"/>
                  <a:gd name="T33" fmla="*/ 200 h 251"/>
                  <a:gd name="T34" fmla="*/ 87 w 104"/>
                  <a:gd name="T35" fmla="*/ 216 h 251"/>
                  <a:gd name="T36" fmla="*/ 104 w 104"/>
                  <a:gd name="T37" fmla="*/ 246 h 251"/>
                  <a:gd name="T38" fmla="*/ 95 w 104"/>
                  <a:gd name="T39" fmla="*/ 248 h 251"/>
                  <a:gd name="T40" fmla="*/ 86 w 104"/>
                  <a:gd name="T41" fmla="*/ 248 h 251"/>
                  <a:gd name="T42" fmla="*/ 76 w 104"/>
                  <a:gd name="T43" fmla="*/ 248 h 251"/>
                  <a:gd name="T44" fmla="*/ 43 w 104"/>
                  <a:gd name="T45" fmla="*/ 242 h 251"/>
                  <a:gd name="T46" fmla="*/ 33 w 104"/>
                  <a:gd name="T47" fmla="*/ 238 h 251"/>
                  <a:gd name="T48" fmla="*/ 15 w 104"/>
                  <a:gd name="T49" fmla="*/ 234 h 251"/>
                  <a:gd name="T50" fmla="*/ 14 w 104"/>
                  <a:gd name="T51" fmla="*/ 223 h 251"/>
                  <a:gd name="T52" fmla="*/ 15 w 104"/>
                  <a:gd name="T53" fmla="*/ 171 h 251"/>
                  <a:gd name="T54" fmla="*/ 14 w 104"/>
                  <a:gd name="T55" fmla="*/ 138 h 251"/>
                  <a:gd name="T56" fmla="*/ 12 w 104"/>
                  <a:gd name="T57" fmla="*/ 104 h 251"/>
                  <a:gd name="T58" fmla="*/ 9 w 104"/>
                  <a:gd name="T59" fmla="*/ 80 h 251"/>
                  <a:gd name="T60" fmla="*/ 9 w 104"/>
                  <a:gd name="T61" fmla="*/ 71 h 251"/>
                  <a:gd name="T62" fmla="*/ 6 w 104"/>
                  <a:gd name="T63" fmla="*/ 40 h 251"/>
                  <a:gd name="T64" fmla="*/ 0 w 104"/>
                  <a:gd name="T65" fmla="*/ 9 h 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4" h="251">
                    <a:moveTo>
                      <a:pt x="0" y="9"/>
                    </a:moveTo>
                    <a:cubicBezTo>
                      <a:pt x="4" y="8"/>
                      <a:pt x="7" y="7"/>
                      <a:pt x="10" y="6"/>
                    </a:cubicBezTo>
                    <a:cubicBezTo>
                      <a:pt x="17" y="1"/>
                      <a:pt x="23" y="0"/>
                      <a:pt x="32" y="5"/>
                    </a:cubicBezTo>
                    <a:cubicBezTo>
                      <a:pt x="37" y="7"/>
                      <a:pt x="44" y="6"/>
                      <a:pt x="50" y="7"/>
                    </a:cubicBezTo>
                    <a:cubicBezTo>
                      <a:pt x="56" y="9"/>
                      <a:pt x="61" y="8"/>
                      <a:pt x="67" y="6"/>
                    </a:cubicBezTo>
                    <a:cubicBezTo>
                      <a:pt x="69" y="5"/>
                      <a:pt x="72" y="5"/>
                      <a:pt x="74" y="5"/>
                    </a:cubicBezTo>
                    <a:cubicBezTo>
                      <a:pt x="79" y="6"/>
                      <a:pt x="83" y="8"/>
                      <a:pt x="89" y="9"/>
                    </a:cubicBezTo>
                    <a:cubicBezTo>
                      <a:pt x="88" y="13"/>
                      <a:pt x="87" y="17"/>
                      <a:pt x="87" y="21"/>
                    </a:cubicBezTo>
                    <a:cubicBezTo>
                      <a:pt x="87" y="25"/>
                      <a:pt x="89" y="30"/>
                      <a:pt x="89" y="34"/>
                    </a:cubicBezTo>
                    <a:cubicBezTo>
                      <a:pt x="89" y="38"/>
                      <a:pt x="88" y="43"/>
                      <a:pt x="86" y="47"/>
                    </a:cubicBezTo>
                    <a:cubicBezTo>
                      <a:pt x="83" y="55"/>
                      <a:pt x="81" y="62"/>
                      <a:pt x="80" y="70"/>
                    </a:cubicBezTo>
                    <a:cubicBezTo>
                      <a:pt x="80" y="74"/>
                      <a:pt x="79" y="77"/>
                      <a:pt x="78" y="81"/>
                    </a:cubicBezTo>
                    <a:cubicBezTo>
                      <a:pt x="77" y="83"/>
                      <a:pt x="76" y="86"/>
                      <a:pt x="76" y="88"/>
                    </a:cubicBezTo>
                    <a:cubicBezTo>
                      <a:pt x="76" y="104"/>
                      <a:pt x="72" y="119"/>
                      <a:pt x="69" y="135"/>
                    </a:cubicBezTo>
                    <a:cubicBezTo>
                      <a:pt x="67" y="144"/>
                      <a:pt x="68" y="152"/>
                      <a:pt x="69" y="161"/>
                    </a:cubicBezTo>
                    <a:cubicBezTo>
                      <a:pt x="69" y="166"/>
                      <a:pt x="72" y="170"/>
                      <a:pt x="75" y="174"/>
                    </a:cubicBezTo>
                    <a:cubicBezTo>
                      <a:pt x="71" y="184"/>
                      <a:pt x="72" y="192"/>
                      <a:pt x="79" y="200"/>
                    </a:cubicBezTo>
                    <a:cubicBezTo>
                      <a:pt x="82" y="205"/>
                      <a:pt x="84" y="211"/>
                      <a:pt x="87" y="216"/>
                    </a:cubicBezTo>
                    <a:cubicBezTo>
                      <a:pt x="92" y="226"/>
                      <a:pt x="98" y="236"/>
                      <a:pt x="104" y="246"/>
                    </a:cubicBezTo>
                    <a:cubicBezTo>
                      <a:pt x="102" y="250"/>
                      <a:pt x="98" y="247"/>
                      <a:pt x="95" y="248"/>
                    </a:cubicBezTo>
                    <a:cubicBezTo>
                      <a:pt x="92" y="248"/>
                      <a:pt x="89" y="248"/>
                      <a:pt x="86" y="248"/>
                    </a:cubicBezTo>
                    <a:cubicBezTo>
                      <a:pt x="82" y="248"/>
                      <a:pt x="79" y="247"/>
                      <a:pt x="76" y="248"/>
                    </a:cubicBezTo>
                    <a:cubicBezTo>
                      <a:pt x="64" y="251"/>
                      <a:pt x="54" y="246"/>
                      <a:pt x="43" y="242"/>
                    </a:cubicBezTo>
                    <a:cubicBezTo>
                      <a:pt x="40" y="240"/>
                      <a:pt x="36" y="239"/>
                      <a:pt x="33" y="238"/>
                    </a:cubicBezTo>
                    <a:cubicBezTo>
                      <a:pt x="27" y="237"/>
                      <a:pt x="21" y="235"/>
                      <a:pt x="15" y="234"/>
                    </a:cubicBezTo>
                    <a:cubicBezTo>
                      <a:pt x="15" y="230"/>
                      <a:pt x="14" y="227"/>
                      <a:pt x="14" y="223"/>
                    </a:cubicBezTo>
                    <a:cubicBezTo>
                      <a:pt x="16" y="206"/>
                      <a:pt x="15" y="189"/>
                      <a:pt x="15" y="171"/>
                    </a:cubicBezTo>
                    <a:cubicBezTo>
                      <a:pt x="14" y="160"/>
                      <a:pt x="13" y="150"/>
                      <a:pt x="14" y="138"/>
                    </a:cubicBezTo>
                    <a:cubicBezTo>
                      <a:pt x="15" y="127"/>
                      <a:pt x="13" y="116"/>
                      <a:pt x="12" y="104"/>
                    </a:cubicBezTo>
                    <a:cubicBezTo>
                      <a:pt x="11" y="96"/>
                      <a:pt x="10" y="88"/>
                      <a:pt x="9" y="80"/>
                    </a:cubicBezTo>
                    <a:cubicBezTo>
                      <a:pt x="9" y="77"/>
                      <a:pt x="9" y="74"/>
                      <a:pt x="9" y="71"/>
                    </a:cubicBezTo>
                    <a:cubicBezTo>
                      <a:pt x="12" y="60"/>
                      <a:pt x="10" y="50"/>
                      <a:pt x="6" y="40"/>
                    </a:cubicBezTo>
                    <a:cubicBezTo>
                      <a:pt x="2" y="30"/>
                      <a:pt x="4" y="19"/>
                      <a:pt x="0"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6" name="Freeform 101">
                <a:extLst>
                  <a:ext uri="{FF2B5EF4-FFF2-40B4-BE49-F238E27FC236}">
                    <a16:creationId xmlns:a16="http://schemas.microsoft.com/office/drawing/2014/main" id="{73FEF14A-D82C-4A3B-8D17-922B5D5F95A5}"/>
                  </a:ext>
                </a:extLst>
              </p:cNvPr>
              <p:cNvSpPr>
                <a:spLocks/>
              </p:cNvSpPr>
              <p:nvPr/>
            </p:nvSpPr>
            <p:spPr bwMode="gray">
              <a:xfrm>
                <a:off x="15898813" y="7392988"/>
                <a:ext cx="207963" cy="403225"/>
              </a:xfrm>
              <a:custGeom>
                <a:avLst/>
                <a:gdLst>
                  <a:gd name="T0" fmla="*/ 0 w 124"/>
                  <a:gd name="T1" fmla="*/ 175 h 240"/>
                  <a:gd name="T2" fmla="*/ 18 w 124"/>
                  <a:gd name="T3" fmla="*/ 130 h 240"/>
                  <a:gd name="T4" fmla="*/ 22 w 124"/>
                  <a:gd name="T5" fmla="*/ 122 h 240"/>
                  <a:gd name="T6" fmla="*/ 28 w 124"/>
                  <a:gd name="T7" fmla="*/ 106 h 240"/>
                  <a:gd name="T8" fmla="*/ 32 w 124"/>
                  <a:gd name="T9" fmla="*/ 89 h 240"/>
                  <a:gd name="T10" fmla="*/ 38 w 124"/>
                  <a:gd name="T11" fmla="*/ 41 h 240"/>
                  <a:gd name="T12" fmla="*/ 40 w 124"/>
                  <a:gd name="T13" fmla="*/ 32 h 240"/>
                  <a:gd name="T14" fmla="*/ 42 w 124"/>
                  <a:gd name="T15" fmla="*/ 11 h 240"/>
                  <a:gd name="T16" fmla="*/ 43 w 124"/>
                  <a:gd name="T17" fmla="*/ 1 h 240"/>
                  <a:gd name="T18" fmla="*/ 78 w 124"/>
                  <a:gd name="T19" fmla="*/ 1 h 240"/>
                  <a:gd name="T20" fmla="*/ 81 w 124"/>
                  <a:gd name="T21" fmla="*/ 1 h 240"/>
                  <a:gd name="T22" fmla="*/ 124 w 124"/>
                  <a:gd name="T23" fmla="*/ 8 h 240"/>
                  <a:gd name="T24" fmla="*/ 115 w 124"/>
                  <a:gd name="T25" fmla="*/ 28 h 240"/>
                  <a:gd name="T26" fmla="*/ 99 w 124"/>
                  <a:gd name="T27" fmla="*/ 61 h 240"/>
                  <a:gd name="T28" fmla="*/ 95 w 124"/>
                  <a:gd name="T29" fmla="*/ 67 h 240"/>
                  <a:gd name="T30" fmla="*/ 67 w 124"/>
                  <a:gd name="T31" fmla="*/ 116 h 240"/>
                  <a:gd name="T32" fmla="*/ 53 w 124"/>
                  <a:gd name="T33" fmla="*/ 146 h 240"/>
                  <a:gd name="T34" fmla="*/ 50 w 124"/>
                  <a:gd name="T35" fmla="*/ 163 h 240"/>
                  <a:gd name="T36" fmla="*/ 50 w 124"/>
                  <a:gd name="T37" fmla="*/ 166 h 240"/>
                  <a:gd name="T38" fmla="*/ 54 w 124"/>
                  <a:gd name="T39" fmla="*/ 201 h 240"/>
                  <a:gd name="T40" fmla="*/ 63 w 124"/>
                  <a:gd name="T41" fmla="*/ 217 h 240"/>
                  <a:gd name="T42" fmla="*/ 72 w 124"/>
                  <a:gd name="T43" fmla="*/ 236 h 240"/>
                  <a:gd name="T44" fmla="*/ 62 w 124"/>
                  <a:gd name="T45" fmla="*/ 237 h 240"/>
                  <a:gd name="T46" fmla="*/ 47 w 124"/>
                  <a:gd name="T47" fmla="*/ 229 h 240"/>
                  <a:gd name="T48" fmla="*/ 31 w 124"/>
                  <a:gd name="T49" fmla="*/ 219 h 240"/>
                  <a:gd name="T50" fmla="*/ 8 w 124"/>
                  <a:gd name="T51" fmla="*/ 186 h 240"/>
                  <a:gd name="T52" fmla="*/ 0 w 124"/>
                  <a:gd name="T53" fmla="*/ 175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4" h="240">
                    <a:moveTo>
                      <a:pt x="0" y="175"/>
                    </a:moveTo>
                    <a:cubicBezTo>
                      <a:pt x="10" y="160"/>
                      <a:pt x="17" y="146"/>
                      <a:pt x="18" y="130"/>
                    </a:cubicBezTo>
                    <a:cubicBezTo>
                      <a:pt x="19" y="127"/>
                      <a:pt x="20" y="124"/>
                      <a:pt x="22" y="122"/>
                    </a:cubicBezTo>
                    <a:cubicBezTo>
                      <a:pt x="26" y="117"/>
                      <a:pt x="28" y="112"/>
                      <a:pt x="28" y="106"/>
                    </a:cubicBezTo>
                    <a:cubicBezTo>
                      <a:pt x="29" y="100"/>
                      <a:pt x="32" y="95"/>
                      <a:pt x="32" y="89"/>
                    </a:cubicBezTo>
                    <a:cubicBezTo>
                      <a:pt x="33" y="73"/>
                      <a:pt x="38" y="57"/>
                      <a:pt x="38" y="41"/>
                    </a:cubicBezTo>
                    <a:cubicBezTo>
                      <a:pt x="38" y="38"/>
                      <a:pt x="39" y="35"/>
                      <a:pt x="40" y="32"/>
                    </a:cubicBezTo>
                    <a:cubicBezTo>
                      <a:pt x="45" y="25"/>
                      <a:pt x="45" y="18"/>
                      <a:pt x="42" y="11"/>
                    </a:cubicBezTo>
                    <a:cubicBezTo>
                      <a:pt x="41" y="8"/>
                      <a:pt x="43" y="5"/>
                      <a:pt x="43" y="1"/>
                    </a:cubicBezTo>
                    <a:cubicBezTo>
                      <a:pt x="55" y="3"/>
                      <a:pt x="67" y="4"/>
                      <a:pt x="78" y="1"/>
                    </a:cubicBezTo>
                    <a:cubicBezTo>
                      <a:pt x="79" y="0"/>
                      <a:pt x="80" y="1"/>
                      <a:pt x="81" y="1"/>
                    </a:cubicBezTo>
                    <a:cubicBezTo>
                      <a:pt x="95" y="3"/>
                      <a:pt x="109" y="6"/>
                      <a:pt x="124" y="8"/>
                    </a:cubicBezTo>
                    <a:cubicBezTo>
                      <a:pt x="121" y="15"/>
                      <a:pt x="118" y="22"/>
                      <a:pt x="115" y="28"/>
                    </a:cubicBezTo>
                    <a:cubicBezTo>
                      <a:pt x="109" y="39"/>
                      <a:pt x="102" y="49"/>
                      <a:pt x="99" y="61"/>
                    </a:cubicBezTo>
                    <a:cubicBezTo>
                      <a:pt x="99" y="63"/>
                      <a:pt x="97" y="65"/>
                      <a:pt x="95" y="67"/>
                    </a:cubicBezTo>
                    <a:cubicBezTo>
                      <a:pt x="84" y="83"/>
                      <a:pt x="76" y="100"/>
                      <a:pt x="67" y="116"/>
                    </a:cubicBezTo>
                    <a:cubicBezTo>
                      <a:pt x="61" y="126"/>
                      <a:pt x="57" y="136"/>
                      <a:pt x="53" y="146"/>
                    </a:cubicBezTo>
                    <a:cubicBezTo>
                      <a:pt x="51" y="152"/>
                      <a:pt x="49" y="157"/>
                      <a:pt x="50" y="163"/>
                    </a:cubicBezTo>
                    <a:cubicBezTo>
                      <a:pt x="50" y="164"/>
                      <a:pt x="50" y="165"/>
                      <a:pt x="50" y="166"/>
                    </a:cubicBezTo>
                    <a:cubicBezTo>
                      <a:pt x="45" y="178"/>
                      <a:pt x="49" y="189"/>
                      <a:pt x="54" y="201"/>
                    </a:cubicBezTo>
                    <a:cubicBezTo>
                      <a:pt x="56" y="207"/>
                      <a:pt x="58" y="213"/>
                      <a:pt x="63" y="217"/>
                    </a:cubicBezTo>
                    <a:cubicBezTo>
                      <a:pt x="70" y="222"/>
                      <a:pt x="72" y="228"/>
                      <a:pt x="72" y="236"/>
                    </a:cubicBezTo>
                    <a:cubicBezTo>
                      <a:pt x="69" y="240"/>
                      <a:pt x="65" y="239"/>
                      <a:pt x="62" y="237"/>
                    </a:cubicBezTo>
                    <a:cubicBezTo>
                      <a:pt x="56" y="235"/>
                      <a:pt x="51" y="232"/>
                      <a:pt x="47" y="229"/>
                    </a:cubicBezTo>
                    <a:cubicBezTo>
                      <a:pt x="41" y="226"/>
                      <a:pt x="36" y="222"/>
                      <a:pt x="31" y="219"/>
                    </a:cubicBezTo>
                    <a:cubicBezTo>
                      <a:pt x="25" y="206"/>
                      <a:pt x="19" y="194"/>
                      <a:pt x="8" y="186"/>
                    </a:cubicBezTo>
                    <a:cubicBezTo>
                      <a:pt x="5" y="183"/>
                      <a:pt x="3" y="179"/>
                      <a:pt x="0" y="17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7" name="Freeform 102">
                <a:extLst>
                  <a:ext uri="{FF2B5EF4-FFF2-40B4-BE49-F238E27FC236}">
                    <a16:creationId xmlns:a16="http://schemas.microsoft.com/office/drawing/2014/main" id="{0672FE07-9A37-8975-D8FA-20DFAEEC7061}"/>
                  </a:ext>
                </a:extLst>
              </p:cNvPr>
              <p:cNvSpPr>
                <a:spLocks/>
              </p:cNvSpPr>
              <p:nvPr/>
            </p:nvSpPr>
            <p:spPr bwMode="gray">
              <a:xfrm>
                <a:off x="16082963" y="5427663"/>
                <a:ext cx="452438" cy="214313"/>
              </a:xfrm>
              <a:custGeom>
                <a:avLst/>
                <a:gdLst>
                  <a:gd name="T0" fmla="*/ 149 w 269"/>
                  <a:gd name="T1" fmla="*/ 24 h 128"/>
                  <a:gd name="T2" fmla="*/ 163 w 269"/>
                  <a:gd name="T3" fmla="*/ 22 h 128"/>
                  <a:gd name="T4" fmla="*/ 181 w 269"/>
                  <a:gd name="T5" fmla="*/ 21 h 128"/>
                  <a:gd name="T6" fmla="*/ 213 w 269"/>
                  <a:gd name="T7" fmla="*/ 13 h 128"/>
                  <a:gd name="T8" fmla="*/ 219 w 269"/>
                  <a:gd name="T9" fmla="*/ 9 h 128"/>
                  <a:gd name="T10" fmla="*/ 245 w 269"/>
                  <a:gd name="T11" fmla="*/ 4 h 128"/>
                  <a:gd name="T12" fmla="*/ 269 w 269"/>
                  <a:gd name="T13" fmla="*/ 10 h 128"/>
                  <a:gd name="T14" fmla="*/ 245 w 269"/>
                  <a:gd name="T15" fmla="*/ 22 h 128"/>
                  <a:gd name="T16" fmla="*/ 220 w 269"/>
                  <a:gd name="T17" fmla="*/ 22 h 128"/>
                  <a:gd name="T18" fmla="*/ 204 w 269"/>
                  <a:gd name="T19" fmla="*/ 28 h 128"/>
                  <a:gd name="T20" fmla="*/ 191 w 269"/>
                  <a:gd name="T21" fmla="*/ 30 h 128"/>
                  <a:gd name="T22" fmla="*/ 190 w 269"/>
                  <a:gd name="T23" fmla="*/ 30 h 128"/>
                  <a:gd name="T24" fmla="*/ 144 w 269"/>
                  <a:gd name="T25" fmla="*/ 49 h 128"/>
                  <a:gd name="T26" fmla="*/ 132 w 269"/>
                  <a:gd name="T27" fmla="*/ 64 h 128"/>
                  <a:gd name="T28" fmla="*/ 117 w 269"/>
                  <a:gd name="T29" fmla="*/ 82 h 128"/>
                  <a:gd name="T30" fmla="*/ 110 w 269"/>
                  <a:gd name="T31" fmla="*/ 90 h 128"/>
                  <a:gd name="T32" fmla="*/ 102 w 269"/>
                  <a:gd name="T33" fmla="*/ 100 h 128"/>
                  <a:gd name="T34" fmla="*/ 99 w 269"/>
                  <a:gd name="T35" fmla="*/ 103 h 128"/>
                  <a:gd name="T36" fmla="*/ 79 w 269"/>
                  <a:gd name="T37" fmla="*/ 120 h 128"/>
                  <a:gd name="T38" fmla="*/ 46 w 269"/>
                  <a:gd name="T39" fmla="*/ 125 h 128"/>
                  <a:gd name="T40" fmla="*/ 25 w 269"/>
                  <a:gd name="T41" fmla="*/ 123 h 128"/>
                  <a:gd name="T42" fmla="*/ 17 w 269"/>
                  <a:gd name="T43" fmla="*/ 122 h 128"/>
                  <a:gd name="T44" fmla="*/ 0 w 269"/>
                  <a:gd name="T45" fmla="*/ 114 h 128"/>
                  <a:gd name="T46" fmla="*/ 5 w 269"/>
                  <a:gd name="T47" fmla="*/ 111 h 128"/>
                  <a:gd name="T48" fmla="*/ 18 w 269"/>
                  <a:gd name="T49" fmla="*/ 110 h 128"/>
                  <a:gd name="T50" fmla="*/ 30 w 269"/>
                  <a:gd name="T51" fmla="*/ 104 h 128"/>
                  <a:gd name="T52" fmla="*/ 48 w 269"/>
                  <a:gd name="T53" fmla="*/ 65 h 128"/>
                  <a:gd name="T54" fmla="*/ 53 w 269"/>
                  <a:gd name="T55" fmla="*/ 52 h 128"/>
                  <a:gd name="T56" fmla="*/ 84 w 269"/>
                  <a:gd name="T57" fmla="*/ 42 h 128"/>
                  <a:gd name="T58" fmla="*/ 90 w 269"/>
                  <a:gd name="T59" fmla="*/ 40 h 128"/>
                  <a:gd name="T60" fmla="*/ 134 w 269"/>
                  <a:gd name="T61" fmla="*/ 34 h 128"/>
                  <a:gd name="T62" fmla="*/ 149 w 269"/>
                  <a:gd name="T63" fmla="*/ 24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69" h="128">
                    <a:moveTo>
                      <a:pt x="149" y="24"/>
                    </a:moveTo>
                    <a:cubicBezTo>
                      <a:pt x="154" y="23"/>
                      <a:pt x="158" y="23"/>
                      <a:pt x="163" y="22"/>
                    </a:cubicBezTo>
                    <a:cubicBezTo>
                      <a:pt x="169" y="21"/>
                      <a:pt x="174" y="20"/>
                      <a:pt x="181" y="21"/>
                    </a:cubicBezTo>
                    <a:cubicBezTo>
                      <a:pt x="192" y="22"/>
                      <a:pt x="203" y="18"/>
                      <a:pt x="213" y="13"/>
                    </a:cubicBezTo>
                    <a:cubicBezTo>
                      <a:pt x="215" y="11"/>
                      <a:pt x="217" y="9"/>
                      <a:pt x="219" y="9"/>
                    </a:cubicBezTo>
                    <a:cubicBezTo>
                      <a:pt x="229" y="10"/>
                      <a:pt x="237" y="7"/>
                      <a:pt x="245" y="4"/>
                    </a:cubicBezTo>
                    <a:cubicBezTo>
                      <a:pt x="253" y="2"/>
                      <a:pt x="262" y="0"/>
                      <a:pt x="269" y="10"/>
                    </a:cubicBezTo>
                    <a:cubicBezTo>
                      <a:pt x="263" y="17"/>
                      <a:pt x="256" y="23"/>
                      <a:pt x="245" y="22"/>
                    </a:cubicBezTo>
                    <a:cubicBezTo>
                      <a:pt x="237" y="22"/>
                      <a:pt x="229" y="22"/>
                      <a:pt x="220" y="22"/>
                    </a:cubicBezTo>
                    <a:cubicBezTo>
                      <a:pt x="214" y="22"/>
                      <a:pt x="209" y="23"/>
                      <a:pt x="204" y="28"/>
                    </a:cubicBezTo>
                    <a:cubicBezTo>
                      <a:pt x="201" y="31"/>
                      <a:pt x="196" y="32"/>
                      <a:pt x="191" y="30"/>
                    </a:cubicBezTo>
                    <a:cubicBezTo>
                      <a:pt x="191" y="30"/>
                      <a:pt x="190" y="30"/>
                      <a:pt x="190" y="30"/>
                    </a:cubicBezTo>
                    <a:cubicBezTo>
                      <a:pt x="169" y="22"/>
                      <a:pt x="152" y="33"/>
                      <a:pt x="144" y="49"/>
                    </a:cubicBezTo>
                    <a:cubicBezTo>
                      <a:pt x="140" y="55"/>
                      <a:pt x="137" y="60"/>
                      <a:pt x="132" y="64"/>
                    </a:cubicBezTo>
                    <a:cubicBezTo>
                      <a:pt x="126" y="69"/>
                      <a:pt x="120" y="74"/>
                      <a:pt x="117" y="82"/>
                    </a:cubicBezTo>
                    <a:cubicBezTo>
                      <a:pt x="116" y="85"/>
                      <a:pt x="113" y="88"/>
                      <a:pt x="110" y="90"/>
                    </a:cubicBezTo>
                    <a:cubicBezTo>
                      <a:pt x="108" y="93"/>
                      <a:pt x="105" y="96"/>
                      <a:pt x="102" y="100"/>
                    </a:cubicBezTo>
                    <a:cubicBezTo>
                      <a:pt x="101" y="101"/>
                      <a:pt x="100" y="103"/>
                      <a:pt x="99" y="103"/>
                    </a:cubicBezTo>
                    <a:cubicBezTo>
                      <a:pt x="90" y="106"/>
                      <a:pt x="85" y="114"/>
                      <a:pt x="79" y="120"/>
                    </a:cubicBezTo>
                    <a:cubicBezTo>
                      <a:pt x="69" y="128"/>
                      <a:pt x="57" y="128"/>
                      <a:pt x="46" y="125"/>
                    </a:cubicBezTo>
                    <a:cubicBezTo>
                      <a:pt x="39" y="122"/>
                      <a:pt x="32" y="121"/>
                      <a:pt x="25" y="123"/>
                    </a:cubicBezTo>
                    <a:cubicBezTo>
                      <a:pt x="22" y="123"/>
                      <a:pt x="19" y="123"/>
                      <a:pt x="17" y="122"/>
                    </a:cubicBezTo>
                    <a:cubicBezTo>
                      <a:pt x="12" y="120"/>
                      <a:pt x="7" y="117"/>
                      <a:pt x="0" y="114"/>
                    </a:cubicBezTo>
                    <a:cubicBezTo>
                      <a:pt x="2" y="113"/>
                      <a:pt x="4" y="111"/>
                      <a:pt x="5" y="111"/>
                    </a:cubicBezTo>
                    <a:cubicBezTo>
                      <a:pt x="9" y="110"/>
                      <a:pt x="13" y="110"/>
                      <a:pt x="18" y="110"/>
                    </a:cubicBezTo>
                    <a:cubicBezTo>
                      <a:pt x="23" y="110"/>
                      <a:pt x="27" y="109"/>
                      <a:pt x="30" y="104"/>
                    </a:cubicBezTo>
                    <a:cubicBezTo>
                      <a:pt x="37" y="92"/>
                      <a:pt x="48" y="81"/>
                      <a:pt x="48" y="65"/>
                    </a:cubicBezTo>
                    <a:cubicBezTo>
                      <a:pt x="48" y="61"/>
                      <a:pt x="51" y="56"/>
                      <a:pt x="53" y="52"/>
                    </a:cubicBezTo>
                    <a:cubicBezTo>
                      <a:pt x="64" y="49"/>
                      <a:pt x="74" y="45"/>
                      <a:pt x="84" y="42"/>
                    </a:cubicBezTo>
                    <a:cubicBezTo>
                      <a:pt x="86" y="41"/>
                      <a:pt x="88" y="40"/>
                      <a:pt x="90" y="40"/>
                    </a:cubicBezTo>
                    <a:cubicBezTo>
                      <a:pt x="105" y="43"/>
                      <a:pt x="119" y="33"/>
                      <a:pt x="134" y="34"/>
                    </a:cubicBezTo>
                    <a:cubicBezTo>
                      <a:pt x="141" y="35"/>
                      <a:pt x="144" y="27"/>
                      <a:pt x="149" y="24"/>
                    </a:cubicBezTo>
                    <a:close/>
                  </a:path>
                </a:pathLst>
              </a:custGeom>
              <a:solidFill>
                <a:srgbClr val="FDD2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8" name="Freeform 103">
                <a:extLst>
                  <a:ext uri="{FF2B5EF4-FFF2-40B4-BE49-F238E27FC236}">
                    <a16:creationId xmlns:a16="http://schemas.microsoft.com/office/drawing/2014/main" id="{F278C2DB-91FA-5F3B-31AE-0B48945046E4}"/>
                  </a:ext>
                </a:extLst>
              </p:cNvPr>
              <p:cNvSpPr>
                <a:spLocks/>
              </p:cNvSpPr>
              <p:nvPr/>
            </p:nvSpPr>
            <p:spPr bwMode="gray">
              <a:xfrm>
                <a:off x="15806738" y="5472113"/>
                <a:ext cx="306388" cy="139700"/>
              </a:xfrm>
              <a:custGeom>
                <a:avLst/>
                <a:gdLst>
                  <a:gd name="T0" fmla="*/ 132 w 182"/>
                  <a:gd name="T1" fmla="*/ 80 h 84"/>
                  <a:gd name="T2" fmla="*/ 106 w 182"/>
                  <a:gd name="T3" fmla="*/ 84 h 84"/>
                  <a:gd name="T4" fmla="*/ 82 w 182"/>
                  <a:gd name="T5" fmla="*/ 79 h 84"/>
                  <a:gd name="T6" fmla="*/ 61 w 182"/>
                  <a:gd name="T7" fmla="*/ 80 h 84"/>
                  <a:gd name="T8" fmla="*/ 43 w 182"/>
                  <a:gd name="T9" fmla="*/ 81 h 84"/>
                  <a:gd name="T10" fmla="*/ 31 w 182"/>
                  <a:gd name="T11" fmla="*/ 79 h 84"/>
                  <a:gd name="T12" fmla="*/ 16 w 182"/>
                  <a:gd name="T13" fmla="*/ 74 h 84"/>
                  <a:gd name="T14" fmla="*/ 0 w 182"/>
                  <a:gd name="T15" fmla="*/ 46 h 84"/>
                  <a:gd name="T16" fmla="*/ 5 w 182"/>
                  <a:gd name="T17" fmla="*/ 11 h 84"/>
                  <a:gd name="T18" fmla="*/ 11 w 182"/>
                  <a:gd name="T19" fmla="*/ 0 h 84"/>
                  <a:gd name="T20" fmla="*/ 36 w 182"/>
                  <a:gd name="T21" fmla="*/ 20 h 84"/>
                  <a:gd name="T22" fmla="*/ 56 w 182"/>
                  <a:gd name="T23" fmla="*/ 32 h 84"/>
                  <a:gd name="T24" fmla="*/ 74 w 182"/>
                  <a:gd name="T25" fmla="*/ 37 h 84"/>
                  <a:gd name="T26" fmla="*/ 90 w 182"/>
                  <a:gd name="T27" fmla="*/ 40 h 84"/>
                  <a:gd name="T28" fmla="*/ 112 w 182"/>
                  <a:gd name="T29" fmla="*/ 42 h 84"/>
                  <a:gd name="T30" fmla="*/ 135 w 182"/>
                  <a:gd name="T31" fmla="*/ 42 h 84"/>
                  <a:gd name="T32" fmla="*/ 154 w 182"/>
                  <a:gd name="T33" fmla="*/ 41 h 84"/>
                  <a:gd name="T34" fmla="*/ 182 w 182"/>
                  <a:gd name="T35" fmla="*/ 36 h 84"/>
                  <a:gd name="T36" fmla="*/ 175 w 182"/>
                  <a:gd name="T37" fmla="*/ 54 h 84"/>
                  <a:gd name="T38" fmla="*/ 170 w 182"/>
                  <a:gd name="T39" fmla="*/ 57 h 84"/>
                  <a:gd name="T40" fmla="*/ 164 w 182"/>
                  <a:gd name="T41" fmla="*/ 58 h 84"/>
                  <a:gd name="T42" fmla="*/ 132 w 182"/>
                  <a:gd name="T43" fmla="*/ 8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2" h="84">
                    <a:moveTo>
                      <a:pt x="132" y="80"/>
                    </a:moveTo>
                    <a:cubicBezTo>
                      <a:pt x="122" y="79"/>
                      <a:pt x="113" y="79"/>
                      <a:pt x="106" y="84"/>
                    </a:cubicBezTo>
                    <a:cubicBezTo>
                      <a:pt x="97" y="82"/>
                      <a:pt x="89" y="80"/>
                      <a:pt x="82" y="79"/>
                    </a:cubicBezTo>
                    <a:cubicBezTo>
                      <a:pt x="75" y="78"/>
                      <a:pt x="68" y="79"/>
                      <a:pt x="61" y="80"/>
                    </a:cubicBezTo>
                    <a:cubicBezTo>
                      <a:pt x="56" y="81"/>
                      <a:pt x="49" y="77"/>
                      <a:pt x="43" y="81"/>
                    </a:cubicBezTo>
                    <a:cubicBezTo>
                      <a:pt x="39" y="83"/>
                      <a:pt x="35" y="82"/>
                      <a:pt x="31" y="79"/>
                    </a:cubicBezTo>
                    <a:cubicBezTo>
                      <a:pt x="26" y="75"/>
                      <a:pt x="21" y="75"/>
                      <a:pt x="16" y="74"/>
                    </a:cubicBezTo>
                    <a:cubicBezTo>
                      <a:pt x="4" y="68"/>
                      <a:pt x="7" y="54"/>
                      <a:pt x="0" y="46"/>
                    </a:cubicBezTo>
                    <a:cubicBezTo>
                      <a:pt x="3" y="34"/>
                      <a:pt x="7" y="23"/>
                      <a:pt x="5" y="11"/>
                    </a:cubicBezTo>
                    <a:cubicBezTo>
                      <a:pt x="4" y="7"/>
                      <a:pt x="8" y="4"/>
                      <a:pt x="11" y="0"/>
                    </a:cubicBezTo>
                    <a:cubicBezTo>
                      <a:pt x="19" y="7"/>
                      <a:pt x="27" y="14"/>
                      <a:pt x="36" y="20"/>
                    </a:cubicBezTo>
                    <a:cubicBezTo>
                      <a:pt x="42" y="24"/>
                      <a:pt x="50" y="27"/>
                      <a:pt x="56" y="32"/>
                    </a:cubicBezTo>
                    <a:cubicBezTo>
                      <a:pt x="60" y="36"/>
                      <a:pt x="67" y="38"/>
                      <a:pt x="74" y="37"/>
                    </a:cubicBezTo>
                    <a:cubicBezTo>
                      <a:pt x="80" y="36"/>
                      <a:pt x="85" y="37"/>
                      <a:pt x="90" y="40"/>
                    </a:cubicBezTo>
                    <a:cubicBezTo>
                      <a:pt x="97" y="44"/>
                      <a:pt x="105" y="44"/>
                      <a:pt x="112" y="42"/>
                    </a:cubicBezTo>
                    <a:cubicBezTo>
                      <a:pt x="120" y="39"/>
                      <a:pt x="127" y="40"/>
                      <a:pt x="135" y="42"/>
                    </a:cubicBezTo>
                    <a:cubicBezTo>
                      <a:pt x="141" y="43"/>
                      <a:pt x="147" y="43"/>
                      <a:pt x="154" y="41"/>
                    </a:cubicBezTo>
                    <a:cubicBezTo>
                      <a:pt x="163" y="38"/>
                      <a:pt x="172" y="37"/>
                      <a:pt x="182" y="36"/>
                    </a:cubicBezTo>
                    <a:cubicBezTo>
                      <a:pt x="182" y="43"/>
                      <a:pt x="178" y="48"/>
                      <a:pt x="175" y="54"/>
                    </a:cubicBezTo>
                    <a:cubicBezTo>
                      <a:pt x="174" y="55"/>
                      <a:pt x="172" y="56"/>
                      <a:pt x="170" y="57"/>
                    </a:cubicBezTo>
                    <a:cubicBezTo>
                      <a:pt x="168" y="58"/>
                      <a:pt x="166" y="58"/>
                      <a:pt x="164" y="58"/>
                    </a:cubicBezTo>
                    <a:cubicBezTo>
                      <a:pt x="150" y="60"/>
                      <a:pt x="139" y="65"/>
                      <a:pt x="132" y="8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9" name="Freeform 104">
                <a:extLst>
                  <a:ext uri="{FF2B5EF4-FFF2-40B4-BE49-F238E27FC236}">
                    <a16:creationId xmlns:a16="http://schemas.microsoft.com/office/drawing/2014/main" id="{595D9D04-A76D-7B22-1B15-8D1073DD77DE}"/>
                  </a:ext>
                </a:extLst>
              </p:cNvPr>
              <p:cNvSpPr>
                <a:spLocks/>
              </p:cNvSpPr>
              <p:nvPr/>
            </p:nvSpPr>
            <p:spPr bwMode="gray">
              <a:xfrm>
                <a:off x="16611600" y="5192713"/>
                <a:ext cx="250825" cy="166688"/>
              </a:xfrm>
              <a:custGeom>
                <a:avLst/>
                <a:gdLst>
                  <a:gd name="T0" fmla="*/ 53 w 149"/>
                  <a:gd name="T1" fmla="*/ 13 h 99"/>
                  <a:gd name="T2" fmla="*/ 51 w 149"/>
                  <a:gd name="T3" fmla="*/ 28 h 99"/>
                  <a:gd name="T4" fmla="*/ 48 w 149"/>
                  <a:gd name="T5" fmla="*/ 35 h 99"/>
                  <a:gd name="T6" fmla="*/ 59 w 149"/>
                  <a:gd name="T7" fmla="*/ 50 h 99"/>
                  <a:gd name="T8" fmla="*/ 83 w 149"/>
                  <a:gd name="T9" fmla="*/ 47 h 99"/>
                  <a:gd name="T10" fmla="*/ 99 w 149"/>
                  <a:gd name="T11" fmla="*/ 43 h 99"/>
                  <a:gd name="T12" fmla="*/ 109 w 149"/>
                  <a:gd name="T13" fmla="*/ 37 h 99"/>
                  <a:gd name="T14" fmla="*/ 120 w 149"/>
                  <a:gd name="T15" fmla="*/ 24 h 99"/>
                  <a:gd name="T16" fmla="*/ 140 w 149"/>
                  <a:gd name="T17" fmla="*/ 4 h 99"/>
                  <a:gd name="T18" fmla="*/ 146 w 149"/>
                  <a:gd name="T19" fmla="*/ 0 h 99"/>
                  <a:gd name="T20" fmla="*/ 144 w 149"/>
                  <a:gd name="T21" fmla="*/ 10 h 99"/>
                  <a:gd name="T22" fmla="*/ 139 w 149"/>
                  <a:gd name="T23" fmla="*/ 28 h 99"/>
                  <a:gd name="T24" fmla="*/ 135 w 149"/>
                  <a:gd name="T25" fmla="*/ 35 h 99"/>
                  <a:gd name="T26" fmla="*/ 130 w 149"/>
                  <a:gd name="T27" fmla="*/ 50 h 99"/>
                  <a:gd name="T28" fmla="*/ 116 w 149"/>
                  <a:gd name="T29" fmla="*/ 72 h 99"/>
                  <a:gd name="T30" fmla="*/ 103 w 149"/>
                  <a:gd name="T31" fmla="*/ 77 h 99"/>
                  <a:gd name="T32" fmla="*/ 72 w 149"/>
                  <a:gd name="T33" fmla="*/ 84 h 99"/>
                  <a:gd name="T34" fmla="*/ 41 w 149"/>
                  <a:gd name="T35" fmla="*/ 90 h 99"/>
                  <a:gd name="T36" fmla="*/ 14 w 149"/>
                  <a:gd name="T37" fmla="*/ 98 h 99"/>
                  <a:gd name="T38" fmla="*/ 8 w 149"/>
                  <a:gd name="T39" fmla="*/ 98 h 99"/>
                  <a:gd name="T40" fmla="*/ 0 w 149"/>
                  <a:gd name="T41" fmla="*/ 44 h 99"/>
                  <a:gd name="T42" fmla="*/ 29 w 149"/>
                  <a:gd name="T43" fmla="*/ 30 h 99"/>
                  <a:gd name="T44" fmla="*/ 54 w 149"/>
                  <a:gd name="T45" fmla="*/ 13 h 99"/>
                  <a:gd name="T46" fmla="*/ 53 w 149"/>
                  <a:gd name="T47" fmla="*/ 1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49" h="99">
                    <a:moveTo>
                      <a:pt x="53" y="13"/>
                    </a:moveTo>
                    <a:cubicBezTo>
                      <a:pt x="53" y="18"/>
                      <a:pt x="52" y="23"/>
                      <a:pt x="51" y="28"/>
                    </a:cubicBezTo>
                    <a:cubicBezTo>
                      <a:pt x="50" y="30"/>
                      <a:pt x="48" y="33"/>
                      <a:pt x="48" y="35"/>
                    </a:cubicBezTo>
                    <a:cubicBezTo>
                      <a:pt x="46" y="44"/>
                      <a:pt x="50" y="49"/>
                      <a:pt x="59" y="50"/>
                    </a:cubicBezTo>
                    <a:cubicBezTo>
                      <a:pt x="67" y="51"/>
                      <a:pt x="76" y="51"/>
                      <a:pt x="83" y="47"/>
                    </a:cubicBezTo>
                    <a:cubicBezTo>
                      <a:pt x="88" y="44"/>
                      <a:pt x="94" y="44"/>
                      <a:pt x="99" y="43"/>
                    </a:cubicBezTo>
                    <a:cubicBezTo>
                      <a:pt x="103" y="42"/>
                      <a:pt x="107" y="41"/>
                      <a:pt x="109" y="37"/>
                    </a:cubicBezTo>
                    <a:cubicBezTo>
                      <a:pt x="112" y="32"/>
                      <a:pt x="115" y="27"/>
                      <a:pt x="120" y="24"/>
                    </a:cubicBezTo>
                    <a:cubicBezTo>
                      <a:pt x="125" y="15"/>
                      <a:pt x="135" y="12"/>
                      <a:pt x="140" y="4"/>
                    </a:cubicBezTo>
                    <a:cubicBezTo>
                      <a:pt x="141" y="3"/>
                      <a:pt x="144" y="1"/>
                      <a:pt x="146" y="0"/>
                    </a:cubicBezTo>
                    <a:cubicBezTo>
                      <a:pt x="149" y="4"/>
                      <a:pt x="146" y="7"/>
                      <a:pt x="144" y="10"/>
                    </a:cubicBezTo>
                    <a:cubicBezTo>
                      <a:pt x="142" y="16"/>
                      <a:pt x="139" y="22"/>
                      <a:pt x="139" y="28"/>
                    </a:cubicBezTo>
                    <a:cubicBezTo>
                      <a:pt x="138" y="31"/>
                      <a:pt x="137" y="33"/>
                      <a:pt x="135" y="35"/>
                    </a:cubicBezTo>
                    <a:cubicBezTo>
                      <a:pt x="132" y="39"/>
                      <a:pt x="130" y="44"/>
                      <a:pt x="130" y="50"/>
                    </a:cubicBezTo>
                    <a:cubicBezTo>
                      <a:pt x="129" y="59"/>
                      <a:pt x="122" y="65"/>
                      <a:pt x="116" y="72"/>
                    </a:cubicBezTo>
                    <a:cubicBezTo>
                      <a:pt x="113" y="75"/>
                      <a:pt x="108" y="76"/>
                      <a:pt x="103" y="77"/>
                    </a:cubicBezTo>
                    <a:cubicBezTo>
                      <a:pt x="92" y="78"/>
                      <a:pt x="83" y="85"/>
                      <a:pt x="72" y="84"/>
                    </a:cubicBezTo>
                    <a:cubicBezTo>
                      <a:pt x="63" y="90"/>
                      <a:pt x="52" y="89"/>
                      <a:pt x="41" y="90"/>
                    </a:cubicBezTo>
                    <a:cubicBezTo>
                      <a:pt x="32" y="91"/>
                      <a:pt x="22" y="91"/>
                      <a:pt x="14" y="98"/>
                    </a:cubicBezTo>
                    <a:cubicBezTo>
                      <a:pt x="13" y="99"/>
                      <a:pt x="11" y="98"/>
                      <a:pt x="8" y="98"/>
                    </a:cubicBezTo>
                    <a:cubicBezTo>
                      <a:pt x="0" y="80"/>
                      <a:pt x="5" y="61"/>
                      <a:pt x="0" y="44"/>
                    </a:cubicBezTo>
                    <a:cubicBezTo>
                      <a:pt x="9" y="35"/>
                      <a:pt x="20" y="35"/>
                      <a:pt x="29" y="30"/>
                    </a:cubicBezTo>
                    <a:cubicBezTo>
                      <a:pt x="38" y="25"/>
                      <a:pt x="46" y="19"/>
                      <a:pt x="54" y="13"/>
                    </a:cubicBezTo>
                    <a:lnTo>
                      <a:pt x="53" y="1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0" name="Freeform 105">
                <a:extLst>
                  <a:ext uri="{FF2B5EF4-FFF2-40B4-BE49-F238E27FC236}">
                    <a16:creationId xmlns:a16="http://schemas.microsoft.com/office/drawing/2014/main" id="{190D5274-222F-ACFD-708A-539C2E22AE3A}"/>
                  </a:ext>
                </a:extLst>
              </p:cNvPr>
              <p:cNvSpPr>
                <a:spLocks/>
              </p:cNvSpPr>
              <p:nvPr/>
            </p:nvSpPr>
            <p:spPr bwMode="gray">
              <a:xfrm>
                <a:off x="16302038" y="5518151"/>
                <a:ext cx="238125" cy="106363"/>
              </a:xfrm>
              <a:custGeom>
                <a:avLst/>
                <a:gdLst>
                  <a:gd name="T0" fmla="*/ 133 w 142"/>
                  <a:gd name="T1" fmla="*/ 50 h 63"/>
                  <a:gd name="T2" fmla="*/ 98 w 142"/>
                  <a:gd name="T3" fmla="*/ 56 h 63"/>
                  <a:gd name="T4" fmla="*/ 92 w 142"/>
                  <a:gd name="T5" fmla="*/ 55 h 63"/>
                  <a:gd name="T6" fmla="*/ 77 w 142"/>
                  <a:gd name="T7" fmla="*/ 56 h 63"/>
                  <a:gd name="T8" fmla="*/ 72 w 142"/>
                  <a:gd name="T9" fmla="*/ 57 h 63"/>
                  <a:gd name="T10" fmla="*/ 51 w 142"/>
                  <a:gd name="T11" fmla="*/ 63 h 63"/>
                  <a:gd name="T12" fmla="*/ 15 w 142"/>
                  <a:gd name="T13" fmla="*/ 60 h 63"/>
                  <a:gd name="T14" fmla="*/ 0 w 142"/>
                  <a:gd name="T15" fmla="*/ 54 h 63"/>
                  <a:gd name="T16" fmla="*/ 7 w 142"/>
                  <a:gd name="T17" fmla="*/ 43 h 63"/>
                  <a:gd name="T18" fmla="*/ 20 w 142"/>
                  <a:gd name="T19" fmla="*/ 28 h 63"/>
                  <a:gd name="T20" fmla="*/ 41 w 142"/>
                  <a:gd name="T21" fmla="*/ 0 h 63"/>
                  <a:gd name="T22" fmla="*/ 62 w 142"/>
                  <a:gd name="T23" fmla="*/ 0 h 63"/>
                  <a:gd name="T24" fmla="*/ 79 w 142"/>
                  <a:gd name="T25" fmla="*/ 15 h 63"/>
                  <a:gd name="T26" fmla="*/ 98 w 142"/>
                  <a:gd name="T27" fmla="*/ 21 h 63"/>
                  <a:gd name="T28" fmla="*/ 108 w 142"/>
                  <a:gd name="T29" fmla="*/ 23 h 63"/>
                  <a:gd name="T30" fmla="*/ 142 w 142"/>
                  <a:gd name="T31" fmla="*/ 32 h 63"/>
                  <a:gd name="T32" fmla="*/ 141 w 142"/>
                  <a:gd name="T33" fmla="*/ 39 h 63"/>
                  <a:gd name="T34" fmla="*/ 133 w 142"/>
                  <a:gd name="T35" fmla="*/ 50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63">
                    <a:moveTo>
                      <a:pt x="133" y="50"/>
                    </a:moveTo>
                    <a:cubicBezTo>
                      <a:pt x="121" y="55"/>
                      <a:pt x="109" y="51"/>
                      <a:pt x="98" y="56"/>
                    </a:cubicBezTo>
                    <a:cubicBezTo>
                      <a:pt x="96" y="57"/>
                      <a:pt x="94" y="56"/>
                      <a:pt x="92" y="55"/>
                    </a:cubicBezTo>
                    <a:cubicBezTo>
                      <a:pt x="87" y="53"/>
                      <a:pt x="82" y="54"/>
                      <a:pt x="77" y="56"/>
                    </a:cubicBezTo>
                    <a:cubicBezTo>
                      <a:pt x="75" y="57"/>
                      <a:pt x="74" y="57"/>
                      <a:pt x="72" y="57"/>
                    </a:cubicBezTo>
                    <a:cubicBezTo>
                      <a:pt x="64" y="56"/>
                      <a:pt x="57" y="58"/>
                      <a:pt x="51" y="63"/>
                    </a:cubicBezTo>
                    <a:cubicBezTo>
                      <a:pt x="38" y="59"/>
                      <a:pt x="27" y="58"/>
                      <a:pt x="15" y="60"/>
                    </a:cubicBezTo>
                    <a:cubicBezTo>
                      <a:pt x="10" y="61"/>
                      <a:pt x="10" y="61"/>
                      <a:pt x="0" y="54"/>
                    </a:cubicBezTo>
                    <a:cubicBezTo>
                      <a:pt x="0" y="49"/>
                      <a:pt x="3" y="46"/>
                      <a:pt x="7" y="43"/>
                    </a:cubicBezTo>
                    <a:cubicBezTo>
                      <a:pt x="14" y="40"/>
                      <a:pt x="17" y="34"/>
                      <a:pt x="20" y="28"/>
                    </a:cubicBezTo>
                    <a:cubicBezTo>
                      <a:pt x="25" y="17"/>
                      <a:pt x="34" y="9"/>
                      <a:pt x="41" y="0"/>
                    </a:cubicBezTo>
                    <a:cubicBezTo>
                      <a:pt x="48" y="0"/>
                      <a:pt x="55" y="0"/>
                      <a:pt x="62" y="0"/>
                    </a:cubicBezTo>
                    <a:cubicBezTo>
                      <a:pt x="68" y="5"/>
                      <a:pt x="73" y="10"/>
                      <a:pt x="79" y="15"/>
                    </a:cubicBezTo>
                    <a:cubicBezTo>
                      <a:pt x="84" y="19"/>
                      <a:pt x="90" y="22"/>
                      <a:pt x="98" y="21"/>
                    </a:cubicBezTo>
                    <a:cubicBezTo>
                      <a:pt x="101" y="20"/>
                      <a:pt x="105" y="21"/>
                      <a:pt x="108" y="23"/>
                    </a:cubicBezTo>
                    <a:cubicBezTo>
                      <a:pt x="118" y="28"/>
                      <a:pt x="130" y="30"/>
                      <a:pt x="142" y="32"/>
                    </a:cubicBezTo>
                    <a:cubicBezTo>
                      <a:pt x="142" y="35"/>
                      <a:pt x="142" y="37"/>
                      <a:pt x="141" y="39"/>
                    </a:cubicBezTo>
                    <a:cubicBezTo>
                      <a:pt x="138" y="43"/>
                      <a:pt x="135" y="47"/>
                      <a:pt x="133" y="5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1" name="Freeform 106">
                <a:extLst>
                  <a:ext uri="{FF2B5EF4-FFF2-40B4-BE49-F238E27FC236}">
                    <a16:creationId xmlns:a16="http://schemas.microsoft.com/office/drawing/2014/main" id="{713DC9AD-B418-F465-C7F5-B57655D64E99}"/>
                  </a:ext>
                </a:extLst>
              </p:cNvPr>
              <p:cNvSpPr>
                <a:spLocks/>
              </p:cNvSpPr>
              <p:nvPr/>
            </p:nvSpPr>
            <p:spPr bwMode="gray">
              <a:xfrm>
                <a:off x="15849600" y="7735888"/>
                <a:ext cx="265113" cy="195263"/>
              </a:xfrm>
              <a:custGeom>
                <a:avLst/>
                <a:gdLst>
                  <a:gd name="T0" fmla="*/ 11 w 158"/>
                  <a:gd name="T1" fmla="*/ 0 h 116"/>
                  <a:gd name="T2" fmla="*/ 23 w 158"/>
                  <a:gd name="T3" fmla="*/ 17 h 116"/>
                  <a:gd name="T4" fmla="*/ 37 w 158"/>
                  <a:gd name="T5" fmla="*/ 31 h 116"/>
                  <a:gd name="T6" fmla="*/ 45 w 158"/>
                  <a:gd name="T7" fmla="*/ 36 h 116"/>
                  <a:gd name="T8" fmla="*/ 60 w 158"/>
                  <a:gd name="T9" fmla="*/ 48 h 116"/>
                  <a:gd name="T10" fmla="*/ 84 w 158"/>
                  <a:gd name="T11" fmla="*/ 64 h 116"/>
                  <a:gd name="T12" fmla="*/ 87 w 158"/>
                  <a:gd name="T13" fmla="*/ 66 h 116"/>
                  <a:gd name="T14" fmla="*/ 128 w 158"/>
                  <a:gd name="T15" fmla="*/ 82 h 116"/>
                  <a:gd name="T16" fmla="*/ 140 w 158"/>
                  <a:gd name="T17" fmla="*/ 82 h 116"/>
                  <a:gd name="T18" fmla="*/ 158 w 158"/>
                  <a:gd name="T19" fmla="*/ 113 h 116"/>
                  <a:gd name="T20" fmla="*/ 91 w 158"/>
                  <a:gd name="T21" fmla="*/ 103 h 116"/>
                  <a:gd name="T22" fmla="*/ 71 w 158"/>
                  <a:gd name="T23" fmla="*/ 89 h 116"/>
                  <a:gd name="T24" fmla="*/ 55 w 158"/>
                  <a:gd name="T25" fmla="*/ 77 h 116"/>
                  <a:gd name="T26" fmla="*/ 24 w 158"/>
                  <a:gd name="T27" fmla="*/ 53 h 116"/>
                  <a:gd name="T28" fmla="*/ 15 w 158"/>
                  <a:gd name="T29" fmla="*/ 48 h 116"/>
                  <a:gd name="T30" fmla="*/ 4 w 158"/>
                  <a:gd name="T31" fmla="*/ 41 h 116"/>
                  <a:gd name="T32" fmla="*/ 2 w 158"/>
                  <a:gd name="T33" fmla="*/ 28 h 116"/>
                  <a:gd name="T34" fmla="*/ 5 w 158"/>
                  <a:gd name="T35" fmla="*/ 12 h 116"/>
                  <a:gd name="T36" fmla="*/ 11 w 158"/>
                  <a:gd name="T37"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58" h="116">
                    <a:moveTo>
                      <a:pt x="11" y="0"/>
                    </a:moveTo>
                    <a:cubicBezTo>
                      <a:pt x="16" y="7"/>
                      <a:pt x="20" y="12"/>
                      <a:pt x="23" y="17"/>
                    </a:cubicBezTo>
                    <a:cubicBezTo>
                      <a:pt x="26" y="23"/>
                      <a:pt x="31" y="27"/>
                      <a:pt x="37" y="31"/>
                    </a:cubicBezTo>
                    <a:cubicBezTo>
                      <a:pt x="40" y="32"/>
                      <a:pt x="43" y="33"/>
                      <a:pt x="45" y="36"/>
                    </a:cubicBezTo>
                    <a:cubicBezTo>
                      <a:pt x="48" y="42"/>
                      <a:pt x="54" y="45"/>
                      <a:pt x="60" y="48"/>
                    </a:cubicBezTo>
                    <a:cubicBezTo>
                      <a:pt x="69" y="53"/>
                      <a:pt x="78" y="56"/>
                      <a:pt x="84" y="64"/>
                    </a:cubicBezTo>
                    <a:cubicBezTo>
                      <a:pt x="85" y="65"/>
                      <a:pt x="86" y="65"/>
                      <a:pt x="87" y="66"/>
                    </a:cubicBezTo>
                    <a:cubicBezTo>
                      <a:pt x="101" y="70"/>
                      <a:pt x="113" y="79"/>
                      <a:pt x="128" y="82"/>
                    </a:cubicBezTo>
                    <a:cubicBezTo>
                      <a:pt x="131" y="82"/>
                      <a:pt x="135" y="82"/>
                      <a:pt x="140" y="82"/>
                    </a:cubicBezTo>
                    <a:cubicBezTo>
                      <a:pt x="144" y="93"/>
                      <a:pt x="153" y="101"/>
                      <a:pt x="158" y="113"/>
                    </a:cubicBezTo>
                    <a:cubicBezTo>
                      <a:pt x="134" y="116"/>
                      <a:pt x="112" y="111"/>
                      <a:pt x="91" y="103"/>
                    </a:cubicBezTo>
                    <a:cubicBezTo>
                      <a:pt x="84" y="100"/>
                      <a:pt x="78" y="94"/>
                      <a:pt x="71" y="89"/>
                    </a:cubicBezTo>
                    <a:cubicBezTo>
                      <a:pt x="66" y="85"/>
                      <a:pt x="60" y="81"/>
                      <a:pt x="55" y="77"/>
                    </a:cubicBezTo>
                    <a:cubicBezTo>
                      <a:pt x="45" y="68"/>
                      <a:pt x="33" y="63"/>
                      <a:pt x="24" y="53"/>
                    </a:cubicBezTo>
                    <a:cubicBezTo>
                      <a:pt x="22" y="50"/>
                      <a:pt x="18" y="48"/>
                      <a:pt x="15" y="48"/>
                    </a:cubicBezTo>
                    <a:cubicBezTo>
                      <a:pt x="10" y="46"/>
                      <a:pt x="7" y="44"/>
                      <a:pt x="4" y="41"/>
                    </a:cubicBezTo>
                    <a:cubicBezTo>
                      <a:pt x="1" y="37"/>
                      <a:pt x="0" y="33"/>
                      <a:pt x="2" y="28"/>
                    </a:cubicBezTo>
                    <a:cubicBezTo>
                      <a:pt x="4" y="23"/>
                      <a:pt x="4" y="17"/>
                      <a:pt x="5" y="12"/>
                    </a:cubicBezTo>
                    <a:cubicBezTo>
                      <a:pt x="6" y="9"/>
                      <a:pt x="8" y="6"/>
                      <a:pt x="1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2" name="Freeform 107">
                <a:extLst>
                  <a:ext uri="{FF2B5EF4-FFF2-40B4-BE49-F238E27FC236}">
                    <a16:creationId xmlns:a16="http://schemas.microsoft.com/office/drawing/2014/main" id="{915D5903-3736-1738-10F2-1FC4E117FCE7}"/>
                  </a:ext>
                </a:extLst>
              </p:cNvPr>
              <p:cNvSpPr>
                <a:spLocks/>
              </p:cNvSpPr>
              <p:nvPr/>
            </p:nvSpPr>
            <p:spPr bwMode="gray">
              <a:xfrm>
                <a:off x="16209963" y="7843838"/>
                <a:ext cx="314325" cy="88900"/>
              </a:xfrm>
              <a:custGeom>
                <a:avLst/>
                <a:gdLst>
                  <a:gd name="T0" fmla="*/ 187 w 187"/>
                  <a:gd name="T1" fmla="*/ 51 h 53"/>
                  <a:gd name="T2" fmla="*/ 163 w 187"/>
                  <a:gd name="T3" fmla="*/ 51 h 53"/>
                  <a:gd name="T4" fmla="*/ 134 w 187"/>
                  <a:gd name="T5" fmla="*/ 47 h 53"/>
                  <a:gd name="T6" fmla="*/ 124 w 187"/>
                  <a:gd name="T7" fmla="*/ 45 h 53"/>
                  <a:gd name="T8" fmla="*/ 83 w 187"/>
                  <a:gd name="T9" fmla="*/ 38 h 53"/>
                  <a:gd name="T10" fmla="*/ 72 w 187"/>
                  <a:gd name="T11" fmla="*/ 38 h 53"/>
                  <a:gd name="T12" fmla="*/ 32 w 187"/>
                  <a:gd name="T13" fmla="*/ 33 h 53"/>
                  <a:gd name="T14" fmla="*/ 0 w 187"/>
                  <a:gd name="T15" fmla="*/ 19 h 53"/>
                  <a:gd name="T16" fmla="*/ 8 w 187"/>
                  <a:gd name="T17" fmla="*/ 0 h 53"/>
                  <a:gd name="T18" fmla="*/ 13 w 187"/>
                  <a:gd name="T19" fmla="*/ 0 h 53"/>
                  <a:gd name="T20" fmla="*/ 60 w 187"/>
                  <a:gd name="T21" fmla="*/ 12 h 53"/>
                  <a:gd name="T22" fmla="*/ 90 w 187"/>
                  <a:gd name="T23" fmla="*/ 16 h 53"/>
                  <a:gd name="T24" fmla="*/ 103 w 187"/>
                  <a:gd name="T25" fmla="*/ 16 h 53"/>
                  <a:gd name="T26" fmla="*/ 109 w 187"/>
                  <a:gd name="T27" fmla="*/ 15 h 53"/>
                  <a:gd name="T28" fmla="*/ 128 w 187"/>
                  <a:gd name="T29" fmla="*/ 14 h 53"/>
                  <a:gd name="T30" fmla="*/ 142 w 187"/>
                  <a:gd name="T31" fmla="*/ 20 h 53"/>
                  <a:gd name="T32" fmla="*/ 147 w 187"/>
                  <a:gd name="T33" fmla="*/ 23 h 53"/>
                  <a:gd name="T34" fmla="*/ 172 w 187"/>
                  <a:gd name="T35" fmla="*/ 37 h 53"/>
                  <a:gd name="T36" fmla="*/ 185 w 187"/>
                  <a:gd name="T37" fmla="*/ 46 h 53"/>
                  <a:gd name="T38" fmla="*/ 187 w 187"/>
                  <a:gd name="T39" fmla="*/ 51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7" h="53">
                    <a:moveTo>
                      <a:pt x="187" y="51"/>
                    </a:moveTo>
                    <a:cubicBezTo>
                      <a:pt x="178" y="53"/>
                      <a:pt x="171" y="53"/>
                      <a:pt x="163" y="51"/>
                    </a:cubicBezTo>
                    <a:cubicBezTo>
                      <a:pt x="154" y="48"/>
                      <a:pt x="144" y="45"/>
                      <a:pt x="134" y="47"/>
                    </a:cubicBezTo>
                    <a:cubicBezTo>
                      <a:pt x="131" y="47"/>
                      <a:pt x="127" y="46"/>
                      <a:pt x="124" y="45"/>
                    </a:cubicBezTo>
                    <a:cubicBezTo>
                      <a:pt x="110" y="43"/>
                      <a:pt x="97" y="40"/>
                      <a:pt x="83" y="38"/>
                    </a:cubicBezTo>
                    <a:cubicBezTo>
                      <a:pt x="79" y="37"/>
                      <a:pt x="75" y="37"/>
                      <a:pt x="72" y="38"/>
                    </a:cubicBezTo>
                    <a:cubicBezTo>
                      <a:pt x="58" y="41"/>
                      <a:pt x="45" y="37"/>
                      <a:pt x="32" y="33"/>
                    </a:cubicBezTo>
                    <a:cubicBezTo>
                      <a:pt x="21" y="29"/>
                      <a:pt x="10" y="27"/>
                      <a:pt x="0" y="19"/>
                    </a:cubicBezTo>
                    <a:cubicBezTo>
                      <a:pt x="1" y="12"/>
                      <a:pt x="5" y="6"/>
                      <a:pt x="8" y="0"/>
                    </a:cubicBezTo>
                    <a:cubicBezTo>
                      <a:pt x="10" y="0"/>
                      <a:pt x="11" y="0"/>
                      <a:pt x="13" y="0"/>
                    </a:cubicBezTo>
                    <a:cubicBezTo>
                      <a:pt x="27" y="8"/>
                      <a:pt x="43" y="11"/>
                      <a:pt x="60" y="12"/>
                    </a:cubicBezTo>
                    <a:cubicBezTo>
                      <a:pt x="70" y="13"/>
                      <a:pt x="80" y="14"/>
                      <a:pt x="90" y="16"/>
                    </a:cubicBezTo>
                    <a:cubicBezTo>
                      <a:pt x="95" y="17"/>
                      <a:pt x="99" y="17"/>
                      <a:pt x="103" y="16"/>
                    </a:cubicBezTo>
                    <a:cubicBezTo>
                      <a:pt x="105" y="15"/>
                      <a:pt x="107" y="15"/>
                      <a:pt x="109" y="15"/>
                    </a:cubicBezTo>
                    <a:cubicBezTo>
                      <a:pt x="116" y="18"/>
                      <a:pt x="122" y="17"/>
                      <a:pt x="128" y="14"/>
                    </a:cubicBezTo>
                    <a:cubicBezTo>
                      <a:pt x="133" y="16"/>
                      <a:pt x="138" y="18"/>
                      <a:pt x="142" y="20"/>
                    </a:cubicBezTo>
                    <a:cubicBezTo>
                      <a:pt x="144" y="21"/>
                      <a:pt x="147" y="21"/>
                      <a:pt x="147" y="23"/>
                    </a:cubicBezTo>
                    <a:cubicBezTo>
                      <a:pt x="152" y="33"/>
                      <a:pt x="162" y="35"/>
                      <a:pt x="172" y="37"/>
                    </a:cubicBezTo>
                    <a:cubicBezTo>
                      <a:pt x="178" y="38"/>
                      <a:pt x="182" y="41"/>
                      <a:pt x="185" y="46"/>
                    </a:cubicBezTo>
                    <a:cubicBezTo>
                      <a:pt x="186" y="47"/>
                      <a:pt x="186" y="49"/>
                      <a:pt x="187" y="5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3" name="Freeform 108">
                <a:extLst>
                  <a:ext uri="{FF2B5EF4-FFF2-40B4-BE49-F238E27FC236}">
                    <a16:creationId xmlns:a16="http://schemas.microsoft.com/office/drawing/2014/main" id="{E652A22E-67ED-A008-630E-E3039CAB020A}"/>
                  </a:ext>
                </a:extLst>
              </p:cNvPr>
              <p:cNvSpPr>
                <a:spLocks/>
              </p:cNvSpPr>
              <p:nvPr/>
            </p:nvSpPr>
            <p:spPr bwMode="gray">
              <a:xfrm>
                <a:off x="16463963" y="5391151"/>
                <a:ext cx="222250" cy="139700"/>
              </a:xfrm>
              <a:custGeom>
                <a:avLst/>
                <a:gdLst>
                  <a:gd name="T0" fmla="*/ 0 w 132"/>
                  <a:gd name="T1" fmla="*/ 67 h 83"/>
                  <a:gd name="T2" fmla="*/ 27 w 132"/>
                  <a:gd name="T3" fmla="*/ 64 h 83"/>
                  <a:gd name="T4" fmla="*/ 33 w 132"/>
                  <a:gd name="T5" fmla="*/ 63 h 83"/>
                  <a:gd name="T6" fmla="*/ 56 w 132"/>
                  <a:gd name="T7" fmla="*/ 57 h 83"/>
                  <a:gd name="T8" fmla="*/ 72 w 132"/>
                  <a:gd name="T9" fmla="*/ 48 h 83"/>
                  <a:gd name="T10" fmla="*/ 75 w 132"/>
                  <a:gd name="T11" fmla="*/ 19 h 83"/>
                  <a:gd name="T12" fmla="*/ 66 w 132"/>
                  <a:gd name="T13" fmla="*/ 13 h 83"/>
                  <a:gd name="T14" fmla="*/ 84 w 132"/>
                  <a:gd name="T15" fmla="*/ 0 h 83"/>
                  <a:gd name="T16" fmla="*/ 103 w 132"/>
                  <a:gd name="T17" fmla="*/ 3 h 83"/>
                  <a:gd name="T18" fmla="*/ 132 w 132"/>
                  <a:gd name="T19" fmla="*/ 28 h 83"/>
                  <a:gd name="T20" fmla="*/ 130 w 132"/>
                  <a:gd name="T21" fmla="*/ 33 h 83"/>
                  <a:gd name="T22" fmla="*/ 108 w 132"/>
                  <a:gd name="T23" fmla="*/ 58 h 83"/>
                  <a:gd name="T24" fmla="*/ 84 w 132"/>
                  <a:gd name="T25" fmla="*/ 81 h 83"/>
                  <a:gd name="T26" fmla="*/ 63 w 132"/>
                  <a:gd name="T27" fmla="*/ 80 h 83"/>
                  <a:gd name="T28" fmla="*/ 18 w 132"/>
                  <a:gd name="T29" fmla="*/ 76 h 83"/>
                  <a:gd name="T30" fmla="*/ 0 w 132"/>
                  <a:gd name="T31" fmla="*/ 67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32" h="83">
                    <a:moveTo>
                      <a:pt x="0" y="67"/>
                    </a:moveTo>
                    <a:cubicBezTo>
                      <a:pt x="10" y="68"/>
                      <a:pt x="18" y="67"/>
                      <a:pt x="27" y="64"/>
                    </a:cubicBezTo>
                    <a:cubicBezTo>
                      <a:pt x="29" y="63"/>
                      <a:pt x="31" y="62"/>
                      <a:pt x="33" y="63"/>
                    </a:cubicBezTo>
                    <a:cubicBezTo>
                      <a:pt x="42" y="66"/>
                      <a:pt x="49" y="62"/>
                      <a:pt x="56" y="57"/>
                    </a:cubicBezTo>
                    <a:cubicBezTo>
                      <a:pt x="61" y="54"/>
                      <a:pt x="67" y="51"/>
                      <a:pt x="72" y="48"/>
                    </a:cubicBezTo>
                    <a:cubicBezTo>
                      <a:pt x="83" y="41"/>
                      <a:pt x="84" y="28"/>
                      <a:pt x="75" y="19"/>
                    </a:cubicBezTo>
                    <a:cubicBezTo>
                      <a:pt x="73" y="17"/>
                      <a:pt x="70" y="15"/>
                      <a:pt x="66" y="13"/>
                    </a:cubicBezTo>
                    <a:cubicBezTo>
                      <a:pt x="75" y="12"/>
                      <a:pt x="80" y="7"/>
                      <a:pt x="84" y="0"/>
                    </a:cubicBezTo>
                    <a:cubicBezTo>
                      <a:pt x="91" y="1"/>
                      <a:pt x="97" y="2"/>
                      <a:pt x="103" y="3"/>
                    </a:cubicBezTo>
                    <a:cubicBezTo>
                      <a:pt x="111" y="13"/>
                      <a:pt x="121" y="20"/>
                      <a:pt x="132" y="28"/>
                    </a:cubicBezTo>
                    <a:cubicBezTo>
                      <a:pt x="132" y="29"/>
                      <a:pt x="131" y="32"/>
                      <a:pt x="130" y="33"/>
                    </a:cubicBezTo>
                    <a:cubicBezTo>
                      <a:pt x="123" y="41"/>
                      <a:pt x="115" y="49"/>
                      <a:pt x="108" y="58"/>
                    </a:cubicBezTo>
                    <a:cubicBezTo>
                      <a:pt x="102" y="66"/>
                      <a:pt x="94" y="72"/>
                      <a:pt x="84" y="81"/>
                    </a:cubicBezTo>
                    <a:cubicBezTo>
                      <a:pt x="79" y="83"/>
                      <a:pt x="71" y="81"/>
                      <a:pt x="63" y="80"/>
                    </a:cubicBezTo>
                    <a:cubicBezTo>
                      <a:pt x="48" y="79"/>
                      <a:pt x="33" y="77"/>
                      <a:pt x="18" y="76"/>
                    </a:cubicBezTo>
                    <a:cubicBezTo>
                      <a:pt x="9" y="76"/>
                      <a:pt x="9" y="76"/>
                      <a:pt x="0" y="6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4" name="Freeform 109">
                <a:extLst>
                  <a:ext uri="{FF2B5EF4-FFF2-40B4-BE49-F238E27FC236}">
                    <a16:creationId xmlns:a16="http://schemas.microsoft.com/office/drawing/2014/main" id="{DFB9B93C-D6BF-6765-7D58-7F55F7123933}"/>
                  </a:ext>
                </a:extLst>
              </p:cNvPr>
              <p:cNvSpPr>
                <a:spLocks/>
              </p:cNvSpPr>
              <p:nvPr/>
            </p:nvSpPr>
            <p:spPr bwMode="gray">
              <a:xfrm>
                <a:off x="16059150" y="4916488"/>
                <a:ext cx="117475" cy="119063"/>
              </a:xfrm>
              <a:custGeom>
                <a:avLst/>
                <a:gdLst>
                  <a:gd name="T0" fmla="*/ 56 w 69"/>
                  <a:gd name="T1" fmla="*/ 69 h 71"/>
                  <a:gd name="T2" fmla="*/ 6 w 69"/>
                  <a:gd name="T3" fmla="*/ 64 h 71"/>
                  <a:gd name="T4" fmla="*/ 6 w 69"/>
                  <a:gd name="T5" fmla="*/ 41 h 71"/>
                  <a:gd name="T6" fmla="*/ 13 w 69"/>
                  <a:gd name="T7" fmla="*/ 27 h 71"/>
                  <a:gd name="T8" fmla="*/ 13 w 69"/>
                  <a:gd name="T9" fmla="*/ 13 h 71"/>
                  <a:gd name="T10" fmla="*/ 37 w 69"/>
                  <a:gd name="T11" fmla="*/ 11 h 71"/>
                  <a:gd name="T12" fmla="*/ 41 w 69"/>
                  <a:gd name="T13" fmla="*/ 0 h 71"/>
                  <a:gd name="T14" fmla="*/ 55 w 69"/>
                  <a:gd name="T15" fmla="*/ 13 h 71"/>
                  <a:gd name="T16" fmla="*/ 69 w 69"/>
                  <a:gd name="T17" fmla="*/ 29 h 71"/>
                  <a:gd name="T18" fmla="*/ 56 w 69"/>
                  <a:gd name="T19" fmla="*/ 69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71">
                    <a:moveTo>
                      <a:pt x="56" y="69"/>
                    </a:moveTo>
                    <a:cubicBezTo>
                      <a:pt x="38" y="68"/>
                      <a:pt x="22" y="71"/>
                      <a:pt x="6" y="64"/>
                    </a:cubicBezTo>
                    <a:cubicBezTo>
                      <a:pt x="0" y="56"/>
                      <a:pt x="2" y="49"/>
                      <a:pt x="6" y="41"/>
                    </a:cubicBezTo>
                    <a:cubicBezTo>
                      <a:pt x="8" y="36"/>
                      <a:pt x="12" y="32"/>
                      <a:pt x="13" y="27"/>
                    </a:cubicBezTo>
                    <a:cubicBezTo>
                      <a:pt x="14" y="23"/>
                      <a:pt x="13" y="18"/>
                      <a:pt x="13" y="13"/>
                    </a:cubicBezTo>
                    <a:cubicBezTo>
                      <a:pt x="21" y="12"/>
                      <a:pt x="28" y="11"/>
                      <a:pt x="37" y="11"/>
                    </a:cubicBezTo>
                    <a:cubicBezTo>
                      <a:pt x="38" y="7"/>
                      <a:pt x="40" y="4"/>
                      <a:pt x="41" y="0"/>
                    </a:cubicBezTo>
                    <a:cubicBezTo>
                      <a:pt x="50" y="0"/>
                      <a:pt x="50" y="9"/>
                      <a:pt x="55" y="13"/>
                    </a:cubicBezTo>
                    <a:cubicBezTo>
                      <a:pt x="60" y="17"/>
                      <a:pt x="64" y="23"/>
                      <a:pt x="69" y="29"/>
                    </a:cubicBezTo>
                    <a:cubicBezTo>
                      <a:pt x="67" y="43"/>
                      <a:pt x="62" y="56"/>
                      <a:pt x="56" y="6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5" name="Freeform 110">
                <a:extLst>
                  <a:ext uri="{FF2B5EF4-FFF2-40B4-BE49-F238E27FC236}">
                    <a16:creationId xmlns:a16="http://schemas.microsoft.com/office/drawing/2014/main" id="{751BD70B-A51A-7D67-7450-2533D7213C31}"/>
                  </a:ext>
                </a:extLst>
              </p:cNvPr>
              <p:cNvSpPr>
                <a:spLocks/>
              </p:cNvSpPr>
              <p:nvPr/>
            </p:nvSpPr>
            <p:spPr bwMode="gray">
              <a:xfrm>
                <a:off x="16705263" y="5380038"/>
                <a:ext cx="36513" cy="23813"/>
              </a:xfrm>
              <a:custGeom>
                <a:avLst/>
                <a:gdLst>
                  <a:gd name="T0" fmla="*/ 0 w 21"/>
                  <a:gd name="T1" fmla="*/ 8 h 14"/>
                  <a:gd name="T2" fmla="*/ 21 w 21"/>
                  <a:gd name="T3" fmla="*/ 5 h 14"/>
                  <a:gd name="T4" fmla="*/ 17 w 21"/>
                  <a:gd name="T5" fmla="*/ 12 h 14"/>
                  <a:gd name="T6" fmla="*/ 11 w 21"/>
                  <a:gd name="T7" fmla="*/ 13 h 14"/>
                  <a:gd name="T8" fmla="*/ 0 w 21"/>
                  <a:gd name="T9" fmla="*/ 8 h 14"/>
                </a:gdLst>
                <a:ahLst/>
                <a:cxnLst>
                  <a:cxn ang="0">
                    <a:pos x="T0" y="T1"/>
                  </a:cxn>
                  <a:cxn ang="0">
                    <a:pos x="T2" y="T3"/>
                  </a:cxn>
                  <a:cxn ang="0">
                    <a:pos x="T4" y="T5"/>
                  </a:cxn>
                  <a:cxn ang="0">
                    <a:pos x="T6" y="T7"/>
                  </a:cxn>
                  <a:cxn ang="0">
                    <a:pos x="T8" y="T9"/>
                  </a:cxn>
                </a:cxnLst>
                <a:rect l="0" t="0" r="r" b="b"/>
                <a:pathLst>
                  <a:path w="21" h="14">
                    <a:moveTo>
                      <a:pt x="0" y="8"/>
                    </a:moveTo>
                    <a:cubicBezTo>
                      <a:pt x="7" y="0"/>
                      <a:pt x="13" y="6"/>
                      <a:pt x="21" y="5"/>
                    </a:cubicBezTo>
                    <a:cubicBezTo>
                      <a:pt x="19" y="9"/>
                      <a:pt x="18" y="11"/>
                      <a:pt x="17" y="12"/>
                    </a:cubicBezTo>
                    <a:cubicBezTo>
                      <a:pt x="15" y="13"/>
                      <a:pt x="13" y="14"/>
                      <a:pt x="11" y="13"/>
                    </a:cubicBezTo>
                    <a:cubicBezTo>
                      <a:pt x="8" y="12"/>
                      <a:pt x="5" y="10"/>
                      <a:pt x="0"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6" name="Freeform 111">
                <a:extLst>
                  <a:ext uri="{FF2B5EF4-FFF2-40B4-BE49-F238E27FC236}">
                    <a16:creationId xmlns:a16="http://schemas.microsoft.com/office/drawing/2014/main" id="{2F227342-E2B6-830C-5572-EC372938AF08}"/>
                  </a:ext>
                </a:extLst>
              </p:cNvPr>
              <p:cNvSpPr>
                <a:spLocks/>
              </p:cNvSpPr>
              <p:nvPr/>
            </p:nvSpPr>
            <p:spPr bwMode="gray">
              <a:xfrm>
                <a:off x="16700500" y="5202238"/>
                <a:ext cx="12700" cy="12700"/>
              </a:xfrm>
              <a:custGeom>
                <a:avLst/>
                <a:gdLst>
                  <a:gd name="T0" fmla="*/ 1 w 7"/>
                  <a:gd name="T1" fmla="*/ 7 h 7"/>
                  <a:gd name="T2" fmla="*/ 7 w 7"/>
                  <a:gd name="T3" fmla="*/ 2 h 7"/>
                  <a:gd name="T4" fmla="*/ 0 w 7"/>
                  <a:gd name="T5" fmla="*/ 7 h 7"/>
                  <a:gd name="T6" fmla="*/ 1 w 7"/>
                  <a:gd name="T7" fmla="*/ 7 h 7"/>
                </a:gdLst>
                <a:ahLst/>
                <a:cxnLst>
                  <a:cxn ang="0">
                    <a:pos x="T0" y="T1"/>
                  </a:cxn>
                  <a:cxn ang="0">
                    <a:pos x="T2" y="T3"/>
                  </a:cxn>
                  <a:cxn ang="0">
                    <a:pos x="T4" y="T5"/>
                  </a:cxn>
                  <a:cxn ang="0">
                    <a:pos x="T6" y="T7"/>
                  </a:cxn>
                </a:cxnLst>
                <a:rect l="0" t="0" r="r" b="b"/>
                <a:pathLst>
                  <a:path w="7" h="7">
                    <a:moveTo>
                      <a:pt x="1" y="7"/>
                    </a:moveTo>
                    <a:cubicBezTo>
                      <a:pt x="1" y="4"/>
                      <a:pt x="0" y="0"/>
                      <a:pt x="7" y="2"/>
                    </a:cubicBezTo>
                    <a:cubicBezTo>
                      <a:pt x="4" y="4"/>
                      <a:pt x="2" y="5"/>
                      <a:pt x="0" y="7"/>
                    </a:cubicBezTo>
                    <a:lnTo>
                      <a:pt x="1" y="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7" name="Freeform 112">
                <a:extLst>
                  <a:ext uri="{FF2B5EF4-FFF2-40B4-BE49-F238E27FC236}">
                    <a16:creationId xmlns:a16="http://schemas.microsoft.com/office/drawing/2014/main" id="{1C7DC656-2094-D32F-4373-0BFED3CFE031}"/>
                  </a:ext>
                </a:extLst>
              </p:cNvPr>
              <p:cNvSpPr>
                <a:spLocks/>
              </p:cNvSpPr>
              <p:nvPr/>
            </p:nvSpPr>
            <p:spPr bwMode="gray">
              <a:xfrm>
                <a:off x="16100425" y="4213226"/>
                <a:ext cx="161925" cy="77788"/>
              </a:xfrm>
              <a:custGeom>
                <a:avLst/>
                <a:gdLst>
                  <a:gd name="T0" fmla="*/ 95 w 96"/>
                  <a:gd name="T1" fmla="*/ 15 h 47"/>
                  <a:gd name="T2" fmla="*/ 91 w 96"/>
                  <a:gd name="T3" fmla="*/ 23 h 47"/>
                  <a:gd name="T4" fmla="*/ 71 w 96"/>
                  <a:gd name="T5" fmla="*/ 35 h 47"/>
                  <a:gd name="T6" fmla="*/ 66 w 96"/>
                  <a:gd name="T7" fmla="*/ 36 h 47"/>
                  <a:gd name="T8" fmla="*/ 27 w 96"/>
                  <a:gd name="T9" fmla="*/ 38 h 47"/>
                  <a:gd name="T10" fmla="*/ 21 w 96"/>
                  <a:gd name="T11" fmla="*/ 34 h 47"/>
                  <a:gd name="T12" fmla="*/ 10 w 96"/>
                  <a:gd name="T13" fmla="*/ 27 h 47"/>
                  <a:gd name="T14" fmla="*/ 1 w 96"/>
                  <a:gd name="T15" fmla="*/ 12 h 47"/>
                  <a:gd name="T16" fmla="*/ 11 w 96"/>
                  <a:gd name="T17" fmla="*/ 3 h 47"/>
                  <a:gd name="T18" fmla="*/ 23 w 96"/>
                  <a:gd name="T19" fmla="*/ 10 h 47"/>
                  <a:gd name="T20" fmla="*/ 48 w 96"/>
                  <a:gd name="T21" fmla="*/ 17 h 47"/>
                  <a:gd name="T22" fmla="*/ 63 w 96"/>
                  <a:gd name="T23" fmla="*/ 15 h 47"/>
                  <a:gd name="T24" fmla="*/ 74 w 96"/>
                  <a:gd name="T25" fmla="*/ 6 h 47"/>
                  <a:gd name="T26" fmla="*/ 79 w 96"/>
                  <a:gd name="T27" fmla="*/ 3 h 47"/>
                  <a:gd name="T28" fmla="*/ 91 w 96"/>
                  <a:gd name="T29" fmla="*/ 2 h 47"/>
                  <a:gd name="T30" fmla="*/ 95 w 96"/>
                  <a:gd name="T31" fmla="*/ 15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6" h="47">
                    <a:moveTo>
                      <a:pt x="95" y="15"/>
                    </a:moveTo>
                    <a:cubicBezTo>
                      <a:pt x="94" y="17"/>
                      <a:pt x="93" y="21"/>
                      <a:pt x="91" y="23"/>
                    </a:cubicBezTo>
                    <a:cubicBezTo>
                      <a:pt x="85" y="29"/>
                      <a:pt x="79" y="34"/>
                      <a:pt x="71" y="35"/>
                    </a:cubicBezTo>
                    <a:cubicBezTo>
                      <a:pt x="69" y="35"/>
                      <a:pt x="67" y="35"/>
                      <a:pt x="66" y="36"/>
                    </a:cubicBezTo>
                    <a:cubicBezTo>
                      <a:pt x="54" y="47"/>
                      <a:pt x="40" y="38"/>
                      <a:pt x="27" y="38"/>
                    </a:cubicBezTo>
                    <a:cubicBezTo>
                      <a:pt x="25" y="38"/>
                      <a:pt x="23" y="36"/>
                      <a:pt x="21" y="34"/>
                    </a:cubicBezTo>
                    <a:cubicBezTo>
                      <a:pt x="17" y="32"/>
                      <a:pt x="14" y="29"/>
                      <a:pt x="10" y="27"/>
                    </a:cubicBezTo>
                    <a:cubicBezTo>
                      <a:pt x="3" y="24"/>
                      <a:pt x="2" y="18"/>
                      <a:pt x="1" y="12"/>
                    </a:cubicBezTo>
                    <a:cubicBezTo>
                      <a:pt x="0" y="6"/>
                      <a:pt x="6" y="1"/>
                      <a:pt x="11" y="3"/>
                    </a:cubicBezTo>
                    <a:cubicBezTo>
                      <a:pt x="15" y="5"/>
                      <a:pt x="19" y="7"/>
                      <a:pt x="23" y="10"/>
                    </a:cubicBezTo>
                    <a:cubicBezTo>
                      <a:pt x="30" y="16"/>
                      <a:pt x="38" y="21"/>
                      <a:pt x="48" y="17"/>
                    </a:cubicBezTo>
                    <a:cubicBezTo>
                      <a:pt x="53" y="16"/>
                      <a:pt x="58" y="20"/>
                      <a:pt x="63" y="15"/>
                    </a:cubicBezTo>
                    <a:cubicBezTo>
                      <a:pt x="67" y="12"/>
                      <a:pt x="70" y="9"/>
                      <a:pt x="74" y="6"/>
                    </a:cubicBezTo>
                    <a:cubicBezTo>
                      <a:pt x="75" y="5"/>
                      <a:pt x="77" y="3"/>
                      <a:pt x="79" y="3"/>
                    </a:cubicBezTo>
                    <a:cubicBezTo>
                      <a:pt x="83" y="0"/>
                      <a:pt x="87" y="0"/>
                      <a:pt x="91" y="2"/>
                    </a:cubicBezTo>
                    <a:cubicBezTo>
                      <a:pt x="95" y="5"/>
                      <a:pt x="96" y="9"/>
                      <a:pt x="95" y="15"/>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8" name="Freeform 113">
                <a:extLst>
                  <a:ext uri="{FF2B5EF4-FFF2-40B4-BE49-F238E27FC236}">
                    <a16:creationId xmlns:a16="http://schemas.microsoft.com/office/drawing/2014/main" id="{050B42BB-DCF8-EFE7-5639-38A61C12596C}"/>
                  </a:ext>
                </a:extLst>
              </p:cNvPr>
              <p:cNvSpPr>
                <a:spLocks/>
              </p:cNvSpPr>
              <p:nvPr/>
            </p:nvSpPr>
            <p:spPr bwMode="gray">
              <a:xfrm>
                <a:off x="16140113" y="4087813"/>
                <a:ext cx="65088" cy="95250"/>
              </a:xfrm>
              <a:custGeom>
                <a:avLst/>
                <a:gdLst>
                  <a:gd name="T0" fmla="*/ 23 w 38"/>
                  <a:gd name="T1" fmla="*/ 30 h 56"/>
                  <a:gd name="T2" fmla="*/ 35 w 38"/>
                  <a:gd name="T3" fmla="*/ 41 h 56"/>
                  <a:gd name="T4" fmla="*/ 36 w 38"/>
                  <a:gd name="T5" fmla="*/ 51 h 56"/>
                  <a:gd name="T6" fmla="*/ 27 w 38"/>
                  <a:gd name="T7" fmla="*/ 55 h 56"/>
                  <a:gd name="T8" fmla="*/ 5 w 38"/>
                  <a:gd name="T9" fmla="*/ 43 h 56"/>
                  <a:gd name="T10" fmla="*/ 3 w 38"/>
                  <a:gd name="T11" fmla="*/ 28 h 56"/>
                  <a:gd name="T12" fmla="*/ 19 w 38"/>
                  <a:gd name="T13" fmla="*/ 5 h 56"/>
                  <a:gd name="T14" fmla="*/ 21 w 38"/>
                  <a:gd name="T15" fmla="*/ 2 h 56"/>
                  <a:gd name="T16" fmla="*/ 30 w 38"/>
                  <a:gd name="T17" fmla="*/ 1 h 56"/>
                  <a:gd name="T18" fmla="*/ 33 w 38"/>
                  <a:gd name="T19" fmla="*/ 9 h 56"/>
                  <a:gd name="T20" fmla="*/ 28 w 38"/>
                  <a:gd name="T21" fmla="*/ 19 h 56"/>
                  <a:gd name="T22" fmla="*/ 23 w 38"/>
                  <a:gd name="T23" fmla="*/ 30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8" h="56">
                    <a:moveTo>
                      <a:pt x="23" y="30"/>
                    </a:moveTo>
                    <a:cubicBezTo>
                      <a:pt x="27" y="34"/>
                      <a:pt x="31" y="37"/>
                      <a:pt x="35" y="41"/>
                    </a:cubicBezTo>
                    <a:cubicBezTo>
                      <a:pt x="38" y="44"/>
                      <a:pt x="38" y="48"/>
                      <a:pt x="36" y="51"/>
                    </a:cubicBezTo>
                    <a:cubicBezTo>
                      <a:pt x="34" y="54"/>
                      <a:pt x="31" y="56"/>
                      <a:pt x="27" y="55"/>
                    </a:cubicBezTo>
                    <a:cubicBezTo>
                      <a:pt x="19" y="52"/>
                      <a:pt x="11" y="49"/>
                      <a:pt x="5" y="43"/>
                    </a:cubicBezTo>
                    <a:cubicBezTo>
                      <a:pt x="0" y="38"/>
                      <a:pt x="0" y="34"/>
                      <a:pt x="3" y="28"/>
                    </a:cubicBezTo>
                    <a:cubicBezTo>
                      <a:pt x="8" y="20"/>
                      <a:pt x="13" y="12"/>
                      <a:pt x="19" y="5"/>
                    </a:cubicBezTo>
                    <a:cubicBezTo>
                      <a:pt x="19" y="4"/>
                      <a:pt x="20" y="3"/>
                      <a:pt x="21" y="2"/>
                    </a:cubicBezTo>
                    <a:cubicBezTo>
                      <a:pt x="24" y="0"/>
                      <a:pt x="26" y="0"/>
                      <a:pt x="30" y="1"/>
                    </a:cubicBezTo>
                    <a:cubicBezTo>
                      <a:pt x="33" y="3"/>
                      <a:pt x="34" y="6"/>
                      <a:pt x="33" y="9"/>
                    </a:cubicBezTo>
                    <a:cubicBezTo>
                      <a:pt x="32" y="13"/>
                      <a:pt x="30" y="16"/>
                      <a:pt x="28" y="19"/>
                    </a:cubicBezTo>
                    <a:cubicBezTo>
                      <a:pt x="27" y="22"/>
                      <a:pt x="25" y="26"/>
                      <a:pt x="23" y="3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9" name="Freeform 114">
                <a:extLst>
                  <a:ext uri="{FF2B5EF4-FFF2-40B4-BE49-F238E27FC236}">
                    <a16:creationId xmlns:a16="http://schemas.microsoft.com/office/drawing/2014/main" id="{30CAE1B4-0CA7-FF58-B774-E86567C2B358}"/>
                  </a:ext>
                </a:extLst>
              </p:cNvPr>
              <p:cNvSpPr>
                <a:spLocks/>
              </p:cNvSpPr>
              <p:nvPr/>
            </p:nvSpPr>
            <p:spPr bwMode="gray">
              <a:xfrm>
                <a:off x="16278225" y="4087813"/>
                <a:ext cx="55563" cy="53975"/>
              </a:xfrm>
              <a:custGeom>
                <a:avLst/>
                <a:gdLst>
                  <a:gd name="T0" fmla="*/ 32 w 33"/>
                  <a:gd name="T1" fmla="*/ 21 h 32"/>
                  <a:gd name="T2" fmla="*/ 31 w 33"/>
                  <a:gd name="T3" fmla="*/ 8 h 32"/>
                  <a:gd name="T4" fmla="*/ 18 w 33"/>
                  <a:gd name="T5" fmla="*/ 1 h 32"/>
                  <a:gd name="T6" fmla="*/ 11 w 33"/>
                  <a:gd name="T7" fmla="*/ 2 h 32"/>
                  <a:gd name="T8" fmla="*/ 2 w 33"/>
                  <a:gd name="T9" fmla="*/ 20 h 32"/>
                  <a:gd name="T10" fmla="*/ 23 w 33"/>
                  <a:gd name="T11" fmla="*/ 29 h 32"/>
                  <a:gd name="T12" fmla="*/ 32 w 33"/>
                  <a:gd name="T13" fmla="*/ 21 h 32"/>
                </a:gdLst>
                <a:ahLst/>
                <a:cxnLst>
                  <a:cxn ang="0">
                    <a:pos x="T0" y="T1"/>
                  </a:cxn>
                  <a:cxn ang="0">
                    <a:pos x="T2" y="T3"/>
                  </a:cxn>
                  <a:cxn ang="0">
                    <a:pos x="T4" y="T5"/>
                  </a:cxn>
                  <a:cxn ang="0">
                    <a:pos x="T6" y="T7"/>
                  </a:cxn>
                  <a:cxn ang="0">
                    <a:pos x="T8" y="T9"/>
                  </a:cxn>
                  <a:cxn ang="0">
                    <a:pos x="T10" y="T11"/>
                  </a:cxn>
                  <a:cxn ang="0">
                    <a:pos x="T12" y="T13"/>
                  </a:cxn>
                </a:cxnLst>
                <a:rect l="0" t="0" r="r" b="b"/>
                <a:pathLst>
                  <a:path w="33" h="32">
                    <a:moveTo>
                      <a:pt x="32" y="21"/>
                    </a:moveTo>
                    <a:cubicBezTo>
                      <a:pt x="33" y="16"/>
                      <a:pt x="32" y="12"/>
                      <a:pt x="31" y="8"/>
                    </a:cubicBezTo>
                    <a:cubicBezTo>
                      <a:pt x="29" y="3"/>
                      <a:pt x="23" y="0"/>
                      <a:pt x="18" y="1"/>
                    </a:cubicBezTo>
                    <a:cubicBezTo>
                      <a:pt x="16" y="1"/>
                      <a:pt x="13" y="1"/>
                      <a:pt x="11" y="2"/>
                    </a:cubicBezTo>
                    <a:cubicBezTo>
                      <a:pt x="3" y="6"/>
                      <a:pt x="0" y="16"/>
                      <a:pt x="2" y="20"/>
                    </a:cubicBezTo>
                    <a:cubicBezTo>
                      <a:pt x="6" y="30"/>
                      <a:pt x="15" y="32"/>
                      <a:pt x="23" y="29"/>
                    </a:cubicBezTo>
                    <a:cubicBezTo>
                      <a:pt x="27" y="27"/>
                      <a:pt x="30" y="26"/>
                      <a:pt x="32" y="2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0" name="Freeform 115">
                <a:extLst>
                  <a:ext uri="{FF2B5EF4-FFF2-40B4-BE49-F238E27FC236}">
                    <a16:creationId xmlns:a16="http://schemas.microsoft.com/office/drawing/2014/main" id="{E22BC63D-9B58-85BD-3842-8405C99C8712}"/>
                  </a:ext>
                </a:extLst>
              </p:cNvPr>
              <p:cNvSpPr>
                <a:spLocks/>
              </p:cNvSpPr>
              <p:nvPr/>
            </p:nvSpPr>
            <p:spPr bwMode="gray">
              <a:xfrm>
                <a:off x="16025813" y="4095751"/>
                <a:ext cx="57150" cy="49213"/>
              </a:xfrm>
              <a:custGeom>
                <a:avLst/>
                <a:gdLst>
                  <a:gd name="T0" fmla="*/ 17 w 34"/>
                  <a:gd name="T1" fmla="*/ 29 h 30"/>
                  <a:gd name="T2" fmla="*/ 23 w 34"/>
                  <a:gd name="T3" fmla="*/ 28 h 30"/>
                  <a:gd name="T4" fmla="*/ 33 w 34"/>
                  <a:gd name="T5" fmla="*/ 12 h 30"/>
                  <a:gd name="T6" fmla="*/ 18 w 34"/>
                  <a:gd name="T7" fmla="*/ 0 h 30"/>
                  <a:gd name="T8" fmla="*/ 3 w 34"/>
                  <a:gd name="T9" fmla="*/ 6 h 30"/>
                  <a:gd name="T10" fmla="*/ 0 w 34"/>
                  <a:gd name="T11" fmla="*/ 12 h 30"/>
                  <a:gd name="T12" fmla="*/ 3 w 34"/>
                  <a:gd name="T13" fmla="*/ 22 h 30"/>
                  <a:gd name="T14" fmla="*/ 17 w 34"/>
                  <a:gd name="T15" fmla="*/ 29 h 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 h="30">
                    <a:moveTo>
                      <a:pt x="17" y="29"/>
                    </a:moveTo>
                    <a:cubicBezTo>
                      <a:pt x="17" y="29"/>
                      <a:pt x="20" y="29"/>
                      <a:pt x="23" y="28"/>
                    </a:cubicBezTo>
                    <a:cubicBezTo>
                      <a:pt x="31" y="25"/>
                      <a:pt x="34" y="20"/>
                      <a:pt x="33" y="12"/>
                    </a:cubicBezTo>
                    <a:cubicBezTo>
                      <a:pt x="31" y="6"/>
                      <a:pt x="25" y="0"/>
                      <a:pt x="18" y="0"/>
                    </a:cubicBezTo>
                    <a:cubicBezTo>
                      <a:pt x="12" y="0"/>
                      <a:pt x="7" y="2"/>
                      <a:pt x="3" y="6"/>
                    </a:cubicBezTo>
                    <a:cubicBezTo>
                      <a:pt x="1" y="8"/>
                      <a:pt x="0" y="10"/>
                      <a:pt x="0" y="12"/>
                    </a:cubicBezTo>
                    <a:cubicBezTo>
                      <a:pt x="1" y="15"/>
                      <a:pt x="1" y="19"/>
                      <a:pt x="3" y="22"/>
                    </a:cubicBezTo>
                    <a:cubicBezTo>
                      <a:pt x="5" y="27"/>
                      <a:pt x="8" y="30"/>
                      <a:pt x="17" y="2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1" name="Freeform 116">
                <a:extLst>
                  <a:ext uri="{FF2B5EF4-FFF2-40B4-BE49-F238E27FC236}">
                    <a16:creationId xmlns:a16="http://schemas.microsoft.com/office/drawing/2014/main" id="{8141F3B5-E6EC-A256-3CCB-F48237E1BF10}"/>
                  </a:ext>
                </a:extLst>
              </p:cNvPr>
              <p:cNvSpPr>
                <a:spLocks/>
              </p:cNvSpPr>
              <p:nvPr/>
            </p:nvSpPr>
            <p:spPr bwMode="gray">
              <a:xfrm>
                <a:off x="16536988" y="4718051"/>
                <a:ext cx="125413" cy="53975"/>
              </a:xfrm>
              <a:custGeom>
                <a:avLst/>
                <a:gdLst>
                  <a:gd name="T0" fmla="*/ 42 w 74"/>
                  <a:gd name="T1" fmla="*/ 29 h 32"/>
                  <a:gd name="T2" fmla="*/ 5 w 74"/>
                  <a:gd name="T3" fmla="*/ 16 h 32"/>
                  <a:gd name="T4" fmla="*/ 2 w 74"/>
                  <a:gd name="T5" fmla="*/ 12 h 32"/>
                  <a:gd name="T6" fmla="*/ 4 w 74"/>
                  <a:gd name="T7" fmla="*/ 2 h 32"/>
                  <a:gd name="T8" fmla="*/ 13 w 74"/>
                  <a:gd name="T9" fmla="*/ 1 h 32"/>
                  <a:gd name="T10" fmla="*/ 17 w 74"/>
                  <a:gd name="T11" fmla="*/ 4 h 32"/>
                  <a:gd name="T12" fmla="*/ 55 w 74"/>
                  <a:gd name="T13" fmla="*/ 6 h 32"/>
                  <a:gd name="T14" fmla="*/ 61 w 74"/>
                  <a:gd name="T15" fmla="*/ 2 h 32"/>
                  <a:gd name="T16" fmla="*/ 71 w 74"/>
                  <a:gd name="T17" fmla="*/ 4 h 32"/>
                  <a:gd name="T18" fmla="*/ 71 w 74"/>
                  <a:gd name="T19" fmla="*/ 15 h 32"/>
                  <a:gd name="T20" fmla="*/ 42 w 74"/>
                  <a:gd name="T21" fmla="*/ 29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4" h="32">
                    <a:moveTo>
                      <a:pt x="42" y="29"/>
                    </a:moveTo>
                    <a:cubicBezTo>
                      <a:pt x="27" y="31"/>
                      <a:pt x="15" y="24"/>
                      <a:pt x="5" y="16"/>
                    </a:cubicBezTo>
                    <a:cubicBezTo>
                      <a:pt x="4" y="15"/>
                      <a:pt x="3" y="14"/>
                      <a:pt x="2" y="12"/>
                    </a:cubicBezTo>
                    <a:cubicBezTo>
                      <a:pt x="0" y="9"/>
                      <a:pt x="1" y="3"/>
                      <a:pt x="4" y="2"/>
                    </a:cubicBezTo>
                    <a:cubicBezTo>
                      <a:pt x="6" y="1"/>
                      <a:pt x="10" y="1"/>
                      <a:pt x="13" y="1"/>
                    </a:cubicBezTo>
                    <a:cubicBezTo>
                      <a:pt x="14" y="1"/>
                      <a:pt x="15" y="3"/>
                      <a:pt x="17" y="4"/>
                    </a:cubicBezTo>
                    <a:cubicBezTo>
                      <a:pt x="28" y="15"/>
                      <a:pt x="41" y="12"/>
                      <a:pt x="55" y="6"/>
                    </a:cubicBezTo>
                    <a:cubicBezTo>
                      <a:pt x="57" y="5"/>
                      <a:pt x="59" y="3"/>
                      <a:pt x="61" y="2"/>
                    </a:cubicBezTo>
                    <a:cubicBezTo>
                      <a:pt x="64" y="0"/>
                      <a:pt x="68" y="1"/>
                      <a:pt x="71" y="4"/>
                    </a:cubicBezTo>
                    <a:cubicBezTo>
                      <a:pt x="74" y="7"/>
                      <a:pt x="74" y="13"/>
                      <a:pt x="71" y="15"/>
                    </a:cubicBezTo>
                    <a:cubicBezTo>
                      <a:pt x="62" y="23"/>
                      <a:pt x="54" y="32"/>
                      <a:pt x="42" y="2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2" name="Freeform 117">
                <a:extLst>
                  <a:ext uri="{FF2B5EF4-FFF2-40B4-BE49-F238E27FC236}">
                    <a16:creationId xmlns:a16="http://schemas.microsoft.com/office/drawing/2014/main" id="{C99978A5-6A95-EC97-B7A2-2F12E85D6C45}"/>
                  </a:ext>
                </a:extLst>
              </p:cNvPr>
              <p:cNvSpPr>
                <a:spLocks/>
              </p:cNvSpPr>
              <p:nvPr/>
            </p:nvSpPr>
            <p:spPr bwMode="gray">
              <a:xfrm>
                <a:off x="16663988" y="4654551"/>
                <a:ext cx="41275" cy="38100"/>
              </a:xfrm>
              <a:custGeom>
                <a:avLst/>
                <a:gdLst>
                  <a:gd name="T0" fmla="*/ 12 w 25"/>
                  <a:gd name="T1" fmla="*/ 23 h 23"/>
                  <a:gd name="T2" fmla="*/ 1 w 25"/>
                  <a:gd name="T3" fmla="*/ 12 h 23"/>
                  <a:gd name="T4" fmla="*/ 11 w 25"/>
                  <a:gd name="T5" fmla="*/ 1 h 23"/>
                  <a:gd name="T6" fmla="*/ 25 w 25"/>
                  <a:gd name="T7" fmla="*/ 12 h 23"/>
                  <a:gd name="T8" fmla="*/ 12 w 25"/>
                  <a:gd name="T9" fmla="*/ 23 h 23"/>
                </a:gdLst>
                <a:ahLst/>
                <a:cxnLst>
                  <a:cxn ang="0">
                    <a:pos x="T0" y="T1"/>
                  </a:cxn>
                  <a:cxn ang="0">
                    <a:pos x="T2" y="T3"/>
                  </a:cxn>
                  <a:cxn ang="0">
                    <a:pos x="T4" y="T5"/>
                  </a:cxn>
                  <a:cxn ang="0">
                    <a:pos x="T6" y="T7"/>
                  </a:cxn>
                  <a:cxn ang="0">
                    <a:pos x="T8" y="T9"/>
                  </a:cxn>
                </a:cxnLst>
                <a:rect l="0" t="0" r="r" b="b"/>
                <a:pathLst>
                  <a:path w="25" h="23">
                    <a:moveTo>
                      <a:pt x="12" y="23"/>
                    </a:moveTo>
                    <a:cubicBezTo>
                      <a:pt x="4" y="23"/>
                      <a:pt x="1" y="20"/>
                      <a:pt x="1" y="12"/>
                    </a:cubicBezTo>
                    <a:cubicBezTo>
                      <a:pt x="0" y="5"/>
                      <a:pt x="5" y="0"/>
                      <a:pt x="11" y="1"/>
                    </a:cubicBezTo>
                    <a:cubicBezTo>
                      <a:pt x="19" y="1"/>
                      <a:pt x="25" y="6"/>
                      <a:pt x="25" y="12"/>
                    </a:cubicBezTo>
                    <a:cubicBezTo>
                      <a:pt x="25" y="19"/>
                      <a:pt x="19" y="23"/>
                      <a:pt x="12" y="2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3" name="Freeform 118">
                <a:extLst>
                  <a:ext uri="{FF2B5EF4-FFF2-40B4-BE49-F238E27FC236}">
                    <a16:creationId xmlns:a16="http://schemas.microsoft.com/office/drawing/2014/main" id="{88B2EC9E-EABB-66B4-1918-2BD98FDAF3B2}"/>
                  </a:ext>
                </a:extLst>
              </p:cNvPr>
              <p:cNvSpPr>
                <a:spLocks/>
              </p:cNvSpPr>
              <p:nvPr/>
            </p:nvSpPr>
            <p:spPr bwMode="gray">
              <a:xfrm>
                <a:off x="16489363" y="4654551"/>
                <a:ext cx="41275" cy="38100"/>
              </a:xfrm>
              <a:custGeom>
                <a:avLst/>
                <a:gdLst>
                  <a:gd name="T0" fmla="*/ 11 w 25"/>
                  <a:gd name="T1" fmla="*/ 23 h 23"/>
                  <a:gd name="T2" fmla="*/ 0 w 25"/>
                  <a:gd name="T3" fmla="*/ 13 h 23"/>
                  <a:gd name="T4" fmla="*/ 13 w 25"/>
                  <a:gd name="T5" fmla="*/ 0 h 23"/>
                  <a:gd name="T6" fmla="*/ 25 w 25"/>
                  <a:gd name="T7" fmla="*/ 11 h 23"/>
                  <a:gd name="T8" fmla="*/ 11 w 25"/>
                  <a:gd name="T9" fmla="*/ 23 h 23"/>
                </a:gdLst>
                <a:ahLst/>
                <a:cxnLst>
                  <a:cxn ang="0">
                    <a:pos x="T0" y="T1"/>
                  </a:cxn>
                  <a:cxn ang="0">
                    <a:pos x="T2" y="T3"/>
                  </a:cxn>
                  <a:cxn ang="0">
                    <a:pos x="T4" y="T5"/>
                  </a:cxn>
                  <a:cxn ang="0">
                    <a:pos x="T6" y="T7"/>
                  </a:cxn>
                  <a:cxn ang="0">
                    <a:pos x="T8" y="T9"/>
                  </a:cxn>
                </a:cxnLst>
                <a:rect l="0" t="0" r="r" b="b"/>
                <a:pathLst>
                  <a:path w="25" h="23">
                    <a:moveTo>
                      <a:pt x="11" y="23"/>
                    </a:moveTo>
                    <a:cubicBezTo>
                      <a:pt x="5" y="23"/>
                      <a:pt x="0" y="19"/>
                      <a:pt x="0" y="13"/>
                    </a:cubicBezTo>
                    <a:cubicBezTo>
                      <a:pt x="0" y="5"/>
                      <a:pt x="5" y="0"/>
                      <a:pt x="13" y="0"/>
                    </a:cubicBezTo>
                    <a:cubicBezTo>
                      <a:pt x="20" y="1"/>
                      <a:pt x="25" y="5"/>
                      <a:pt x="25" y="11"/>
                    </a:cubicBezTo>
                    <a:cubicBezTo>
                      <a:pt x="25" y="18"/>
                      <a:pt x="19" y="23"/>
                      <a:pt x="11" y="2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4" name="Freeform 119">
                <a:extLst>
                  <a:ext uri="{FF2B5EF4-FFF2-40B4-BE49-F238E27FC236}">
                    <a16:creationId xmlns:a16="http://schemas.microsoft.com/office/drawing/2014/main" id="{DC147C2B-8AEA-67D9-BF1C-55B515F74C63}"/>
                  </a:ext>
                </a:extLst>
              </p:cNvPr>
              <p:cNvSpPr>
                <a:spLocks/>
              </p:cNvSpPr>
              <p:nvPr/>
            </p:nvSpPr>
            <p:spPr bwMode="gray">
              <a:xfrm>
                <a:off x="16571913" y="4672013"/>
                <a:ext cx="33338" cy="36513"/>
              </a:xfrm>
              <a:custGeom>
                <a:avLst/>
                <a:gdLst>
                  <a:gd name="T0" fmla="*/ 11 w 20"/>
                  <a:gd name="T1" fmla="*/ 22 h 22"/>
                  <a:gd name="T2" fmla="*/ 1 w 20"/>
                  <a:gd name="T3" fmla="*/ 15 h 22"/>
                  <a:gd name="T4" fmla="*/ 4 w 20"/>
                  <a:gd name="T5" fmla="*/ 5 h 22"/>
                  <a:gd name="T6" fmla="*/ 12 w 20"/>
                  <a:gd name="T7" fmla="*/ 1 h 22"/>
                  <a:gd name="T8" fmla="*/ 18 w 20"/>
                  <a:gd name="T9" fmla="*/ 7 h 22"/>
                  <a:gd name="T10" fmla="*/ 14 w 20"/>
                  <a:gd name="T11" fmla="*/ 12 h 22"/>
                  <a:gd name="T12" fmla="*/ 14 w 20"/>
                  <a:gd name="T13" fmla="*/ 18 h 22"/>
                  <a:gd name="T14" fmla="*/ 11 w 20"/>
                  <a:gd name="T15" fmla="*/ 22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22">
                    <a:moveTo>
                      <a:pt x="11" y="22"/>
                    </a:moveTo>
                    <a:cubicBezTo>
                      <a:pt x="9" y="22"/>
                      <a:pt x="3" y="18"/>
                      <a:pt x="1" y="15"/>
                    </a:cubicBezTo>
                    <a:cubicBezTo>
                      <a:pt x="0" y="11"/>
                      <a:pt x="1" y="7"/>
                      <a:pt x="4" y="5"/>
                    </a:cubicBezTo>
                    <a:cubicBezTo>
                      <a:pt x="6" y="3"/>
                      <a:pt x="9" y="2"/>
                      <a:pt x="12" y="1"/>
                    </a:cubicBezTo>
                    <a:cubicBezTo>
                      <a:pt x="16" y="0"/>
                      <a:pt x="20" y="4"/>
                      <a:pt x="18" y="7"/>
                    </a:cubicBezTo>
                    <a:cubicBezTo>
                      <a:pt x="17" y="9"/>
                      <a:pt x="14" y="10"/>
                      <a:pt x="14" y="12"/>
                    </a:cubicBezTo>
                    <a:cubicBezTo>
                      <a:pt x="13" y="14"/>
                      <a:pt x="15" y="16"/>
                      <a:pt x="14" y="18"/>
                    </a:cubicBezTo>
                    <a:cubicBezTo>
                      <a:pt x="14" y="20"/>
                      <a:pt x="13" y="21"/>
                      <a:pt x="11" y="2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5" name="Oval 120">
                <a:extLst>
                  <a:ext uri="{FF2B5EF4-FFF2-40B4-BE49-F238E27FC236}">
                    <a16:creationId xmlns:a16="http://schemas.microsoft.com/office/drawing/2014/main" id="{D580E5A2-5770-A45D-E875-85DE053CB8A2}"/>
                  </a:ext>
                </a:extLst>
              </p:cNvPr>
              <p:cNvSpPr>
                <a:spLocks noChangeArrowheads="1"/>
              </p:cNvSpPr>
              <p:nvPr/>
            </p:nvSpPr>
            <p:spPr bwMode="gray">
              <a:xfrm>
                <a:off x="15992475" y="4157663"/>
                <a:ext cx="100013" cy="52388"/>
              </a:xfrm>
              <a:prstGeom prst="ellipse">
                <a:avLst/>
              </a:prstGeom>
              <a:solidFill>
                <a:srgbClr val="FDD2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6" name="Oval 121">
                <a:extLst>
                  <a:ext uri="{FF2B5EF4-FFF2-40B4-BE49-F238E27FC236}">
                    <a16:creationId xmlns:a16="http://schemas.microsoft.com/office/drawing/2014/main" id="{C4E99145-79E9-C627-0FF8-B43E704290F1}"/>
                  </a:ext>
                </a:extLst>
              </p:cNvPr>
              <p:cNvSpPr>
                <a:spLocks noChangeArrowheads="1"/>
              </p:cNvSpPr>
              <p:nvPr/>
            </p:nvSpPr>
            <p:spPr bwMode="gray">
              <a:xfrm>
                <a:off x="16278225" y="4157663"/>
                <a:ext cx="98425" cy="52388"/>
              </a:xfrm>
              <a:prstGeom prst="ellipse">
                <a:avLst/>
              </a:prstGeom>
              <a:solidFill>
                <a:srgbClr val="FDD2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7" name="Oval 122">
                <a:extLst>
                  <a:ext uri="{FF2B5EF4-FFF2-40B4-BE49-F238E27FC236}">
                    <a16:creationId xmlns:a16="http://schemas.microsoft.com/office/drawing/2014/main" id="{BC94F092-BCD0-00BD-D51B-26017D345B3A}"/>
                  </a:ext>
                </a:extLst>
              </p:cNvPr>
              <p:cNvSpPr>
                <a:spLocks noChangeArrowheads="1"/>
              </p:cNvSpPr>
              <p:nvPr/>
            </p:nvSpPr>
            <p:spPr bwMode="gray">
              <a:xfrm>
                <a:off x="16467138" y="4697413"/>
                <a:ext cx="68263" cy="36513"/>
              </a:xfrm>
              <a:prstGeom prst="ellipse">
                <a:avLst/>
              </a:prstGeom>
              <a:solidFill>
                <a:srgbClr val="FDD2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8" name="Oval 123">
                <a:extLst>
                  <a:ext uri="{FF2B5EF4-FFF2-40B4-BE49-F238E27FC236}">
                    <a16:creationId xmlns:a16="http://schemas.microsoft.com/office/drawing/2014/main" id="{B252B8C8-11A4-01F3-AC00-9C6D4FF18536}"/>
                  </a:ext>
                </a:extLst>
              </p:cNvPr>
              <p:cNvSpPr>
                <a:spLocks noChangeArrowheads="1"/>
              </p:cNvSpPr>
              <p:nvPr/>
            </p:nvSpPr>
            <p:spPr bwMode="gray">
              <a:xfrm>
                <a:off x="16665575" y="4697413"/>
                <a:ext cx="68263" cy="36513"/>
              </a:xfrm>
              <a:prstGeom prst="ellipse">
                <a:avLst/>
              </a:prstGeom>
              <a:solidFill>
                <a:srgbClr val="FDD2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grpSp>
      <p:sp>
        <p:nvSpPr>
          <p:cNvPr id="6" name="テキスト ボックス 5">
            <a:extLst>
              <a:ext uri="{FF2B5EF4-FFF2-40B4-BE49-F238E27FC236}">
                <a16:creationId xmlns:a16="http://schemas.microsoft.com/office/drawing/2014/main" id="{35808E63-C784-4F92-83BC-41DEAC8531A9}"/>
              </a:ext>
            </a:extLst>
          </p:cNvPr>
          <p:cNvSpPr txBox="1"/>
          <p:nvPr/>
        </p:nvSpPr>
        <p:spPr>
          <a:xfrm>
            <a:off x="11666392" y="10375223"/>
            <a:ext cx="265092" cy="396000"/>
          </a:xfrm>
          <a:prstGeom prst="rect">
            <a:avLst/>
          </a:prstGeom>
          <a:noFill/>
        </p:spPr>
        <p:txBody>
          <a:bodyPr wrap="square" lIns="0" tIns="0" rIns="0" bIns="0" rtlCol="0">
            <a:noAutofit/>
          </a:bodyPr>
          <a:lstStyle/>
          <a:p>
            <a:pPr algn="l"/>
            <a:r>
              <a:rPr kumimoji="1" lang="ja-JP" altLang="en-US" sz="1600" dirty="0">
                <a:latin typeface="+mn-ea"/>
                <a:cs typeface="メイリオ" panose="020B0604030504040204" pitchFamily="50" charset="-128"/>
              </a:rPr>
              <a:t>１</a:t>
            </a:r>
          </a:p>
        </p:txBody>
      </p:sp>
      <p:sp>
        <p:nvSpPr>
          <p:cNvPr id="233" name="テキスト ボックス 232">
            <a:extLst>
              <a:ext uri="{FF2B5EF4-FFF2-40B4-BE49-F238E27FC236}">
                <a16:creationId xmlns:a16="http://schemas.microsoft.com/office/drawing/2014/main" id="{75EC7FE1-C8A9-48FF-A62E-67254FD7BDE7}"/>
              </a:ext>
            </a:extLst>
          </p:cNvPr>
          <p:cNvSpPr txBox="1"/>
          <p:nvPr/>
        </p:nvSpPr>
        <p:spPr>
          <a:xfrm>
            <a:off x="3899235" y="10368073"/>
            <a:ext cx="265092" cy="396000"/>
          </a:xfrm>
          <a:prstGeom prst="rect">
            <a:avLst/>
          </a:prstGeom>
          <a:noFill/>
        </p:spPr>
        <p:txBody>
          <a:bodyPr wrap="square" lIns="0" tIns="0" rIns="0" bIns="0" rtlCol="0">
            <a:noAutofit/>
          </a:bodyPr>
          <a:lstStyle/>
          <a:p>
            <a:pPr algn="l"/>
            <a:r>
              <a:rPr kumimoji="1" lang="ja-JP" altLang="en-US" sz="1600" dirty="0">
                <a:latin typeface="+mn-ea"/>
                <a:cs typeface="メイリオ" panose="020B0604030504040204" pitchFamily="50" charset="-128"/>
              </a:rPr>
              <a:t>４</a:t>
            </a:r>
          </a:p>
        </p:txBody>
      </p:sp>
      <p:grpSp>
        <p:nvGrpSpPr>
          <p:cNvPr id="195" name="グループ化 194">
            <a:extLst>
              <a:ext uri="{FF2B5EF4-FFF2-40B4-BE49-F238E27FC236}">
                <a16:creationId xmlns:a16="http://schemas.microsoft.com/office/drawing/2014/main" id="{05D87FF2-99B8-44F8-B6B3-FA720EC7FD7A}"/>
              </a:ext>
            </a:extLst>
          </p:cNvPr>
          <p:cNvGrpSpPr/>
          <p:nvPr/>
        </p:nvGrpSpPr>
        <p:grpSpPr bwMode="gray">
          <a:xfrm>
            <a:off x="447252" y="7559393"/>
            <a:ext cx="6623994" cy="886549"/>
            <a:chOff x="495712" y="7698389"/>
            <a:chExt cx="6623994" cy="886549"/>
          </a:xfrm>
        </p:grpSpPr>
        <p:sp>
          <p:nvSpPr>
            <p:cNvPr id="196" name="テキスト ボックス 195">
              <a:extLst>
                <a:ext uri="{FF2B5EF4-FFF2-40B4-BE49-F238E27FC236}">
                  <a16:creationId xmlns:a16="http://schemas.microsoft.com/office/drawing/2014/main" id="{8889E762-4A1F-4A17-A203-5A0DC4B524C3}"/>
                </a:ext>
              </a:extLst>
            </p:cNvPr>
            <p:cNvSpPr txBox="1"/>
            <p:nvPr/>
          </p:nvSpPr>
          <p:spPr bwMode="gray">
            <a:xfrm>
              <a:off x="495712" y="7698389"/>
              <a:ext cx="6623994" cy="432000"/>
            </a:xfrm>
            <a:prstGeom prst="rect">
              <a:avLst/>
            </a:prstGeom>
            <a:noFill/>
          </p:spPr>
          <p:txBody>
            <a:bodyPr wrap="square" lIns="0" tIns="0" rIns="0" bIns="72000" rtlCol="0" anchor="b">
              <a:noAutofit/>
            </a:bodyPr>
            <a:lstStyle/>
            <a:p>
              <a:pPr marL="216000" indent="-216000" defTabSz="0">
                <a:tabLst>
                  <a:tab pos="252000" algn="l"/>
                </a:tabLst>
              </a:pPr>
              <a:r>
                <a:rPr lang="en-US" altLang="ja-JP" sz="1050" b="1" spc="150" dirty="0">
                  <a:solidFill>
                    <a:srgbClr val="F96B6E"/>
                  </a:solidFill>
                  <a:latin typeface="+mn-ea"/>
                  <a:cs typeface="メイリオ" panose="020B0604030504040204" pitchFamily="50" charset="-128"/>
                </a:rPr>
                <a:t>Q.</a:t>
              </a:r>
              <a:r>
                <a:rPr lang="ja-JP" altLang="en-US" sz="1050" b="1" spc="150" dirty="0">
                  <a:solidFill>
                    <a:srgbClr val="F96B6E"/>
                  </a:solidFill>
                  <a:latin typeface="+mn-ea"/>
                  <a:cs typeface="メイリオ" panose="020B0604030504040204" pitchFamily="50" charset="-128"/>
                </a:rPr>
                <a:t>他助成制度との併用は可能か。</a:t>
              </a:r>
            </a:p>
          </p:txBody>
        </p:sp>
        <p:sp>
          <p:nvSpPr>
            <p:cNvPr id="197" name="テキスト ボックス 196">
              <a:extLst>
                <a:ext uri="{FF2B5EF4-FFF2-40B4-BE49-F238E27FC236}">
                  <a16:creationId xmlns:a16="http://schemas.microsoft.com/office/drawing/2014/main" id="{5529AD6A-1AB1-4898-94D7-760FBBFB185B}"/>
                </a:ext>
              </a:extLst>
            </p:cNvPr>
            <p:cNvSpPr txBox="1"/>
            <p:nvPr/>
          </p:nvSpPr>
          <p:spPr bwMode="gray">
            <a:xfrm>
              <a:off x="495712" y="8152938"/>
              <a:ext cx="6623994" cy="432000"/>
            </a:xfrm>
            <a:prstGeom prst="rect">
              <a:avLst/>
            </a:prstGeom>
            <a:noFill/>
          </p:spPr>
          <p:txBody>
            <a:bodyPr wrap="square" lIns="0" tIns="72000" rIns="0" bIns="0" rtlCol="0">
              <a:noAutofit/>
            </a:bodyPr>
            <a:lstStyle/>
            <a:p>
              <a:pPr marL="216000" indent="-216000">
                <a:tabLst>
                  <a:tab pos="252000" algn="l"/>
                </a:tabLst>
              </a:pPr>
              <a:r>
                <a:rPr lang="en-US" altLang="ja-JP" sz="1050" b="1" spc="150" dirty="0">
                  <a:solidFill>
                    <a:schemeClr val="bg1">
                      <a:lumMod val="50000"/>
                    </a:schemeClr>
                  </a:solidFill>
                  <a:latin typeface="+mn-ea"/>
                  <a:cs typeface="メイリオ" panose="020B0604030504040204" pitchFamily="50" charset="-128"/>
                </a:rPr>
                <a:t>A.</a:t>
              </a:r>
              <a:r>
                <a:rPr lang="ja-JP" altLang="en-US" sz="1050" b="1" spc="150" dirty="0">
                  <a:solidFill>
                    <a:schemeClr val="bg1">
                      <a:lumMod val="50000"/>
                    </a:schemeClr>
                  </a:solidFill>
                  <a:latin typeface="+mn-ea"/>
                  <a:cs typeface="メイリオ" panose="020B0604030504040204" pitchFamily="50" charset="-128"/>
                </a:rPr>
                <a:t> 併用不可です。「港区ベビーシッター利用支援</a:t>
              </a:r>
              <a:r>
                <a:rPr lang="en-US" altLang="ja-JP" sz="1050" b="1" spc="150" dirty="0">
                  <a:solidFill>
                    <a:schemeClr val="bg1">
                      <a:lumMod val="50000"/>
                    </a:schemeClr>
                  </a:solidFill>
                  <a:latin typeface="+mn-ea"/>
                  <a:cs typeface="メイリオ" panose="020B0604030504040204" pitchFamily="50" charset="-128"/>
                </a:rPr>
                <a:t>(</a:t>
              </a:r>
              <a:r>
                <a:rPr lang="ja-JP" altLang="en-US" sz="1050" b="1" spc="150" dirty="0">
                  <a:solidFill>
                    <a:schemeClr val="bg1">
                      <a:lumMod val="50000"/>
                    </a:schemeClr>
                  </a:solidFill>
                  <a:latin typeface="+mn-ea"/>
                  <a:cs typeface="メイリオ" panose="020B0604030504040204" pitchFamily="50" charset="-128"/>
                </a:rPr>
                <a:t>一時預かり利用支援</a:t>
              </a:r>
              <a:r>
                <a:rPr lang="en-US" altLang="ja-JP" sz="1050" b="1" spc="150" dirty="0">
                  <a:solidFill>
                    <a:schemeClr val="bg1">
                      <a:lumMod val="50000"/>
                    </a:schemeClr>
                  </a:solidFill>
                  <a:latin typeface="+mn-ea"/>
                  <a:cs typeface="メイリオ" panose="020B0604030504040204" pitchFamily="50" charset="-128"/>
                </a:rPr>
                <a:t>)</a:t>
              </a:r>
              <a:r>
                <a:rPr lang="ja-JP" altLang="en-US" sz="1050" b="1" spc="150" dirty="0">
                  <a:solidFill>
                    <a:schemeClr val="bg1">
                      <a:lumMod val="50000"/>
                    </a:schemeClr>
                  </a:solidFill>
                  <a:latin typeface="+mn-ea"/>
                  <a:cs typeface="メイリオ" panose="020B0604030504040204" pitchFamily="50" charset="-128"/>
                </a:rPr>
                <a:t>事業補助金」を受けている場合は助成対象外となります。（同一利用回で申請の重複がなければ、併用してご利用いただけます。）</a:t>
              </a:r>
            </a:p>
          </p:txBody>
        </p:sp>
        <p:sp>
          <p:nvSpPr>
            <p:cNvPr id="198" name="フリーフォーム: 図形 197">
              <a:extLst>
                <a:ext uri="{FF2B5EF4-FFF2-40B4-BE49-F238E27FC236}">
                  <a16:creationId xmlns:a16="http://schemas.microsoft.com/office/drawing/2014/main" id="{27FBE907-255B-44E0-B57C-E73A36B0CB27}"/>
                </a:ext>
              </a:extLst>
            </p:cNvPr>
            <p:cNvSpPr/>
            <p:nvPr/>
          </p:nvSpPr>
          <p:spPr bwMode="gray">
            <a:xfrm>
              <a:off x="495712" y="8152939"/>
              <a:ext cx="6623994" cy="0"/>
            </a:xfrm>
            <a:custGeom>
              <a:avLst/>
              <a:gdLst>
                <a:gd name="connsiteX0" fmla="*/ 0 w 6820525"/>
                <a:gd name="connsiteY0" fmla="*/ 0 h 0"/>
                <a:gd name="connsiteX1" fmla="*/ 6820525 w 6820525"/>
                <a:gd name="connsiteY1" fmla="*/ 0 h 0"/>
              </a:gdLst>
              <a:ahLst/>
              <a:cxnLst>
                <a:cxn ang="0">
                  <a:pos x="connsiteX0" y="connsiteY0"/>
                </a:cxn>
                <a:cxn ang="0">
                  <a:pos x="connsiteX1" y="connsiteY1"/>
                </a:cxn>
              </a:cxnLst>
              <a:rect l="l" t="t" r="r" b="b"/>
              <a:pathLst>
                <a:path w="6820525">
                  <a:moveTo>
                    <a:pt x="0" y="0"/>
                  </a:moveTo>
                  <a:lnTo>
                    <a:pt x="6820525" y="0"/>
                  </a:lnTo>
                </a:path>
              </a:pathLst>
            </a:custGeom>
            <a:noFill/>
            <a:ln w="12700" cap="rnd">
              <a:solidFill>
                <a:srgbClr val="F96B6E"/>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1050">
                <a:latin typeface="+mn-ea"/>
              </a:endParaRPr>
            </a:p>
          </p:txBody>
        </p:sp>
      </p:grpSp>
    </p:spTree>
    <p:extLst>
      <p:ext uri="{BB962C8B-B14F-4D97-AF65-F5344CB8AC3E}">
        <p14:creationId xmlns:p14="http://schemas.microsoft.com/office/powerpoint/2010/main" val="4178820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リーフォーム: 図形 1">
            <a:extLst>
              <a:ext uri="{FF2B5EF4-FFF2-40B4-BE49-F238E27FC236}">
                <a16:creationId xmlns:a16="http://schemas.microsoft.com/office/drawing/2014/main" id="{67423B89-5828-ED2D-4A88-FD4A24827F96}"/>
              </a:ext>
            </a:extLst>
          </p:cNvPr>
          <p:cNvSpPr/>
          <p:nvPr/>
        </p:nvSpPr>
        <p:spPr bwMode="gray">
          <a:xfrm>
            <a:off x="7987016" y="6844044"/>
            <a:ext cx="6624000" cy="0"/>
          </a:xfrm>
          <a:custGeom>
            <a:avLst/>
            <a:gdLst>
              <a:gd name="connsiteX0" fmla="*/ 0 w 4479636"/>
              <a:gd name="connsiteY0" fmla="*/ 0 h 0"/>
              <a:gd name="connsiteX1" fmla="*/ 4479636 w 4479636"/>
              <a:gd name="connsiteY1" fmla="*/ 0 h 0"/>
            </a:gdLst>
            <a:ahLst/>
            <a:cxnLst>
              <a:cxn ang="0">
                <a:pos x="connsiteX0" y="connsiteY0"/>
              </a:cxn>
              <a:cxn ang="0">
                <a:pos x="connsiteX1" y="connsiteY1"/>
              </a:cxn>
            </a:cxnLst>
            <a:rect l="l" t="t" r="r" b="b"/>
            <a:pathLst>
              <a:path w="4479636">
                <a:moveTo>
                  <a:pt x="0" y="0"/>
                </a:moveTo>
                <a:lnTo>
                  <a:pt x="4479636" y="0"/>
                </a:lnTo>
              </a:path>
            </a:pathLst>
          </a:custGeom>
          <a:noFill/>
          <a:ln w="19050">
            <a:solidFill>
              <a:srgbClr val="F96B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73" name="グループ化 272">
            <a:extLst>
              <a:ext uri="{FF2B5EF4-FFF2-40B4-BE49-F238E27FC236}">
                <a16:creationId xmlns:a16="http://schemas.microsoft.com/office/drawing/2014/main" id="{296E855A-078B-B98B-852F-1CB10EBAD975}"/>
              </a:ext>
            </a:extLst>
          </p:cNvPr>
          <p:cNvGrpSpPr/>
          <p:nvPr/>
        </p:nvGrpSpPr>
        <p:grpSpPr bwMode="gray">
          <a:xfrm>
            <a:off x="511509" y="6554297"/>
            <a:ext cx="6624000" cy="624002"/>
            <a:chOff x="511509" y="6554297"/>
            <a:chExt cx="6624000" cy="624002"/>
          </a:xfrm>
        </p:grpSpPr>
        <p:sp>
          <p:nvSpPr>
            <p:cNvPr id="4" name="テキスト ボックス 3">
              <a:extLst>
                <a:ext uri="{FF2B5EF4-FFF2-40B4-BE49-F238E27FC236}">
                  <a16:creationId xmlns:a16="http://schemas.microsoft.com/office/drawing/2014/main" id="{0EE33B99-E3DC-06AC-84E7-F9E259622900}"/>
                </a:ext>
              </a:extLst>
            </p:cNvPr>
            <p:cNvSpPr txBox="1"/>
            <p:nvPr/>
          </p:nvSpPr>
          <p:spPr bwMode="gray">
            <a:xfrm>
              <a:off x="511509" y="6854299"/>
              <a:ext cx="6624000" cy="324000"/>
            </a:xfrm>
            <a:prstGeom prst="rect">
              <a:avLst/>
            </a:prstGeom>
            <a:noFill/>
          </p:spPr>
          <p:txBody>
            <a:bodyPr wrap="square" lIns="0" tIns="144000" rIns="0" bIns="0" rtlCol="0">
              <a:noAutofit/>
            </a:bodyPr>
            <a:lstStyle/>
            <a:p>
              <a:pPr algn="just">
                <a:lnSpc>
                  <a:spcPct val="110000"/>
                </a:lnSpc>
                <a:tabLst>
                  <a:tab pos="288000" algn="l"/>
                </a:tabLst>
              </a:pPr>
              <a:r>
                <a:rPr lang="ja-JP" altLang="en-US" sz="1100" b="1" dirty="0">
                  <a:solidFill>
                    <a:schemeClr val="tx1">
                      <a:lumMod val="75000"/>
                      <a:lumOff val="25000"/>
                    </a:schemeClr>
                  </a:solidFill>
                  <a:latin typeface="+mn-ea"/>
                  <a:cs typeface="メイリオ" panose="020B0604030504040204" pitchFamily="50" charset="-128"/>
                </a:rPr>
                <a:t>（１）</a:t>
              </a:r>
              <a:r>
                <a:rPr lang="en-US" altLang="ja-JP" sz="1100" b="1" dirty="0">
                  <a:solidFill>
                    <a:schemeClr val="tx1">
                      <a:lumMod val="75000"/>
                      <a:lumOff val="25000"/>
                    </a:schemeClr>
                  </a:solidFill>
                  <a:latin typeface="+mn-ea"/>
                  <a:cs typeface="メイリオ" panose="020B0604030504040204" pitchFamily="50" charset="-128"/>
                </a:rPr>
                <a:t>	</a:t>
              </a:r>
              <a:r>
                <a:rPr lang="ja-JP" altLang="en-US" sz="1100" b="1" dirty="0">
                  <a:solidFill>
                    <a:schemeClr val="tx1">
                      <a:lumMod val="75000"/>
                      <a:lumOff val="25000"/>
                    </a:schemeClr>
                  </a:solidFill>
                  <a:latin typeface="+mn-ea"/>
                  <a:cs typeface="メイリオ" panose="020B0604030504040204" pitchFamily="50" charset="-128"/>
                </a:rPr>
                <a:t>助成の対象経費</a:t>
              </a:r>
              <a:endParaRPr lang="ja-JP" altLang="en-US" sz="900" b="1" dirty="0">
                <a:solidFill>
                  <a:schemeClr val="tx1">
                    <a:lumMod val="75000"/>
                    <a:lumOff val="25000"/>
                  </a:schemeClr>
                </a:solidFill>
                <a:latin typeface="+mn-ea"/>
                <a:cs typeface="メイリオ" panose="020B0604030504040204" pitchFamily="50" charset="-128"/>
              </a:endParaRPr>
            </a:p>
          </p:txBody>
        </p:sp>
        <p:sp>
          <p:nvSpPr>
            <p:cNvPr id="5" name="テキスト ボックス 4">
              <a:extLst>
                <a:ext uri="{FF2B5EF4-FFF2-40B4-BE49-F238E27FC236}">
                  <a16:creationId xmlns:a16="http://schemas.microsoft.com/office/drawing/2014/main" id="{581420C6-255B-C9D3-31BF-B0BB4739EEFB}"/>
                </a:ext>
              </a:extLst>
            </p:cNvPr>
            <p:cNvSpPr txBox="1"/>
            <p:nvPr/>
          </p:nvSpPr>
          <p:spPr bwMode="gray">
            <a:xfrm>
              <a:off x="511509" y="6554297"/>
              <a:ext cx="6624000" cy="288000"/>
            </a:xfrm>
            <a:prstGeom prst="rect">
              <a:avLst/>
            </a:prstGeom>
            <a:noFill/>
          </p:spPr>
          <p:txBody>
            <a:bodyPr wrap="square" lIns="0" tIns="0" rIns="0" bIns="72000" rtlCol="0" anchor="b">
              <a:noAutofit/>
            </a:bodyPr>
            <a:lstStyle/>
            <a:p>
              <a:r>
                <a:rPr lang="en-US" altLang="ja-JP" sz="1800" b="1" spc="150" dirty="0">
                  <a:solidFill>
                    <a:srgbClr val="F96B6E"/>
                  </a:solidFill>
                  <a:latin typeface="+mj-ea"/>
                  <a:ea typeface="+mj-ea"/>
                  <a:cs typeface="メイリオ" panose="020B0604030504040204" pitchFamily="50" charset="-128"/>
                </a:rPr>
                <a:t>4.</a:t>
              </a:r>
              <a:r>
                <a:rPr lang="ja-JP" altLang="en-US" sz="1800" b="1" spc="150" dirty="0">
                  <a:solidFill>
                    <a:srgbClr val="F96B6E"/>
                  </a:solidFill>
                  <a:latin typeface="+mj-ea"/>
                  <a:ea typeface="+mj-ea"/>
                  <a:cs typeface="メイリオ" panose="020B0604030504040204" pitchFamily="50" charset="-128"/>
                </a:rPr>
                <a:t>助成内容</a:t>
              </a:r>
            </a:p>
          </p:txBody>
        </p:sp>
        <p:sp>
          <p:nvSpPr>
            <p:cNvPr id="6" name="フリーフォーム: 図形 5">
              <a:extLst>
                <a:ext uri="{FF2B5EF4-FFF2-40B4-BE49-F238E27FC236}">
                  <a16:creationId xmlns:a16="http://schemas.microsoft.com/office/drawing/2014/main" id="{4AE599C2-D987-2F00-344B-6F76C5F0A7C1}"/>
                </a:ext>
              </a:extLst>
            </p:cNvPr>
            <p:cNvSpPr/>
            <p:nvPr/>
          </p:nvSpPr>
          <p:spPr bwMode="gray">
            <a:xfrm>
              <a:off x="511509" y="6854303"/>
              <a:ext cx="6624000" cy="0"/>
            </a:xfrm>
            <a:custGeom>
              <a:avLst/>
              <a:gdLst>
                <a:gd name="connsiteX0" fmla="*/ 0 w 4479636"/>
                <a:gd name="connsiteY0" fmla="*/ 0 h 0"/>
                <a:gd name="connsiteX1" fmla="*/ 4479636 w 4479636"/>
                <a:gd name="connsiteY1" fmla="*/ 0 h 0"/>
              </a:gdLst>
              <a:ahLst/>
              <a:cxnLst>
                <a:cxn ang="0">
                  <a:pos x="connsiteX0" y="connsiteY0"/>
                </a:cxn>
                <a:cxn ang="0">
                  <a:pos x="connsiteX1" y="connsiteY1"/>
                </a:cxn>
              </a:cxnLst>
              <a:rect l="l" t="t" r="r" b="b"/>
              <a:pathLst>
                <a:path w="4479636">
                  <a:moveTo>
                    <a:pt x="0" y="0"/>
                  </a:moveTo>
                  <a:lnTo>
                    <a:pt x="4479636" y="0"/>
                  </a:lnTo>
                </a:path>
              </a:pathLst>
            </a:custGeom>
            <a:noFill/>
            <a:ln w="19050">
              <a:solidFill>
                <a:srgbClr val="F96B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aphicFrame>
        <p:nvGraphicFramePr>
          <p:cNvPr id="7" name="表 6">
            <a:extLst>
              <a:ext uri="{FF2B5EF4-FFF2-40B4-BE49-F238E27FC236}">
                <a16:creationId xmlns:a16="http://schemas.microsoft.com/office/drawing/2014/main" id="{9DCEE0B8-89D5-2996-8C89-10FBFDCAEFCB}"/>
              </a:ext>
            </a:extLst>
          </p:cNvPr>
          <p:cNvGraphicFramePr>
            <a:graphicFrameLocks noGrp="1"/>
          </p:cNvGraphicFramePr>
          <p:nvPr>
            <p:extLst>
              <p:ext uri="{D42A27DB-BD31-4B8C-83A1-F6EECF244321}">
                <p14:modId xmlns:p14="http://schemas.microsoft.com/office/powerpoint/2010/main" val="1170291042"/>
              </p:ext>
            </p:extLst>
          </p:nvPr>
        </p:nvGraphicFramePr>
        <p:xfrm>
          <a:off x="511509" y="7299685"/>
          <a:ext cx="6624000" cy="1079555"/>
        </p:xfrm>
        <a:graphic>
          <a:graphicData uri="http://schemas.openxmlformats.org/drawingml/2006/table">
            <a:tbl>
              <a:tblPr firstRow="1" firstCol="1" bandRow="1"/>
              <a:tblGrid>
                <a:gridCol w="936000">
                  <a:extLst>
                    <a:ext uri="{9D8B030D-6E8A-4147-A177-3AD203B41FA5}">
                      <a16:colId xmlns:a16="http://schemas.microsoft.com/office/drawing/2014/main" val="1663659224"/>
                    </a:ext>
                  </a:extLst>
                </a:gridCol>
                <a:gridCol w="5688000">
                  <a:extLst>
                    <a:ext uri="{9D8B030D-6E8A-4147-A177-3AD203B41FA5}">
                      <a16:colId xmlns:a16="http://schemas.microsoft.com/office/drawing/2014/main" val="2584328569"/>
                    </a:ext>
                  </a:extLst>
                </a:gridCol>
              </a:tblGrid>
              <a:tr h="360000">
                <a:tc>
                  <a:txBody>
                    <a:bodyPr/>
                    <a:lstStyle/>
                    <a:p>
                      <a:pPr marL="0" indent="0" algn="ctr">
                        <a:lnSpc>
                          <a:spcPct val="100000"/>
                        </a:lnSpc>
                        <a:buClr>
                          <a:srgbClr val="59B8BF"/>
                        </a:buClr>
                        <a:buFontTx/>
                        <a:buNone/>
                      </a:pPr>
                      <a:r>
                        <a:rPr kumimoji="1" lang="ja-JP" altLang="en-US" sz="1000" b="1"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助成対象</a:t>
                      </a:r>
                    </a:p>
                  </a:txBody>
                  <a:tcPr marL="0" marR="0" marT="0" marB="0" anchor="ctr">
                    <a:lnL w="12700" cmpd="sng">
                      <a:noFill/>
                      <a:prstDash val="solid"/>
                    </a:lnL>
                    <a:lnR w="635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6E7"/>
                    </a:solidFill>
                  </a:tcPr>
                </a:tc>
                <a:tc>
                  <a:txBody>
                    <a:bodyPr/>
                    <a:lstStyle/>
                    <a:p>
                      <a:pPr marL="0" indent="0" algn="ctr" defTabSz="1339544" rtl="0" eaLnBrk="1" latinLnBrk="0" hangingPunct="1">
                        <a:lnSpc>
                          <a:spcPct val="100000"/>
                        </a:lnSpc>
                        <a:buClr>
                          <a:srgbClr val="59B8BF"/>
                        </a:buClr>
                        <a:buFontTx/>
                        <a:buNone/>
                      </a:pPr>
                      <a:r>
                        <a:rPr kumimoji="1" lang="ja-JP" altLang="en-US" sz="1000" b="1"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ベビーシッター利用時の自宅における病児保育にかかる費用</a:t>
                      </a:r>
                    </a:p>
                  </a:txBody>
                  <a:tcPr marL="0" marR="0" marT="0" marB="0" anchor="ctr">
                    <a:lnL w="6350" cap="flat" cmpd="sng" algn="ctr">
                      <a:solidFill>
                        <a:schemeClr val="bg1"/>
                      </a:solidFill>
                      <a:prstDash val="solid"/>
                      <a:round/>
                      <a:headEnd type="none" w="med" len="med"/>
                      <a:tailEnd type="none" w="med" len="med"/>
                    </a:lnL>
                    <a:lnR w="12700" cmpd="sng">
                      <a:noFill/>
                      <a:prstDash val="solid"/>
                    </a:lnR>
                    <a:lnT w="6350" cap="flat" cmpd="sng" algn="ctr">
                      <a:no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FFEDE"/>
                    </a:solidFill>
                  </a:tcPr>
                </a:tc>
                <a:extLst>
                  <a:ext uri="{0D108BD9-81ED-4DB2-BD59-A6C34878D82A}">
                    <a16:rowId xmlns:a16="http://schemas.microsoft.com/office/drawing/2014/main" val="3142920253"/>
                  </a:ext>
                </a:extLst>
              </a:tr>
              <a:tr h="360000">
                <a:tc>
                  <a:txBody>
                    <a:bodyPr/>
                    <a:lstStyle/>
                    <a:p>
                      <a:pPr algn="ctr"/>
                      <a:r>
                        <a:rPr kumimoji="1" lang="ja-JP" altLang="en-US" sz="1000" b="1"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助成対象外</a:t>
                      </a:r>
                    </a:p>
                  </a:txBody>
                  <a:tcPr marL="68580" marR="68580" marT="0" marB="0" anchor="ctr">
                    <a:lnL w="12700" cmpd="sng">
                      <a:noFill/>
                      <a:prstDash val="solid"/>
                    </a:lnL>
                    <a:lnR w="635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EE6E7"/>
                    </a:solidFill>
                  </a:tcPr>
                </a:tc>
                <a:tc>
                  <a:txBody>
                    <a:bodyPr/>
                    <a:lstStyle/>
                    <a:p>
                      <a:pPr algn="l"/>
                      <a:r>
                        <a:rPr kumimoji="1" lang="ja-JP" altLang="en-US" sz="1000" b="0"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a:t>
                      </a:r>
                      <a:r>
                        <a:rPr kumimoji="1" lang="ja-JP" altLang="en-US" sz="1000" b="0" kern="100" spc="-40" baseline="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入会金　●年会費　●月会費</a:t>
                      </a:r>
                      <a:r>
                        <a:rPr kumimoji="1" lang="en-US" altLang="ja-JP" sz="800" b="0" kern="100" spc="-40" baseline="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a:t>
                      </a:r>
                      <a:r>
                        <a:rPr kumimoji="1" lang="ja-JP" altLang="en-US" sz="800" b="0" kern="100" spc="-40" baseline="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例外あり　</a:t>
                      </a:r>
                      <a:r>
                        <a:rPr kumimoji="1" lang="ja-JP" altLang="en-US" sz="1000" b="0" kern="100" spc="-40" baseline="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●登録料　●交通費等の諸経費　●その他これらに準ずる費用</a:t>
                      </a:r>
                    </a:p>
                  </a:txBody>
                  <a:tcPr marL="144000" marR="0" marT="0" marB="0" anchor="ctr">
                    <a:lnL w="6350" cap="flat" cmpd="sng" algn="ctr">
                      <a:solidFill>
                        <a:schemeClr val="bg1"/>
                      </a:solidFill>
                      <a:prstDash val="solid"/>
                      <a:round/>
                      <a:headEnd type="none" w="med" len="med"/>
                      <a:tailEnd type="none" w="med" len="med"/>
                    </a:lnL>
                    <a:lnR w="12700" cmpd="sng">
                      <a:noFill/>
                      <a:prstDash val="soli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FFFEDE"/>
                    </a:solidFill>
                  </a:tcPr>
                </a:tc>
                <a:extLst>
                  <a:ext uri="{0D108BD9-81ED-4DB2-BD59-A6C34878D82A}">
                    <a16:rowId xmlns:a16="http://schemas.microsoft.com/office/drawing/2014/main" val="3684041143"/>
                  </a:ext>
                </a:extLst>
              </a:tr>
              <a:tr h="359555">
                <a:tc>
                  <a:txBody>
                    <a:bodyPr/>
                    <a:lstStyle/>
                    <a:p>
                      <a:pPr algn="ctr"/>
                      <a:r>
                        <a:rPr kumimoji="1" lang="ja-JP" altLang="en-US" sz="1000" b="1"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例　外</a:t>
                      </a:r>
                    </a:p>
                  </a:txBody>
                  <a:tcPr marL="68580" marR="68580" marT="0" marB="0" anchor="ctr">
                    <a:lnL w="12700" cmpd="sng">
                      <a:noFill/>
                      <a:prstDash val="solid"/>
                    </a:lnL>
                    <a:lnR w="6350" cap="flat" cmpd="sng" algn="ctr">
                      <a:solidFill>
                        <a:schemeClr val="bg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EE6E7"/>
                    </a:solidFill>
                  </a:tcPr>
                </a:tc>
                <a:tc>
                  <a:txBody>
                    <a:bodyPr/>
                    <a:lstStyle/>
                    <a:p>
                      <a:pPr algn="l"/>
                      <a:r>
                        <a:rPr kumimoji="1" lang="ja-JP" altLang="en-US" sz="1000" b="0"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実際にベビーシッターを利用しており、当該月会費等に保育料が含まれる場合</a:t>
                      </a:r>
                    </a:p>
                  </a:txBody>
                  <a:tcPr marL="144000" marR="0" marT="0" marB="0" anchor="ctr">
                    <a:lnL w="6350" cap="flat" cmpd="sng" algn="ctr">
                      <a:solidFill>
                        <a:schemeClr val="bg1"/>
                      </a:solidFill>
                      <a:prstDash val="solid"/>
                      <a:round/>
                      <a:headEnd type="none" w="med" len="med"/>
                      <a:tailEnd type="none" w="med" len="med"/>
                    </a:lnL>
                    <a:lnR w="12700" cmpd="sng">
                      <a:noFill/>
                      <a:prstDash val="soli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EDE"/>
                    </a:solidFill>
                  </a:tcPr>
                </a:tc>
                <a:extLst>
                  <a:ext uri="{0D108BD9-81ED-4DB2-BD59-A6C34878D82A}">
                    <a16:rowId xmlns:a16="http://schemas.microsoft.com/office/drawing/2014/main" val="1821759897"/>
                  </a:ext>
                </a:extLst>
              </a:tr>
            </a:tbl>
          </a:graphicData>
        </a:graphic>
      </p:graphicFrame>
      <p:sp>
        <p:nvSpPr>
          <p:cNvPr id="8" name="テキスト ボックス 7">
            <a:extLst>
              <a:ext uri="{FF2B5EF4-FFF2-40B4-BE49-F238E27FC236}">
                <a16:creationId xmlns:a16="http://schemas.microsoft.com/office/drawing/2014/main" id="{EFC431D4-C7D8-33A5-01F3-248CF0A74F5B}"/>
              </a:ext>
            </a:extLst>
          </p:cNvPr>
          <p:cNvSpPr txBox="1"/>
          <p:nvPr/>
        </p:nvSpPr>
        <p:spPr bwMode="gray">
          <a:xfrm>
            <a:off x="511509" y="8299730"/>
            <a:ext cx="6624000" cy="324000"/>
          </a:xfrm>
          <a:prstGeom prst="rect">
            <a:avLst/>
          </a:prstGeom>
          <a:noFill/>
        </p:spPr>
        <p:txBody>
          <a:bodyPr wrap="square" lIns="0" tIns="144000" rIns="0" bIns="0" rtlCol="0">
            <a:noAutofit/>
          </a:bodyPr>
          <a:lstStyle/>
          <a:p>
            <a:pPr algn="just">
              <a:lnSpc>
                <a:spcPct val="110000"/>
              </a:lnSpc>
              <a:tabLst>
                <a:tab pos="288000" algn="l"/>
              </a:tabLst>
            </a:pPr>
            <a:r>
              <a:rPr lang="ja-JP" altLang="en-US" sz="1100" b="1" dirty="0">
                <a:solidFill>
                  <a:schemeClr val="tx1">
                    <a:lumMod val="75000"/>
                    <a:lumOff val="25000"/>
                  </a:schemeClr>
                </a:solidFill>
                <a:latin typeface="+mn-ea"/>
                <a:cs typeface="メイリオ" panose="020B0604030504040204" pitchFamily="50" charset="-128"/>
              </a:rPr>
              <a:t>（２）</a:t>
            </a:r>
            <a:r>
              <a:rPr lang="en-US" altLang="ja-JP" sz="1100" b="1" dirty="0">
                <a:solidFill>
                  <a:schemeClr val="tx1">
                    <a:lumMod val="75000"/>
                    <a:lumOff val="25000"/>
                  </a:schemeClr>
                </a:solidFill>
                <a:latin typeface="+mn-ea"/>
                <a:cs typeface="メイリオ" panose="020B0604030504040204" pitchFamily="50" charset="-128"/>
              </a:rPr>
              <a:t>	</a:t>
            </a:r>
            <a:r>
              <a:rPr lang="ja-JP" altLang="en-US" sz="1100" b="1" dirty="0">
                <a:solidFill>
                  <a:schemeClr val="tx1">
                    <a:lumMod val="75000"/>
                    <a:lumOff val="25000"/>
                  </a:schemeClr>
                </a:solidFill>
                <a:latin typeface="+mn-ea"/>
                <a:cs typeface="メイリオ" panose="020B0604030504040204" pitchFamily="50" charset="-128"/>
              </a:rPr>
              <a:t>助成率及び年間助成上限額</a:t>
            </a:r>
            <a:endParaRPr lang="ja-JP" altLang="en-US" sz="900" b="1" dirty="0">
              <a:solidFill>
                <a:schemeClr val="tx1">
                  <a:lumMod val="75000"/>
                  <a:lumOff val="25000"/>
                </a:schemeClr>
              </a:solidFill>
              <a:latin typeface="+mn-ea"/>
              <a:cs typeface="メイリオ" panose="020B0604030504040204" pitchFamily="50" charset="-128"/>
            </a:endParaRPr>
          </a:p>
        </p:txBody>
      </p:sp>
      <p:graphicFrame>
        <p:nvGraphicFramePr>
          <p:cNvPr id="9" name="表 8">
            <a:extLst>
              <a:ext uri="{FF2B5EF4-FFF2-40B4-BE49-F238E27FC236}">
                <a16:creationId xmlns:a16="http://schemas.microsoft.com/office/drawing/2014/main" id="{F882954B-A0C1-5C00-93BB-0FE9CDA0A0A7}"/>
              </a:ext>
            </a:extLst>
          </p:cNvPr>
          <p:cNvGraphicFramePr>
            <a:graphicFrameLocks noGrp="1"/>
          </p:cNvGraphicFramePr>
          <p:nvPr>
            <p:extLst>
              <p:ext uri="{D42A27DB-BD31-4B8C-83A1-F6EECF244321}">
                <p14:modId xmlns:p14="http://schemas.microsoft.com/office/powerpoint/2010/main" val="1820692599"/>
              </p:ext>
            </p:extLst>
          </p:nvPr>
        </p:nvGraphicFramePr>
        <p:xfrm>
          <a:off x="511509" y="8701967"/>
          <a:ext cx="6623999" cy="1043194"/>
        </p:xfrm>
        <a:graphic>
          <a:graphicData uri="http://schemas.openxmlformats.org/drawingml/2006/table">
            <a:tbl>
              <a:tblPr firstRow="1" firstCol="1" bandRow="1"/>
              <a:tblGrid>
                <a:gridCol w="3233329">
                  <a:extLst>
                    <a:ext uri="{9D8B030D-6E8A-4147-A177-3AD203B41FA5}">
                      <a16:colId xmlns:a16="http://schemas.microsoft.com/office/drawing/2014/main" val="1663659224"/>
                    </a:ext>
                  </a:extLst>
                </a:gridCol>
                <a:gridCol w="1872208">
                  <a:extLst>
                    <a:ext uri="{9D8B030D-6E8A-4147-A177-3AD203B41FA5}">
                      <a16:colId xmlns:a16="http://schemas.microsoft.com/office/drawing/2014/main" val="2584328569"/>
                    </a:ext>
                  </a:extLst>
                </a:gridCol>
                <a:gridCol w="1518462">
                  <a:extLst>
                    <a:ext uri="{9D8B030D-6E8A-4147-A177-3AD203B41FA5}">
                      <a16:colId xmlns:a16="http://schemas.microsoft.com/office/drawing/2014/main" val="663306037"/>
                    </a:ext>
                  </a:extLst>
                </a:gridCol>
              </a:tblGrid>
              <a:tr h="215639">
                <a:tc>
                  <a:txBody>
                    <a:bodyPr/>
                    <a:lstStyle/>
                    <a:p>
                      <a:pPr marL="0" indent="0" algn="ctr">
                        <a:lnSpc>
                          <a:spcPct val="100000"/>
                        </a:lnSpc>
                        <a:buClr>
                          <a:srgbClr val="59B8BF"/>
                        </a:buClr>
                        <a:buFontTx/>
                        <a:buNone/>
                      </a:pPr>
                      <a:r>
                        <a:rPr kumimoji="1" lang="ja-JP" altLang="en-US" sz="1000" b="1" kern="100" dirty="0">
                          <a:solidFill>
                            <a:schemeClr val="bg1"/>
                          </a:solidFill>
                          <a:effectLst/>
                          <a:latin typeface="BIZ UDPゴシック" panose="020B0400000000000000" pitchFamily="50" charset="-128"/>
                          <a:ea typeface="BIZ UDPゴシック" panose="020B0400000000000000" pitchFamily="50" charset="-128"/>
                          <a:cs typeface="+mn-cs"/>
                        </a:rPr>
                        <a:t>助成区分</a:t>
                      </a:r>
                    </a:p>
                  </a:txBody>
                  <a:tcPr marL="0" marR="0" marT="0" marB="0" anchor="ctr">
                    <a:lnL w="12700" cmpd="sng">
                      <a:noFill/>
                      <a:prstDash val="solid"/>
                    </a:lnL>
                    <a:lnR w="635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marL="0" indent="0" algn="ctr" defTabSz="1339544" rtl="0" eaLnBrk="1" latinLnBrk="0" hangingPunct="1">
                        <a:lnSpc>
                          <a:spcPct val="100000"/>
                        </a:lnSpc>
                        <a:buClr>
                          <a:srgbClr val="59B8BF"/>
                        </a:buClr>
                        <a:buFontTx/>
                        <a:buNone/>
                      </a:pPr>
                      <a:r>
                        <a:rPr kumimoji="1" lang="ja-JP" altLang="en-US" sz="1000" b="1" kern="100" dirty="0">
                          <a:solidFill>
                            <a:schemeClr val="bg1"/>
                          </a:solidFill>
                          <a:effectLst/>
                          <a:latin typeface="BIZ UDPゴシック" panose="020B0400000000000000" pitchFamily="50" charset="-128"/>
                          <a:ea typeface="BIZ UDPゴシック" panose="020B0400000000000000" pitchFamily="50" charset="-128"/>
                          <a:cs typeface="+mn-cs"/>
                        </a:rPr>
                        <a:t>助成率</a:t>
                      </a:r>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marL="0" indent="0" algn="ctr" defTabSz="1339544" rtl="0" eaLnBrk="1" latinLnBrk="0" hangingPunct="1">
                        <a:lnSpc>
                          <a:spcPct val="100000"/>
                        </a:lnSpc>
                        <a:buClr>
                          <a:srgbClr val="59B8BF"/>
                        </a:buClr>
                        <a:buFontTx/>
                        <a:buNone/>
                      </a:pPr>
                      <a:r>
                        <a:rPr kumimoji="1" lang="zh-TW" altLang="en-US" sz="1000" b="1" kern="100" dirty="0">
                          <a:solidFill>
                            <a:schemeClr val="bg1"/>
                          </a:solidFill>
                          <a:effectLst/>
                          <a:latin typeface="BIZ UDPゴシック" panose="020B0400000000000000" pitchFamily="50" charset="-128"/>
                          <a:ea typeface="BIZ UDPゴシック" panose="020B0400000000000000" pitchFamily="50" charset="-128"/>
                          <a:cs typeface="+mn-cs"/>
                        </a:rPr>
                        <a:t>年間助成上限額</a:t>
                      </a:r>
                      <a:r>
                        <a:rPr kumimoji="1" lang="en-US" altLang="zh-TW" sz="1000" b="1" kern="100" baseline="30000" dirty="0">
                          <a:solidFill>
                            <a:schemeClr val="bg1"/>
                          </a:solidFill>
                          <a:effectLst/>
                          <a:latin typeface="BIZ UDPゴシック" panose="020B0400000000000000" pitchFamily="50" charset="-128"/>
                          <a:ea typeface="BIZ UDPゴシック" panose="020B0400000000000000" pitchFamily="50" charset="-128"/>
                          <a:cs typeface="+mn-cs"/>
                        </a:rPr>
                        <a:t>※</a:t>
                      </a:r>
                      <a:r>
                        <a:rPr kumimoji="1" lang="zh-TW" altLang="en-US" sz="1000" b="1" kern="100" baseline="30000" dirty="0">
                          <a:solidFill>
                            <a:schemeClr val="bg1"/>
                          </a:solidFill>
                          <a:effectLst/>
                          <a:latin typeface="BIZ UDPゴシック" panose="020B0400000000000000" pitchFamily="50" charset="-128"/>
                          <a:ea typeface="BIZ UDPゴシック" panose="020B0400000000000000" pitchFamily="50" charset="-128"/>
                          <a:cs typeface="+mn-cs"/>
                        </a:rPr>
                        <a:t>３</a:t>
                      </a:r>
                      <a:endParaRPr kumimoji="1" lang="ja-JP" altLang="en-US" sz="1000" b="1" kern="100" baseline="30000" dirty="0">
                        <a:solidFill>
                          <a:schemeClr val="bg1"/>
                        </a:solidFill>
                        <a:effectLst/>
                        <a:latin typeface="BIZ UDPゴシック" panose="020B0400000000000000" pitchFamily="50" charset="-128"/>
                        <a:ea typeface="BIZ UDPゴシック" panose="020B0400000000000000" pitchFamily="50" charset="-128"/>
                        <a:cs typeface="+mn-cs"/>
                      </a:endParaRPr>
                    </a:p>
                  </a:txBody>
                  <a:tcPr marL="0" marR="0" marT="0" marB="0" anchor="ctr">
                    <a:lnL w="6350" cap="flat" cmpd="sng" algn="ctr">
                      <a:solidFill>
                        <a:schemeClr val="bg1">
                          <a:lumMod val="50000"/>
                        </a:schemeClr>
                      </a:solidFill>
                      <a:prstDash val="solid"/>
                      <a:round/>
                      <a:headEnd type="none" w="med" len="med"/>
                      <a:tailEnd type="none" w="med" len="med"/>
                    </a:lnL>
                    <a:lnR w="12700" cmpd="sng">
                      <a:noFill/>
                      <a:prstDash val="soli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extLst>
                  <a:ext uri="{0D108BD9-81ED-4DB2-BD59-A6C34878D82A}">
                    <a16:rowId xmlns:a16="http://schemas.microsoft.com/office/drawing/2014/main" val="1885938676"/>
                  </a:ext>
                </a:extLst>
              </a:tr>
              <a:tr h="468000">
                <a:tc>
                  <a:txBody>
                    <a:bodyPr/>
                    <a:lstStyle/>
                    <a:p>
                      <a:pPr algn="l"/>
                      <a:r>
                        <a:rPr kumimoji="1" lang="ja-JP" altLang="en-US" sz="1000" b="1"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生活保護法による保護を受けている世帯</a:t>
                      </a:r>
                    </a:p>
                    <a:p>
                      <a:pPr algn="l"/>
                      <a:r>
                        <a:rPr kumimoji="1" lang="ja-JP" altLang="en-US" sz="1000" b="1"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又は住民税非課税世帯</a:t>
                      </a:r>
                      <a:r>
                        <a:rPr kumimoji="1" lang="en-US" altLang="ja-JP" sz="1000" b="1" kern="100" baseline="300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a:t>
                      </a:r>
                      <a:r>
                        <a:rPr kumimoji="1" lang="ja-JP" altLang="en-US" sz="1000" b="1" kern="100" baseline="300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１</a:t>
                      </a:r>
                    </a:p>
                  </a:txBody>
                  <a:tcPr marL="144000" marR="0" marT="0" marB="0" anchor="ctr">
                    <a:lnL w="12700" cmpd="sng">
                      <a:noFill/>
                      <a:prstDash val="solid"/>
                    </a:lnL>
                    <a:lnR w="635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EE6E7"/>
                    </a:solidFill>
                  </a:tcPr>
                </a:tc>
                <a:tc>
                  <a:txBody>
                    <a:bodyPr/>
                    <a:lstStyle/>
                    <a:p>
                      <a:pPr algn="ctr"/>
                      <a:r>
                        <a:rPr kumimoji="1" lang="ja-JP" altLang="en-US" sz="1000" b="0"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１００％</a:t>
                      </a:r>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EDE"/>
                    </a:solidFill>
                  </a:tcPr>
                </a:tc>
                <a:tc>
                  <a:txBody>
                    <a:bodyPr/>
                    <a:lstStyle/>
                    <a:p>
                      <a:pPr algn="ctr"/>
                      <a:r>
                        <a:rPr kumimoji="1" lang="ja-JP" altLang="en-US" sz="1000" b="0"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１０万円</a:t>
                      </a:r>
                    </a:p>
                  </a:txBody>
                  <a:tcPr marL="0" marR="0" marT="0" marB="0" anchor="ctr">
                    <a:lnL w="6350" cap="flat" cmpd="sng" algn="ctr">
                      <a:solidFill>
                        <a:schemeClr val="bg1">
                          <a:lumMod val="50000"/>
                        </a:schemeClr>
                      </a:solidFill>
                      <a:prstDash val="solid"/>
                      <a:round/>
                      <a:headEnd type="none" w="med" len="med"/>
                      <a:tailEnd type="none" w="med" len="med"/>
                    </a:lnL>
                    <a:lnR w="12700" cmpd="sng">
                      <a:noFill/>
                      <a:prstDash val="solid"/>
                    </a:lnR>
                    <a:lnT w="635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EDE"/>
                    </a:solidFill>
                  </a:tcPr>
                </a:tc>
                <a:extLst>
                  <a:ext uri="{0D108BD9-81ED-4DB2-BD59-A6C34878D82A}">
                    <a16:rowId xmlns:a16="http://schemas.microsoft.com/office/drawing/2014/main" val="3684041143"/>
                  </a:ext>
                </a:extLst>
              </a:tr>
              <a:tr h="359555">
                <a:tc>
                  <a:txBody>
                    <a:bodyPr/>
                    <a:lstStyle/>
                    <a:p>
                      <a:pPr algn="l"/>
                      <a:r>
                        <a:rPr kumimoji="1" lang="ja-JP" altLang="en-US" sz="1000" b="1"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上記以外の世帯</a:t>
                      </a:r>
                    </a:p>
                  </a:txBody>
                  <a:tcPr marL="144000" marR="0" marT="0" marB="0" anchor="ctr">
                    <a:lnL w="12700" cmpd="sng">
                      <a:noFill/>
                      <a:prstDash val="soli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EE6E7"/>
                    </a:solidFill>
                  </a:tcPr>
                </a:tc>
                <a:tc>
                  <a:txBody>
                    <a:bodyPr/>
                    <a:lstStyle/>
                    <a:p>
                      <a:pPr algn="ctr"/>
                      <a:r>
                        <a:rPr kumimoji="1" lang="ja-JP" altLang="en-US" sz="1000" b="0"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５０％</a:t>
                      </a:r>
                      <a:r>
                        <a:rPr kumimoji="1" lang="en-US" altLang="ja-JP" sz="1000" b="0" kern="100" baseline="300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a:t>
                      </a:r>
                      <a:r>
                        <a:rPr kumimoji="1" lang="ja-JP" altLang="en-US" sz="1000" b="0" kern="100" baseline="300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２</a:t>
                      </a:r>
                    </a:p>
                  </a:txBody>
                  <a:tcPr marL="0" marR="0" marT="0" marB="0" anchor="ctr">
                    <a:lnL w="6350" cap="flat" cmpd="sng" algn="ctr">
                      <a:solidFill>
                        <a:schemeClr val="bg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EDE"/>
                    </a:solidFill>
                  </a:tcPr>
                </a:tc>
                <a:tc>
                  <a:txBody>
                    <a:bodyPr/>
                    <a:lstStyle/>
                    <a:p>
                      <a:pPr algn="ctr"/>
                      <a:r>
                        <a:rPr kumimoji="1" lang="ja-JP" altLang="en-US" sz="1000" b="0"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５万円</a:t>
                      </a:r>
                    </a:p>
                  </a:txBody>
                  <a:tcPr marL="0" marR="0" marT="0" marB="0" anchor="ctr">
                    <a:lnL w="6350" cap="flat" cmpd="sng" algn="ctr">
                      <a:solidFill>
                        <a:schemeClr val="bg1">
                          <a:lumMod val="50000"/>
                        </a:schemeClr>
                      </a:solidFill>
                      <a:prstDash val="solid"/>
                      <a:round/>
                      <a:headEnd type="none" w="med" len="med"/>
                      <a:tailEnd type="none" w="med" len="med"/>
                    </a:lnL>
                    <a:lnR w="12700" cmpd="sng">
                      <a:noFill/>
                      <a:prstDash val="soli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EDE"/>
                    </a:solidFill>
                  </a:tcPr>
                </a:tc>
                <a:extLst>
                  <a:ext uri="{0D108BD9-81ED-4DB2-BD59-A6C34878D82A}">
                    <a16:rowId xmlns:a16="http://schemas.microsoft.com/office/drawing/2014/main" val="1821759897"/>
                  </a:ext>
                </a:extLst>
              </a:tr>
            </a:tbl>
          </a:graphicData>
        </a:graphic>
      </p:graphicFrame>
      <p:sp>
        <p:nvSpPr>
          <p:cNvPr id="10" name="テキスト ボックス 9">
            <a:extLst>
              <a:ext uri="{FF2B5EF4-FFF2-40B4-BE49-F238E27FC236}">
                <a16:creationId xmlns:a16="http://schemas.microsoft.com/office/drawing/2014/main" id="{36D72642-726C-7297-7DB1-FB85E5361A80}"/>
              </a:ext>
            </a:extLst>
          </p:cNvPr>
          <p:cNvSpPr txBox="1"/>
          <p:nvPr/>
        </p:nvSpPr>
        <p:spPr bwMode="gray">
          <a:xfrm>
            <a:off x="511508" y="9734976"/>
            <a:ext cx="6623995" cy="576000"/>
          </a:xfrm>
          <a:prstGeom prst="rect">
            <a:avLst/>
          </a:prstGeom>
          <a:noFill/>
        </p:spPr>
        <p:txBody>
          <a:bodyPr wrap="square" lIns="0" tIns="144000" rIns="0" bIns="0" rtlCol="0">
            <a:noAutofit/>
          </a:bodyPr>
          <a:lstStyle/>
          <a:p>
            <a:pPr marL="144000" indent="-144000">
              <a:lnSpc>
                <a:spcPct val="110000"/>
              </a:lnSpc>
              <a:buFont typeface="BIZ UDPゴシック" panose="020B0400000000000000" pitchFamily="50" charset="-128"/>
              <a:buChar char="※"/>
              <a:tabLst>
                <a:tab pos="288000" algn="l"/>
              </a:tabLst>
            </a:pPr>
            <a:r>
              <a:rPr lang="ja-JP" altLang="en-US" sz="900" dirty="0">
                <a:solidFill>
                  <a:schemeClr val="tx1">
                    <a:lumMod val="75000"/>
                    <a:lumOff val="25000"/>
                  </a:schemeClr>
                </a:solidFill>
                <a:latin typeface="+mn-ea"/>
                <a:cs typeface="メイリオ" panose="020B0604030504040204" pitchFamily="50" charset="-128"/>
              </a:rPr>
              <a:t>１</a:t>
            </a:r>
            <a:r>
              <a:rPr lang="en-US" altLang="ja-JP" sz="900" dirty="0">
                <a:solidFill>
                  <a:schemeClr val="tx1">
                    <a:lumMod val="75000"/>
                    <a:lumOff val="25000"/>
                  </a:schemeClr>
                </a:solidFill>
                <a:latin typeface="+mn-ea"/>
                <a:cs typeface="メイリオ" panose="020B0604030504040204" pitchFamily="50" charset="-128"/>
              </a:rPr>
              <a:t>	</a:t>
            </a:r>
            <a:r>
              <a:rPr lang="ja-JP" altLang="en-US" sz="900" dirty="0">
                <a:solidFill>
                  <a:schemeClr val="tx1">
                    <a:lumMod val="75000"/>
                    <a:lumOff val="25000"/>
                  </a:schemeClr>
                </a:solidFill>
                <a:latin typeface="+mn-ea"/>
                <a:cs typeface="メイリオ" panose="020B0604030504040204" pitchFamily="50" charset="-128"/>
              </a:rPr>
              <a:t>４月～６月の利用分は前年度分の区市町村民税額、７月～３月の利用分は当年度分の区市町村民税額により決定します。</a:t>
            </a:r>
          </a:p>
          <a:p>
            <a:pPr marL="144000" indent="-144000">
              <a:lnSpc>
                <a:spcPct val="110000"/>
              </a:lnSpc>
              <a:buFont typeface="BIZ UDPゴシック" panose="020B0400000000000000" pitchFamily="50" charset="-128"/>
              <a:buChar char="※"/>
              <a:tabLst>
                <a:tab pos="288000" algn="l"/>
              </a:tabLst>
            </a:pPr>
            <a:r>
              <a:rPr lang="ja-JP" altLang="en-US" sz="900" dirty="0">
                <a:solidFill>
                  <a:schemeClr val="tx1">
                    <a:lumMod val="75000"/>
                    <a:lumOff val="25000"/>
                  </a:schemeClr>
                </a:solidFill>
                <a:latin typeface="+mn-ea"/>
                <a:cs typeface="メイリオ" panose="020B0604030504040204" pitchFamily="50" charset="-128"/>
              </a:rPr>
              <a:t>２</a:t>
            </a:r>
            <a:r>
              <a:rPr lang="en-US" altLang="ja-JP" sz="900" dirty="0">
                <a:solidFill>
                  <a:schemeClr val="tx1">
                    <a:lumMod val="75000"/>
                    <a:lumOff val="25000"/>
                  </a:schemeClr>
                </a:solidFill>
                <a:latin typeface="+mn-ea"/>
                <a:cs typeface="メイリオ" panose="020B0604030504040204" pitchFamily="50" charset="-128"/>
              </a:rPr>
              <a:t>	</a:t>
            </a:r>
            <a:r>
              <a:rPr lang="ja-JP" altLang="en-US" sz="900" spc="-40" dirty="0">
                <a:solidFill>
                  <a:schemeClr val="tx1">
                    <a:lumMod val="75000"/>
                    <a:lumOff val="25000"/>
                  </a:schemeClr>
                </a:solidFill>
                <a:latin typeface="+mn-ea"/>
                <a:cs typeface="メイリオ" panose="020B0604030504040204" pitchFamily="50" charset="-128"/>
              </a:rPr>
              <a:t>助成額は対象経費の５０％です。１円未満の端数は切り捨てます。例：</a:t>
            </a:r>
            <a:r>
              <a:rPr lang="en-US" altLang="ja-JP" sz="900" spc="-40" dirty="0">
                <a:solidFill>
                  <a:schemeClr val="tx1">
                    <a:lumMod val="75000"/>
                    <a:lumOff val="25000"/>
                  </a:schemeClr>
                </a:solidFill>
                <a:latin typeface="+mn-ea"/>
                <a:cs typeface="メイリオ" panose="020B0604030504040204" pitchFamily="50" charset="-128"/>
              </a:rPr>
              <a:t>12,345</a:t>
            </a:r>
            <a:r>
              <a:rPr lang="ja-JP" altLang="en-US" sz="900" spc="-40" dirty="0">
                <a:solidFill>
                  <a:schemeClr val="tx1">
                    <a:lumMod val="75000"/>
                    <a:lumOff val="25000"/>
                  </a:schemeClr>
                </a:solidFill>
                <a:latin typeface="+mn-ea"/>
                <a:cs typeface="メイリオ" panose="020B0604030504040204" pitchFamily="50" charset="-128"/>
              </a:rPr>
              <a:t>円（対象経費）</a:t>
            </a:r>
            <a:r>
              <a:rPr lang="en-US" altLang="ja-JP" sz="900" spc="-40" dirty="0">
                <a:solidFill>
                  <a:schemeClr val="tx1">
                    <a:lumMod val="75000"/>
                    <a:lumOff val="25000"/>
                  </a:schemeClr>
                </a:solidFill>
                <a:latin typeface="+mn-ea"/>
                <a:cs typeface="メイリオ" panose="020B0604030504040204" pitchFamily="50" charset="-128"/>
              </a:rPr>
              <a:t>×</a:t>
            </a:r>
            <a:r>
              <a:rPr lang="ja-JP" altLang="en-US" sz="900" spc="-40" dirty="0">
                <a:solidFill>
                  <a:schemeClr val="tx1">
                    <a:lumMod val="75000"/>
                    <a:lumOff val="25000"/>
                  </a:schemeClr>
                </a:solidFill>
                <a:latin typeface="+mn-ea"/>
                <a:cs typeface="メイリオ" panose="020B0604030504040204" pitchFamily="50" charset="-128"/>
              </a:rPr>
              <a:t>５０％（助成率）＝</a:t>
            </a:r>
            <a:r>
              <a:rPr lang="en-US" altLang="ja-JP" sz="900" spc="-40" dirty="0">
                <a:solidFill>
                  <a:schemeClr val="tx1">
                    <a:lumMod val="75000"/>
                    <a:lumOff val="25000"/>
                  </a:schemeClr>
                </a:solidFill>
                <a:latin typeface="+mn-ea"/>
                <a:cs typeface="メイリオ" panose="020B0604030504040204" pitchFamily="50" charset="-128"/>
              </a:rPr>
              <a:t>6,172</a:t>
            </a:r>
            <a:r>
              <a:rPr lang="ja-JP" altLang="en-US" sz="900" spc="-40" dirty="0">
                <a:solidFill>
                  <a:schemeClr val="tx1">
                    <a:lumMod val="75000"/>
                    <a:lumOff val="25000"/>
                  </a:schemeClr>
                </a:solidFill>
                <a:latin typeface="+mn-ea"/>
                <a:cs typeface="メイリオ" panose="020B0604030504040204" pitchFamily="50" charset="-128"/>
              </a:rPr>
              <a:t>円（助成額）</a:t>
            </a:r>
          </a:p>
          <a:p>
            <a:pPr marL="144000" indent="-144000">
              <a:lnSpc>
                <a:spcPct val="110000"/>
              </a:lnSpc>
              <a:buFont typeface="BIZ UDPゴシック" panose="020B0400000000000000" pitchFamily="50" charset="-128"/>
              <a:buChar char="※"/>
              <a:tabLst>
                <a:tab pos="288000" algn="l"/>
              </a:tabLst>
            </a:pPr>
            <a:r>
              <a:rPr lang="ja-JP" altLang="en-US" sz="900" dirty="0">
                <a:solidFill>
                  <a:schemeClr val="tx1">
                    <a:lumMod val="75000"/>
                    <a:lumOff val="25000"/>
                  </a:schemeClr>
                </a:solidFill>
                <a:latin typeface="+mn-ea"/>
                <a:cs typeface="メイリオ" panose="020B0604030504040204" pitchFamily="50" charset="-128"/>
              </a:rPr>
              <a:t>３</a:t>
            </a:r>
            <a:r>
              <a:rPr lang="en-US" altLang="ja-JP" sz="900" dirty="0">
                <a:solidFill>
                  <a:schemeClr val="tx1">
                    <a:lumMod val="75000"/>
                    <a:lumOff val="25000"/>
                  </a:schemeClr>
                </a:solidFill>
                <a:latin typeface="+mn-ea"/>
                <a:cs typeface="メイリオ" panose="020B0604030504040204" pitchFamily="50" charset="-128"/>
              </a:rPr>
              <a:t>	</a:t>
            </a:r>
            <a:r>
              <a:rPr lang="ja-JP" altLang="en-US" sz="900" dirty="0">
                <a:solidFill>
                  <a:schemeClr val="tx1">
                    <a:lumMod val="75000"/>
                    <a:lumOff val="25000"/>
                  </a:schemeClr>
                </a:solidFill>
                <a:latin typeface="+mn-ea"/>
                <a:cs typeface="メイリオ" panose="020B0604030504040204" pitchFamily="50" charset="-128"/>
              </a:rPr>
              <a:t>４月１日から翌年３月３１日までの期間の利用に対する助成上限額です。</a:t>
            </a:r>
            <a:r>
              <a:rPr lang="en-US" altLang="ja-JP" sz="900" dirty="0">
                <a:solidFill>
                  <a:schemeClr val="tx1">
                    <a:lumMod val="75000"/>
                    <a:lumOff val="25000"/>
                  </a:schemeClr>
                </a:solidFill>
                <a:latin typeface="+mn-ea"/>
                <a:cs typeface="メイリオ" panose="020B0604030504040204" pitchFamily="50" charset="-128"/>
              </a:rPr>
              <a:t>(</a:t>
            </a:r>
            <a:r>
              <a:rPr lang="ja-JP" altLang="en-US" sz="900" dirty="0">
                <a:solidFill>
                  <a:schemeClr val="tx1">
                    <a:lumMod val="75000"/>
                    <a:lumOff val="25000"/>
                  </a:schemeClr>
                </a:solidFill>
                <a:latin typeface="+mn-ea"/>
                <a:cs typeface="メイリオ" panose="020B0604030504040204" pitchFamily="50" charset="-128"/>
              </a:rPr>
              <a:t>児童１人ごと</a:t>
            </a:r>
            <a:r>
              <a:rPr lang="en-US" altLang="ja-JP" sz="900" dirty="0">
                <a:solidFill>
                  <a:schemeClr val="tx1">
                    <a:lumMod val="75000"/>
                    <a:lumOff val="25000"/>
                  </a:schemeClr>
                </a:solidFill>
                <a:latin typeface="+mn-ea"/>
                <a:cs typeface="メイリオ" panose="020B0604030504040204" pitchFamily="50" charset="-128"/>
              </a:rPr>
              <a:t>)</a:t>
            </a:r>
            <a:endParaRPr lang="ja-JP" altLang="en-US" sz="900" dirty="0">
              <a:solidFill>
                <a:schemeClr val="tx1">
                  <a:lumMod val="75000"/>
                  <a:lumOff val="25000"/>
                </a:schemeClr>
              </a:solidFill>
              <a:latin typeface="+mn-ea"/>
              <a:cs typeface="メイリオ" panose="020B0604030504040204" pitchFamily="50" charset="-128"/>
            </a:endParaRPr>
          </a:p>
        </p:txBody>
      </p:sp>
      <p:grpSp>
        <p:nvGrpSpPr>
          <p:cNvPr id="3630" name="グループ化 3629">
            <a:extLst>
              <a:ext uri="{FF2B5EF4-FFF2-40B4-BE49-F238E27FC236}">
                <a16:creationId xmlns:a16="http://schemas.microsoft.com/office/drawing/2014/main" id="{8E660C2A-8331-9998-D44C-4399A04F9FE2}"/>
              </a:ext>
            </a:extLst>
          </p:cNvPr>
          <p:cNvGrpSpPr/>
          <p:nvPr/>
        </p:nvGrpSpPr>
        <p:grpSpPr bwMode="gray">
          <a:xfrm>
            <a:off x="518397" y="514127"/>
            <a:ext cx="6624000" cy="804002"/>
            <a:chOff x="518397" y="514127"/>
            <a:chExt cx="6624000" cy="804002"/>
          </a:xfrm>
        </p:grpSpPr>
        <p:sp>
          <p:nvSpPr>
            <p:cNvPr id="3631" name="テキスト ボックス 3630">
              <a:extLst>
                <a:ext uri="{FF2B5EF4-FFF2-40B4-BE49-F238E27FC236}">
                  <a16:creationId xmlns:a16="http://schemas.microsoft.com/office/drawing/2014/main" id="{02F1412E-FF3E-3C12-4150-4A1497CEF789}"/>
                </a:ext>
              </a:extLst>
            </p:cNvPr>
            <p:cNvSpPr txBox="1"/>
            <p:nvPr/>
          </p:nvSpPr>
          <p:spPr bwMode="gray">
            <a:xfrm>
              <a:off x="518397" y="814129"/>
              <a:ext cx="6624000" cy="504000"/>
            </a:xfrm>
            <a:prstGeom prst="rect">
              <a:avLst/>
            </a:prstGeom>
            <a:noFill/>
          </p:spPr>
          <p:txBody>
            <a:bodyPr wrap="square" lIns="0" tIns="144000" rIns="0" bIns="0" rtlCol="0">
              <a:noAutofit/>
            </a:bodyPr>
            <a:lstStyle/>
            <a:p>
              <a:pPr algn="just">
                <a:lnSpc>
                  <a:spcPct val="110000"/>
                </a:lnSpc>
              </a:pPr>
              <a:r>
                <a:rPr lang="ja-JP" altLang="en-US" sz="1100" dirty="0">
                  <a:solidFill>
                    <a:schemeClr val="tx1">
                      <a:lumMod val="75000"/>
                      <a:lumOff val="25000"/>
                    </a:schemeClr>
                  </a:solidFill>
                  <a:latin typeface="+mn-ea"/>
                  <a:cs typeface="メイリオ" panose="020B0604030504040204" pitchFamily="50" charset="-128"/>
                </a:rPr>
                <a:t>お子様が病気により保育園や小学校に登園・登校させることが困難な時に、訪問型病児・病後児保育サービス（以下「ベビーシッター」という）を利用する保護者に対し、利用に要した費用の一部を助成する制度です。</a:t>
              </a:r>
            </a:p>
          </p:txBody>
        </p:sp>
        <p:sp>
          <p:nvSpPr>
            <p:cNvPr id="3632" name="テキスト ボックス 3631">
              <a:extLst>
                <a:ext uri="{FF2B5EF4-FFF2-40B4-BE49-F238E27FC236}">
                  <a16:creationId xmlns:a16="http://schemas.microsoft.com/office/drawing/2014/main" id="{37F42FF0-20E9-3A70-E3B2-8CC429D38E6E}"/>
                </a:ext>
              </a:extLst>
            </p:cNvPr>
            <p:cNvSpPr txBox="1"/>
            <p:nvPr/>
          </p:nvSpPr>
          <p:spPr bwMode="gray">
            <a:xfrm>
              <a:off x="518397" y="514127"/>
              <a:ext cx="6624000" cy="288000"/>
            </a:xfrm>
            <a:prstGeom prst="rect">
              <a:avLst/>
            </a:prstGeom>
            <a:noFill/>
          </p:spPr>
          <p:txBody>
            <a:bodyPr wrap="square" lIns="0" tIns="0" rIns="0" bIns="72000" rtlCol="0" anchor="b">
              <a:noAutofit/>
            </a:bodyPr>
            <a:lstStyle/>
            <a:p>
              <a:r>
                <a:rPr lang="ja-JP" altLang="en-US" sz="1800" b="1" spc="150" dirty="0">
                  <a:solidFill>
                    <a:srgbClr val="F96B6E"/>
                  </a:solidFill>
                  <a:latin typeface="+mj-ea"/>
                  <a:ea typeface="+mj-ea"/>
                  <a:cs typeface="メイリオ" panose="020B0604030504040204" pitchFamily="50" charset="-128"/>
                </a:rPr>
                <a:t>１</a:t>
              </a:r>
              <a:r>
                <a:rPr lang="en-US" altLang="ja-JP" sz="1800" b="1" spc="150" dirty="0">
                  <a:solidFill>
                    <a:srgbClr val="F96B6E"/>
                  </a:solidFill>
                  <a:latin typeface="+mj-ea"/>
                  <a:ea typeface="+mj-ea"/>
                  <a:cs typeface="メイリオ" panose="020B0604030504040204" pitchFamily="50" charset="-128"/>
                </a:rPr>
                <a:t>.</a:t>
              </a:r>
              <a:r>
                <a:rPr lang="ja-JP" altLang="en-US" sz="1800" b="1" spc="150" dirty="0">
                  <a:solidFill>
                    <a:srgbClr val="F96B6E"/>
                  </a:solidFill>
                  <a:latin typeface="+mj-ea"/>
                  <a:ea typeface="+mj-ea"/>
                  <a:cs typeface="メイリオ" panose="020B0604030504040204" pitchFamily="50" charset="-128"/>
                </a:rPr>
                <a:t>訪問型病児・病後児保育利用料助成制度とは</a:t>
              </a:r>
            </a:p>
          </p:txBody>
        </p:sp>
        <p:sp>
          <p:nvSpPr>
            <p:cNvPr id="3633" name="フリーフォーム: 図形 3632">
              <a:extLst>
                <a:ext uri="{FF2B5EF4-FFF2-40B4-BE49-F238E27FC236}">
                  <a16:creationId xmlns:a16="http://schemas.microsoft.com/office/drawing/2014/main" id="{04C5C5AE-E821-3A14-7EB5-413CCAEEB260}"/>
                </a:ext>
              </a:extLst>
            </p:cNvPr>
            <p:cNvSpPr/>
            <p:nvPr/>
          </p:nvSpPr>
          <p:spPr bwMode="gray">
            <a:xfrm>
              <a:off x="518397" y="814133"/>
              <a:ext cx="6624000" cy="0"/>
            </a:xfrm>
            <a:custGeom>
              <a:avLst/>
              <a:gdLst>
                <a:gd name="connsiteX0" fmla="*/ 0 w 4479636"/>
                <a:gd name="connsiteY0" fmla="*/ 0 h 0"/>
                <a:gd name="connsiteX1" fmla="*/ 4479636 w 4479636"/>
                <a:gd name="connsiteY1" fmla="*/ 0 h 0"/>
              </a:gdLst>
              <a:ahLst/>
              <a:cxnLst>
                <a:cxn ang="0">
                  <a:pos x="connsiteX0" y="connsiteY0"/>
                </a:cxn>
                <a:cxn ang="0">
                  <a:pos x="connsiteX1" y="connsiteY1"/>
                </a:cxn>
              </a:cxnLst>
              <a:rect l="l" t="t" r="r" b="b"/>
              <a:pathLst>
                <a:path w="4479636">
                  <a:moveTo>
                    <a:pt x="0" y="0"/>
                  </a:moveTo>
                  <a:lnTo>
                    <a:pt x="4479636" y="0"/>
                  </a:lnTo>
                </a:path>
              </a:pathLst>
            </a:custGeom>
            <a:noFill/>
            <a:ln w="19050">
              <a:solidFill>
                <a:srgbClr val="F96B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634" name="テキスト ボックス 3633">
            <a:extLst>
              <a:ext uri="{FF2B5EF4-FFF2-40B4-BE49-F238E27FC236}">
                <a16:creationId xmlns:a16="http://schemas.microsoft.com/office/drawing/2014/main" id="{91570B4D-26C7-117F-FF70-AD8A06CB1BBA}"/>
              </a:ext>
            </a:extLst>
          </p:cNvPr>
          <p:cNvSpPr txBox="1"/>
          <p:nvPr/>
        </p:nvSpPr>
        <p:spPr bwMode="gray">
          <a:xfrm>
            <a:off x="518397" y="1899888"/>
            <a:ext cx="6624000" cy="1008000"/>
          </a:xfrm>
          <a:prstGeom prst="rect">
            <a:avLst/>
          </a:prstGeom>
          <a:noFill/>
        </p:spPr>
        <p:txBody>
          <a:bodyPr wrap="square" lIns="0" tIns="144000" rIns="0" bIns="0" rtlCol="0">
            <a:noAutofit/>
          </a:bodyPr>
          <a:lstStyle/>
          <a:p>
            <a:pPr algn="just">
              <a:lnSpc>
                <a:spcPct val="110000"/>
              </a:lnSpc>
            </a:pPr>
            <a:r>
              <a:rPr lang="ja-JP" altLang="en-US" sz="1100" b="1" dirty="0">
                <a:solidFill>
                  <a:schemeClr val="tx1">
                    <a:lumMod val="75000"/>
                    <a:lumOff val="25000"/>
                  </a:schemeClr>
                </a:solidFill>
                <a:latin typeface="+mn-ea"/>
                <a:cs typeface="メイリオ" panose="020B0604030504040204" pitchFamily="50" charset="-128"/>
              </a:rPr>
              <a:t>以下の項目の</a:t>
            </a:r>
            <a:r>
              <a:rPr lang="ja-JP" altLang="en-US" sz="1100" b="1" dirty="0">
                <a:solidFill>
                  <a:srgbClr val="F96B6E"/>
                </a:solidFill>
                <a:latin typeface="+mn-ea"/>
                <a:cs typeface="メイリオ" panose="020B0604030504040204" pitchFamily="50" charset="-128"/>
              </a:rPr>
              <a:t>全てに該当する方</a:t>
            </a:r>
            <a:r>
              <a:rPr lang="ja-JP" altLang="en-US" sz="1100" b="1" dirty="0">
                <a:solidFill>
                  <a:schemeClr val="tx1">
                    <a:lumMod val="75000"/>
                    <a:lumOff val="25000"/>
                  </a:schemeClr>
                </a:solidFill>
                <a:latin typeface="+mn-ea"/>
                <a:cs typeface="メイリオ" panose="020B0604030504040204" pitchFamily="50" charset="-128"/>
              </a:rPr>
              <a:t>が助成の対象となります。</a:t>
            </a:r>
          </a:p>
          <a:p>
            <a:pPr algn="just">
              <a:lnSpc>
                <a:spcPct val="110000"/>
              </a:lnSpc>
              <a:tabLst>
                <a:tab pos="288000" algn="l"/>
              </a:tabLst>
            </a:pPr>
            <a:r>
              <a:rPr lang="ja-JP" altLang="en-US" sz="1100" dirty="0">
                <a:solidFill>
                  <a:schemeClr val="tx1">
                    <a:lumMod val="75000"/>
                    <a:lumOff val="25000"/>
                  </a:schemeClr>
                </a:solidFill>
                <a:latin typeface="+mn-ea"/>
                <a:cs typeface="メイリオ" panose="020B0604030504040204" pitchFamily="50" charset="-128"/>
              </a:rPr>
              <a:t>（１）</a:t>
            </a:r>
            <a:r>
              <a:rPr lang="en-US" altLang="ja-JP" sz="1100" dirty="0">
                <a:solidFill>
                  <a:schemeClr val="tx1">
                    <a:lumMod val="75000"/>
                    <a:lumOff val="25000"/>
                  </a:schemeClr>
                </a:solidFill>
                <a:latin typeface="+mn-ea"/>
                <a:cs typeface="メイリオ" panose="020B0604030504040204" pitchFamily="50" charset="-128"/>
              </a:rPr>
              <a:t>	</a:t>
            </a:r>
            <a:r>
              <a:rPr lang="ja-JP" altLang="en-US" sz="1100" dirty="0">
                <a:solidFill>
                  <a:schemeClr val="tx1">
                    <a:lumMod val="75000"/>
                    <a:lumOff val="25000"/>
                  </a:schemeClr>
                </a:solidFill>
                <a:latin typeface="+mn-ea"/>
                <a:cs typeface="メイリオ" panose="020B0604030504040204" pitchFamily="50" charset="-128"/>
              </a:rPr>
              <a:t>生後５７日目以降から小学校６年生までのお子様及びその保護者が、港区に住民登録をし、かつ居住して</a:t>
            </a:r>
            <a:r>
              <a:rPr lang="en-US" altLang="ja-JP" sz="1100" dirty="0">
                <a:solidFill>
                  <a:schemeClr val="tx1">
                    <a:lumMod val="75000"/>
                    <a:lumOff val="25000"/>
                  </a:schemeClr>
                </a:solidFill>
                <a:latin typeface="+mn-ea"/>
                <a:cs typeface="メイリオ" panose="020B0604030504040204" pitchFamily="50" charset="-128"/>
              </a:rPr>
              <a:t>	</a:t>
            </a:r>
            <a:r>
              <a:rPr lang="ja-JP" altLang="en-US" sz="1100" dirty="0">
                <a:solidFill>
                  <a:schemeClr val="tx1">
                    <a:lumMod val="75000"/>
                    <a:lumOff val="25000"/>
                  </a:schemeClr>
                </a:solidFill>
                <a:latin typeface="+mn-ea"/>
                <a:cs typeface="メイリオ" panose="020B0604030504040204" pitchFamily="50" charset="-128"/>
              </a:rPr>
              <a:t>いること。</a:t>
            </a:r>
          </a:p>
          <a:p>
            <a:pPr algn="just">
              <a:lnSpc>
                <a:spcPct val="110000"/>
              </a:lnSpc>
              <a:tabLst>
                <a:tab pos="288000" algn="l"/>
              </a:tabLst>
            </a:pPr>
            <a:r>
              <a:rPr lang="ja-JP" altLang="en-US" sz="1100" dirty="0">
                <a:solidFill>
                  <a:schemeClr val="tx1">
                    <a:lumMod val="75000"/>
                    <a:lumOff val="25000"/>
                  </a:schemeClr>
                </a:solidFill>
                <a:latin typeface="+mn-ea"/>
                <a:cs typeface="メイリオ" panose="020B0604030504040204" pitchFamily="50" charset="-128"/>
              </a:rPr>
              <a:t>（２）</a:t>
            </a:r>
            <a:r>
              <a:rPr lang="en-US" altLang="ja-JP" sz="1100" dirty="0">
                <a:solidFill>
                  <a:schemeClr val="tx1">
                    <a:lumMod val="75000"/>
                    <a:lumOff val="25000"/>
                  </a:schemeClr>
                </a:solidFill>
                <a:latin typeface="+mn-ea"/>
                <a:cs typeface="メイリオ" panose="020B0604030504040204" pitchFamily="50" charset="-128"/>
              </a:rPr>
              <a:t>	</a:t>
            </a:r>
            <a:r>
              <a:rPr lang="ja-JP" altLang="en-US" sz="1100" dirty="0">
                <a:solidFill>
                  <a:schemeClr val="tx1">
                    <a:lumMod val="75000"/>
                    <a:lumOff val="25000"/>
                  </a:schemeClr>
                </a:solidFill>
                <a:latin typeface="+mn-ea"/>
                <a:cs typeface="メイリオ" panose="020B0604030504040204" pitchFamily="50" charset="-128"/>
              </a:rPr>
              <a:t>ベビーシッター利用時に、お子様が教育・保育給付認定又は施設等利用給付認定の２号又は３号認定を受</a:t>
            </a:r>
            <a:r>
              <a:rPr lang="en-US" altLang="ja-JP" sz="1100" dirty="0">
                <a:solidFill>
                  <a:schemeClr val="tx1">
                    <a:lumMod val="75000"/>
                    <a:lumOff val="25000"/>
                  </a:schemeClr>
                </a:solidFill>
                <a:latin typeface="+mn-ea"/>
                <a:cs typeface="メイリオ" panose="020B0604030504040204" pitchFamily="50" charset="-128"/>
              </a:rPr>
              <a:t>	</a:t>
            </a:r>
            <a:r>
              <a:rPr lang="ja-JP" altLang="en-US" sz="1100" dirty="0">
                <a:solidFill>
                  <a:schemeClr val="tx1">
                    <a:lumMod val="75000"/>
                    <a:lumOff val="25000"/>
                  </a:schemeClr>
                </a:solidFill>
                <a:latin typeface="+mn-ea"/>
                <a:cs typeface="メイリオ" panose="020B0604030504040204" pitchFamily="50" charset="-128"/>
              </a:rPr>
              <a:t>けており、以下のいずれかに在籍又は利用していること。又は学童クラブを利用している小学生</a:t>
            </a:r>
          </a:p>
        </p:txBody>
      </p:sp>
      <p:sp>
        <p:nvSpPr>
          <p:cNvPr id="3635" name="テキスト ボックス 3634">
            <a:extLst>
              <a:ext uri="{FF2B5EF4-FFF2-40B4-BE49-F238E27FC236}">
                <a16:creationId xmlns:a16="http://schemas.microsoft.com/office/drawing/2014/main" id="{7194A16A-CD59-4ACC-001E-448FA5FCA2A0}"/>
              </a:ext>
            </a:extLst>
          </p:cNvPr>
          <p:cNvSpPr txBox="1"/>
          <p:nvPr/>
        </p:nvSpPr>
        <p:spPr bwMode="gray">
          <a:xfrm>
            <a:off x="518397" y="1599886"/>
            <a:ext cx="6624000" cy="288000"/>
          </a:xfrm>
          <a:prstGeom prst="rect">
            <a:avLst/>
          </a:prstGeom>
          <a:noFill/>
        </p:spPr>
        <p:txBody>
          <a:bodyPr wrap="square" lIns="0" tIns="0" rIns="0" bIns="72000" rtlCol="0" anchor="b">
            <a:noAutofit/>
          </a:bodyPr>
          <a:lstStyle/>
          <a:p>
            <a:r>
              <a:rPr lang="en-US" altLang="ja-JP" sz="1800" b="1" spc="150" dirty="0">
                <a:solidFill>
                  <a:srgbClr val="F96B6E"/>
                </a:solidFill>
                <a:latin typeface="+mj-ea"/>
                <a:ea typeface="+mj-ea"/>
                <a:cs typeface="メイリオ" panose="020B0604030504040204" pitchFamily="50" charset="-128"/>
              </a:rPr>
              <a:t>2.</a:t>
            </a:r>
            <a:r>
              <a:rPr lang="ja-JP" altLang="en-US" sz="1800" b="1" spc="150" dirty="0">
                <a:solidFill>
                  <a:srgbClr val="F96B6E"/>
                </a:solidFill>
                <a:latin typeface="+mj-ea"/>
                <a:ea typeface="+mj-ea"/>
                <a:cs typeface="メイリオ" panose="020B0604030504040204" pitchFamily="50" charset="-128"/>
              </a:rPr>
              <a:t>助成対象</a:t>
            </a:r>
            <a:r>
              <a:rPr lang="ja-JP" altLang="en-US" sz="1200" b="1" spc="150" dirty="0">
                <a:solidFill>
                  <a:srgbClr val="F96B6E"/>
                </a:solidFill>
                <a:latin typeface="+mj-ea"/>
                <a:ea typeface="+mj-ea"/>
                <a:cs typeface="メイリオ" panose="020B0604030504040204" pitchFamily="50" charset="-128"/>
              </a:rPr>
              <a:t>（助成要件）</a:t>
            </a:r>
            <a:endParaRPr lang="ja-JP" altLang="en-US" sz="1800" b="1" spc="150" dirty="0">
              <a:solidFill>
                <a:srgbClr val="F96B6E"/>
              </a:solidFill>
              <a:latin typeface="+mj-ea"/>
              <a:ea typeface="+mj-ea"/>
              <a:cs typeface="メイリオ" panose="020B0604030504040204" pitchFamily="50" charset="-128"/>
            </a:endParaRPr>
          </a:p>
        </p:txBody>
      </p:sp>
      <p:sp>
        <p:nvSpPr>
          <p:cNvPr id="3637" name="フリーフォーム: 図形 3636">
            <a:extLst>
              <a:ext uri="{FF2B5EF4-FFF2-40B4-BE49-F238E27FC236}">
                <a16:creationId xmlns:a16="http://schemas.microsoft.com/office/drawing/2014/main" id="{EF58053F-0841-36DF-2291-4600EBD025A2}"/>
              </a:ext>
            </a:extLst>
          </p:cNvPr>
          <p:cNvSpPr/>
          <p:nvPr/>
        </p:nvSpPr>
        <p:spPr bwMode="gray">
          <a:xfrm>
            <a:off x="518397" y="1899892"/>
            <a:ext cx="6624000" cy="0"/>
          </a:xfrm>
          <a:custGeom>
            <a:avLst/>
            <a:gdLst>
              <a:gd name="connsiteX0" fmla="*/ 0 w 4479636"/>
              <a:gd name="connsiteY0" fmla="*/ 0 h 0"/>
              <a:gd name="connsiteX1" fmla="*/ 4479636 w 4479636"/>
              <a:gd name="connsiteY1" fmla="*/ 0 h 0"/>
            </a:gdLst>
            <a:ahLst/>
            <a:cxnLst>
              <a:cxn ang="0">
                <a:pos x="connsiteX0" y="connsiteY0"/>
              </a:cxn>
              <a:cxn ang="0">
                <a:pos x="connsiteX1" y="connsiteY1"/>
              </a:cxn>
            </a:cxnLst>
            <a:rect l="l" t="t" r="r" b="b"/>
            <a:pathLst>
              <a:path w="4479636">
                <a:moveTo>
                  <a:pt x="0" y="0"/>
                </a:moveTo>
                <a:lnTo>
                  <a:pt x="4479636" y="0"/>
                </a:lnTo>
              </a:path>
            </a:pathLst>
          </a:custGeom>
          <a:noFill/>
          <a:ln w="19050">
            <a:solidFill>
              <a:srgbClr val="F96B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638" name="表 312">
            <a:extLst>
              <a:ext uri="{FF2B5EF4-FFF2-40B4-BE49-F238E27FC236}">
                <a16:creationId xmlns:a16="http://schemas.microsoft.com/office/drawing/2014/main" id="{917D5067-D3FD-A92E-1F7A-CFCFF1F6F508}"/>
              </a:ext>
            </a:extLst>
          </p:cNvPr>
          <p:cNvGraphicFramePr>
            <a:graphicFrameLocks noGrp="1"/>
          </p:cNvGraphicFramePr>
          <p:nvPr>
            <p:extLst>
              <p:ext uri="{D42A27DB-BD31-4B8C-83A1-F6EECF244321}">
                <p14:modId xmlns:p14="http://schemas.microsoft.com/office/powerpoint/2010/main" val="2347055903"/>
              </p:ext>
            </p:extLst>
          </p:nvPr>
        </p:nvGraphicFramePr>
        <p:xfrm>
          <a:off x="507757" y="3058472"/>
          <a:ext cx="6624000" cy="828000"/>
        </p:xfrm>
        <a:graphic>
          <a:graphicData uri="http://schemas.openxmlformats.org/drawingml/2006/table">
            <a:tbl>
              <a:tblPr firstRow="1" bandRow="1">
                <a:tableStyleId>{5C22544A-7EE6-4342-B048-85BDC9FD1C3A}</a:tableStyleId>
              </a:tblPr>
              <a:tblGrid>
                <a:gridCol w="6624000">
                  <a:extLst>
                    <a:ext uri="{9D8B030D-6E8A-4147-A177-3AD203B41FA5}">
                      <a16:colId xmlns:a16="http://schemas.microsoft.com/office/drawing/2014/main" val="4004261256"/>
                    </a:ext>
                  </a:extLst>
                </a:gridCol>
              </a:tblGrid>
              <a:tr h="216000">
                <a:tc>
                  <a:txBody>
                    <a:bodyPr/>
                    <a:lstStyle/>
                    <a:p>
                      <a:pPr algn="ctr">
                        <a:lnSpc>
                          <a:spcPct val="100000"/>
                        </a:lnSpc>
                      </a:pPr>
                      <a:r>
                        <a:rPr lang="ja-JP" sz="1050" b="1" kern="100" dirty="0">
                          <a:effectLst/>
                          <a:latin typeface="+mn-ea"/>
                          <a:ea typeface="+mn-ea"/>
                          <a:cs typeface="メイリオ" panose="020B0604030504040204" pitchFamily="50" charset="-128"/>
                        </a:rPr>
                        <a:t>対象施設</a:t>
                      </a:r>
                      <a:endParaRPr lang="ja-JP" sz="1050" b="1" kern="100" dirty="0">
                        <a:effectLst/>
                        <a:latin typeface="+mn-ea"/>
                        <a:ea typeface="+mn-ea"/>
                        <a:cs typeface="Times New Roman" panose="02020603050405020304" pitchFamily="18" charset="0"/>
                      </a:endParaRPr>
                    </a:p>
                  </a:txBody>
                  <a:tcPr marL="0" marR="0" marT="0" marB="0" anchor="ctr">
                    <a:lnL w="12700" cmpd="sng">
                      <a:noFill/>
                    </a:lnL>
                    <a:lnR w="12700" cmpd="sng">
                      <a:noFill/>
                    </a:lnR>
                    <a:lnT w="12700" cmpd="sng">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extLst>
                  <a:ext uri="{0D108BD9-81ED-4DB2-BD59-A6C34878D82A}">
                    <a16:rowId xmlns:a16="http://schemas.microsoft.com/office/drawing/2014/main" val="4240747557"/>
                  </a:ext>
                </a:extLst>
              </a:tr>
              <a:tr h="612000">
                <a:tc>
                  <a:txBody>
                    <a:bodyPr/>
                    <a:lstStyle/>
                    <a:p>
                      <a:pPr marL="0" algn="l" defTabSz="1339544" rtl="0" eaLnBrk="1" latinLnBrk="0" hangingPunct="1"/>
                      <a:r>
                        <a:rPr kumimoji="1" lang="ja-JP" altLang="ja-JP" sz="1000" b="0"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●認可保育園　●認定こども園　●地域型保育事業　●港区保育室　●東京都認証保育所　●各都道府県又は区市町村に届出のある認可外保育施設</a:t>
                      </a:r>
                      <a:r>
                        <a:rPr kumimoji="1" lang="ja-JP" altLang="en-US" sz="1000" b="0"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　</a:t>
                      </a:r>
                      <a:r>
                        <a:rPr kumimoji="1" lang="ja-JP" altLang="ja-JP" sz="1000" b="0"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rPr>
                        <a:t>●港区保育サポート（定期利用）　</a:t>
                      </a:r>
                      <a:endParaRPr kumimoji="1" lang="ja-JP" altLang="en-US" sz="1000" b="0" kern="100" dirty="0">
                        <a:solidFill>
                          <a:schemeClr val="tx1">
                            <a:lumMod val="75000"/>
                            <a:lumOff val="25000"/>
                          </a:schemeClr>
                        </a:solidFill>
                        <a:effectLst/>
                        <a:latin typeface="BIZ UDPゴシック" panose="020B0400000000000000" pitchFamily="50" charset="-128"/>
                        <a:ea typeface="BIZ UDPゴシック" panose="020B0400000000000000" pitchFamily="50" charset="-128"/>
                        <a:cs typeface="+mn-cs"/>
                      </a:endParaRPr>
                    </a:p>
                  </a:txBody>
                  <a:tcPr anchor="ctr">
                    <a:lnL w="12700" cmpd="sng">
                      <a:noFill/>
                    </a:lnL>
                    <a:lnR w="12700" cmpd="sng">
                      <a:noFill/>
                    </a:lnR>
                    <a:lnT w="635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FFFEDE"/>
                    </a:solidFill>
                  </a:tcPr>
                </a:tc>
                <a:extLst>
                  <a:ext uri="{0D108BD9-81ED-4DB2-BD59-A6C34878D82A}">
                    <a16:rowId xmlns:a16="http://schemas.microsoft.com/office/drawing/2014/main" val="1178421046"/>
                  </a:ext>
                </a:extLst>
              </a:tr>
            </a:tbl>
          </a:graphicData>
        </a:graphic>
      </p:graphicFrame>
      <p:sp>
        <p:nvSpPr>
          <p:cNvPr id="3639" name="テキスト ボックス 3638">
            <a:extLst>
              <a:ext uri="{FF2B5EF4-FFF2-40B4-BE49-F238E27FC236}">
                <a16:creationId xmlns:a16="http://schemas.microsoft.com/office/drawing/2014/main" id="{C16BB6ED-5740-B790-C490-E72739E86315}"/>
              </a:ext>
            </a:extLst>
          </p:cNvPr>
          <p:cNvSpPr txBox="1"/>
          <p:nvPr/>
        </p:nvSpPr>
        <p:spPr bwMode="gray">
          <a:xfrm>
            <a:off x="518397" y="3888949"/>
            <a:ext cx="6624000" cy="684000"/>
          </a:xfrm>
          <a:prstGeom prst="rect">
            <a:avLst/>
          </a:prstGeom>
          <a:noFill/>
        </p:spPr>
        <p:txBody>
          <a:bodyPr wrap="square" lIns="0" tIns="144000" rIns="0" bIns="0" rtlCol="0">
            <a:noAutofit/>
          </a:bodyPr>
          <a:lstStyle/>
          <a:p>
            <a:pPr algn="just">
              <a:lnSpc>
                <a:spcPct val="110000"/>
              </a:lnSpc>
              <a:tabLst>
                <a:tab pos="288000" algn="l"/>
              </a:tabLst>
            </a:pPr>
            <a:r>
              <a:rPr lang="ja-JP" altLang="en-US" sz="1100" dirty="0">
                <a:solidFill>
                  <a:schemeClr val="tx1">
                    <a:lumMod val="75000"/>
                    <a:lumOff val="25000"/>
                  </a:schemeClr>
                </a:solidFill>
                <a:latin typeface="+mn-ea"/>
                <a:cs typeface="メイリオ" panose="020B0604030504040204" pitchFamily="50" charset="-128"/>
              </a:rPr>
              <a:t>（３）</a:t>
            </a:r>
            <a:r>
              <a:rPr lang="en-US" altLang="ja-JP" sz="1100" dirty="0">
                <a:solidFill>
                  <a:schemeClr val="tx1">
                    <a:lumMod val="75000"/>
                    <a:lumOff val="25000"/>
                  </a:schemeClr>
                </a:solidFill>
                <a:latin typeface="+mn-ea"/>
                <a:cs typeface="メイリオ" panose="020B0604030504040204" pitchFamily="50" charset="-128"/>
              </a:rPr>
              <a:t>	</a:t>
            </a:r>
            <a:r>
              <a:rPr lang="ja-JP" altLang="en-US" sz="1100" dirty="0">
                <a:solidFill>
                  <a:schemeClr val="tx1">
                    <a:lumMod val="75000"/>
                    <a:lumOff val="25000"/>
                  </a:schemeClr>
                </a:solidFill>
                <a:latin typeface="+mn-ea"/>
                <a:cs typeface="メイリオ" panose="020B0604030504040204" pitchFamily="50" charset="-128"/>
              </a:rPr>
              <a:t>助成対象のベビーシッター事業者が実施するベビーシッターを利用していること。</a:t>
            </a:r>
          </a:p>
          <a:p>
            <a:pPr algn="just">
              <a:lnSpc>
                <a:spcPct val="110000"/>
              </a:lnSpc>
              <a:tabLst>
                <a:tab pos="288000" algn="l"/>
              </a:tabLst>
            </a:pPr>
            <a:r>
              <a:rPr lang="ja-JP" altLang="en-US" sz="1100" dirty="0">
                <a:solidFill>
                  <a:schemeClr val="tx1">
                    <a:lumMod val="75000"/>
                    <a:lumOff val="25000"/>
                  </a:schemeClr>
                </a:solidFill>
                <a:latin typeface="+mn-ea"/>
                <a:cs typeface="メイリオ" panose="020B0604030504040204" pitchFamily="50" charset="-128"/>
              </a:rPr>
              <a:t>（４）</a:t>
            </a:r>
            <a:r>
              <a:rPr lang="en-US" altLang="ja-JP" sz="1100" dirty="0">
                <a:solidFill>
                  <a:schemeClr val="tx1">
                    <a:lumMod val="75000"/>
                    <a:lumOff val="25000"/>
                  </a:schemeClr>
                </a:solidFill>
                <a:latin typeface="+mn-ea"/>
                <a:cs typeface="メイリオ" panose="020B0604030504040204" pitchFamily="50" charset="-128"/>
              </a:rPr>
              <a:t>	</a:t>
            </a:r>
            <a:r>
              <a:rPr lang="ja-JP" altLang="en-US" sz="1100" dirty="0">
                <a:solidFill>
                  <a:schemeClr val="tx1">
                    <a:lumMod val="75000"/>
                    <a:lumOff val="25000"/>
                  </a:schemeClr>
                </a:solidFill>
                <a:latin typeface="+mn-ea"/>
                <a:cs typeface="メイリオ" panose="020B0604030504040204" pitchFamily="50" charset="-128"/>
              </a:rPr>
              <a:t>お子様がベビーシッター利用の前後７日以内に当該病気で医療機関を受診していること。</a:t>
            </a:r>
          </a:p>
          <a:p>
            <a:pPr algn="just">
              <a:lnSpc>
                <a:spcPct val="110000"/>
              </a:lnSpc>
              <a:tabLst>
                <a:tab pos="288000" algn="l"/>
              </a:tabLst>
            </a:pPr>
            <a:r>
              <a:rPr lang="ja-JP" altLang="en-US" sz="1100" dirty="0">
                <a:solidFill>
                  <a:schemeClr val="tx1">
                    <a:lumMod val="75000"/>
                    <a:lumOff val="25000"/>
                  </a:schemeClr>
                </a:solidFill>
                <a:latin typeface="+mn-ea"/>
                <a:cs typeface="メイリオ" panose="020B0604030504040204" pitchFamily="50" charset="-128"/>
              </a:rPr>
              <a:t>（５）</a:t>
            </a:r>
            <a:r>
              <a:rPr lang="en-US" altLang="ja-JP" sz="1100" dirty="0">
                <a:solidFill>
                  <a:schemeClr val="tx1">
                    <a:lumMod val="75000"/>
                    <a:lumOff val="25000"/>
                  </a:schemeClr>
                </a:solidFill>
                <a:latin typeface="+mn-ea"/>
                <a:cs typeface="メイリオ" panose="020B0604030504040204" pitchFamily="50" charset="-128"/>
              </a:rPr>
              <a:t>	</a:t>
            </a:r>
            <a:r>
              <a:rPr lang="ja-JP" altLang="en-US" sz="1100" dirty="0">
                <a:solidFill>
                  <a:schemeClr val="tx1">
                    <a:lumMod val="75000"/>
                    <a:lumOff val="25000"/>
                  </a:schemeClr>
                </a:solidFill>
                <a:latin typeface="+mn-ea"/>
                <a:cs typeface="メイリオ" panose="020B0604030504040204" pitchFamily="50" charset="-128"/>
              </a:rPr>
              <a:t>ベビーシッターを保護者の自宅で利用していること。</a:t>
            </a:r>
          </a:p>
        </p:txBody>
      </p:sp>
      <p:grpSp>
        <p:nvGrpSpPr>
          <p:cNvPr id="3636" name="グループ化 3635">
            <a:extLst>
              <a:ext uri="{FF2B5EF4-FFF2-40B4-BE49-F238E27FC236}">
                <a16:creationId xmlns:a16="http://schemas.microsoft.com/office/drawing/2014/main" id="{71FE373A-1DBB-C50E-1601-CCF7BBF8BB1A}"/>
              </a:ext>
            </a:extLst>
          </p:cNvPr>
          <p:cNvGrpSpPr/>
          <p:nvPr/>
        </p:nvGrpSpPr>
        <p:grpSpPr bwMode="gray">
          <a:xfrm>
            <a:off x="518397" y="4876541"/>
            <a:ext cx="6666293" cy="1326002"/>
            <a:chOff x="518397" y="4876541"/>
            <a:chExt cx="6666293" cy="1326002"/>
          </a:xfrm>
        </p:grpSpPr>
        <p:sp>
          <p:nvSpPr>
            <p:cNvPr id="3641" name="テキスト ボックス 3640">
              <a:extLst>
                <a:ext uri="{FF2B5EF4-FFF2-40B4-BE49-F238E27FC236}">
                  <a16:creationId xmlns:a16="http://schemas.microsoft.com/office/drawing/2014/main" id="{2A3D4179-0616-C8C6-D339-73989F1CE50F}"/>
                </a:ext>
              </a:extLst>
            </p:cNvPr>
            <p:cNvSpPr txBox="1"/>
            <p:nvPr/>
          </p:nvSpPr>
          <p:spPr bwMode="gray">
            <a:xfrm>
              <a:off x="518397" y="4876541"/>
              <a:ext cx="6624000" cy="288000"/>
            </a:xfrm>
            <a:prstGeom prst="rect">
              <a:avLst/>
            </a:prstGeom>
            <a:noFill/>
          </p:spPr>
          <p:txBody>
            <a:bodyPr wrap="square" lIns="0" tIns="0" rIns="0" bIns="72000" rtlCol="0" anchor="b">
              <a:noAutofit/>
            </a:bodyPr>
            <a:lstStyle/>
            <a:p>
              <a:r>
                <a:rPr lang="en-US" altLang="ja-JP" sz="1800" b="1" spc="150" dirty="0">
                  <a:solidFill>
                    <a:srgbClr val="F96B6E"/>
                  </a:solidFill>
                  <a:latin typeface="+mj-ea"/>
                  <a:ea typeface="+mj-ea"/>
                  <a:cs typeface="メイリオ" panose="020B0604030504040204" pitchFamily="50" charset="-128"/>
                </a:rPr>
                <a:t>3.</a:t>
              </a:r>
              <a:r>
                <a:rPr lang="ja-JP" altLang="en-US" sz="1800" b="1" spc="150" dirty="0">
                  <a:solidFill>
                    <a:srgbClr val="F96B6E"/>
                  </a:solidFill>
                  <a:latin typeface="+mj-ea"/>
                  <a:ea typeface="+mj-ea"/>
                  <a:cs typeface="メイリオ" panose="020B0604030504040204" pitchFamily="50" charset="-128"/>
                </a:rPr>
                <a:t>助成対象とするベビーシッター事業者</a:t>
              </a:r>
            </a:p>
          </p:txBody>
        </p:sp>
        <p:sp>
          <p:nvSpPr>
            <p:cNvPr id="3642" name="フリーフォーム: 図形 3641">
              <a:extLst>
                <a:ext uri="{FF2B5EF4-FFF2-40B4-BE49-F238E27FC236}">
                  <a16:creationId xmlns:a16="http://schemas.microsoft.com/office/drawing/2014/main" id="{A2DA8992-50C9-DE6F-3848-6937DFACF297}"/>
                </a:ext>
              </a:extLst>
            </p:cNvPr>
            <p:cNvSpPr/>
            <p:nvPr/>
          </p:nvSpPr>
          <p:spPr bwMode="gray">
            <a:xfrm>
              <a:off x="518397" y="5176547"/>
              <a:ext cx="6624000" cy="0"/>
            </a:xfrm>
            <a:custGeom>
              <a:avLst/>
              <a:gdLst>
                <a:gd name="connsiteX0" fmla="*/ 0 w 4479636"/>
                <a:gd name="connsiteY0" fmla="*/ 0 h 0"/>
                <a:gd name="connsiteX1" fmla="*/ 4479636 w 4479636"/>
                <a:gd name="connsiteY1" fmla="*/ 0 h 0"/>
              </a:gdLst>
              <a:ahLst/>
              <a:cxnLst>
                <a:cxn ang="0">
                  <a:pos x="connsiteX0" y="connsiteY0"/>
                </a:cxn>
                <a:cxn ang="0">
                  <a:pos x="connsiteX1" y="connsiteY1"/>
                </a:cxn>
              </a:cxnLst>
              <a:rect l="l" t="t" r="r" b="b"/>
              <a:pathLst>
                <a:path w="4479636">
                  <a:moveTo>
                    <a:pt x="0" y="0"/>
                  </a:moveTo>
                  <a:lnTo>
                    <a:pt x="4479636" y="0"/>
                  </a:lnTo>
                </a:path>
              </a:pathLst>
            </a:custGeom>
            <a:noFill/>
            <a:ln w="19050">
              <a:solidFill>
                <a:srgbClr val="F96B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FA7DC16F-6855-FCFE-5119-E8FBFC90825D}"/>
                </a:ext>
              </a:extLst>
            </p:cNvPr>
            <p:cNvSpPr txBox="1"/>
            <p:nvPr/>
          </p:nvSpPr>
          <p:spPr bwMode="gray">
            <a:xfrm>
              <a:off x="518397" y="5950543"/>
              <a:ext cx="6624000" cy="252000"/>
            </a:xfrm>
            <a:prstGeom prst="rect">
              <a:avLst/>
            </a:prstGeom>
            <a:noFill/>
          </p:spPr>
          <p:txBody>
            <a:bodyPr wrap="square" lIns="0" tIns="0" rIns="0" bIns="0" rtlCol="0">
              <a:noAutofit/>
            </a:bodyPr>
            <a:lstStyle/>
            <a:p>
              <a:pPr marL="144000" indent="-144000">
                <a:buFont typeface="BIZ UDPゴシック" panose="020B0400000000000000" pitchFamily="50" charset="-128"/>
                <a:buChar char="※"/>
              </a:pPr>
              <a:r>
                <a:rPr lang="ja-JP" altLang="en-US" sz="900" kern="100" dirty="0">
                  <a:solidFill>
                    <a:schemeClr val="tx1">
                      <a:lumMod val="75000"/>
                      <a:lumOff val="25000"/>
                    </a:schemeClr>
                  </a:solidFill>
                  <a:latin typeface="BIZ UDPゴシック" panose="020B0400000000000000" pitchFamily="50" charset="-128"/>
                  <a:ea typeface="BIZ UDPゴシック" panose="020B0400000000000000" pitchFamily="50" charset="-128"/>
                </a:rPr>
                <a:t>サービス内容、利用方法については各事業者に直接お問い合わせください。</a:t>
              </a:r>
            </a:p>
            <a:p>
              <a:pPr marL="144000" indent="-144000">
                <a:buFont typeface="BIZ UDPゴシック" panose="020B0400000000000000" pitchFamily="50" charset="-128"/>
                <a:buChar char="※"/>
              </a:pPr>
              <a:r>
                <a:rPr lang="ja-JP" altLang="en-US" sz="900" kern="100" dirty="0">
                  <a:solidFill>
                    <a:schemeClr val="tx1">
                      <a:lumMod val="75000"/>
                      <a:lumOff val="25000"/>
                    </a:schemeClr>
                  </a:solidFill>
                  <a:latin typeface="BIZ UDPゴシック" panose="020B0400000000000000" pitchFamily="50" charset="-128"/>
                  <a:ea typeface="BIZ UDPゴシック" panose="020B0400000000000000" pitchFamily="50" charset="-128"/>
                </a:rPr>
                <a:t>利用にあたっては、サービス内容等について各事業者に十分に確認してください。</a:t>
              </a:r>
            </a:p>
          </p:txBody>
        </p:sp>
        <p:grpSp>
          <p:nvGrpSpPr>
            <p:cNvPr id="3627" name="グループ化 3626">
              <a:extLst>
                <a:ext uri="{FF2B5EF4-FFF2-40B4-BE49-F238E27FC236}">
                  <a16:creationId xmlns:a16="http://schemas.microsoft.com/office/drawing/2014/main" id="{E0ECAF08-2FB8-015A-BC2F-C718FC73B647}"/>
                </a:ext>
              </a:extLst>
            </p:cNvPr>
            <p:cNvGrpSpPr/>
            <p:nvPr/>
          </p:nvGrpSpPr>
          <p:grpSpPr bwMode="gray">
            <a:xfrm>
              <a:off x="518397" y="5176543"/>
              <a:ext cx="2866401" cy="672973"/>
              <a:chOff x="518397" y="5176543"/>
              <a:chExt cx="2866401" cy="672973"/>
            </a:xfrm>
          </p:grpSpPr>
          <p:sp>
            <p:nvSpPr>
              <p:cNvPr id="3640" name="テキスト ボックス 3639">
                <a:extLst>
                  <a:ext uri="{FF2B5EF4-FFF2-40B4-BE49-F238E27FC236}">
                    <a16:creationId xmlns:a16="http://schemas.microsoft.com/office/drawing/2014/main" id="{02084527-D9F8-F4B9-C459-035DEE2D0F7C}"/>
                  </a:ext>
                </a:extLst>
              </p:cNvPr>
              <p:cNvSpPr txBox="1"/>
              <p:nvPr/>
            </p:nvSpPr>
            <p:spPr bwMode="gray">
              <a:xfrm>
                <a:off x="518397" y="5176543"/>
                <a:ext cx="2016000" cy="612000"/>
              </a:xfrm>
              <a:prstGeom prst="rect">
                <a:avLst/>
              </a:prstGeom>
              <a:noFill/>
            </p:spPr>
            <p:txBody>
              <a:bodyPr wrap="square" lIns="0" tIns="144000" rIns="0" bIns="0" rtlCol="0">
                <a:noAutofit/>
              </a:bodyPr>
              <a:lstStyle/>
              <a:p>
                <a:pPr algn="just">
                  <a:tabLst>
                    <a:tab pos="288000" algn="l"/>
                  </a:tabLst>
                </a:pPr>
                <a:r>
                  <a:rPr lang="ja-JP" altLang="en-US" sz="1100" kern="100" dirty="0">
                    <a:solidFill>
                      <a:schemeClr val="tx1">
                        <a:lumMod val="75000"/>
                        <a:lumOff val="25000"/>
                      </a:schemeClr>
                    </a:solidFill>
                    <a:latin typeface="BIZ UDPゴシック" panose="020B0400000000000000" pitchFamily="50" charset="-128"/>
                    <a:ea typeface="BIZ UDPゴシック" panose="020B0400000000000000" pitchFamily="50" charset="-128"/>
                  </a:rPr>
                  <a:t>（１）</a:t>
                </a:r>
                <a:r>
                  <a:rPr lang="en-US" altLang="ja-JP" sz="1100" kern="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100" kern="100" dirty="0">
                    <a:solidFill>
                      <a:schemeClr val="tx1">
                        <a:lumMod val="75000"/>
                        <a:lumOff val="25000"/>
                      </a:schemeClr>
                    </a:solidFill>
                    <a:latin typeface="BIZ UDPゴシック" panose="020B0400000000000000" pitchFamily="50" charset="-128"/>
                    <a:ea typeface="BIZ UDPゴシック" panose="020B0400000000000000" pitchFamily="50" charset="-128"/>
                  </a:rPr>
                  <a:t>公益社団法人全国保育サー</a:t>
                </a:r>
                <a:r>
                  <a:rPr lang="en-US" altLang="ja-JP" sz="1100" kern="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100" kern="100" dirty="0">
                    <a:solidFill>
                      <a:schemeClr val="tx1">
                        <a:lumMod val="75000"/>
                        <a:lumOff val="25000"/>
                      </a:schemeClr>
                    </a:solidFill>
                    <a:latin typeface="BIZ UDPゴシック" panose="020B0400000000000000" pitchFamily="50" charset="-128"/>
                    <a:ea typeface="BIZ UDPゴシック" panose="020B0400000000000000" pitchFamily="50" charset="-128"/>
                  </a:rPr>
                  <a:t>ビス協会に加盟する事業者</a:t>
                </a:r>
              </a:p>
            </p:txBody>
          </p:sp>
          <p:pic>
            <p:nvPicPr>
              <p:cNvPr id="3643" name="図 3642">
                <a:extLst>
                  <a:ext uri="{FF2B5EF4-FFF2-40B4-BE49-F238E27FC236}">
                    <a16:creationId xmlns:a16="http://schemas.microsoft.com/office/drawing/2014/main" id="{C3A63482-B03E-B86C-8033-D13B457EC03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gray">
              <a:xfrm>
                <a:off x="2808798" y="5273516"/>
                <a:ext cx="576000" cy="576000"/>
              </a:xfrm>
              <a:prstGeom prst="rect">
                <a:avLst/>
              </a:prstGeom>
            </p:spPr>
          </p:pic>
          <p:sp>
            <p:nvSpPr>
              <p:cNvPr id="18" name="二等辺三角形 17">
                <a:extLst>
                  <a:ext uri="{FF2B5EF4-FFF2-40B4-BE49-F238E27FC236}">
                    <a16:creationId xmlns:a16="http://schemas.microsoft.com/office/drawing/2014/main" id="{BECBACA1-6C3E-8413-003A-65F7CEBE329E}"/>
                  </a:ext>
                </a:extLst>
              </p:cNvPr>
              <p:cNvSpPr/>
              <p:nvPr/>
            </p:nvSpPr>
            <p:spPr bwMode="gray">
              <a:xfrm rot="5400000">
                <a:off x="2574795" y="5480295"/>
                <a:ext cx="252000" cy="108000"/>
              </a:xfrm>
              <a:prstGeom prst="triangle">
                <a:avLst/>
              </a:prstGeom>
              <a:solidFill>
                <a:srgbClr val="FDCFD0"/>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solidFill>
                    <a:schemeClr val="tx1"/>
                  </a:solidFill>
                  <a:latin typeface="+mn-ea"/>
                  <a:cs typeface="Meiryo UI" panose="020B0604030504040204" pitchFamily="50" charset="-128"/>
                </a:endParaRPr>
              </a:p>
            </p:txBody>
          </p:sp>
        </p:grpSp>
        <p:grpSp>
          <p:nvGrpSpPr>
            <p:cNvPr id="3626" name="グループ化 3625">
              <a:extLst>
                <a:ext uri="{FF2B5EF4-FFF2-40B4-BE49-F238E27FC236}">
                  <a16:creationId xmlns:a16="http://schemas.microsoft.com/office/drawing/2014/main" id="{11A3E7BB-2F23-1DDA-9DBE-C4752D0BADF0}"/>
                </a:ext>
              </a:extLst>
            </p:cNvPr>
            <p:cNvGrpSpPr/>
            <p:nvPr/>
          </p:nvGrpSpPr>
          <p:grpSpPr bwMode="gray">
            <a:xfrm>
              <a:off x="3518327" y="5176543"/>
              <a:ext cx="3666363" cy="671002"/>
              <a:chOff x="3518327" y="5176543"/>
              <a:chExt cx="3666363" cy="671002"/>
            </a:xfrm>
          </p:grpSpPr>
          <p:pic>
            <p:nvPicPr>
              <p:cNvPr id="2400" name="図 2399">
                <a:extLst>
                  <a:ext uri="{FF2B5EF4-FFF2-40B4-BE49-F238E27FC236}">
                    <a16:creationId xmlns:a16="http://schemas.microsoft.com/office/drawing/2014/main" id="{E3333FDA-EB4A-367F-8AC0-FE7E277FF73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gray">
              <a:xfrm>
                <a:off x="6608690" y="5271545"/>
                <a:ext cx="576000" cy="576000"/>
              </a:xfrm>
              <a:prstGeom prst="rect">
                <a:avLst/>
              </a:prstGeom>
            </p:spPr>
          </p:pic>
          <p:sp>
            <p:nvSpPr>
              <p:cNvPr id="17" name="テキスト ボックス 16">
                <a:extLst>
                  <a:ext uri="{FF2B5EF4-FFF2-40B4-BE49-F238E27FC236}">
                    <a16:creationId xmlns:a16="http://schemas.microsoft.com/office/drawing/2014/main" id="{8E94FD78-14A8-C154-C18A-16AA00AC839B}"/>
                  </a:ext>
                </a:extLst>
              </p:cNvPr>
              <p:cNvSpPr txBox="1"/>
              <p:nvPr/>
            </p:nvSpPr>
            <p:spPr bwMode="gray">
              <a:xfrm>
                <a:off x="3518327" y="5176543"/>
                <a:ext cx="2808000" cy="612000"/>
              </a:xfrm>
              <a:prstGeom prst="rect">
                <a:avLst/>
              </a:prstGeom>
              <a:noFill/>
            </p:spPr>
            <p:txBody>
              <a:bodyPr wrap="square" lIns="0" tIns="144000" rIns="0" bIns="0" rtlCol="0">
                <a:noAutofit/>
              </a:bodyPr>
              <a:lstStyle/>
              <a:p>
                <a:pPr algn="just">
                  <a:tabLst>
                    <a:tab pos="288000" algn="l"/>
                  </a:tabLst>
                </a:pPr>
                <a:r>
                  <a:rPr lang="ja-JP" altLang="en-US" sz="1100" kern="100" dirty="0">
                    <a:solidFill>
                      <a:schemeClr val="tx1">
                        <a:lumMod val="75000"/>
                        <a:lumOff val="25000"/>
                      </a:schemeClr>
                    </a:solidFill>
                    <a:latin typeface="BIZ UDPゴシック" panose="020B0400000000000000" pitchFamily="50" charset="-128"/>
                    <a:ea typeface="BIZ UDPゴシック" panose="020B0400000000000000" pitchFamily="50" charset="-128"/>
                  </a:rPr>
                  <a:t>（２）</a:t>
                </a:r>
                <a:r>
                  <a:rPr lang="en-US" altLang="ja-JP" sz="1100" kern="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100" kern="100" dirty="0">
                    <a:solidFill>
                      <a:schemeClr val="tx1">
                        <a:lumMod val="75000"/>
                        <a:lumOff val="25000"/>
                      </a:schemeClr>
                    </a:solidFill>
                    <a:latin typeface="BIZ UDPゴシック" panose="020B0400000000000000" pitchFamily="50" charset="-128"/>
                    <a:ea typeface="BIZ UDPゴシック" panose="020B0400000000000000" pitchFamily="50" charset="-128"/>
                  </a:rPr>
                  <a:t>公益社団法人全国保育サービス協会が国</a:t>
                </a:r>
                <a:r>
                  <a:rPr lang="en-US" altLang="ja-JP" sz="1100" kern="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100" kern="100" dirty="0">
                    <a:solidFill>
                      <a:schemeClr val="tx1">
                        <a:lumMod val="75000"/>
                        <a:lumOff val="25000"/>
                      </a:schemeClr>
                    </a:solidFill>
                    <a:latin typeface="BIZ UDPゴシック" panose="020B0400000000000000" pitchFamily="50" charset="-128"/>
                    <a:ea typeface="BIZ UDPゴシック" panose="020B0400000000000000" pitchFamily="50" charset="-128"/>
                  </a:rPr>
                  <a:t>から委託を受けて実施するベビーシッ</a:t>
                </a:r>
                <a:r>
                  <a:rPr lang="en-US" altLang="ja-JP" sz="1100" kern="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100" kern="100" dirty="0">
                    <a:solidFill>
                      <a:schemeClr val="tx1">
                        <a:lumMod val="75000"/>
                        <a:lumOff val="25000"/>
                      </a:schemeClr>
                    </a:solidFill>
                    <a:latin typeface="BIZ UDPゴシック" panose="020B0400000000000000" pitchFamily="50" charset="-128"/>
                    <a:ea typeface="BIZ UDPゴシック" panose="020B0400000000000000" pitchFamily="50" charset="-128"/>
                  </a:rPr>
                  <a:t>ター派遣事業の割引券取扱事業者</a:t>
                </a:r>
                <a:endParaRPr lang="en-US" altLang="ja-JP" sz="1100" kern="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19" name="二等辺三角形 18">
                <a:extLst>
                  <a:ext uri="{FF2B5EF4-FFF2-40B4-BE49-F238E27FC236}">
                    <a16:creationId xmlns:a16="http://schemas.microsoft.com/office/drawing/2014/main" id="{3D58BD5E-A032-2672-B665-78E97D8DE170}"/>
                  </a:ext>
                </a:extLst>
              </p:cNvPr>
              <p:cNvSpPr/>
              <p:nvPr/>
            </p:nvSpPr>
            <p:spPr bwMode="gray">
              <a:xfrm rot="5400000">
                <a:off x="6383874" y="5480295"/>
                <a:ext cx="252000" cy="108000"/>
              </a:xfrm>
              <a:prstGeom prst="triangle">
                <a:avLst/>
              </a:prstGeom>
              <a:solidFill>
                <a:srgbClr val="FDCFD0"/>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solidFill>
                    <a:schemeClr val="tx1"/>
                  </a:solidFill>
                  <a:latin typeface="+mn-ea"/>
                  <a:cs typeface="Meiryo UI" panose="020B0604030504040204" pitchFamily="50" charset="-128"/>
                </a:endParaRPr>
              </a:p>
            </p:txBody>
          </p:sp>
        </p:grpSp>
      </p:grpSp>
      <p:grpSp>
        <p:nvGrpSpPr>
          <p:cNvPr id="270" name="グループ化 269">
            <a:extLst>
              <a:ext uri="{FF2B5EF4-FFF2-40B4-BE49-F238E27FC236}">
                <a16:creationId xmlns:a16="http://schemas.microsoft.com/office/drawing/2014/main" id="{1AAFB7AD-1BD1-0C30-4CFC-F641A40623EE}"/>
              </a:ext>
            </a:extLst>
          </p:cNvPr>
          <p:cNvGrpSpPr/>
          <p:nvPr/>
        </p:nvGrpSpPr>
        <p:grpSpPr bwMode="gray">
          <a:xfrm>
            <a:off x="7989236" y="518914"/>
            <a:ext cx="6624000" cy="1020001"/>
            <a:chOff x="7989236" y="518914"/>
            <a:chExt cx="6624000" cy="1020001"/>
          </a:xfrm>
        </p:grpSpPr>
        <p:sp>
          <p:nvSpPr>
            <p:cNvPr id="11" name="テキスト ボックス 10">
              <a:extLst>
                <a:ext uri="{FF2B5EF4-FFF2-40B4-BE49-F238E27FC236}">
                  <a16:creationId xmlns:a16="http://schemas.microsoft.com/office/drawing/2014/main" id="{D1A10496-E333-A72A-B440-7EC4096AD221}"/>
                </a:ext>
              </a:extLst>
            </p:cNvPr>
            <p:cNvSpPr txBox="1"/>
            <p:nvPr/>
          </p:nvSpPr>
          <p:spPr bwMode="gray">
            <a:xfrm>
              <a:off x="7989236" y="818915"/>
              <a:ext cx="6623994" cy="720000"/>
            </a:xfrm>
            <a:prstGeom prst="rect">
              <a:avLst/>
            </a:prstGeom>
            <a:noFill/>
          </p:spPr>
          <p:txBody>
            <a:bodyPr wrap="square" lIns="0" tIns="144000" rIns="0" bIns="0" rtlCol="0">
              <a:noAutofit/>
            </a:bodyPr>
            <a:lstStyle/>
            <a:p>
              <a:pPr algn="just">
                <a:lnSpc>
                  <a:spcPct val="110000"/>
                </a:lnSpc>
                <a:tabLst>
                  <a:tab pos="288000" algn="l"/>
                </a:tabLst>
              </a:pPr>
              <a:r>
                <a:rPr lang="ja-JP" altLang="en-US" sz="1100" b="1" dirty="0">
                  <a:solidFill>
                    <a:schemeClr val="tx1">
                      <a:lumMod val="75000"/>
                      <a:lumOff val="25000"/>
                    </a:schemeClr>
                  </a:solidFill>
                  <a:latin typeface="+mn-ea"/>
                  <a:cs typeface="メイリオ" panose="020B0604030504040204" pitchFamily="50" charset="-128"/>
                </a:rPr>
                <a:t>（１）</a:t>
              </a:r>
              <a:r>
                <a:rPr lang="en-US" altLang="ja-JP" sz="1100" b="1" dirty="0">
                  <a:solidFill>
                    <a:schemeClr val="tx1">
                      <a:lumMod val="75000"/>
                      <a:lumOff val="25000"/>
                    </a:schemeClr>
                  </a:solidFill>
                  <a:latin typeface="+mn-ea"/>
                  <a:cs typeface="メイリオ" panose="020B0604030504040204" pitchFamily="50" charset="-128"/>
                </a:rPr>
                <a:t>	</a:t>
              </a:r>
              <a:r>
                <a:rPr lang="ja-JP" altLang="en-US" sz="1100" b="1" dirty="0">
                  <a:solidFill>
                    <a:schemeClr val="tx1">
                      <a:lumMod val="75000"/>
                      <a:lumOff val="25000"/>
                    </a:schemeClr>
                  </a:solidFill>
                  <a:latin typeface="+mn-ea"/>
                  <a:cs typeface="メイリオ" panose="020B0604030504040204" pitchFamily="50" charset="-128"/>
                </a:rPr>
                <a:t>提出書類</a:t>
              </a:r>
            </a:p>
            <a:p>
              <a:pPr algn="just">
                <a:tabLst>
                  <a:tab pos="288000" algn="l"/>
                </a:tabLst>
              </a:pPr>
              <a:r>
                <a:rPr lang="en-US" altLang="ja-JP" sz="1100" dirty="0">
                  <a:solidFill>
                    <a:schemeClr val="tx1">
                      <a:lumMod val="75000"/>
                      <a:lumOff val="25000"/>
                    </a:schemeClr>
                  </a:solidFill>
                  <a:latin typeface="+mn-ea"/>
                  <a:cs typeface="メイリオ" panose="020B0604030504040204" pitchFamily="50" charset="-128"/>
                </a:rPr>
                <a:t>	</a:t>
              </a:r>
              <a:r>
                <a:rPr lang="ja-JP" altLang="en-US" sz="1100" dirty="0">
                  <a:solidFill>
                    <a:schemeClr val="tx1">
                      <a:lumMod val="75000"/>
                      <a:lumOff val="25000"/>
                    </a:schemeClr>
                  </a:solidFill>
                  <a:latin typeface="+mn-ea"/>
                  <a:cs typeface="メイリオ" panose="020B0604030504040204" pitchFamily="50" charset="-128"/>
                </a:rPr>
                <a:t>べビーシッター利用後、以下の①～⑤の書類（⑤は該当される方のみ）をご用意の上、下記に記載の提出</a:t>
              </a:r>
              <a:r>
                <a:rPr lang="en-US" altLang="ja-JP" sz="1100" dirty="0">
                  <a:solidFill>
                    <a:schemeClr val="tx1">
                      <a:lumMod val="75000"/>
                      <a:lumOff val="25000"/>
                    </a:schemeClr>
                  </a:solidFill>
                  <a:latin typeface="+mn-ea"/>
                  <a:cs typeface="メイリオ" panose="020B0604030504040204" pitchFamily="50" charset="-128"/>
                </a:rPr>
                <a:t>	</a:t>
              </a:r>
              <a:r>
                <a:rPr lang="ja-JP" altLang="en-US" sz="1100" dirty="0">
                  <a:solidFill>
                    <a:schemeClr val="tx1">
                      <a:lumMod val="75000"/>
                      <a:lumOff val="25000"/>
                    </a:schemeClr>
                  </a:solidFill>
                  <a:latin typeface="+mn-ea"/>
                  <a:cs typeface="メイリオ" panose="020B0604030504040204" pitchFamily="50" charset="-128"/>
                </a:rPr>
                <a:t>先に提出してください。提出された書類は返却しません。</a:t>
              </a:r>
            </a:p>
          </p:txBody>
        </p:sp>
        <p:sp>
          <p:nvSpPr>
            <p:cNvPr id="12" name="テキスト ボックス 11">
              <a:extLst>
                <a:ext uri="{FF2B5EF4-FFF2-40B4-BE49-F238E27FC236}">
                  <a16:creationId xmlns:a16="http://schemas.microsoft.com/office/drawing/2014/main" id="{69FD3A3D-53FE-E949-A2F9-A8B223FBE00B}"/>
                </a:ext>
              </a:extLst>
            </p:cNvPr>
            <p:cNvSpPr txBox="1"/>
            <p:nvPr/>
          </p:nvSpPr>
          <p:spPr bwMode="gray">
            <a:xfrm>
              <a:off x="7989236" y="518914"/>
              <a:ext cx="6624000" cy="288000"/>
            </a:xfrm>
            <a:prstGeom prst="rect">
              <a:avLst/>
            </a:prstGeom>
            <a:noFill/>
          </p:spPr>
          <p:txBody>
            <a:bodyPr wrap="square" lIns="0" tIns="0" rIns="0" bIns="72000" rtlCol="0" anchor="b">
              <a:noAutofit/>
            </a:bodyPr>
            <a:lstStyle/>
            <a:p>
              <a:r>
                <a:rPr lang="en-US" altLang="ja-JP" sz="1800" b="1" spc="150" dirty="0">
                  <a:solidFill>
                    <a:srgbClr val="F96B6E"/>
                  </a:solidFill>
                  <a:latin typeface="+mj-ea"/>
                  <a:ea typeface="+mj-ea"/>
                  <a:cs typeface="メイリオ" panose="020B0604030504040204" pitchFamily="50" charset="-128"/>
                </a:rPr>
                <a:t>5.</a:t>
              </a:r>
              <a:r>
                <a:rPr lang="ja-JP" altLang="en-US" sz="1800" b="1" spc="150" dirty="0">
                  <a:solidFill>
                    <a:srgbClr val="F96B6E"/>
                  </a:solidFill>
                  <a:latin typeface="+mj-ea"/>
                  <a:ea typeface="+mj-ea"/>
                  <a:cs typeface="メイリオ" panose="020B0604030504040204" pitchFamily="50" charset="-128"/>
                </a:rPr>
                <a:t>助成の申請手続きについて</a:t>
              </a:r>
            </a:p>
          </p:txBody>
        </p:sp>
        <p:sp>
          <p:nvSpPr>
            <p:cNvPr id="13" name="フリーフォーム: 図形 12">
              <a:extLst>
                <a:ext uri="{FF2B5EF4-FFF2-40B4-BE49-F238E27FC236}">
                  <a16:creationId xmlns:a16="http://schemas.microsoft.com/office/drawing/2014/main" id="{55DB0F06-5571-53C6-62CC-9587C4A0B20C}"/>
                </a:ext>
              </a:extLst>
            </p:cNvPr>
            <p:cNvSpPr/>
            <p:nvPr/>
          </p:nvSpPr>
          <p:spPr bwMode="gray">
            <a:xfrm>
              <a:off x="7989236" y="818920"/>
              <a:ext cx="6624000" cy="0"/>
            </a:xfrm>
            <a:custGeom>
              <a:avLst/>
              <a:gdLst>
                <a:gd name="connsiteX0" fmla="*/ 0 w 4479636"/>
                <a:gd name="connsiteY0" fmla="*/ 0 h 0"/>
                <a:gd name="connsiteX1" fmla="*/ 4479636 w 4479636"/>
                <a:gd name="connsiteY1" fmla="*/ 0 h 0"/>
              </a:gdLst>
              <a:ahLst/>
              <a:cxnLst>
                <a:cxn ang="0">
                  <a:pos x="connsiteX0" y="connsiteY0"/>
                </a:cxn>
                <a:cxn ang="0">
                  <a:pos x="connsiteX1" y="connsiteY1"/>
                </a:cxn>
              </a:cxnLst>
              <a:rect l="l" t="t" r="r" b="b"/>
              <a:pathLst>
                <a:path w="4479636">
                  <a:moveTo>
                    <a:pt x="0" y="0"/>
                  </a:moveTo>
                  <a:lnTo>
                    <a:pt x="4479636" y="0"/>
                  </a:lnTo>
                </a:path>
              </a:pathLst>
            </a:custGeom>
            <a:noFill/>
            <a:ln w="19050">
              <a:solidFill>
                <a:srgbClr val="F96B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402" name="テキスト ボックス 2401">
            <a:extLst>
              <a:ext uri="{FF2B5EF4-FFF2-40B4-BE49-F238E27FC236}">
                <a16:creationId xmlns:a16="http://schemas.microsoft.com/office/drawing/2014/main" id="{767D0ECD-8AA2-84A4-DE90-F58DD964732E}"/>
              </a:ext>
            </a:extLst>
          </p:cNvPr>
          <p:cNvSpPr txBox="1"/>
          <p:nvPr/>
        </p:nvSpPr>
        <p:spPr bwMode="gray">
          <a:xfrm>
            <a:off x="7989236" y="5197541"/>
            <a:ext cx="6623994" cy="1152000"/>
          </a:xfrm>
          <a:prstGeom prst="rect">
            <a:avLst/>
          </a:prstGeom>
          <a:noFill/>
        </p:spPr>
        <p:txBody>
          <a:bodyPr wrap="square" lIns="0" tIns="144000" rIns="0" bIns="0" rtlCol="0">
            <a:noAutofit/>
          </a:bodyPr>
          <a:lstStyle/>
          <a:p>
            <a:pPr algn="just">
              <a:spcBef>
                <a:spcPts val="600"/>
              </a:spcBef>
              <a:tabLst>
                <a:tab pos="288000" algn="l"/>
              </a:tabLst>
            </a:pPr>
            <a:r>
              <a:rPr lang="ja-JP" altLang="en-US" sz="1100" b="1" dirty="0">
                <a:solidFill>
                  <a:schemeClr val="tx1">
                    <a:lumMod val="75000"/>
                    <a:lumOff val="25000"/>
                  </a:schemeClr>
                </a:solidFill>
                <a:latin typeface="+mn-ea"/>
              </a:rPr>
              <a:t>（２）</a:t>
            </a:r>
            <a:r>
              <a:rPr lang="en-US" altLang="ja-JP" sz="1100" b="1" dirty="0">
                <a:solidFill>
                  <a:schemeClr val="tx1">
                    <a:lumMod val="75000"/>
                    <a:lumOff val="25000"/>
                  </a:schemeClr>
                </a:solidFill>
                <a:latin typeface="+mn-ea"/>
              </a:rPr>
              <a:t>	</a:t>
            </a:r>
            <a:r>
              <a:rPr lang="ja-JP" altLang="en-US" sz="1100" b="1" dirty="0">
                <a:solidFill>
                  <a:schemeClr val="tx1">
                    <a:lumMod val="75000"/>
                    <a:lumOff val="25000"/>
                  </a:schemeClr>
                </a:solidFill>
                <a:latin typeface="+mn-ea"/>
              </a:rPr>
              <a:t>提出期限</a:t>
            </a:r>
            <a:endParaRPr lang="en-US" altLang="ja-JP" sz="1100" b="1" dirty="0">
              <a:solidFill>
                <a:schemeClr val="tx1">
                  <a:lumMod val="75000"/>
                  <a:lumOff val="25000"/>
                </a:schemeClr>
              </a:solidFill>
              <a:latin typeface="+mn-ea"/>
            </a:endParaRPr>
          </a:p>
          <a:p>
            <a:pPr algn="just">
              <a:spcAft>
                <a:spcPts val="600"/>
              </a:spcAft>
              <a:tabLst>
                <a:tab pos="288000" algn="l"/>
              </a:tabLst>
            </a:pPr>
            <a:r>
              <a:rPr lang="en-US" altLang="ja-JP" sz="1100" dirty="0">
                <a:solidFill>
                  <a:schemeClr val="tx1">
                    <a:lumMod val="75000"/>
                    <a:lumOff val="25000"/>
                  </a:schemeClr>
                </a:solidFill>
                <a:latin typeface="+mn-ea"/>
              </a:rPr>
              <a:t>	</a:t>
            </a:r>
            <a:r>
              <a:rPr lang="ja-JP" altLang="en-US" sz="1100" dirty="0">
                <a:solidFill>
                  <a:schemeClr val="tx1">
                    <a:lumMod val="75000"/>
                    <a:lumOff val="25000"/>
                  </a:schemeClr>
                </a:solidFill>
                <a:latin typeface="+mn-ea"/>
              </a:rPr>
              <a:t>ベビーシッター利用日から一年以内（必着）</a:t>
            </a:r>
            <a:endParaRPr lang="en-US" altLang="ja-JP" sz="1100" dirty="0">
              <a:solidFill>
                <a:schemeClr val="tx1">
                  <a:lumMod val="75000"/>
                  <a:lumOff val="25000"/>
                </a:schemeClr>
              </a:solidFill>
              <a:latin typeface="+mn-ea"/>
            </a:endParaRPr>
          </a:p>
          <a:p>
            <a:pPr>
              <a:tabLst>
                <a:tab pos="288000" algn="l"/>
              </a:tabLst>
            </a:pPr>
            <a:r>
              <a:rPr lang="ja-JP" altLang="ja-JP" sz="1100" b="1" dirty="0">
                <a:solidFill>
                  <a:schemeClr val="tx1">
                    <a:lumMod val="75000"/>
                    <a:lumOff val="25000"/>
                  </a:schemeClr>
                </a:solidFill>
                <a:latin typeface="+mn-ea"/>
              </a:rPr>
              <a:t>（３）</a:t>
            </a:r>
            <a:r>
              <a:rPr lang="en-US" altLang="ja-JP" sz="1100" b="1" dirty="0">
                <a:solidFill>
                  <a:schemeClr val="tx1">
                    <a:lumMod val="75000"/>
                    <a:lumOff val="25000"/>
                  </a:schemeClr>
                </a:solidFill>
                <a:latin typeface="+mn-ea"/>
              </a:rPr>
              <a:t>	</a:t>
            </a:r>
            <a:r>
              <a:rPr lang="ja-JP" altLang="ja-JP" sz="1100" b="1" dirty="0">
                <a:solidFill>
                  <a:schemeClr val="tx1">
                    <a:lumMod val="75000"/>
                    <a:lumOff val="25000"/>
                  </a:schemeClr>
                </a:solidFill>
                <a:latin typeface="+mn-ea"/>
              </a:rPr>
              <a:t>提出先</a:t>
            </a:r>
            <a:br>
              <a:rPr lang="en-US" altLang="ja-JP" sz="1100" dirty="0">
                <a:solidFill>
                  <a:schemeClr val="tx1">
                    <a:lumMod val="75000"/>
                    <a:lumOff val="25000"/>
                  </a:schemeClr>
                </a:solidFill>
                <a:latin typeface="+mn-ea"/>
              </a:rPr>
            </a:br>
            <a:r>
              <a:rPr lang="en-US" altLang="ja-JP" sz="1100" dirty="0">
                <a:solidFill>
                  <a:schemeClr val="tx1">
                    <a:lumMod val="75000"/>
                    <a:lumOff val="25000"/>
                  </a:schemeClr>
                </a:solidFill>
                <a:latin typeface="+mn-ea"/>
              </a:rPr>
              <a:t>	</a:t>
            </a:r>
            <a:r>
              <a:rPr lang="ja-JP" altLang="ja-JP" sz="1100" dirty="0">
                <a:solidFill>
                  <a:schemeClr val="tx1">
                    <a:lumMod val="75000"/>
                    <a:lumOff val="25000"/>
                  </a:schemeClr>
                </a:solidFill>
                <a:latin typeface="+mn-ea"/>
              </a:rPr>
              <a:t>〒１０５－８５１１　（住所不要）</a:t>
            </a:r>
            <a:br>
              <a:rPr lang="en-US" altLang="ja-JP" sz="1100" dirty="0">
                <a:solidFill>
                  <a:schemeClr val="tx1">
                    <a:lumMod val="75000"/>
                    <a:lumOff val="25000"/>
                  </a:schemeClr>
                </a:solidFill>
                <a:latin typeface="+mn-ea"/>
              </a:rPr>
            </a:br>
            <a:r>
              <a:rPr lang="en-US" altLang="ja-JP" sz="1100" dirty="0">
                <a:solidFill>
                  <a:schemeClr val="tx1">
                    <a:lumMod val="75000"/>
                    <a:lumOff val="25000"/>
                  </a:schemeClr>
                </a:solidFill>
                <a:latin typeface="+mn-ea"/>
              </a:rPr>
              <a:t>	</a:t>
            </a:r>
            <a:r>
              <a:rPr lang="ja-JP" altLang="ja-JP" sz="1100" dirty="0">
                <a:solidFill>
                  <a:schemeClr val="tx1">
                    <a:lumMod val="75000"/>
                    <a:lumOff val="25000"/>
                  </a:schemeClr>
                </a:solidFill>
                <a:latin typeface="+mn-ea"/>
              </a:rPr>
              <a:t>港区子ども家庭支援部保育課保育支援係</a:t>
            </a:r>
            <a:r>
              <a:rPr lang="ja-JP" altLang="en-US" sz="1100" dirty="0">
                <a:solidFill>
                  <a:schemeClr val="tx1">
                    <a:lumMod val="75000"/>
                    <a:lumOff val="25000"/>
                  </a:schemeClr>
                </a:solidFill>
                <a:latin typeface="+mn-ea"/>
              </a:rPr>
              <a:t>　</a:t>
            </a:r>
            <a:r>
              <a:rPr lang="ja-JP" altLang="ja-JP" sz="1100" dirty="0">
                <a:solidFill>
                  <a:schemeClr val="tx1">
                    <a:lumMod val="75000"/>
                    <a:lumOff val="25000"/>
                  </a:schemeClr>
                </a:solidFill>
                <a:latin typeface="+mn-ea"/>
              </a:rPr>
              <a:t>訪問型病児・病後児保育利用料助成担当</a:t>
            </a:r>
          </a:p>
        </p:txBody>
      </p:sp>
      <p:grpSp>
        <p:nvGrpSpPr>
          <p:cNvPr id="3624" name="グループ化 3623">
            <a:extLst>
              <a:ext uri="{FF2B5EF4-FFF2-40B4-BE49-F238E27FC236}">
                <a16:creationId xmlns:a16="http://schemas.microsoft.com/office/drawing/2014/main" id="{FDC0244E-67C0-E138-03A7-5AEA43F5C800}"/>
              </a:ext>
            </a:extLst>
          </p:cNvPr>
          <p:cNvGrpSpPr/>
          <p:nvPr/>
        </p:nvGrpSpPr>
        <p:grpSpPr bwMode="gray">
          <a:xfrm>
            <a:off x="13561289" y="5752644"/>
            <a:ext cx="1080948" cy="576000"/>
            <a:chOff x="13393910" y="5752644"/>
            <a:chExt cx="1080948" cy="576000"/>
          </a:xfrm>
        </p:grpSpPr>
        <p:pic>
          <p:nvPicPr>
            <p:cNvPr id="262" name="図 261">
              <a:extLst>
                <a:ext uri="{FF2B5EF4-FFF2-40B4-BE49-F238E27FC236}">
                  <a16:creationId xmlns:a16="http://schemas.microsoft.com/office/drawing/2014/main" id="{A995F8EB-1934-6C16-4D5F-89C2CAA01EB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bwMode="gray">
            <a:xfrm>
              <a:off x="13898858" y="5752644"/>
              <a:ext cx="576000" cy="576000"/>
            </a:xfrm>
            <a:prstGeom prst="rect">
              <a:avLst/>
            </a:prstGeom>
          </p:spPr>
        </p:pic>
        <p:sp>
          <p:nvSpPr>
            <p:cNvPr id="264" name="テキスト ボックス 263">
              <a:extLst>
                <a:ext uri="{FF2B5EF4-FFF2-40B4-BE49-F238E27FC236}">
                  <a16:creationId xmlns:a16="http://schemas.microsoft.com/office/drawing/2014/main" id="{900BED6C-C120-6195-7774-220DB59139EF}"/>
                </a:ext>
              </a:extLst>
            </p:cNvPr>
            <p:cNvSpPr txBox="1"/>
            <p:nvPr/>
          </p:nvSpPr>
          <p:spPr bwMode="gray">
            <a:xfrm>
              <a:off x="13393910" y="5888003"/>
              <a:ext cx="576000" cy="305282"/>
            </a:xfrm>
            <a:prstGeom prst="rect">
              <a:avLst/>
            </a:prstGeom>
            <a:noFill/>
          </p:spPr>
          <p:txBody>
            <a:bodyPr wrap="none" lIns="0" tIns="0" rIns="0" bIns="0" rtlCol="0">
              <a:noAutofit/>
            </a:bodyPr>
            <a:lstStyle/>
            <a:p>
              <a:pPr algn="l"/>
              <a:r>
                <a:rPr lang="ja-JP" altLang="en-US" sz="1100" kern="100" dirty="0">
                  <a:solidFill>
                    <a:prstClr val="black">
                      <a:lumMod val="75000"/>
                      <a:lumOff val="25000"/>
                    </a:prstClr>
                  </a:solidFill>
                  <a:latin typeface="BIZ UDPゴシック" panose="020B0400000000000000" pitchFamily="50" charset="-128"/>
                  <a:ea typeface="BIZ UDPゴシック" panose="020B0400000000000000" pitchFamily="50" charset="-128"/>
                </a:rPr>
                <a:t>電子</a:t>
              </a:r>
              <a:endParaRPr lang="en-US" altLang="ja-JP" sz="1100" kern="100" dirty="0">
                <a:solidFill>
                  <a:prstClr val="black">
                    <a:lumMod val="75000"/>
                    <a:lumOff val="25000"/>
                  </a:prstClr>
                </a:solidFill>
                <a:latin typeface="BIZ UDPゴシック" panose="020B0400000000000000" pitchFamily="50" charset="-128"/>
                <a:ea typeface="BIZ UDPゴシック" panose="020B0400000000000000" pitchFamily="50" charset="-128"/>
              </a:endParaRPr>
            </a:p>
            <a:p>
              <a:pPr algn="l"/>
              <a:r>
                <a:rPr lang="ja-JP" altLang="en-US" sz="1100" kern="100" dirty="0">
                  <a:solidFill>
                    <a:prstClr val="black">
                      <a:lumMod val="75000"/>
                      <a:lumOff val="25000"/>
                    </a:prstClr>
                  </a:solidFill>
                  <a:latin typeface="BIZ UDPゴシック" panose="020B0400000000000000" pitchFamily="50" charset="-128"/>
                  <a:ea typeface="BIZ UDPゴシック" panose="020B0400000000000000" pitchFamily="50" charset="-128"/>
                </a:rPr>
                <a:t>申請</a:t>
              </a:r>
            </a:p>
          </p:txBody>
        </p:sp>
        <p:sp>
          <p:nvSpPr>
            <p:cNvPr id="26" name="二等辺三角形 25">
              <a:extLst>
                <a:ext uri="{FF2B5EF4-FFF2-40B4-BE49-F238E27FC236}">
                  <a16:creationId xmlns:a16="http://schemas.microsoft.com/office/drawing/2014/main" id="{BAB2AF0D-FC86-03AA-D15C-761DF3FCB4C6}"/>
                </a:ext>
              </a:extLst>
            </p:cNvPr>
            <p:cNvSpPr/>
            <p:nvPr/>
          </p:nvSpPr>
          <p:spPr bwMode="gray">
            <a:xfrm rot="5400000">
              <a:off x="13681950" y="5986644"/>
              <a:ext cx="252000" cy="108000"/>
            </a:xfrm>
            <a:prstGeom prst="triangle">
              <a:avLst/>
            </a:prstGeom>
            <a:solidFill>
              <a:srgbClr val="FDCFD0"/>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solidFill>
                  <a:schemeClr val="tx1"/>
                </a:solidFill>
                <a:latin typeface="+mn-ea"/>
                <a:cs typeface="Meiryo UI" panose="020B0604030504040204" pitchFamily="50" charset="-128"/>
              </a:endParaRPr>
            </a:p>
          </p:txBody>
        </p:sp>
      </p:grpSp>
      <p:grpSp>
        <p:nvGrpSpPr>
          <p:cNvPr id="272" name="グループ化 271">
            <a:extLst>
              <a:ext uri="{FF2B5EF4-FFF2-40B4-BE49-F238E27FC236}">
                <a16:creationId xmlns:a16="http://schemas.microsoft.com/office/drawing/2014/main" id="{A0F5AE65-4E39-E5BA-6F4F-986738711257}"/>
              </a:ext>
            </a:extLst>
          </p:cNvPr>
          <p:cNvGrpSpPr/>
          <p:nvPr/>
        </p:nvGrpSpPr>
        <p:grpSpPr bwMode="gray">
          <a:xfrm>
            <a:off x="7987016" y="6529086"/>
            <a:ext cx="6630326" cy="3497973"/>
            <a:chOff x="7987016" y="6529086"/>
            <a:chExt cx="6630326" cy="3497973"/>
          </a:xfrm>
        </p:grpSpPr>
        <p:sp>
          <p:nvSpPr>
            <p:cNvPr id="276" name="テキスト ボックス 275">
              <a:extLst>
                <a:ext uri="{FF2B5EF4-FFF2-40B4-BE49-F238E27FC236}">
                  <a16:creationId xmlns:a16="http://schemas.microsoft.com/office/drawing/2014/main" id="{77889074-7DDA-4FC2-8E34-5D279E6EDBC6}"/>
                </a:ext>
              </a:extLst>
            </p:cNvPr>
            <p:cNvSpPr txBox="1"/>
            <p:nvPr/>
          </p:nvSpPr>
          <p:spPr bwMode="gray">
            <a:xfrm>
              <a:off x="7987016" y="6529086"/>
              <a:ext cx="6624000" cy="324000"/>
            </a:xfrm>
            <a:prstGeom prst="rect">
              <a:avLst/>
            </a:prstGeom>
            <a:noFill/>
          </p:spPr>
          <p:txBody>
            <a:bodyPr wrap="square" lIns="0" tIns="0" rIns="0" bIns="72000" rtlCol="0">
              <a:spAutoFit/>
            </a:bodyPr>
            <a:lstStyle/>
            <a:p>
              <a:r>
                <a:rPr lang="en-US" altLang="ja-JP" sz="1800" b="1" spc="150" dirty="0">
                  <a:solidFill>
                    <a:srgbClr val="F96B6E"/>
                  </a:solidFill>
                  <a:latin typeface="+mn-ea"/>
                  <a:cs typeface="メイリオ" panose="020B0604030504040204" pitchFamily="50" charset="-128"/>
                </a:rPr>
                <a:t>6.</a:t>
              </a:r>
              <a:r>
                <a:rPr lang="ja-JP" altLang="en-US" sz="1800" b="1" spc="150" dirty="0">
                  <a:solidFill>
                    <a:srgbClr val="F96B6E"/>
                  </a:solidFill>
                  <a:latin typeface="+mn-ea"/>
                  <a:cs typeface="メイリオ" panose="020B0604030504040204" pitchFamily="50" charset="-128"/>
                </a:rPr>
                <a:t>ベビーシッター利用から助成金の交付までの流れ</a:t>
              </a:r>
            </a:p>
          </p:txBody>
        </p:sp>
        <p:grpSp>
          <p:nvGrpSpPr>
            <p:cNvPr id="271" name="グループ化 270">
              <a:extLst>
                <a:ext uri="{FF2B5EF4-FFF2-40B4-BE49-F238E27FC236}">
                  <a16:creationId xmlns:a16="http://schemas.microsoft.com/office/drawing/2014/main" id="{A2D8C6D9-DA0D-653B-E923-04E50F08CD2B}"/>
                </a:ext>
              </a:extLst>
            </p:cNvPr>
            <p:cNvGrpSpPr/>
            <p:nvPr/>
          </p:nvGrpSpPr>
          <p:grpSpPr bwMode="gray">
            <a:xfrm>
              <a:off x="7987016" y="6991443"/>
              <a:ext cx="6630326" cy="3035616"/>
              <a:chOff x="7987016" y="6991443"/>
              <a:chExt cx="6630326" cy="3035616"/>
            </a:xfrm>
          </p:grpSpPr>
          <p:sp>
            <p:nvSpPr>
              <p:cNvPr id="275" name="テキスト ボックス 274">
                <a:extLst>
                  <a:ext uri="{FF2B5EF4-FFF2-40B4-BE49-F238E27FC236}">
                    <a16:creationId xmlns:a16="http://schemas.microsoft.com/office/drawing/2014/main" id="{02CDCEAB-5B25-4D2D-3A6C-8EEBBC0955F9}"/>
                  </a:ext>
                </a:extLst>
              </p:cNvPr>
              <p:cNvSpPr txBox="1"/>
              <p:nvPr/>
            </p:nvSpPr>
            <p:spPr bwMode="gray">
              <a:xfrm>
                <a:off x="7987016" y="6991443"/>
                <a:ext cx="288000" cy="288000"/>
              </a:xfrm>
              <a:prstGeom prst="rect">
                <a:avLst/>
              </a:prstGeom>
              <a:solidFill>
                <a:srgbClr val="F96B6E"/>
              </a:solidFill>
              <a:ln>
                <a:solidFill>
                  <a:srgbClr val="F96B6E"/>
                </a:solidFill>
              </a:ln>
            </p:spPr>
            <p:txBody>
              <a:bodyPr wrap="square" lIns="0" tIns="0" rIns="0" bIns="0" rtlCol="0" anchor="ctr">
                <a:noAutofit/>
              </a:bodyPr>
              <a:lstStyle/>
              <a:p>
                <a:pPr algn="ctr">
                  <a:tabLst>
                    <a:tab pos="288000" algn="l"/>
                  </a:tabLst>
                </a:pPr>
                <a:r>
                  <a:rPr lang="ja-JP" altLang="en-US" sz="1400" b="1" dirty="0">
                    <a:solidFill>
                      <a:schemeClr val="bg1"/>
                    </a:solidFill>
                    <a:latin typeface="+mn-ea"/>
                    <a:cs typeface="メイリオ" panose="020B0604030504040204" pitchFamily="50" charset="-128"/>
                  </a:rPr>
                  <a:t>１</a:t>
                </a:r>
                <a:endParaRPr lang="ja-JP" altLang="en-US" sz="1400" dirty="0">
                  <a:solidFill>
                    <a:schemeClr val="bg1"/>
                  </a:solidFill>
                  <a:latin typeface="+mn-ea"/>
                  <a:cs typeface="メイリオ" panose="020B0604030504040204" pitchFamily="50" charset="-128"/>
                </a:endParaRPr>
              </a:p>
            </p:txBody>
          </p:sp>
          <p:sp>
            <p:nvSpPr>
              <p:cNvPr id="15" name="テキスト ボックス 14">
                <a:extLst>
                  <a:ext uri="{FF2B5EF4-FFF2-40B4-BE49-F238E27FC236}">
                    <a16:creationId xmlns:a16="http://schemas.microsoft.com/office/drawing/2014/main" id="{3CB0D63A-ED20-CA3A-08B6-22A760ED217C}"/>
                  </a:ext>
                </a:extLst>
              </p:cNvPr>
              <p:cNvSpPr txBox="1"/>
              <p:nvPr/>
            </p:nvSpPr>
            <p:spPr bwMode="gray">
              <a:xfrm>
                <a:off x="8275016" y="7279671"/>
                <a:ext cx="6336000" cy="288000"/>
              </a:xfrm>
              <a:prstGeom prst="rect">
                <a:avLst/>
              </a:prstGeom>
              <a:noFill/>
            </p:spPr>
            <p:txBody>
              <a:bodyPr wrap="square" lIns="144000" tIns="0" rIns="0" bIns="0" rtlCol="0" anchor="ctr">
                <a:noAutofit/>
              </a:bodyPr>
              <a:lstStyle/>
              <a:p>
                <a:pPr>
                  <a:tabLst>
                    <a:tab pos="288000" algn="l"/>
                  </a:tabLst>
                </a:pPr>
                <a:r>
                  <a:rPr lang="ja-JP" altLang="en-US" sz="1100" dirty="0">
                    <a:solidFill>
                      <a:schemeClr val="tx1">
                        <a:lumMod val="75000"/>
                        <a:lumOff val="25000"/>
                      </a:schemeClr>
                    </a:solidFill>
                    <a:latin typeface="+mn-ea"/>
                    <a:cs typeface="メイリオ" panose="020B0604030504040204" pitchFamily="50" charset="-128"/>
                  </a:rPr>
                  <a:t>サービス内容や利用方法などをご確認の上、事業者へ直接お申し込みください。</a:t>
                </a:r>
              </a:p>
            </p:txBody>
          </p:sp>
          <p:sp>
            <p:nvSpPr>
              <p:cNvPr id="27" name="テキスト ボックス 26">
                <a:extLst>
                  <a:ext uri="{FF2B5EF4-FFF2-40B4-BE49-F238E27FC236}">
                    <a16:creationId xmlns:a16="http://schemas.microsoft.com/office/drawing/2014/main" id="{6F6C9B76-BAC0-D3E2-6ED5-777EB3FD863F}"/>
                  </a:ext>
                </a:extLst>
              </p:cNvPr>
              <p:cNvSpPr txBox="1"/>
              <p:nvPr/>
            </p:nvSpPr>
            <p:spPr bwMode="gray">
              <a:xfrm>
                <a:off x="8275016" y="6991443"/>
                <a:ext cx="6336000" cy="288000"/>
              </a:xfrm>
              <a:prstGeom prst="rect">
                <a:avLst/>
              </a:prstGeom>
              <a:solidFill>
                <a:srgbClr val="FEE6E7"/>
              </a:solidFill>
              <a:ln>
                <a:solidFill>
                  <a:srgbClr val="FEE6E7"/>
                </a:solidFill>
              </a:ln>
            </p:spPr>
            <p:txBody>
              <a:bodyPr wrap="square" lIns="144000" tIns="0" rIns="0" bIns="0" rtlCol="0" anchor="ctr">
                <a:noAutofit/>
              </a:bodyPr>
              <a:lstStyle/>
              <a:p>
                <a:pPr>
                  <a:tabLst>
                    <a:tab pos="288000" algn="l"/>
                  </a:tabLst>
                </a:pPr>
                <a:r>
                  <a:rPr lang="ja-JP" altLang="en-US" sz="1200" b="1" dirty="0">
                    <a:solidFill>
                      <a:srgbClr val="F96B6E"/>
                    </a:solidFill>
                    <a:latin typeface="+mn-ea"/>
                    <a:cs typeface="メイリオ" panose="020B0604030504040204" pitchFamily="50" charset="-128"/>
                  </a:rPr>
                  <a:t>ベビーシッター事業者への申し込み</a:t>
                </a:r>
                <a:endParaRPr lang="ja-JP" altLang="en-US" sz="1200" dirty="0">
                  <a:solidFill>
                    <a:srgbClr val="F96B6E"/>
                  </a:solidFill>
                  <a:latin typeface="+mn-ea"/>
                  <a:cs typeface="メイリオ" panose="020B0604030504040204" pitchFamily="50" charset="-128"/>
                </a:endParaRPr>
              </a:p>
            </p:txBody>
          </p:sp>
          <p:sp>
            <p:nvSpPr>
              <p:cNvPr id="29" name="フリーフォーム: 図形 28">
                <a:extLst>
                  <a:ext uri="{FF2B5EF4-FFF2-40B4-BE49-F238E27FC236}">
                    <a16:creationId xmlns:a16="http://schemas.microsoft.com/office/drawing/2014/main" id="{3EEC3F38-BC18-237F-69AF-83371499DA9C}"/>
                  </a:ext>
                </a:extLst>
              </p:cNvPr>
              <p:cNvSpPr/>
              <p:nvPr/>
            </p:nvSpPr>
            <p:spPr bwMode="gray">
              <a:xfrm flipH="1">
                <a:off x="8131016" y="7279443"/>
                <a:ext cx="0" cy="288000"/>
              </a:xfrm>
              <a:custGeom>
                <a:avLst/>
                <a:gdLst>
                  <a:gd name="connsiteX0" fmla="*/ 0 w 0"/>
                  <a:gd name="connsiteY0" fmla="*/ 0 h 369455"/>
                  <a:gd name="connsiteX1" fmla="*/ 0 w 0"/>
                  <a:gd name="connsiteY1" fmla="*/ 369455 h 369455"/>
                </a:gdLst>
                <a:ahLst/>
                <a:cxnLst>
                  <a:cxn ang="0">
                    <a:pos x="connsiteX0" y="connsiteY0"/>
                  </a:cxn>
                  <a:cxn ang="0">
                    <a:pos x="connsiteX1" y="connsiteY1"/>
                  </a:cxn>
                </a:cxnLst>
                <a:rect l="l" t="t" r="r" b="b"/>
                <a:pathLst>
                  <a:path h="369455">
                    <a:moveTo>
                      <a:pt x="0" y="0"/>
                    </a:moveTo>
                    <a:lnTo>
                      <a:pt x="0" y="369455"/>
                    </a:lnTo>
                  </a:path>
                </a:pathLst>
              </a:custGeom>
              <a:noFill/>
              <a:ln w="19050">
                <a:solidFill>
                  <a:srgbClr val="F96B6E"/>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01" name="テキスト ボックス 2400">
                <a:extLst>
                  <a:ext uri="{FF2B5EF4-FFF2-40B4-BE49-F238E27FC236}">
                    <a16:creationId xmlns:a16="http://schemas.microsoft.com/office/drawing/2014/main" id="{76259569-788C-5AA0-98A7-77D97B3ABF55}"/>
                  </a:ext>
                </a:extLst>
              </p:cNvPr>
              <p:cNvSpPr txBox="1"/>
              <p:nvPr/>
            </p:nvSpPr>
            <p:spPr bwMode="gray">
              <a:xfrm>
                <a:off x="7987016" y="7570796"/>
                <a:ext cx="288000" cy="288000"/>
              </a:xfrm>
              <a:prstGeom prst="rect">
                <a:avLst/>
              </a:prstGeom>
              <a:solidFill>
                <a:srgbClr val="F96B6E"/>
              </a:solidFill>
              <a:ln>
                <a:solidFill>
                  <a:srgbClr val="F96B6E"/>
                </a:solidFill>
              </a:ln>
            </p:spPr>
            <p:txBody>
              <a:bodyPr wrap="square" lIns="0" tIns="0" rIns="0" bIns="0" rtlCol="0" anchor="ctr">
                <a:noAutofit/>
              </a:bodyPr>
              <a:lstStyle/>
              <a:p>
                <a:pPr algn="ctr">
                  <a:tabLst>
                    <a:tab pos="288000" algn="l"/>
                  </a:tabLst>
                </a:pPr>
                <a:r>
                  <a:rPr lang="en-US" altLang="ja-JP" sz="1400" b="1" dirty="0">
                    <a:solidFill>
                      <a:schemeClr val="bg1"/>
                    </a:solidFill>
                    <a:latin typeface="+mn-ea"/>
                    <a:cs typeface="メイリオ" panose="020B0604030504040204" pitchFamily="50" charset="-128"/>
                  </a:rPr>
                  <a:t>2</a:t>
                </a:r>
                <a:endParaRPr lang="ja-JP" altLang="en-US" sz="1400" dirty="0">
                  <a:solidFill>
                    <a:schemeClr val="bg1"/>
                  </a:solidFill>
                  <a:latin typeface="+mn-ea"/>
                  <a:cs typeface="メイリオ" panose="020B0604030504040204" pitchFamily="50" charset="-128"/>
                </a:endParaRPr>
              </a:p>
            </p:txBody>
          </p:sp>
          <p:sp>
            <p:nvSpPr>
              <p:cNvPr id="2404" name="テキスト ボックス 2403">
                <a:extLst>
                  <a:ext uri="{FF2B5EF4-FFF2-40B4-BE49-F238E27FC236}">
                    <a16:creationId xmlns:a16="http://schemas.microsoft.com/office/drawing/2014/main" id="{72CA1F8E-C83A-077C-4D3C-B11454D324D5}"/>
                  </a:ext>
                </a:extLst>
              </p:cNvPr>
              <p:cNvSpPr txBox="1"/>
              <p:nvPr/>
            </p:nvSpPr>
            <p:spPr bwMode="gray">
              <a:xfrm>
                <a:off x="8281342" y="7857634"/>
                <a:ext cx="6336000" cy="288000"/>
              </a:xfrm>
              <a:prstGeom prst="rect">
                <a:avLst/>
              </a:prstGeom>
              <a:noFill/>
            </p:spPr>
            <p:txBody>
              <a:bodyPr wrap="square" lIns="144000" tIns="0" rIns="0" bIns="0" rtlCol="0" anchor="ctr">
                <a:noAutofit/>
              </a:bodyPr>
              <a:lstStyle/>
              <a:p>
                <a:pPr>
                  <a:tabLst>
                    <a:tab pos="288000" algn="l"/>
                  </a:tabLst>
                </a:pPr>
                <a:r>
                  <a:rPr lang="ja-JP" altLang="en-US" sz="1100" dirty="0">
                    <a:solidFill>
                      <a:schemeClr val="tx1">
                        <a:lumMod val="75000"/>
                        <a:lumOff val="25000"/>
                      </a:schemeClr>
                    </a:solidFill>
                    <a:latin typeface="+mn-ea"/>
                    <a:cs typeface="メイリオ" panose="020B0604030504040204" pitchFamily="50" charset="-128"/>
                  </a:rPr>
                  <a:t>ベビーシッター利用後、申請書類を提出先に提出してください。</a:t>
                </a:r>
              </a:p>
            </p:txBody>
          </p:sp>
          <p:sp>
            <p:nvSpPr>
              <p:cNvPr id="2405" name="テキスト ボックス 2404">
                <a:extLst>
                  <a:ext uri="{FF2B5EF4-FFF2-40B4-BE49-F238E27FC236}">
                    <a16:creationId xmlns:a16="http://schemas.microsoft.com/office/drawing/2014/main" id="{11C5138D-0595-A140-DBA7-2D6914E0213F}"/>
                  </a:ext>
                </a:extLst>
              </p:cNvPr>
              <p:cNvSpPr txBox="1"/>
              <p:nvPr/>
            </p:nvSpPr>
            <p:spPr bwMode="gray">
              <a:xfrm>
                <a:off x="8275016" y="7571917"/>
                <a:ext cx="6336000" cy="286838"/>
              </a:xfrm>
              <a:prstGeom prst="rect">
                <a:avLst/>
              </a:prstGeom>
              <a:solidFill>
                <a:srgbClr val="FEE6E7"/>
              </a:solidFill>
              <a:ln>
                <a:solidFill>
                  <a:srgbClr val="FEE6E7"/>
                </a:solidFill>
              </a:ln>
            </p:spPr>
            <p:txBody>
              <a:bodyPr wrap="square" lIns="144000" tIns="0" rIns="0" bIns="0" rtlCol="0" anchor="ctr">
                <a:noAutofit/>
              </a:bodyPr>
              <a:lstStyle/>
              <a:p>
                <a:pPr>
                  <a:tabLst>
                    <a:tab pos="288000" algn="l"/>
                  </a:tabLst>
                </a:pPr>
                <a:r>
                  <a:rPr lang="ja-JP" altLang="en-US" sz="1200" b="1" dirty="0">
                    <a:solidFill>
                      <a:srgbClr val="F96B6E"/>
                    </a:solidFill>
                    <a:latin typeface="+mn-ea"/>
                    <a:cs typeface="メイリオ" panose="020B0604030504040204" pitchFamily="50" charset="-128"/>
                  </a:rPr>
                  <a:t>交付申請の手続き</a:t>
                </a:r>
                <a:endParaRPr lang="ja-JP" altLang="en-US" sz="1200" dirty="0">
                  <a:solidFill>
                    <a:srgbClr val="F96B6E"/>
                  </a:solidFill>
                  <a:latin typeface="+mn-ea"/>
                  <a:cs typeface="メイリオ" panose="020B0604030504040204" pitchFamily="50" charset="-128"/>
                </a:endParaRPr>
              </a:p>
            </p:txBody>
          </p:sp>
          <p:sp>
            <p:nvSpPr>
              <p:cNvPr id="2406" name="フリーフォーム: 図形 2405">
                <a:extLst>
                  <a:ext uri="{FF2B5EF4-FFF2-40B4-BE49-F238E27FC236}">
                    <a16:creationId xmlns:a16="http://schemas.microsoft.com/office/drawing/2014/main" id="{1EBFEEAF-97D9-FF82-5EEC-CFF116EE5802}"/>
                  </a:ext>
                </a:extLst>
              </p:cNvPr>
              <p:cNvSpPr/>
              <p:nvPr/>
            </p:nvSpPr>
            <p:spPr bwMode="gray">
              <a:xfrm flipH="1">
                <a:off x="8131016" y="7858755"/>
                <a:ext cx="0" cy="288000"/>
              </a:xfrm>
              <a:custGeom>
                <a:avLst/>
                <a:gdLst>
                  <a:gd name="connsiteX0" fmla="*/ 0 w 0"/>
                  <a:gd name="connsiteY0" fmla="*/ 0 h 369455"/>
                  <a:gd name="connsiteX1" fmla="*/ 0 w 0"/>
                  <a:gd name="connsiteY1" fmla="*/ 369455 h 369455"/>
                </a:gdLst>
                <a:ahLst/>
                <a:cxnLst>
                  <a:cxn ang="0">
                    <a:pos x="connsiteX0" y="connsiteY0"/>
                  </a:cxn>
                  <a:cxn ang="0">
                    <a:pos x="connsiteX1" y="connsiteY1"/>
                  </a:cxn>
                </a:cxnLst>
                <a:rect l="l" t="t" r="r" b="b"/>
                <a:pathLst>
                  <a:path h="369455">
                    <a:moveTo>
                      <a:pt x="0" y="0"/>
                    </a:moveTo>
                    <a:lnTo>
                      <a:pt x="0" y="369455"/>
                    </a:lnTo>
                  </a:path>
                </a:pathLst>
              </a:custGeom>
              <a:noFill/>
              <a:ln w="19050">
                <a:solidFill>
                  <a:srgbClr val="F96B6E"/>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07" name="テキスト ボックス 2406">
                <a:extLst>
                  <a:ext uri="{FF2B5EF4-FFF2-40B4-BE49-F238E27FC236}">
                    <a16:creationId xmlns:a16="http://schemas.microsoft.com/office/drawing/2014/main" id="{C0001294-4F24-09A3-2A29-993E4627954F}"/>
                  </a:ext>
                </a:extLst>
              </p:cNvPr>
              <p:cNvSpPr txBox="1"/>
              <p:nvPr/>
            </p:nvSpPr>
            <p:spPr bwMode="gray">
              <a:xfrm>
                <a:off x="7987016" y="8153739"/>
                <a:ext cx="288000" cy="288000"/>
              </a:xfrm>
              <a:prstGeom prst="rect">
                <a:avLst/>
              </a:prstGeom>
              <a:solidFill>
                <a:srgbClr val="F96B6E"/>
              </a:solidFill>
              <a:ln>
                <a:solidFill>
                  <a:srgbClr val="F96B6E"/>
                </a:solidFill>
              </a:ln>
            </p:spPr>
            <p:txBody>
              <a:bodyPr wrap="square" lIns="0" tIns="0" rIns="0" bIns="0" rtlCol="0" anchor="ctr">
                <a:noAutofit/>
              </a:bodyPr>
              <a:lstStyle/>
              <a:p>
                <a:pPr algn="ctr">
                  <a:tabLst>
                    <a:tab pos="288000" algn="l"/>
                  </a:tabLst>
                </a:pPr>
                <a:r>
                  <a:rPr lang="en-US" altLang="ja-JP" sz="1400" b="1" dirty="0">
                    <a:solidFill>
                      <a:schemeClr val="bg1"/>
                    </a:solidFill>
                    <a:latin typeface="+mn-ea"/>
                    <a:cs typeface="メイリオ" panose="020B0604030504040204" pitchFamily="50" charset="-128"/>
                  </a:rPr>
                  <a:t>3</a:t>
                </a:r>
                <a:endParaRPr lang="ja-JP" altLang="en-US" sz="1400" dirty="0">
                  <a:solidFill>
                    <a:schemeClr val="bg1"/>
                  </a:solidFill>
                  <a:latin typeface="+mn-ea"/>
                  <a:cs typeface="メイリオ" panose="020B0604030504040204" pitchFamily="50" charset="-128"/>
                </a:endParaRPr>
              </a:p>
            </p:txBody>
          </p:sp>
          <p:sp>
            <p:nvSpPr>
              <p:cNvPr id="2408" name="テキスト ボックス 2407">
                <a:extLst>
                  <a:ext uri="{FF2B5EF4-FFF2-40B4-BE49-F238E27FC236}">
                    <a16:creationId xmlns:a16="http://schemas.microsoft.com/office/drawing/2014/main" id="{0B95EB9E-9F04-0872-7525-7FA6BC68959C}"/>
                  </a:ext>
                </a:extLst>
              </p:cNvPr>
              <p:cNvSpPr txBox="1"/>
              <p:nvPr/>
            </p:nvSpPr>
            <p:spPr bwMode="gray">
              <a:xfrm>
                <a:off x="8275015" y="8441385"/>
                <a:ext cx="6336001" cy="432000"/>
              </a:xfrm>
              <a:prstGeom prst="rect">
                <a:avLst/>
              </a:prstGeom>
              <a:noFill/>
            </p:spPr>
            <p:txBody>
              <a:bodyPr wrap="square" lIns="144000" tIns="0" rIns="0" bIns="0" rtlCol="0" anchor="ctr">
                <a:noAutofit/>
              </a:bodyPr>
              <a:lstStyle/>
              <a:p>
                <a:pPr>
                  <a:tabLst>
                    <a:tab pos="288000" algn="l"/>
                  </a:tabLst>
                </a:pPr>
                <a:r>
                  <a:rPr lang="ja-JP" altLang="en-US" sz="1100" dirty="0">
                    <a:solidFill>
                      <a:schemeClr val="tx1">
                        <a:lumMod val="75000"/>
                        <a:lumOff val="25000"/>
                      </a:schemeClr>
                    </a:solidFill>
                    <a:latin typeface="+mn-ea"/>
                    <a:cs typeface="メイリオ" panose="020B0604030504040204" pitchFamily="50" charset="-128"/>
                  </a:rPr>
                  <a:t>提出書類を審査し、助成の要件に該当する場合は「交付決定通知書」、「交付請求書兼口座振替依頼書」等を郵送します。助成の要件に該当しない場合は「不交付決定通知書」を郵送します。</a:t>
                </a:r>
              </a:p>
            </p:txBody>
          </p:sp>
          <p:sp>
            <p:nvSpPr>
              <p:cNvPr id="2409" name="テキスト ボックス 2408">
                <a:extLst>
                  <a:ext uri="{FF2B5EF4-FFF2-40B4-BE49-F238E27FC236}">
                    <a16:creationId xmlns:a16="http://schemas.microsoft.com/office/drawing/2014/main" id="{C947ADF0-7886-1C7A-8726-021B90229820}"/>
                  </a:ext>
                </a:extLst>
              </p:cNvPr>
              <p:cNvSpPr txBox="1"/>
              <p:nvPr/>
            </p:nvSpPr>
            <p:spPr bwMode="gray">
              <a:xfrm>
                <a:off x="8275016" y="8153739"/>
                <a:ext cx="6336000" cy="288000"/>
              </a:xfrm>
              <a:prstGeom prst="rect">
                <a:avLst/>
              </a:prstGeom>
              <a:solidFill>
                <a:srgbClr val="FEE6E7"/>
              </a:solidFill>
              <a:ln>
                <a:solidFill>
                  <a:srgbClr val="FEE6E7"/>
                </a:solidFill>
              </a:ln>
            </p:spPr>
            <p:txBody>
              <a:bodyPr wrap="square" lIns="144000" tIns="0" rIns="0" bIns="0" rtlCol="0" anchor="ctr">
                <a:noAutofit/>
              </a:bodyPr>
              <a:lstStyle/>
              <a:p>
                <a:pPr>
                  <a:tabLst>
                    <a:tab pos="288000" algn="l"/>
                  </a:tabLst>
                </a:pPr>
                <a:r>
                  <a:rPr lang="ja-JP" altLang="en-US" sz="1200" b="1" dirty="0">
                    <a:solidFill>
                      <a:srgbClr val="F96B6E"/>
                    </a:solidFill>
                    <a:latin typeface="+mn-ea"/>
                    <a:cs typeface="メイリオ" panose="020B0604030504040204" pitchFamily="50" charset="-128"/>
                  </a:rPr>
                  <a:t>助成の審査・決定</a:t>
                </a:r>
                <a:endParaRPr lang="ja-JP" altLang="en-US" sz="1200" dirty="0">
                  <a:solidFill>
                    <a:srgbClr val="F96B6E"/>
                  </a:solidFill>
                  <a:latin typeface="+mn-ea"/>
                  <a:cs typeface="メイリオ" panose="020B0604030504040204" pitchFamily="50" charset="-128"/>
                </a:endParaRPr>
              </a:p>
            </p:txBody>
          </p:sp>
          <p:sp>
            <p:nvSpPr>
              <p:cNvPr id="2410" name="フリーフォーム: 図形 2409">
                <a:extLst>
                  <a:ext uri="{FF2B5EF4-FFF2-40B4-BE49-F238E27FC236}">
                    <a16:creationId xmlns:a16="http://schemas.microsoft.com/office/drawing/2014/main" id="{A86A54E4-60A4-EED7-E08C-41FAD227B88E}"/>
                  </a:ext>
                </a:extLst>
              </p:cNvPr>
              <p:cNvSpPr/>
              <p:nvPr/>
            </p:nvSpPr>
            <p:spPr bwMode="gray">
              <a:xfrm flipH="1">
                <a:off x="8131016" y="8442266"/>
                <a:ext cx="0" cy="432000"/>
              </a:xfrm>
              <a:custGeom>
                <a:avLst/>
                <a:gdLst>
                  <a:gd name="connsiteX0" fmla="*/ 0 w 0"/>
                  <a:gd name="connsiteY0" fmla="*/ 0 h 369455"/>
                  <a:gd name="connsiteX1" fmla="*/ 0 w 0"/>
                  <a:gd name="connsiteY1" fmla="*/ 369455 h 369455"/>
                </a:gdLst>
                <a:ahLst/>
                <a:cxnLst>
                  <a:cxn ang="0">
                    <a:pos x="connsiteX0" y="connsiteY0"/>
                  </a:cxn>
                  <a:cxn ang="0">
                    <a:pos x="connsiteX1" y="connsiteY1"/>
                  </a:cxn>
                </a:cxnLst>
                <a:rect l="l" t="t" r="r" b="b"/>
                <a:pathLst>
                  <a:path h="369455">
                    <a:moveTo>
                      <a:pt x="0" y="0"/>
                    </a:moveTo>
                    <a:lnTo>
                      <a:pt x="0" y="369455"/>
                    </a:lnTo>
                  </a:path>
                </a:pathLst>
              </a:custGeom>
              <a:noFill/>
              <a:ln w="19050">
                <a:solidFill>
                  <a:srgbClr val="F96B6E"/>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11" name="テキスト ボックス 2410">
                <a:extLst>
                  <a:ext uri="{FF2B5EF4-FFF2-40B4-BE49-F238E27FC236}">
                    <a16:creationId xmlns:a16="http://schemas.microsoft.com/office/drawing/2014/main" id="{8274F9B8-F789-3DE2-CE28-B9886CE27BEB}"/>
                  </a:ext>
                </a:extLst>
              </p:cNvPr>
              <p:cNvSpPr txBox="1"/>
              <p:nvPr/>
            </p:nvSpPr>
            <p:spPr bwMode="gray">
              <a:xfrm>
                <a:off x="7987016" y="8875370"/>
                <a:ext cx="288000" cy="288000"/>
              </a:xfrm>
              <a:prstGeom prst="rect">
                <a:avLst/>
              </a:prstGeom>
              <a:solidFill>
                <a:srgbClr val="F96B6E"/>
              </a:solidFill>
              <a:ln>
                <a:solidFill>
                  <a:srgbClr val="F96B6E"/>
                </a:solidFill>
              </a:ln>
            </p:spPr>
            <p:txBody>
              <a:bodyPr wrap="square" lIns="0" tIns="0" rIns="0" bIns="0" rtlCol="0" anchor="ctr">
                <a:noAutofit/>
              </a:bodyPr>
              <a:lstStyle/>
              <a:p>
                <a:pPr algn="ctr">
                  <a:tabLst>
                    <a:tab pos="288000" algn="l"/>
                  </a:tabLst>
                </a:pPr>
                <a:r>
                  <a:rPr lang="en-US" altLang="ja-JP" sz="1400" b="1" dirty="0">
                    <a:solidFill>
                      <a:schemeClr val="bg1"/>
                    </a:solidFill>
                    <a:latin typeface="+mn-ea"/>
                    <a:cs typeface="メイリオ" panose="020B0604030504040204" pitchFamily="50" charset="-128"/>
                  </a:rPr>
                  <a:t>4</a:t>
                </a:r>
                <a:endParaRPr lang="ja-JP" altLang="en-US" sz="1400" dirty="0">
                  <a:solidFill>
                    <a:schemeClr val="bg1"/>
                  </a:solidFill>
                  <a:latin typeface="+mn-ea"/>
                  <a:cs typeface="メイリオ" panose="020B0604030504040204" pitchFamily="50" charset="-128"/>
                </a:endParaRPr>
              </a:p>
            </p:txBody>
          </p:sp>
          <p:sp>
            <p:nvSpPr>
              <p:cNvPr id="2412" name="テキスト ボックス 2411">
                <a:extLst>
                  <a:ext uri="{FF2B5EF4-FFF2-40B4-BE49-F238E27FC236}">
                    <a16:creationId xmlns:a16="http://schemas.microsoft.com/office/drawing/2014/main" id="{6A5535F0-9414-8AE1-9BB2-CE960BF5EDA6}"/>
                  </a:ext>
                </a:extLst>
              </p:cNvPr>
              <p:cNvSpPr txBox="1"/>
              <p:nvPr/>
            </p:nvSpPr>
            <p:spPr bwMode="gray">
              <a:xfrm>
                <a:off x="8275013" y="9167669"/>
                <a:ext cx="6336000" cy="288000"/>
              </a:xfrm>
              <a:prstGeom prst="rect">
                <a:avLst/>
              </a:prstGeom>
              <a:noFill/>
            </p:spPr>
            <p:txBody>
              <a:bodyPr wrap="square" lIns="144000" tIns="0" rIns="0" bIns="0" rtlCol="0" anchor="ctr">
                <a:noAutofit/>
              </a:bodyPr>
              <a:lstStyle/>
              <a:p>
                <a:pPr>
                  <a:tabLst>
                    <a:tab pos="288000" algn="l"/>
                  </a:tabLst>
                </a:pPr>
                <a:r>
                  <a:rPr lang="ja-JP" altLang="en-US" sz="1100" dirty="0">
                    <a:solidFill>
                      <a:schemeClr val="tx1">
                        <a:lumMod val="75000"/>
                        <a:lumOff val="25000"/>
                      </a:schemeClr>
                    </a:solidFill>
                    <a:latin typeface="+mn-ea"/>
                    <a:cs typeface="メイリオ" panose="020B0604030504040204" pitchFamily="50" charset="-128"/>
                  </a:rPr>
                  <a:t>「交付請求書兼口座振替依頼書」に必要事項を記入の上、提出先に提出してください。</a:t>
                </a:r>
              </a:p>
            </p:txBody>
          </p:sp>
          <p:sp>
            <p:nvSpPr>
              <p:cNvPr id="2413" name="テキスト ボックス 2412">
                <a:extLst>
                  <a:ext uri="{FF2B5EF4-FFF2-40B4-BE49-F238E27FC236}">
                    <a16:creationId xmlns:a16="http://schemas.microsoft.com/office/drawing/2014/main" id="{CC690739-A17E-21FA-64FC-C6C8E728190D}"/>
                  </a:ext>
                </a:extLst>
              </p:cNvPr>
              <p:cNvSpPr txBox="1"/>
              <p:nvPr/>
            </p:nvSpPr>
            <p:spPr bwMode="gray">
              <a:xfrm>
                <a:off x="8275014" y="8875370"/>
                <a:ext cx="6336002" cy="288000"/>
              </a:xfrm>
              <a:prstGeom prst="rect">
                <a:avLst/>
              </a:prstGeom>
              <a:solidFill>
                <a:srgbClr val="FEE6E7"/>
              </a:solidFill>
              <a:ln>
                <a:solidFill>
                  <a:srgbClr val="FEE6E7"/>
                </a:solidFill>
              </a:ln>
            </p:spPr>
            <p:txBody>
              <a:bodyPr wrap="square" lIns="144000" tIns="0" rIns="0" bIns="0" rtlCol="0" anchor="ctr">
                <a:noAutofit/>
              </a:bodyPr>
              <a:lstStyle/>
              <a:p>
                <a:pPr>
                  <a:tabLst>
                    <a:tab pos="288000" algn="l"/>
                  </a:tabLst>
                </a:pPr>
                <a:r>
                  <a:rPr lang="ja-JP" altLang="en-US" sz="1200" b="1" dirty="0">
                    <a:solidFill>
                      <a:srgbClr val="F96B6E"/>
                    </a:solidFill>
                    <a:latin typeface="+mn-ea"/>
                    <a:cs typeface="メイリオ" panose="020B0604030504040204" pitchFamily="50" charset="-128"/>
                  </a:rPr>
                  <a:t>請求の手続き</a:t>
                </a:r>
                <a:endParaRPr lang="ja-JP" altLang="en-US" sz="1200" dirty="0">
                  <a:solidFill>
                    <a:srgbClr val="F96B6E"/>
                  </a:solidFill>
                  <a:latin typeface="+mn-ea"/>
                  <a:cs typeface="メイリオ" panose="020B0604030504040204" pitchFamily="50" charset="-128"/>
                </a:endParaRPr>
              </a:p>
            </p:txBody>
          </p:sp>
          <p:sp>
            <p:nvSpPr>
              <p:cNvPr id="2414" name="フリーフォーム: 図形 2413">
                <a:extLst>
                  <a:ext uri="{FF2B5EF4-FFF2-40B4-BE49-F238E27FC236}">
                    <a16:creationId xmlns:a16="http://schemas.microsoft.com/office/drawing/2014/main" id="{53EAAABC-413D-9E8C-0B92-81EB9C5F26BB}"/>
                  </a:ext>
                </a:extLst>
              </p:cNvPr>
              <p:cNvSpPr/>
              <p:nvPr/>
            </p:nvSpPr>
            <p:spPr bwMode="gray">
              <a:xfrm flipH="1">
                <a:off x="8131016" y="9163370"/>
                <a:ext cx="0" cy="288000"/>
              </a:xfrm>
              <a:custGeom>
                <a:avLst/>
                <a:gdLst>
                  <a:gd name="connsiteX0" fmla="*/ 0 w 0"/>
                  <a:gd name="connsiteY0" fmla="*/ 0 h 369455"/>
                  <a:gd name="connsiteX1" fmla="*/ 0 w 0"/>
                  <a:gd name="connsiteY1" fmla="*/ 369455 h 369455"/>
                </a:gdLst>
                <a:ahLst/>
                <a:cxnLst>
                  <a:cxn ang="0">
                    <a:pos x="connsiteX0" y="connsiteY0"/>
                  </a:cxn>
                  <a:cxn ang="0">
                    <a:pos x="connsiteX1" y="connsiteY1"/>
                  </a:cxn>
                </a:cxnLst>
                <a:rect l="l" t="t" r="r" b="b"/>
                <a:pathLst>
                  <a:path h="369455">
                    <a:moveTo>
                      <a:pt x="0" y="0"/>
                    </a:moveTo>
                    <a:lnTo>
                      <a:pt x="0" y="369455"/>
                    </a:lnTo>
                  </a:path>
                </a:pathLst>
              </a:custGeom>
              <a:noFill/>
              <a:ln w="19050">
                <a:solidFill>
                  <a:srgbClr val="F96B6E"/>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15" name="テキスト ボックス 2414">
                <a:extLst>
                  <a:ext uri="{FF2B5EF4-FFF2-40B4-BE49-F238E27FC236}">
                    <a16:creationId xmlns:a16="http://schemas.microsoft.com/office/drawing/2014/main" id="{6D39589E-ACF0-B1BC-FAE4-54885B67BED9}"/>
                  </a:ext>
                </a:extLst>
              </p:cNvPr>
              <p:cNvSpPr txBox="1"/>
              <p:nvPr/>
            </p:nvSpPr>
            <p:spPr bwMode="gray">
              <a:xfrm>
                <a:off x="7987016" y="9451296"/>
                <a:ext cx="288000" cy="288000"/>
              </a:xfrm>
              <a:prstGeom prst="rect">
                <a:avLst/>
              </a:prstGeom>
              <a:solidFill>
                <a:srgbClr val="F96B6E"/>
              </a:solidFill>
              <a:ln>
                <a:solidFill>
                  <a:srgbClr val="F96B6E"/>
                </a:solidFill>
              </a:ln>
            </p:spPr>
            <p:txBody>
              <a:bodyPr wrap="square" lIns="0" tIns="0" rIns="0" bIns="0" rtlCol="0" anchor="ctr">
                <a:noAutofit/>
              </a:bodyPr>
              <a:lstStyle/>
              <a:p>
                <a:pPr algn="ctr">
                  <a:tabLst>
                    <a:tab pos="288000" algn="l"/>
                  </a:tabLst>
                </a:pPr>
                <a:r>
                  <a:rPr lang="en-US" altLang="ja-JP" sz="1400" b="1" dirty="0">
                    <a:solidFill>
                      <a:schemeClr val="bg1"/>
                    </a:solidFill>
                    <a:latin typeface="+mn-ea"/>
                    <a:cs typeface="メイリオ" panose="020B0604030504040204" pitchFamily="50" charset="-128"/>
                  </a:rPr>
                  <a:t>5</a:t>
                </a:r>
                <a:endParaRPr lang="ja-JP" altLang="en-US" sz="1400" dirty="0">
                  <a:solidFill>
                    <a:schemeClr val="bg1"/>
                  </a:solidFill>
                  <a:latin typeface="+mn-ea"/>
                  <a:cs typeface="メイリオ" panose="020B0604030504040204" pitchFamily="50" charset="-128"/>
                </a:endParaRPr>
              </a:p>
            </p:txBody>
          </p:sp>
          <p:sp>
            <p:nvSpPr>
              <p:cNvPr id="2416" name="テキスト ボックス 2415">
                <a:extLst>
                  <a:ext uri="{FF2B5EF4-FFF2-40B4-BE49-F238E27FC236}">
                    <a16:creationId xmlns:a16="http://schemas.microsoft.com/office/drawing/2014/main" id="{EFB368C7-A850-E82E-6CA8-CE037B799DF7}"/>
                  </a:ext>
                </a:extLst>
              </p:cNvPr>
              <p:cNvSpPr txBox="1"/>
              <p:nvPr/>
            </p:nvSpPr>
            <p:spPr bwMode="gray">
              <a:xfrm>
                <a:off x="8275012" y="9451296"/>
                <a:ext cx="6336004" cy="288000"/>
              </a:xfrm>
              <a:prstGeom prst="rect">
                <a:avLst/>
              </a:prstGeom>
              <a:solidFill>
                <a:srgbClr val="FEE6E7"/>
              </a:solidFill>
              <a:ln>
                <a:solidFill>
                  <a:srgbClr val="FEE6E7"/>
                </a:solidFill>
              </a:ln>
            </p:spPr>
            <p:txBody>
              <a:bodyPr wrap="square" lIns="144000" tIns="0" rIns="0" bIns="0" rtlCol="0" anchor="ctr">
                <a:noAutofit/>
              </a:bodyPr>
              <a:lstStyle/>
              <a:p>
                <a:pPr>
                  <a:tabLst>
                    <a:tab pos="288000" algn="l"/>
                  </a:tabLst>
                </a:pPr>
                <a:r>
                  <a:rPr lang="ja-JP" altLang="en-US" sz="1200" b="1" dirty="0">
                    <a:solidFill>
                      <a:srgbClr val="F96B6E"/>
                    </a:solidFill>
                    <a:latin typeface="+mn-ea"/>
                    <a:cs typeface="メイリオ" panose="020B0604030504040204" pitchFamily="50" charset="-128"/>
                  </a:rPr>
                  <a:t>助成金の交付</a:t>
                </a:r>
                <a:endParaRPr lang="ja-JP" altLang="en-US" sz="1200" dirty="0">
                  <a:solidFill>
                    <a:srgbClr val="F96B6E"/>
                  </a:solidFill>
                  <a:latin typeface="+mn-ea"/>
                  <a:cs typeface="メイリオ" panose="020B0604030504040204" pitchFamily="50" charset="-128"/>
                </a:endParaRPr>
              </a:p>
            </p:txBody>
          </p:sp>
          <p:sp>
            <p:nvSpPr>
              <p:cNvPr id="2417" name="テキスト ボックス 2416">
                <a:extLst>
                  <a:ext uri="{FF2B5EF4-FFF2-40B4-BE49-F238E27FC236}">
                    <a16:creationId xmlns:a16="http://schemas.microsoft.com/office/drawing/2014/main" id="{338F32E2-F547-1E54-533F-76E754A0583D}"/>
                  </a:ext>
                </a:extLst>
              </p:cNvPr>
              <p:cNvSpPr txBox="1"/>
              <p:nvPr/>
            </p:nvSpPr>
            <p:spPr bwMode="gray">
              <a:xfrm>
                <a:off x="8275011" y="9739059"/>
                <a:ext cx="6336005" cy="288000"/>
              </a:xfrm>
              <a:prstGeom prst="rect">
                <a:avLst/>
              </a:prstGeom>
              <a:noFill/>
            </p:spPr>
            <p:txBody>
              <a:bodyPr wrap="square" lIns="144000" tIns="0" rIns="0" bIns="0" rtlCol="0" anchor="ctr">
                <a:noAutofit/>
              </a:bodyPr>
              <a:lstStyle/>
              <a:p>
                <a:pPr>
                  <a:tabLst>
                    <a:tab pos="288000" algn="l"/>
                  </a:tabLst>
                </a:pPr>
                <a:r>
                  <a:rPr lang="ja-JP" altLang="en-US" sz="1100" dirty="0">
                    <a:solidFill>
                      <a:schemeClr val="tx1">
                        <a:lumMod val="75000"/>
                        <a:lumOff val="25000"/>
                      </a:schemeClr>
                    </a:solidFill>
                    <a:latin typeface="+mn-ea"/>
                    <a:cs typeface="メイリオ" panose="020B0604030504040204" pitchFamily="50" charset="-128"/>
                  </a:rPr>
                  <a:t>交付請求書兼口座振替依頼書に基づき、ご指定の口座へ助成金を振り込みます。</a:t>
                </a:r>
              </a:p>
            </p:txBody>
          </p:sp>
        </p:grpSp>
      </p:grpSp>
      <p:grpSp>
        <p:nvGrpSpPr>
          <p:cNvPr id="269" name="グループ化 268">
            <a:extLst>
              <a:ext uri="{FF2B5EF4-FFF2-40B4-BE49-F238E27FC236}">
                <a16:creationId xmlns:a16="http://schemas.microsoft.com/office/drawing/2014/main" id="{D1D97AC9-232A-4F58-9C93-5E45D259A2E1}"/>
              </a:ext>
            </a:extLst>
          </p:cNvPr>
          <p:cNvGrpSpPr/>
          <p:nvPr/>
        </p:nvGrpSpPr>
        <p:grpSpPr bwMode="gray">
          <a:xfrm>
            <a:off x="7987015" y="1620945"/>
            <a:ext cx="6624000" cy="3725755"/>
            <a:chOff x="7987015" y="1620946"/>
            <a:chExt cx="6624000" cy="3590684"/>
          </a:xfrm>
        </p:grpSpPr>
        <p:sp>
          <p:nvSpPr>
            <p:cNvPr id="2403" name="四角形: 角を丸くする 2402">
              <a:extLst>
                <a:ext uri="{FF2B5EF4-FFF2-40B4-BE49-F238E27FC236}">
                  <a16:creationId xmlns:a16="http://schemas.microsoft.com/office/drawing/2014/main" id="{41544125-D071-3118-3235-0E0FDF59CF7E}"/>
                </a:ext>
              </a:extLst>
            </p:cNvPr>
            <p:cNvSpPr/>
            <p:nvPr/>
          </p:nvSpPr>
          <p:spPr bwMode="gray">
            <a:xfrm>
              <a:off x="7987015" y="1620946"/>
              <a:ext cx="6624000" cy="3564000"/>
            </a:xfrm>
            <a:prstGeom prst="roundRect">
              <a:avLst>
                <a:gd name="adj" fmla="val 2808"/>
              </a:avLst>
            </a:prstGeom>
            <a:solidFill>
              <a:srgbClr val="FFFEDE"/>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180000" tIns="144000" rIns="144000" bIns="144000" rtlCol="0" anchor="ctr"/>
            <a:lstStyle/>
            <a:p>
              <a:pPr marR="0" lvl="0" algn="l" defTabSz="1339544" rtl="0" eaLnBrk="1" fontAlgn="auto" latinLnBrk="0" hangingPunct="1">
                <a:spcBef>
                  <a:spcPts val="0"/>
                </a:spcBef>
                <a:spcAft>
                  <a:spcPts val="300"/>
                </a:spcAft>
                <a:buClrTx/>
                <a:buSzTx/>
                <a:tabLst/>
                <a:defRPr/>
              </a:pPr>
              <a:endParaRPr lang="en-US" altLang="ja-JP" sz="900" dirty="0">
                <a:solidFill>
                  <a:schemeClr val="bg1"/>
                </a:solidFill>
                <a:latin typeface="Arial"/>
                <a:ea typeface="BIZ UDPゴシック"/>
              </a:endParaRPr>
            </a:p>
          </p:txBody>
        </p:sp>
        <p:sp>
          <p:nvSpPr>
            <p:cNvPr id="22" name="正方形/長方形 21">
              <a:extLst>
                <a:ext uri="{FF2B5EF4-FFF2-40B4-BE49-F238E27FC236}">
                  <a16:creationId xmlns:a16="http://schemas.microsoft.com/office/drawing/2014/main" id="{11EB222A-7C71-905B-1653-28CEFCAC8455}"/>
                </a:ext>
              </a:extLst>
            </p:cNvPr>
            <p:cNvSpPr/>
            <p:nvPr/>
          </p:nvSpPr>
          <p:spPr bwMode="gray">
            <a:xfrm>
              <a:off x="8137326" y="2286093"/>
              <a:ext cx="6156000" cy="216000"/>
            </a:xfrm>
            <a:prstGeom prst="rect">
              <a:avLst/>
            </a:prstGeom>
            <a:solidFill>
              <a:srgbClr val="FEE6E7"/>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72000" tIns="0" rIns="0" bIns="0" rtlCol="0" anchor="ctr"/>
            <a:lstStyle/>
            <a:p>
              <a:pPr marL="216000" marR="0" lvl="0" indent="-216000" algn="l" defTabSz="1339544" rtl="0" eaLnBrk="1" fontAlgn="auto" latinLnBrk="0" hangingPunct="1">
                <a:spcBef>
                  <a:spcPts val="0"/>
                </a:spcBef>
                <a:spcAft>
                  <a:spcPts val="300"/>
                </a:spcAft>
                <a:buClrTx/>
                <a:buSzTx/>
                <a:buFont typeface="+mj-ea"/>
                <a:buAutoNum type="circleNumDbPlain" startAt="2"/>
                <a:tabLst/>
                <a:defRPr/>
              </a:pPr>
              <a:r>
                <a:rPr kumimoji="1" lang="ja-JP" altLang="en-US" sz="1200" b="1" i="0" u="none" strike="noStrike" kern="100" cap="none" spc="0" normalizeH="0" baseline="0" noProof="0" dirty="0">
                  <a:ln>
                    <a:noFill/>
                  </a:ln>
                  <a:solidFill>
                    <a:srgbClr val="F96B6E"/>
                  </a:solidFill>
                  <a:effectLst/>
                  <a:uLnTx/>
                  <a:uFillTx/>
                  <a:latin typeface="BIZ UDPゴシック" panose="020B0400000000000000" pitchFamily="50" charset="-128"/>
                  <a:ea typeface="BIZ UDPゴシック" panose="020B0400000000000000" pitchFamily="50" charset="-128"/>
                  <a:cs typeface="+mn-cs"/>
                </a:rPr>
                <a:t>ベビーシッター利用日の前後７日以内に医療機関を受診したことが分かるもの（写し可）</a:t>
              </a:r>
              <a:endParaRPr lang="en-US" altLang="ja-JP" sz="1200" b="1" kern="100" dirty="0">
                <a:solidFill>
                  <a:srgbClr val="F96B6E"/>
                </a:solidFill>
                <a:latin typeface="BIZ UDPゴシック" panose="020B0400000000000000" pitchFamily="50" charset="-128"/>
                <a:ea typeface="BIZ UDPゴシック" panose="020B0400000000000000" pitchFamily="50" charset="-128"/>
              </a:endParaRPr>
            </a:p>
          </p:txBody>
        </p:sp>
        <p:sp>
          <p:nvSpPr>
            <p:cNvPr id="23" name="正方形/長方形 22">
              <a:extLst>
                <a:ext uri="{FF2B5EF4-FFF2-40B4-BE49-F238E27FC236}">
                  <a16:creationId xmlns:a16="http://schemas.microsoft.com/office/drawing/2014/main" id="{09FC734E-AE80-C87A-6792-0B10E9989A5F}"/>
                </a:ext>
              </a:extLst>
            </p:cNvPr>
            <p:cNvSpPr/>
            <p:nvPr/>
          </p:nvSpPr>
          <p:spPr bwMode="gray">
            <a:xfrm>
              <a:off x="8137326" y="3049161"/>
              <a:ext cx="2808000" cy="216000"/>
            </a:xfrm>
            <a:prstGeom prst="rect">
              <a:avLst/>
            </a:prstGeom>
            <a:solidFill>
              <a:srgbClr val="FEE6E7"/>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72000" tIns="0" rIns="0" bIns="0" rtlCol="0" anchor="ctr"/>
            <a:lstStyle/>
            <a:p>
              <a:pPr marL="216000" indent="-216000" algn="just">
                <a:spcAft>
                  <a:spcPts val="600"/>
                </a:spcAft>
                <a:buFont typeface="+mj-ea"/>
                <a:buAutoNum type="circleNumDbPlain" startAt="3"/>
              </a:pPr>
              <a:r>
                <a:rPr lang="ja-JP" altLang="en-US" sz="1200" b="1" kern="100" dirty="0">
                  <a:solidFill>
                    <a:srgbClr val="F96B6E"/>
                  </a:solidFill>
                  <a:latin typeface="BIZ UDPゴシック" panose="020B0400000000000000" pitchFamily="50" charset="-128"/>
                  <a:ea typeface="BIZ UDPゴシック" panose="020B0400000000000000" pitchFamily="50" charset="-128"/>
                </a:rPr>
                <a:t>ベビーシッター利用の領収書（写し可）</a:t>
              </a:r>
              <a:endParaRPr lang="en-US" altLang="ja-JP" sz="1200" b="1" kern="100" dirty="0">
                <a:solidFill>
                  <a:srgbClr val="F96B6E"/>
                </a:solidFill>
                <a:latin typeface="BIZ UDPゴシック" panose="020B0400000000000000" pitchFamily="50" charset="-128"/>
                <a:ea typeface="BIZ UDPゴシック" panose="020B0400000000000000" pitchFamily="50" charset="-128"/>
              </a:endParaRPr>
            </a:p>
          </p:txBody>
        </p:sp>
        <p:sp>
          <p:nvSpPr>
            <p:cNvPr id="24" name="正方形/長方形 23">
              <a:extLst>
                <a:ext uri="{FF2B5EF4-FFF2-40B4-BE49-F238E27FC236}">
                  <a16:creationId xmlns:a16="http://schemas.microsoft.com/office/drawing/2014/main" id="{35BFDB54-D16E-4697-F602-426B87F4A531}"/>
                </a:ext>
              </a:extLst>
            </p:cNvPr>
            <p:cNvSpPr/>
            <p:nvPr/>
          </p:nvSpPr>
          <p:spPr bwMode="gray">
            <a:xfrm>
              <a:off x="8137326" y="3309432"/>
              <a:ext cx="2808000" cy="216000"/>
            </a:xfrm>
            <a:prstGeom prst="rect">
              <a:avLst/>
            </a:prstGeom>
            <a:solidFill>
              <a:srgbClr val="FEE6E7"/>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72000" tIns="0" rIns="0" bIns="0" rtlCol="0" anchor="ctr"/>
            <a:lstStyle/>
            <a:p>
              <a:pPr marL="228600" indent="-228600">
                <a:spcAft>
                  <a:spcPts val="300"/>
                </a:spcAft>
                <a:buFont typeface="+mj-ea"/>
                <a:buAutoNum type="circleNumDbPlain" startAt="4"/>
              </a:pPr>
              <a:r>
                <a:rPr lang="ja-JP" altLang="en-US" sz="1200" b="1" kern="100" dirty="0">
                  <a:solidFill>
                    <a:srgbClr val="F96B6E"/>
                  </a:solidFill>
                  <a:latin typeface="BIZ UDPゴシック" panose="020B0400000000000000" pitchFamily="50" charset="-128"/>
                  <a:ea typeface="BIZ UDPゴシック" panose="020B0400000000000000" pitchFamily="50" charset="-128"/>
                </a:rPr>
                <a:t>ベビーシッター利用明細書等（写し可）</a:t>
              </a:r>
              <a:endParaRPr lang="en-US" altLang="ja-JP" sz="1200" b="1" kern="100" dirty="0">
                <a:solidFill>
                  <a:srgbClr val="F96B6E"/>
                </a:solidFill>
                <a:latin typeface="BIZ UDPゴシック" panose="020B0400000000000000" pitchFamily="50" charset="-128"/>
                <a:ea typeface="BIZ UDPゴシック" panose="020B0400000000000000" pitchFamily="50" charset="-128"/>
              </a:endParaRPr>
            </a:p>
          </p:txBody>
        </p:sp>
        <p:sp>
          <p:nvSpPr>
            <p:cNvPr id="25" name="正方形/長方形 24">
              <a:extLst>
                <a:ext uri="{FF2B5EF4-FFF2-40B4-BE49-F238E27FC236}">
                  <a16:creationId xmlns:a16="http://schemas.microsoft.com/office/drawing/2014/main" id="{9EEA03BD-4BF0-67B0-4F62-2DD2061B1745}"/>
                </a:ext>
              </a:extLst>
            </p:cNvPr>
            <p:cNvSpPr/>
            <p:nvPr/>
          </p:nvSpPr>
          <p:spPr bwMode="gray">
            <a:xfrm>
              <a:off x="8137326" y="3802762"/>
              <a:ext cx="4104000" cy="216000"/>
            </a:xfrm>
            <a:prstGeom prst="rect">
              <a:avLst/>
            </a:prstGeom>
            <a:solidFill>
              <a:srgbClr val="FEE6E7"/>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72000" tIns="0" rIns="0" bIns="0" rtlCol="0" anchor="ctr"/>
            <a:lstStyle/>
            <a:p>
              <a:pPr marL="228600" indent="-228600" algn="ctr">
                <a:buFont typeface="+mj-ea"/>
                <a:buAutoNum type="circleNumDbPlain" startAt="5"/>
              </a:pPr>
              <a:r>
                <a:rPr lang="ja-JP" altLang="en-US" sz="1200" b="1" kern="100" dirty="0">
                  <a:solidFill>
                    <a:srgbClr val="F96B6E"/>
                  </a:solidFill>
                  <a:latin typeface="BIZ UDPゴシック" panose="020B0400000000000000" pitchFamily="50" charset="-128"/>
                  <a:ea typeface="BIZ UDPゴシック" panose="020B0400000000000000" pitchFamily="50" charset="-128"/>
                </a:rPr>
                <a:t>住民税非課税証明書（写し可）（以下に該当される方のみ）</a:t>
              </a:r>
              <a:endParaRPr kumimoji="1" lang="ja-JP" altLang="en-US" sz="1200" dirty="0">
                <a:solidFill>
                  <a:schemeClr val="tx1"/>
                </a:solidFill>
                <a:latin typeface="+mn-ea"/>
                <a:cs typeface="Meiryo UI" panose="020B0604030504040204" pitchFamily="50" charset="-128"/>
              </a:endParaRPr>
            </a:p>
          </p:txBody>
        </p:sp>
        <p:sp>
          <p:nvSpPr>
            <p:cNvPr id="20" name="正方形/長方形 19">
              <a:extLst>
                <a:ext uri="{FF2B5EF4-FFF2-40B4-BE49-F238E27FC236}">
                  <a16:creationId xmlns:a16="http://schemas.microsoft.com/office/drawing/2014/main" id="{3E03E90E-B176-EBB9-4F11-147784D2EAEA}"/>
                </a:ext>
              </a:extLst>
            </p:cNvPr>
            <p:cNvSpPr/>
            <p:nvPr/>
          </p:nvSpPr>
          <p:spPr bwMode="gray">
            <a:xfrm>
              <a:off x="8137326" y="1707511"/>
              <a:ext cx="3960440" cy="216000"/>
            </a:xfrm>
            <a:prstGeom prst="rect">
              <a:avLst/>
            </a:prstGeom>
            <a:solidFill>
              <a:srgbClr val="FEE6E7"/>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72000" tIns="0" rIns="0" bIns="0" rtlCol="0" anchor="ctr"/>
            <a:lstStyle/>
            <a:p>
              <a:pPr marL="144000" marR="0" lvl="0" indent="-144000" algn="l" defTabSz="1339544" rtl="0" eaLnBrk="1" fontAlgn="auto" latinLnBrk="0" hangingPunct="1">
                <a:spcBef>
                  <a:spcPts val="0"/>
                </a:spcBef>
                <a:spcAft>
                  <a:spcPts val="300"/>
                </a:spcAft>
                <a:buClrTx/>
                <a:buSzTx/>
                <a:buFont typeface="+mj-ea"/>
                <a:buAutoNum type="circleNumDbPlain"/>
                <a:tabLst/>
                <a:defRPr/>
              </a:pPr>
              <a:r>
                <a:rPr kumimoji="1" lang="ja-JP" altLang="en-US" sz="1200" b="1" i="0" u="none" strike="noStrike" kern="100" cap="none" spc="0" normalizeH="0" baseline="0" noProof="0" dirty="0">
                  <a:ln>
                    <a:noFill/>
                  </a:ln>
                  <a:solidFill>
                    <a:srgbClr val="F96B6E"/>
                  </a:solidFill>
                  <a:effectLst/>
                  <a:uLnTx/>
                  <a:uFillTx/>
                  <a:latin typeface="BIZ UDPゴシック" panose="020B0400000000000000" pitchFamily="50" charset="-128"/>
                  <a:ea typeface="BIZ UDPゴシック" panose="020B0400000000000000" pitchFamily="50" charset="-128"/>
                  <a:cs typeface="+mn-cs"/>
                </a:rPr>
                <a:t>港区訪問型病児・病後児保育利用料助成金交付申請書</a:t>
              </a:r>
              <a:endParaRPr kumimoji="1" lang="ja-JP" altLang="en-US" sz="1200" b="1" i="0" u="none" strike="noStrike" kern="1200" cap="none" spc="0" normalizeH="0" baseline="0" noProof="0" dirty="0">
                <a:ln>
                  <a:noFill/>
                </a:ln>
                <a:solidFill>
                  <a:srgbClr val="F96B6E"/>
                </a:solidFill>
                <a:effectLst/>
                <a:uLnTx/>
                <a:uFillTx/>
                <a:latin typeface="Arial"/>
                <a:ea typeface="BIZ UDPゴシック"/>
                <a:cs typeface="+mn-cs"/>
              </a:endParaRPr>
            </a:p>
          </p:txBody>
        </p:sp>
        <p:sp>
          <p:nvSpPr>
            <p:cNvPr id="263" name="正方形/長方形 262">
              <a:extLst>
                <a:ext uri="{FF2B5EF4-FFF2-40B4-BE49-F238E27FC236}">
                  <a16:creationId xmlns:a16="http://schemas.microsoft.com/office/drawing/2014/main" id="{70C3CFA6-5D8B-7EE5-9447-727572CA6735}"/>
                </a:ext>
              </a:extLst>
            </p:cNvPr>
            <p:cNvSpPr/>
            <p:nvPr/>
          </p:nvSpPr>
          <p:spPr bwMode="gray">
            <a:xfrm>
              <a:off x="8137326" y="1918336"/>
              <a:ext cx="6336704" cy="36000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216000" tIns="36000" rIns="0" bIns="0" rtlCol="0" anchor="t"/>
            <a:lstStyle/>
            <a:p>
              <a:pPr marL="144000" lvl="1" indent="-144000" defTabSz="1339544">
                <a:spcAft>
                  <a:spcPts val="600"/>
                </a:spcAft>
                <a:buFont typeface="BIZ UDPゴシック" panose="020B0400000000000000" pitchFamily="50" charset="-128"/>
                <a:buChar char="※"/>
                <a:tabLst>
                  <a:tab pos="324000" algn="l"/>
                </a:tabLst>
                <a:defRPr/>
              </a:pPr>
              <a:r>
                <a:rPr kumimoji="1" lang="ja-JP" altLang="en-US" sz="900" b="0" i="0" u="none" strike="noStrike" kern="1200" cap="none" spc="0" normalizeH="0" baseline="0" noProof="0" dirty="0">
                  <a:ln>
                    <a:noFill/>
                  </a:ln>
                  <a:solidFill>
                    <a:schemeClr val="tx1">
                      <a:lumMod val="75000"/>
                      <a:lumOff val="25000"/>
                    </a:schemeClr>
                  </a:solidFill>
                  <a:effectLst/>
                  <a:uLnTx/>
                  <a:uFillTx/>
                  <a:latin typeface="Arial"/>
                  <a:ea typeface="BIZ UDPゴシック"/>
                  <a:cs typeface="+mn-cs"/>
                </a:rPr>
                <a:t>対象児童１名につき、１枚の交付申請書をご提出ください。受診日や病名等、欄に収まりきらない場合には、欄外にご記入ください。港区公式ホームページからダウンロードできます。</a:t>
              </a:r>
            </a:p>
          </p:txBody>
        </p:sp>
        <p:sp>
          <p:nvSpPr>
            <p:cNvPr id="265" name="正方形/長方形 264">
              <a:extLst>
                <a:ext uri="{FF2B5EF4-FFF2-40B4-BE49-F238E27FC236}">
                  <a16:creationId xmlns:a16="http://schemas.microsoft.com/office/drawing/2014/main" id="{AC57B506-EBDF-3D48-D791-F420979186AE}"/>
                </a:ext>
              </a:extLst>
            </p:cNvPr>
            <p:cNvSpPr/>
            <p:nvPr/>
          </p:nvSpPr>
          <p:spPr bwMode="gray">
            <a:xfrm>
              <a:off x="8137326" y="2504077"/>
              <a:ext cx="6336704" cy="463681"/>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216000" tIns="36000" rIns="0" bIns="0" rtlCol="0" anchor="t"/>
            <a:lstStyle/>
            <a:p>
              <a:pPr marR="0" lvl="0" indent="0" algn="l" defTabSz="1339544" rtl="0" eaLnBrk="1" fontAlgn="auto" latinLnBrk="0" hangingPunct="1">
                <a:lnSpc>
                  <a:spcPct val="100000"/>
                </a:lnSpc>
                <a:spcBef>
                  <a:spcPts val="0"/>
                </a:spcBef>
                <a:spcAft>
                  <a:spcPts val="300"/>
                </a:spcAft>
                <a:buClrTx/>
                <a:buSzTx/>
                <a:buFontTx/>
                <a:buNone/>
                <a:tabLst/>
                <a:defRPr/>
              </a:pPr>
              <a:r>
                <a:rPr kumimoji="1" lang="ja-JP" altLang="en-US" sz="1200" b="0" i="0" u="none" strike="noStrike" kern="1200" cap="none" spc="0" normalizeH="0" baseline="0" noProof="0" dirty="0">
                  <a:ln>
                    <a:noFill/>
                  </a:ln>
                  <a:solidFill>
                    <a:prstClr val="black">
                      <a:lumMod val="75000"/>
                      <a:lumOff val="25000"/>
                    </a:prstClr>
                  </a:solidFill>
                  <a:effectLst/>
                  <a:uLnTx/>
                  <a:uFillTx/>
                  <a:latin typeface="Arial"/>
                  <a:ea typeface="BIZ UDPゴシック"/>
                  <a:cs typeface="+mn-cs"/>
                </a:rPr>
                <a:t>（領収証、受診記録票、医師の処方に基づく薬袋及びお薬手帳の写し等）</a:t>
              </a:r>
            </a:p>
            <a:p>
              <a:pPr marR="0" lvl="0" indent="0" algn="l" defTabSz="1339544" rtl="0" eaLnBrk="1" fontAlgn="auto" latinLnBrk="0" hangingPunct="1">
                <a:lnSpc>
                  <a:spcPct val="100000"/>
                </a:lnSpc>
                <a:spcBef>
                  <a:spcPts val="0"/>
                </a:spcBef>
                <a:spcAft>
                  <a:spcPts val="600"/>
                </a:spcAft>
                <a:buClrTx/>
                <a:buSzTx/>
                <a:buFont typeface="BIZ UDPゴシック" panose="020B0400000000000000" pitchFamily="50" charset="-128"/>
                <a:buChar char="※"/>
                <a:tabLst/>
                <a:defRPr/>
              </a:pPr>
              <a:r>
                <a:rPr kumimoji="1" lang="ja-JP" altLang="en-US" sz="1200" b="0" i="0" u="sng" strike="noStrike" kern="1200" cap="none" spc="0" normalizeH="0" baseline="0" noProof="0" dirty="0">
                  <a:ln>
                    <a:noFill/>
                  </a:ln>
                  <a:solidFill>
                    <a:srgbClr val="FF0000"/>
                  </a:solidFill>
                  <a:effectLst/>
                  <a:uLnTx/>
                  <a:uFillTx/>
                  <a:latin typeface="Arial"/>
                  <a:ea typeface="BIZ UDPゴシック"/>
                  <a:cs typeface="+mn-cs"/>
                </a:rPr>
                <a:t>助成対象児童名、医療機関の名称及び受診日の記載があるもの</a:t>
              </a:r>
            </a:p>
          </p:txBody>
        </p:sp>
        <p:sp>
          <p:nvSpPr>
            <p:cNvPr id="266" name="正方形/長方形 265">
              <a:extLst>
                <a:ext uri="{FF2B5EF4-FFF2-40B4-BE49-F238E27FC236}">
                  <a16:creationId xmlns:a16="http://schemas.microsoft.com/office/drawing/2014/main" id="{985B02BE-7D93-D88A-0ECC-A51B2B446C96}"/>
                </a:ext>
              </a:extLst>
            </p:cNvPr>
            <p:cNvSpPr/>
            <p:nvPr/>
          </p:nvSpPr>
          <p:spPr bwMode="gray">
            <a:xfrm>
              <a:off x="8137326" y="3525432"/>
              <a:ext cx="6336704" cy="21600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216000" tIns="36000" rIns="0" bIns="0" rtlCol="0" anchor="t"/>
            <a:lstStyle/>
            <a:p>
              <a:pPr marL="0" lvl="1" defTabSz="1339544">
                <a:spcAft>
                  <a:spcPts val="600"/>
                </a:spcAft>
                <a:tabLst>
                  <a:tab pos="324000" algn="l"/>
                </a:tabLst>
                <a:defRPr/>
              </a:pPr>
              <a:r>
                <a:rPr kumimoji="1" lang="ja-JP" altLang="en-US" sz="1100" b="0" i="0" u="none" strike="noStrike" kern="1200" cap="none" spc="-30" normalizeH="0" baseline="0" noProof="0" dirty="0">
                  <a:ln>
                    <a:noFill/>
                  </a:ln>
                  <a:solidFill>
                    <a:prstClr val="black">
                      <a:lumMod val="75000"/>
                      <a:lumOff val="25000"/>
                    </a:prstClr>
                  </a:solidFill>
                  <a:effectLst/>
                  <a:uLnTx/>
                  <a:uFillTx/>
                  <a:latin typeface="Arial"/>
                  <a:ea typeface="BIZ UDPゴシック"/>
                  <a:cs typeface="+mn-cs"/>
                </a:rPr>
                <a:t>（保護者名・助成対象児童名・利用日時・保育料及び交通費等の諸経費が記載されているもの）</a:t>
              </a:r>
              <a:endParaRPr kumimoji="1" lang="ja-JP" altLang="en-US" sz="900" b="0" i="0" u="none" strike="noStrike" kern="1200" cap="none" spc="0" normalizeH="0" baseline="0" noProof="0" dirty="0">
                <a:ln>
                  <a:noFill/>
                </a:ln>
                <a:solidFill>
                  <a:schemeClr val="tx1">
                    <a:lumMod val="75000"/>
                    <a:lumOff val="25000"/>
                  </a:schemeClr>
                </a:solidFill>
                <a:effectLst/>
                <a:uLnTx/>
                <a:uFillTx/>
                <a:latin typeface="Arial"/>
                <a:ea typeface="BIZ UDPゴシック"/>
                <a:cs typeface="+mn-cs"/>
              </a:endParaRPr>
            </a:p>
          </p:txBody>
        </p:sp>
        <p:sp>
          <p:nvSpPr>
            <p:cNvPr id="268" name="正方形/長方形 267">
              <a:extLst>
                <a:ext uri="{FF2B5EF4-FFF2-40B4-BE49-F238E27FC236}">
                  <a16:creationId xmlns:a16="http://schemas.microsoft.com/office/drawing/2014/main" id="{C35FC085-C4BC-C18A-910D-1865C8373586}"/>
                </a:ext>
              </a:extLst>
            </p:cNvPr>
            <p:cNvSpPr/>
            <p:nvPr/>
          </p:nvSpPr>
          <p:spPr bwMode="gray">
            <a:xfrm>
              <a:off x="8137326" y="4023630"/>
              <a:ext cx="6336704" cy="118800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108000" tIns="36000" rIns="0" bIns="0" rtlCol="0" anchor="t"/>
            <a:lstStyle/>
            <a:p>
              <a:pPr marL="108000" algn="just">
                <a:tabLst>
                  <a:tab pos="252000" algn="l"/>
                </a:tabLst>
              </a:pPr>
              <a:r>
                <a:rPr lang="ja-JP" altLang="en-US" sz="1100" dirty="0">
                  <a:solidFill>
                    <a:schemeClr val="tx1">
                      <a:lumMod val="75000"/>
                      <a:lumOff val="25000"/>
                    </a:schemeClr>
                  </a:solidFill>
                  <a:latin typeface="Arial"/>
                  <a:ea typeface="BIZ UDPゴシック"/>
                </a:rPr>
                <a:t>①</a:t>
              </a:r>
              <a:r>
                <a:rPr lang="en-US" altLang="ja-JP" sz="1100" dirty="0">
                  <a:solidFill>
                    <a:schemeClr val="tx1">
                      <a:lumMod val="75000"/>
                      <a:lumOff val="25000"/>
                    </a:schemeClr>
                  </a:solidFill>
                  <a:latin typeface="Arial"/>
                  <a:ea typeface="BIZ UDPゴシック"/>
                </a:rPr>
                <a:t>	</a:t>
              </a:r>
              <a:r>
                <a:rPr lang="ja-JP" altLang="en-US" sz="1100" dirty="0">
                  <a:solidFill>
                    <a:schemeClr val="tx1">
                      <a:lumMod val="75000"/>
                      <a:lumOff val="25000"/>
                    </a:schemeClr>
                  </a:solidFill>
                  <a:latin typeface="Arial"/>
                  <a:ea typeface="BIZ UDPゴシック"/>
                </a:rPr>
                <a:t>ベビーシッター利用日が４月１日～６月３０日で、利用日の前年１月１日現在、港区外にお住ま</a:t>
              </a:r>
              <a:r>
                <a:rPr lang="en-US" altLang="ja-JP" sz="1100" dirty="0">
                  <a:solidFill>
                    <a:schemeClr val="tx1">
                      <a:lumMod val="75000"/>
                      <a:lumOff val="25000"/>
                    </a:schemeClr>
                  </a:solidFill>
                  <a:latin typeface="Arial"/>
                  <a:ea typeface="BIZ UDPゴシック"/>
                </a:rPr>
                <a:t>	</a:t>
              </a:r>
              <a:r>
                <a:rPr lang="ja-JP" altLang="en-US" sz="1100" dirty="0">
                  <a:solidFill>
                    <a:schemeClr val="tx1">
                      <a:lumMod val="75000"/>
                      <a:lumOff val="25000"/>
                    </a:schemeClr>
                  </a:solidFill>
                  <a:latin typeface="Arial"/>
                  <a:ea typeface="BIZ UDPゴシック"/>
                </a:rPr>
                <a:t>いの方</a:t>
              </a:r>
            </a:p>
            <a:p>
              <a:pPr marL="252000" lvl="2" algn="just">
                <a:buSzPct val="70000"/>
                <a:buFont typeface="Arial" panose="020B0604020202020204" pitchFamily="34" charset="0"/>
                <a:buChar char="►"/>
                <a:tabLst>
                  <a:tab pos="252000" algn="l"/>
                </a:tabLst>
              </a:pPr>
              <a:r>
                <a:rPr lang="ja-JP" altLang="en-US" sz="1100" dirty="0">
                  <a:solidFill>
                    <a:schemeClr val="tx1">
                      <a:lumMod val="75000"/>
                      <a:lumOff val="25000"/>
                    </a:schemeClr>
                  </a:solidFill>
                  <a:latin typeface="Arial"/>
                  <a:ea typeface="BIZ UDPゴシック"/>
                </a:rPr>
                <a:t>ベビーシッター利用の前年度の住民税非課税証明書（写し可）</a:t>
              </a:r>
            </a:p>
            <a:p>
              <a:pPr marL="108000" lvl="1" algn="just">
                <a:buFont typeface="+mj-ea"/>
                <a:buAutoNum type="circleNumDbPlain" startAt="2"/>
                <a:tabLst>
                  <a:tab pos="252000" algn="l"/>
                </a:tabLst>
              </a:pPr>
              <a:r>
                <a:rPr lang="ja-JP" altLang="en-US" sz="1100" dirty="0">
                  <a:solidFill>
                    <a:schemeClr val="tx1">
                      <a:lumMod val="75000"/>
                      <a:lumOff val="25000"/>
                    </a:schemeClr>
                  </a:solidFill>
                  <a:latin typeface="Arial"/>
                  <a:ea typeface="BIZ UDPゴシック"/>
                </a:rPr>
                <a:t>ベビーシッター利用日が７月１日～翌年３月３１日で、利用日の当年１月１日現在、港区外にお</a:t>
              </a:r>
              <a:r>
                <a:rPr lang="en-US" altLang="ja-JP" sz="1100" dirty="0">
                  <a:solidFill>
                    <a:schemeClr val="tx1">
                      <a:lumMod val="75000"/>
                      <a:lumOff val="25000"/>
                    </a:schemeClr>
                  </a:solidFill>
                  <a:latin typeface="Arial"/>
                  <a:ea typeface="BIZ UDPゴシック"/>
                </a:rPr>
                <a:t>	</a:t>
              </a:r>
              <a:r>
                <a:rPr lang="ja-JP" altLang="en-US" sz="1100" dirty="0">
                  <a:solidFill>
                    <a:schemeClr val="tx1">
                      <a:lumMod val="75000"/>
                      <a:lumOff val="25000"/>
                    </a:schemeClr>
                  </a:solidFill>
                  <a:latin typeface="Arial"/>
                  <a:ea typeface="BIZ UDPゴシック"/>
                </a:rPr>
                <a:t>住まいの方</a:t>
              </a:r>
            </a:p>
            <a:p>
              <a:pPr marL="252000" lvl="2" algn="just">
                <a:buSzPct val="70000"/>
                <a:buFont typeface="Arial" panose="020B0604020202020204" pitchFamily="34" charset="0"/>
                <a:buChar char="►"/>
                <a:tabLst>
                  <a:tab pos="252000" algn="l"/>
                </a:tabLst>
              </a:pPr>
              <a:r>
                <a:rPr lang="ja-JP" altLang="en-US" sz="1100" dirty="0">
                  <a:solidFill>
                    <a:schemeClr val="tx1">
                      <a:lumMod val="75000"/>
                      <a:lumOff val="25000"/>
                    </a:schemeClr>
                  </a:solidFill>
                  <a:latin typeface="Arial"/>
                  <a:ea typeface="BIZ UDPゴシック"/>
                </a:rPr>
                <a:t>ベビーシッター利用の当年度の住民税非課税証明書（写し可）</a:t>
              </a:r>
            </a:p>
            <a:p>
              <a:pPr marL="108000" algn="just">
                <a:tabLst>
                  <a:tab pos="252000" algn="l"/>
                </a:tabLst>
              </a:pPr>
              <a:r>
                <a:rPr lang="en-US" altLang="ja-JP" sz="900" dirty="0">
                  <a:solidFill>
                    <a:schemeClr val="tx1">
                      <a:lumMod val="75000"/>
                      <a:lumOff val="25000"/>
                    </a:schemeClr>
                  </a:solidFill>
                  <a:latin typeface="Arial"/>
                  <a:ea typeface="BIZ UDPゴシック"/>
                </a:rPr>
                <a:t>※</a:t>
              </a:r>
              <a:r>
                <a:rPr lang="ja-JP" altLang="en-US" sz="900" dirty="0">
                  <a:solidFill>
                    <a:schemeClr val="tx1">
                      <a:lumMod val="75000"/>
                      <a:lumOff val="25000"/>
                    </a:schemeClr>
                  </a:solidFill>
                  <a:latin typeface="Arial"/>
                  <a:ea typeface="BIZ UDPゴシック"/>
                </a:rPr>
                <a:t>非課税世帯であることが確認できない場合は、課税世帯として審査をします。</a:t>
              </a:r>
              <a:endParaRPr lang="en-US" altLang="ja-JP" sz="900" dirty="0">
                <a:solidFill>
                  <a:schemeClr val="tx1">
                    <a:lumMod val="75000"/>
                    <a:lumOff val="25000"/>
                  </a:schemeClr>
                </a:solidFill>
                <a:latin typeface="Arial"/>
                <a:ea typeface="BIZ UDPゴシック"/>
              </a:endParaRPr>
            </a:p>
          </p:txBody>
        </p:sp>
      </p:grpSp>
      <p:sp>
        <p:nvSpPr>
          <p:cNvPr id="74" name="テキスト ボックス 73">
            <a:extLst>
              <a:ext uri="{FF2B5EF4-FFF2-40B4-BE49-F238E27FC236}">
                <a16:creationId xmlns:a16="http://schemas.microsoft.com/office/drawing/2014/main" id="{FB910851-5CCE-4971-B1C6-F62E95681C70}"/>
              </a:ext>
            </a:extLst>
          </p:cNvPr>
          <p:cNvSpPr txBox="1"/>
          <p:nvPr/>
        </p:nvSpPr>
        <p:spPr>
          <a:xfrm>
            <a:off x="11310467" y="10387260"/>
            <a:ext cx="265092" cy="396000"/>
          </a:xfrm>
          <a:prstGeom prst="rect">
            <a:avLst/>
          </a:prstGeom>
          <a:noFill/>
        </p:spPr>
        <p:txBody>
          <a:bodyPr wrap="square" lIns="0" tIns="0" rIns="0" bIns="0" rtlCol="0">
            <a:noAutofit/>
          </a:bodyPr>
          <a:lstStyle/>
          <a:p>
            <a:pPr algn="l"/>
            <a:r>
              <a:rPr kumimoji="1" lang="ja-JP" altLang="en-US" sz="1600" dirty="0">
                <a:latin typeface="+mn-ea"/>
                <a:cs typeface="メイリオ" panose="020B0604030504040204" pitchFamily="50" charset="-128"/>
              </a:rPr>
              <a:t>３</a:t>
            </a:r>
          </a:p>
        </p:txBody>
      </p:sp>
      <p:sp>
        <p:nvSpPr>
          <p:cNvPr id="75" name="テキスト ボックス 74">
            <a:extLst>
              <a:ext uri="{FF2B5EF4-FFF2-40B4-BE49-F238E27FC236}">
                <a16:creationId xmlns:a16="http://schemas.microsoft.com/office/drawing/2014/main" id="{F8F059AF-AF6D-4F7A-A5B1-102B9B6E7D47}"/>
              </a:ext>
            </a:extLst>
          </p:cNvPr>
          <p:cNvSpPr txBox="1"/>
          <p:nvPr/>
        </p:nvSpPr>
        <p:spPr>
          <a:xfrm>
            <a:off x="3757994" y="10421453"/>
            <a:ext cx="265092" cy="396000"/>
          </a:xfrm>
          <a:prstGeom prst="rect">
            <a:avLst/>
          </a:prstGeom>
          <a:noFill/>
        </p:spPr>
        <p:txBody>
          <a:bodyPr wrap="square" lIns="0" tIns="0" rIns="0" bIns="0" rtlCol="0">
            <a:noAutofit/>
          </a:bodyPr>
          <a:lstStyle/>
          <a:p>
            <a:pPr algn="l"/>
            <a:r>
              <a:rPr lang="ja-JP" altLang="en-US" sz="1600" dirty="0">
                <a:latin typeface="+mn-ea"/>
                <a:cs typeface="メイリオ" panose="020B0604030504040204" pitchFamily="50" charset="-128"/>
              </a:rPr>
              <a:t>２</a:t>
            </a:r>
            <a:endParaRPr kumimoji="1" lang="ja-JP" altLang="en-US" sz="1600" dirty="0">
              <a:latin typeface="+mn-ea"/>
              <a:cs typeface="メイリオ" panose="020B0604030504040204" pitchFamily="50" charset="-128"/>
            </a:endParaRPr>
          </a:p>
        </p:txBody>
      </p:sp>
    </p:spTree>
    <p:extLst>
      <p:ext uri="{BB962C8B-B14F-4D97-AF65-F5344CB8AC3E}">
        <p14:creationId xmlns:p14="http://schemas.microsoft.com/office/powerpoint/2010/main" val="32107336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OKUYO_A4縦">
  <a:themeElements>
    <a:clrScheme name="ポップ">
      <a:dk1>
        <a:sysClr val="windowText" lastClr="000000"/>
      </a:dk1>
      <a:lt1>
        <a:sysClr val="window" lastClr="FFFFFF"/>
      </a:lt1>
      <a:dk2>
        <a:srgbClr val="0080EA"/>
      </a:dk2>
      <a:lt2>
        <a:srgbClr val="D7F6FF"/>
      </a:lt2>
      <a:accent1>
        <a:srgbClr val="1AB39F"/>
      </a:accent1>
      <a:accent2>
        <a:srgbClr val="7FD13B"/>
      </a:accent2>
      <a:accent3>
        <a:srgbClr val="FEB80A"/>
      </a:accent3>
      <a:accent4>
        <a:srgbClr val="EB5705"/>
      </a:accent4>
      <a:accent5>
        <a:srgbClr val="EA157A"/>
      </a:accent5>
      <a:accent6>
        <a:srgbClr val="71685C"/>
      </a:accent6>
      <a:hlink>
        <a:srgbClr val="EB8803"/>
      </a:hlink>
      <a:folHlink>
        <a:srgbClr val="5F7791"/>
      </a:folHlink>
    </a:clrScheme>
    <a:fontScheme name="港区最新">
      <a:majorFont>
        <a:latin typeface="Arial"/>
        <a:ea typeface="BIZ UDPゴシック"/>
        <a:cs typeface=""/>
      </a:majorFont>
      <a:minorFont>
        <a:latin typeface="Arial"/>
        <a:ea typeface="BIZ UDPゴシック"/>
        <a:cs typeface=""/>
      </a:minorFont>
    </a:fontScheme>
    <a:fmtScheme name="エッセンシャル">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spDef>
      <a:spPr>
        <a:noFill/>
        <a:ln w="9525">
          <a:solidFill>
            <a:schemeClr val="tx1"/>
          </a:solidFill>
        </a:ln>
      </a:spPr>
      <a:bodyPr lIns="0" tIns="0" rIns="0" bIns="0" rtlCol="0" anchor="ctr"/>
      <a:lstStyle>
        <a:defPPr algn="ctr">
          <a:defRPr kumimoji="1" sz="1200" dirty="0" smtClean="0">
            <a:solidFill>
              <a:schemeClr val="tx1"/>
            </a:solidFill>
            <a:latin typeface="+mn-ea"/>
            <a:cs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gn="l">
          <a:defRPr kumimoji="1" sz="1200" dirty="0" smtClean="0">
            <a:latin typeface="+mn-ea"/>
            <a:cs typeface="メイリオ" panose="020B0604030504040204" pitchFamily="50" charset="-128"/>
          </a:defRPr>
        </a:defPPr>
      </a:lstStyle>
    </a:txDef>
  </a:objectDefaults>
  <a:extraClrSchemeLst/>
</a:theme>
</file>

<file path=docProps/app.xml><?xml version="1.0" encoding="utf-8"?>
<Properties xmlns="http://schemas.openxmlformats.org/officeDocument/2006/extended-properties" xmlns:vt="http://schemas.openxmlformats.org/officeDocument/2006/docPropsVTypes">
  <Template/>
  <TotalTime>1794</TotalTime>
  <Words>1200</Words>
  <Application>Microsoft Office PowerPoint</Application>
  <PresentationFormat>ユーザー設定</PresentationFormat>
  <Paragraphs>135</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UDPゴシック</vt:lpstr>
      <vt:lpstr>Meiryo UI</vt:lpstr>
      <vt:lpstr>メイリオ</vt:lpstr>
      <vt:lpstr>Arial</vt:lpstr>
      <vt:lpstr>Times New Roman</vt:lpstr>
      <vt:lpstr>KOKUYO_A4縦</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タイトル□□□□□□□□□□□</dc:title>
  <dc:creator>user01</dc:creator>
  <cp:lastModifiedBy>希望 平松</cp:lastModifiedBy>
  <cp:revision>88</cp:revision>
  <cp:lastPrinted>2026-03-03T01:12:22Z</cp:lastPrinted>
  <dcterms:created xsi:type="dcterms:W3CDTF">2017-09-29T11:43:19Z</dcterms:created>
  <dcterms:modified xsi:type="dcterms:W3CDTF">2026-03-03T01:18:49Z</dcterms:modified>
</cp:coreProperties>
</file>