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有規 川南" initials="有規" lastIdx="2" clrIdx="0">
    <p:extLst>
      <p:ext uri="{19B8F6BF-5375-455C-9EA6-DF929625EA0E}">
        <p15:presenceInfo xmlns:p15="http://schemas.microsoft.com/office/powerpoint/2012/main" userId="S-1-5-21-782691633-1114934596-4100462822-797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00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2" autoAdjust="0"/>
  </p:normalViewPr>
  <p:slideViewPr>
    <p:cSldViewPr>
      <p:cViewPr varScale="1">
        <p:scale>
          <a:sx n="61" d="100"/>
          <a:sy n="61" d="100"/>
        </p:scale>
        <p:origin x="2510" y="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3264" y="77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B720925-E0D5-4545-94B6-594AB22F65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A53EAC-BF03-4018-A889-04B0D0DAF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8AC89-923E-4BF5-A471-4DCA3E264B22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DFC4DF-228F-476C-8A42-FFC95916AF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EA7B0D-1F88-457B-9A87-76215DEF0C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CCC8-DF8A-4F1B-9957-EC1E0008C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7669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16919-A10F-4CEC-AE62-82A858B5CD8C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D1C9D-1B06-4A11-8527-997C546F0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947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03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08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9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31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235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43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78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792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0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1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28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28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72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64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4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2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99392" y="510260"/>
            <a:ext cx="72894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33CC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フードドライブにご協力ください！！</a:t>
            </a:r>
            <a:endParaRPr lang="en-US" altLang="ja-JP" sz="2800" b="1" dirty="0">
              <a:ln w="22225">
                <a:solidFill>
                  <a:srgbClr val="0070C0"/>
                </a:solidFill>
                <a:prstDash val="solid"/>
              </a:ln>
              <a:solidFill>
                <a:srgbClr val="33CC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23EC9506-7FCB-4909-A0CD-BEF4112660DF}"/>
              </a:ext>
            </a:extLst>
          </p:cNvPr>
          <p:cNvSpPr txBox="1">
            <a:spLocks/>
          </p:cNvSpPr>
          <p:nvPr/>
        </p:nvSpPr>
        <p:spPr>
          <a:xfrm>
            <a:off x="232050" y="1033480"/>
            <a:ext cx="6598499" cy="80525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35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600" b="1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フードドライブ</a:t>
            </a:r>
            <a:r>
              <a:rPr lang="en-US" altLang="ja-JP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未利用食品の回収</a:t>
            </a:r>
            <a:r>
              <a:rPr lang="en-US" altLang="ja-JP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の常設窓口</a:t>
            </a:r>
            <a:endParaRPr lang="en-US" altLang="ja-JP" sz="2600" b="1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◆各地区総合支所協働推進課及び芝浦港南支所台場分室　　　　　　　　　　　◆白金台いきいきプラザ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◆エコプラザ　　　　　　　　　　　　　　　　　　　　　　　　　　　　　　◆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がん在宅緩和ケア支援センター「</a:t>
            </a:r>
            <a:r>
              <a:rPr lang="ja-JP" altLang="en-US" sz="2200" b="1" kern="10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うい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ケアみなと」　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◆みなとリサイクル清掃事務所</a:t>
            </a:r>
            <a:r>
              <a:rPr lang="ja-JP" altLang="en-US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</a:t>
            </a:r>
            <a:endParaRPr lang="en-US" altLang="ja-JP" sz="22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</a:pPr>
            <a:endParaRPr lang="en-US" altLang="ja-JP" sz="16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集める食品の条件</a:t>
            </a:r>
            <a:endParaRPr lang="en-US" altLang="ja-JP" sz="26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包装や外装が破損していないもの 　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◆生鮮食品と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飲用の酒類以外のもの 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未開封のもの 　　　　　　　　　　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びん詰でないもの </a:t>
            </a:r>
            <a:br>
              <a:rPr lang="en-US" altLang="ja-JP" sz="2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内容量や使用食材等が日本語で表記されているもの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（アレルギー等の確認のため）</a:t>
            </a:r>
            <a:endParaRPr lang="en-US" altLang="ja-JP" sz="22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 defTabSz="45720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ja-JP" altLang="en-US" sz="2200" b="1" kern="100" spc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賞味期限の記載があり、</a:t>
            </a:r>
            <a:r>
              <a:rPr lang="en-US" altLang="ja-JP" sz="2200" b="1" kern="100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200" b="1" kern="100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か月以上</a:t>
            </a:r>
            <a:r>
              <a:rPr lang="ja-JP" altLang="en-US" sz="2200" b="1" kern="100" spc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先のもの（米・塩・砂糖等を除く） </a:t>
            </a:r>
            <a:endParaRPr kumimoji="0" lang="ja-JP" altLang="en-US" sz="2200" b="1" kern="100" dirty="0">
              <a:solidFill>
                <a:prstClr val="black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l" defTabSz="45720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kumimoji="0"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◆常温で保存が可能なもの　　　　　 </a:t>
            </a:r>
            <a:br>
              <a:rPr kumimoji="0"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 未開封で精米日から</a:t>
            </a:r>
            <a:r>
              <a:rPr kumimoji="0"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0"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年以内のもの</a:t>
            </a:r>
            <a:r>
              <a:rPr kumimoji="0"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米</a:t>
            </a:r>
            <a:r>
              <a:rPr kumimoji="0"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0"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0" lang="en-US" altLang="ja-JP" sz="2200" b="1" kern="100" dirty="0">
              <a:solidFill>
                <a:srgbClr val="000000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1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　</a:t>
            </a:r>
            <a:endParaRPr lang="en-US" altLang="ja-JP" sz="1600" b="1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500" b="1" kern="100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提供された食品は</a:t>
            </a:r>
            <a:r>
              <a:rPr lang="en-US" altLang="ja-JP" sz="2500" b="1" kern="100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</a:t>
            </a:r>
            <a:endParaRPr lang="en-US" altLang="ja-JP" sz="22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70000"/>
              </a:lnSpc>
            </a:pP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港区生活・就労支援センター、子ども食堂及びフードバンクに提供します。</a:t>
            </a:r>
            <a:b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2200" b="1" kern="100" dirty="0">
                <a:solidFill>
                  <a:schemeClr val="accent4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上記の施設を通じて、必要とする人々</a:t>
            </a:r>
            <a:r>
              <a:rPr lang="en-US" altLang="ja-JP" sz="2200" b="1" kern="100" dirty="0">
                <a:solidFill>
                  <a:schemeClr val="accent4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200" b="1" kern="100" dirty="0">
                <a:solidFill>
                  <a:schemeClr val="accent4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子ども食堂の利用者・生活に困っている方等</a:t>
            </a:r>
            <a:r>
              <a:rPr lang="en-US" altLang="ja-JP" sz="2200" b="1" kern="100" dirty="0">
                <a:solidFill>
                  <a:schemeClr val="accent4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200" b="1" kern="100" dirty="0">
                <a:solidFill>
                  <a:schemeClr val="accent4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に食品の提供、ないしは子ども食堂で調理をして、料理を出しています。</a:t>
            </a:r>
            <a:endParaRPr lang="ja-JP" altLang="en-US" sz="2200" b="1" kern="100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</a:t>
            </a:r>
            <a:r>
              <a:rPr lang="ja-JP" altLang="en-US" sz="1900" b="1" spc="50" dirty="0">
                <a:ln w="11430"/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　　　　　　　　　　　　　　　　　　　　　　　</a:t>
            </a:r>
            <a:endParaRPr lang="en-US" altLang="ja-JP" sz="1900" b="1" spc="50" dirty="0">
              <a:ln w="11430"/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  <a:p>
            <a:pPr algn="just"/>
            <a:r>
              <a:rPr lang="ja-JP" altLang="en-US" sz="2600" b="1" spc="50" dirty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cs typeface="メイリオ" panose="020B0604030504040204" pitchFamily="50" charset="-128"/>
              </a:rPr>
              <a:t>問合せ先　　　　　　　　　　</a:t>
            </a:r>
            <a:r>
              <a:rPr lang="ja-JP" altLang="en-US" sz="1900" b="1" spc="50" dirty="0">
                <a:ln w="11430"/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詳しくはこちらへ！→</a:t>
            </a:r>
            <a:endParaRPr lang="en-US" altLang="ja-JP" sz="1900" b="1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4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みなとリサイクル清掃事務所ごみ減量</a:t>
            </a:r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・資源化</a:t>
            </a:r>
            <a:r>
              <a:rPr lang="ja-JP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推進係</a:t>
            </a:r>
            <a:endParaRPr lang="en-US" altLang="ja-JP" sz="22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03-3450-8025</a:t>
            </a:r>
            <a:r>
              <a:rPr lang="ja-JP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03-3450-8063</a:t>
            </a:r>
            <a:endParaRPr lang="ja-JP" altLang="ja-JP" sz="22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180858A-30E9-4B1C-9236-4C0847663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0202" y="7308304"/>
            <a:ext cx="938336" cy="91977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A6EBEB3-3CAC-42F1-B8D6-5534D3FDF5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722256"/>
            <a:ext cx="841934" cy="94670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53D225-F98E-4C5A-921F-89E64FA5C876}"/>
              </a:ext>
            </a:extLst>
          </p:cNvPr>
          <p:cNvSpPr txBox="1"/>
          <p:nvPr/>
        </p:nvSpPr>
        <p:spPr>
          <a:xfrm>
            <a:off x="3212976" y="3668964"/>
            <a:ext cx="1370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港区リユースキャラター</a:t>
            </a:r>
            <a:endParaRPr kumimoji="1" lang="en-US" altLang="ja-JP" sz="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リユー助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B7C652E2-9883-4649-91EE-F07D26652D42}"/>
              </a:ext>
            </a:extLst>
          </p:cNvPr>
          <p:cNvSpPr/>
          <p:nvPr/>
        </p:nvSpPr>
        <p:spPr>
          <a:xfrm>
            <a:off x="4465835" y="2528766"/>
            <a:ext cx="1609662" cy="1140198"/>
          </a:xfrm>
          <a:prstGeom prst="wedgeRoundRectCallout">
            <a:avLst>
              <a:gd name="adj1" fmla="val -60384"/>
              <a:gd name="adj2" fmla="val -4947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DE6898-991A-4534-B575-7C43200982DA}"/>
              </a:ext>
            </a:extLst>
          </p:cNvPr>
          <p:cNvSpPr txBox="1"/>
          <p:nvPr/>
        </p:nvSpPr>
        <p:spPr>
          <a:xfrm>
            <a:off x="4511851" y="2498701"/>
            <a:ext cx="1665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00CC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フードドライブとは、   家庭で余っている食品を集め、食品を必要としている人にフードバンク等を通じて寄付する活動です。</a:t>
            </a:r>
          </a:p>
        </p:txBody>
      </p:sp>
    </p:spTree>
    <p:extLst>
      <p:ext uri="{BB962C8B-B14F-4D97-AF65-F5344CB8AC3E}">
        <p14:creationId xmlns:p14="http://schemas.microsoft.com/office/powerpoint/2010/main" val="188686488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59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UDP明朝 Medium</vt:lpstr>
      <vt:lpstr>BIZ UDゴシック</vt:lpstr>
      <vt:lpstr>メイリオ</vt:lpstr>
      <vt:lpstr>游ゴシック</vt:lpstr>
      <vt:lpstr>Arial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a0001905</dc:creator>
  <cp:lastModifiedBy>有規 川南</cp:lastModifiedBy>
  <cp:revision>77</cp:revision>
  <cp:lastPrinted>2024-03-05T09:40:01Z</cp:lastPrinted>
  <dcterms:created xsi:type="dcterms:W3CDTF">2019-08-21T06:55:56Z</dcterms:created>
  <dcterms:modified xsi:type="dcterms:W3CDTF">2024-03-06T02:23:32Z</dcterms:modified>
</cp:coreProperties>
</file>