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5" r:id="rId1"/>
  </p:sldMasterIdLst>
  <p:sldIdLst>
    <p:sldId id="268" r:id="rId2"/>
    <p:sldId id="264" r:id="rId3"/>
    <p:sldId id="280" r:id="rId4"/>
    <p:sldId id="283" r:id="rId5"/>
  </p:sldIdLst>
  <p:sldSz cx="7561263" cy="10693400"/>
  <p:notesSz cx="6711950" cy="9845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9C42"/>
    <a:srgbClr val="0000FF"/>
    <a:srgbClr val="4FA948"/>
    <a:srgbClr val="479941"/>
    <a:srgbClr val="AAB634"/>
    <a:srgbClr val="16683B"/>
    <a:srgbClr val="E1E7AB"/>
    <a:srgbClr val="4D9B98"/>
    <a:srgbClr val="EFEDE1"/>
    <a:srgbClr val="BCC8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279" autoAdjust="0"/>
    <p:restoredTop sz="94660"/>
  </p:normalViewPr>
  <p:slideViewPr>
    <p:cSldViewPr snapToGrid="0">
      <p:cViewPr varScale="1">
        <p:scale>
          <a:sx n="56" d="100"/>
          <a:sy n="56" d="100"/>
        </p:scale>
        <p:origin x="2880" y="43"/>
      </p:cViewPr>
      <p:guideLst>
        <p:guide orient="horz" pos="3368"/>
        <p:guide pos="2381"/>
      </p:guideLst>
    </p:cSldViewPr>
  </p:slideViewPr>
  <p:notesTextViewPr>
    <p:cViewPr>
      <p:scale>
        <a:sx n="1" d="1"/>
        <a:sy n="1" d="1"/>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hf hdr="0" ft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BA17143B-8684-4E11-B97C-36CC9D42D499}"/>
              </a:ext>
            </a:extLst>
          </p:cNvPr>
          <p:cNvGrpSpPr/>
          <p:nvPr userDrawn="1"/>
        </p:nvGrpSpPr>
        <p:grpSpPr>
          <a:xfrm>
            <a:off x="180631" y="162700"/>
            <a:ext cx="7200000" cy="10368722"/>
            <a:chOff x="180631" y="162700"/>
            <a:chExt cx="7200000" cy="10368722"/>
          </a:xfrm>
        </p:grpSpPr>
        <p:grpSp>
          <p:nvGrpSpPr>
            <p:cNvPr id="117" name="グループ化 116"/>
            <p:cNvGrpSpPr/>
            <p:nvPr userDrawn="1"/>
          </p:nvGrpSpPr>
          <p:grpSpPr>
            <a:xfrm>
              <a:off x="182397" y="162700"/>
              <a:ext cx="7196468" cy="10368000"/>
              <a:chOff x="213189" y="5809"/>
              <a:chExt cx="7196468" cy="10656000"/>
            </a:xfrm>
          </p:grpSpPr>
          <p:sp>
            <p:nvSpPr>
              <p:cNvPr id="121" name="Line 42"/>
              <p:cNvSpPr>
                <a:spLocks noChangeShapeType="1"/>
              </p:cNvSpPr>
              <p:nvPr userDrawn="1"/>
            </p:nvSpPr>
            <p:spPr bwMode="auto">
              <a:xfrm rot="5400000">
                <a:off x="-3244406"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22" name="Line 43"/>
              <p:cNvSpPr>
                <a:spLocks noChangeShapeType="1"/>
              </p:cNvSpPr>
              <p:nvPr userDrawn="1"/>
            </p:nvSpPr>
            <p:spPr bwMode="auto">
              <a:xfrm rot="5400000">
                <a:off x="-3101531"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24" name="Line 44"/>
              <p:cNvSpPr>
                <a:spLocks noChangeShapeType="1"/>
              </p:cNvSpPr>
              <p:nvPr userDrawn="1"/>
            </p:nvSpPr>
            <p:spPr bwMode="auto">
              <a:xfrm rot="5400000">
                <a:off x="-2957068"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25" name="Line 45"/>
              <p:cNvSpPr>
                <a:spLocks noChangeShapeType="1"/>
              </p:cNvSpPr>
              <p:nvPr userDrawn="1"/>
            </p:nvSpPr>
            <p:spPr bwMode="auto">
              <a:xfrm rot="5400000">
                <a:off x="-2812606"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26" name="Line 46"/>
              <p:cNvSpPr>
                <a:spLocks noChangeShapeType="1"/>
              </p:cNvSpPr>
              <p:nvPr userDrawn="1"/>
            </p:nvSpPr>
            <p:spPr bwMode="auto">
              <a:xfrm rot="5400000">
                <a:off x="-2669731"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27" name="Line 47"/>
              <p:cNvSpPr>
                <a:spLocks noChangeShapeType="1"/>
              </p:cNvSpPr>
              <p:nvPr userDrawn="1"/>
            </p:nvSpPr>
            <p:spPr bwMode="auto">
              <a:xfrm rot="5400000">
                <a:off x="-2525268"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28" name="Line 48"/>
              <p:cNvSpPr>
                <a:spLocks noChangeShapeType="1"/>
              </p:cNvSpPr>
              <p:nvPr userDrawn="1"/>
            </p:nvSpPr>
            <p:spPr bwMode="auto">
              <a:xfrm rot="5400000">
                <a:off x="-2380806"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29" name="Line 49"/>
              <p:cNvSpPr>
                <a:spLocks noChangeShapeType="1"/>
              </p:cNvSpPr>
              <p:nvPr userDrawn="1"/>
            </p:nvSpPr>
            <p:spPr bwMode="auto">
              <a:xfrm rot="5400000">
                <a:off x="-2236343"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30" name="Line 50"/>
              <p:cNvSpPr>
                <a:spLocks noChangeShapeType="1"/>
              </p:cNvSpPr>
              <p:nvPr userDrawn="1"/>
            </p:nvSpPr>
            <p:spPr bwMode="auto">
              <a:xfrm rot="5400000">
                <a:off x="-2093468"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31" name="Line 51"/>
              <p:cNvSpPr>
                <a:spLocks noChangeShapeType="1"/>
              </p:cNvSpPr>
              <p:nvPr userDrawn="1"/>
            </p:nvSpPr>
            <p:spPr bwMode="auto">
              <a:xfrm rot="5400000">
                <a:off x="-1949006"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32" name="Line 52"/>
              <p:cNvSpPr>
                <a:spLocks noChangeShapeType="1"/>
              </p:cNvSpPr>
              <p:nvPr userDrawn="1"/>
            </p:nvSpPr>
            <p:spPr bwMode="auto">
              <a:xfrm rot="5400000">
                <a:off x="-1804543"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33" name="Line 53"/>
              <p:cNvSpPr>
                <a:spLocks noChangeShapeType="1"/>
              </p:cNvSpPr>
              <p:nvPr userDrawn="1"/>
            </p:nvSpPr>
            <p:spPr bwMode="auto">
              <a:xfrm rot="5400000">
                <a:off x="-1660081"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34" name="Line 54"/>
              <p:cNvSpPr>
                <a:spLocks noChangeShapeType="1"/>
              </p:cNvSpPr>
              <p:nvPr userDrawn="1"/>
            </p:nvSpPr>
            <p:spPr bwMode="auto">
              <a:xfrm rot="5400000">
                <a:off x="-1517206"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35" name="Line 55"/>
              <p:cNvSpPr>
                <a:spLocks noChangeShapeType="1"/>
              </p:cNvSpPr>
              <p:nvPr userDrawn="1"/>
            </p:nvSpPr>
            <p:spPr bwMode="auto">
              <a:xfrm rot="5400000">
                <a:off x="-1372743"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36" name="Line 56"/>
              <p:cNvSpPr>
                <a:spLocks noChangeShapeType="1"/>
              </p:cNvSpPr>
              <p:nvPr userDrawn="1"/>
            </p:nvSpPr>
            <p:spPr bwMode="auto">
              <a:xfrm rot="5400000">
                <a:off x="-1228281"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37" name="Line 57"/>
              <p:cNvSpPr>
                <a:spLocks noChangeShapeType="1"/>
              </p:cNvSpPr>
              <p:nvPr userDrawn="1"/>
            </p:nvSpPr>
            <p:spPr bwMode="auto">
              <a:xfrm rot="5400000">
                <a:off x="-940943"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38" name="Line 58"/>
              <p:cNvSpPr>
                <a:spLocks noChangeShapeType="1"/>
              </p:cNvSpPr>
              <p:nvPr userDrawn="1"/>
            </p:nvSpPr>
            <p:spPr bwMode="auto">
              <a:xfrm rot="5400000">
                <a:off x="-796481"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39" name="Line 59"/>
              <p:cNvSpPr>
                <a:spLocks noChangeShapeType="1"/>
              </p:cNvSpPr>
              <p:nvPr userDrawn="1"/>
            </p:nvSpPr>
            <p:spPr bwMode="auto">
              <a:xfrm rot="5400000">
                <a:off x="-509143"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40" name="Line 60"/>
              <p:cNvSpPr>
                <a:spLocks noChangeShapeType="1"/>
              </p:cNvSpPr>
              <p:nvPr userDrawn="1"/>
            </p:nvSpPr>
            <p:spPr bwMode="auto">
              <a:xfrm rot="5400000">
                <a:off x="-364680"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41" name="Line 61"/>
              <p:cNvSpPr>
                <a:spLocks noChangeShapeType="1"/>
              </p:cNvSpPr>
              <p:nvPr userDrawn="1"/>
            </p:nvSpPr>
            <p:spPr bwMode="auto">
              <a:xfrm rot="5400000">
                <a:off x="-220218"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42" name="Line 62"/>
              <p:cNvSpPr>
                <a:spLocks noChangeShapeType="1"/>
              </p:cNvSpPr>
              <p:nvPr userDrawn="1"/>
            </p:nvSpPr>
            <p:spPr bwMode="auto">
              <a:xfrm rot="5400000">
                <a:off x="-77343"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43" name="Line 63"/>
              <p:cNvSpPr>
                <a:spLocks noChangeShapeType="1"/>
              </p:cNvSpPr>
              <p:nvPr userDrawn="1"/>
            </p:nvSpPr>
            <p:spPr bwMode="auto">
              <a:xfrm rot="5400000">
                <a:off x="67120"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44" name="Line 64"/>
              <p:cNvSpPr>
                <a:spLocks noChangeShapeType="1"/>
              </p:cNvSpPr>
              <p:nvPr userDrawn="1"/>
            </p:nvSpPr>
            <p:spPr bwMode="auto">
              <a:xfrm rot="5400000">
                <a:off x="211582"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45" name="Line 65"/>
              <p:cNvSpPr>
                <a:spLocks noChangeShapeType="1"/>
              </p:cNvSpPr>
              <p:nvPr userDrawn="1"/>
            </p:nvSpPr>
            <p:spPr bwMode="auto">
              <a:xfrm rot="5400000">
                <a:off x="356045"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46" name="Line 66"/>
              <p:cNvSpPr>
                <a:spLocks noChangeShapeType="1"/>
              </p:cNvSpPr>
              <p:nvPr userDrawn="1"/>
            </p:nvSpPr>
            <p:spPr bwMode="auto">
              <a:xfrm rot="5400000">
                <a:off x="498920"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47" name="Line 67"/>
              <p:cNvSpPr>
                <a:spLocks noChangeShapeType="1"/>
              </p:cNvSpPr>
              <p:nvPr userDrawn="1"/>
            </p:nvSpPr>
            <p:spPr bwMode="auto">
              <a:xfrm rot="5400000">
                <a:off x="643382"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48" name="Line 68"/>
              <p:cNvSpPr>
                <a:spLocks noChangeShapeType="1"/>
              </p:cNvSpPr>
              <p:nvPr userDrawn="1"/>
            </p:nvSpPr>
            <p:spPr bwMode="auto">
              <a:xfrm rot="5400000">
                <a:off x="787845"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49" name="Line 69"/>
              <p:cNvSpPr>
                <a:spLocks noChangeShapeType="1"/>
              </p:cNvSpPr>
              <p:nvPr userDrawn="1"/>
            </p:nvSpPr>
            <p:spPr bwMode="auto">
              <a:xfrm rot="5400000">
                <a:off x="932307"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50" name="Line 70"/>
              <p:cNvSpPr>
                <a:spLocks noChangeShapeType="1"/>
              </p:cNvSpPr>
              <p:nvPr userDrawn="1"/>
            </p:nvSpPr>
            <p:spPr bwMode="auto">
              <a:xfrm rot="5400000">
                <a:off x="1075182"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51" name="Line 71"/>
              <p:cNvSpPr>
                <a:spLocks noChangeShapeType="1"/>
              </p:cNvSpPr>
              <p:nvPr userDrawn="1"/>
            </p:nvSpPr>
            <p:spPr bwMode="auto">
              <a:xfrm rot="5400000">
                <a:off x="1219645"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52" name="Line 72"/>
              <p:cNvSpPr>
                <a:spLocks noChangeShapeType="1"/>
              </p:cNvSpPr>
              <p:nvPr userDrawn="1"/>
            </p:nvSpPr>
            <p:spPr bwMode="auto">
              <a:xfrm rot="5400000">
                <a:off x="1364107"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53" name="Line 73"/>
              <p:cNvSpPr>
                <a:spLocks noChangeShapeType="1"/>
              </p:cNvSpPr>
              <p:nvPr userDrawn="1"/>
            </p:nvSpPr>
            <p:spPr bwMode="auto">
              <a:xfrm rot="5400000">
                <a:off x="1506982"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54" name="Line 74"/>
              <p:cNvSpPr>
                <a:spLocks noChangeShapeType="1"/>
              </p:cNvSpPr>
              <p:nvPr userDrawn="1"/>
            </p:nvSpPr>
            <p:spPr bwMode="auto">
              <a:xfrm rot="5400000">
                <a:off x="-1085406"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55" name="Line 75"/>
              <p:cNvSpPr>
                <a:spLocks noChangeShapeType="1"/>
              </p:cNvSpPr>
              <p:nvPr userDrawn="1"/>
            </p:nvSpPr>
            <p:spPr bwMode="auto">
              <a:xfrm rot="5400000">
                <a:off x="1649857"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56" name="Line 76"/>
              <p:cNvSpPr>
                <a:spLocks noChangeShapeType="1"/>
              </p:cNvSpPr>
              <p:nvPr userDrawn="1"/>
            </p:nvSpPr>
            <p:spPr bwMode="auto">
              <a:xfrm rot="5400000">
                <a:off x="1794320"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57" name="Line 77"/>
              <p:cNvSpPr>
                <a:spLocks noChangeShapeType="1"/>
              </p:cNvSpPr>
              <p:nvPr userDrawn="1"/>
            </p:nvSpPr>
            <p:spPr bwMode="auto">
              <a:xfrm rot="5400000">
                <a:off x="1938782"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58" name="Line 78"/>
              <p:cNvSpPr>
                <a:spLocks noChangeShapeType="1"/>
              </p:cNvSpPr>
              <p:nvPr userDrawn="1"/>
            </p:nvSpPr>
            <p:spPr bwMode="auto">
              <a:xfrm rot="5400000">
                <a:off x="2081657"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59" name="Line 79"/>
              <p:cNvSpPr>
                <a:spLocks noChangeShapeType="1"/>
              </p:cNvSpPr>
              <p:nvPr userDrawn="1"/>
            </p:nvSpPr>
            <p:spPr bwMode="auto">
              <a:xfrm rot="5400000">
                <a:off x="-653606"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60" name="Line 65"/>
              <p:cNvSpPr>
                <a:spLocks noChangeShapeType="1"/>
              </p:cNvSpPr>
              <p:nvPr userDrawn="1"/>
            </p:nvSpPr>
            <p:spPr bwMode="auto">
              <a:xfrm rot="5400000">
                <a:off x="-5114811"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61" name="Line 66"/>
              <p:cNvSpPr>
                <a:spLocks noChangeShapeType="1"/>
              </p:cNvSpPr>
              <p:nvPr userDrawn="1"/>
            </p:nvSpPr>
            <p:spPr bwMode="auto">
              <a:xfrm rot="5400000">
                <a:off x="-4971936"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62" name="Line 67"/>
              <p:cNvSpPr>
                <a:spLocks noChangeShapeType="1"/>
              </p:cNvSpPr>
              <p:nvPr userDrawn="1"/>
            </p:nvSpPr>
            <p:spPr bwMode="auto">
              <a:xfrm rot="5400000">
                <a:off x="-4827474"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63" name="Line 68"/>
              <p:cNvSpPr>
                <a:spLocks noChangeShapeType="1"/>
              </p:cNvSpPr>
              <p:nvPr userDrawn="1"/>
            </p:nvSpPr>
            <p:spPr bwMode="auto">
              <a:xfrm rot="5400000">
                <a:off x="-4683011"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64" name="Line 69"/>
              <p:cNvSpPr>
                <a:spLocks noChangeShapeType="1"/>
              </p:cNvSpPr>
              <p:nvPr userDrawn="1"/>
            </p:nvSpPr>
            <p:spPr bwMode="auto">
              <a:xfrm rot="5400000">
                <a:off x="-4538549"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65" name="Line 70"/>
              <p:cNvSpPr>
                <a:spLocks noChangeShapeType="1"/>
              </p:cNvSpPr>
              <p:nvPr userDrawn="1"/>
            </p:nvSpPr>
            <p:spPr bwMode="auto">
              <a:xfrm rot="5400000">
                <a:off x="-4395674"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66" name="Line 71"/>
              <p:cNvSpPr>
                <a:spLocks noChangeShapeType="1"/>
              </p:cNvSpPr>
              <p:nvPr userDrawn="1"/>
            </p:nvSpPr>
            <p:spPr bwMode="auto">
              <a:xfrm rot="5400000">
                <a:off x="-4251211"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67" name="Line 72"/>
              <p:cNvSpPr>
                <a:spLocks noChangeShapeType="1"/>
              </p:cNvSpPr>
              <p:nvPr userDrawn="1"/>
            </p:nvSpPr>
            <p:spPr bwMode="auto">
              <a:xfrm rot="5400000">
                <a:off x="-4106749"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68" name="Line 73"/>
              <p:cNvSpPr>
                <a:spLocks noChangeShapeType="1"/>
              </p:cNvSpPr>
              <p:nvPr userDrawn="1"/>
            </p:nvSpPr>
            <p:spPr bwMode="auto">
              <a:xfrm rot="5400000">
                <a:off x="-3963874"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69" name="Line 75"/>
              <p:cNvSpPr>
                <a:spLocks noChangeShapeType="1"/>
              </p:cNvSpPr>
              <p:nvPr userDrawn="1"/>
            </p:nvSpPr>
            <p:spPr bwMode="auto">
              <a:xfrm rot="5400000">
                <a:off x="-3820999"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0" name="Line 76"/>
              <p:cNvSpPr>
                <a:spLocks noChangeShapeType="1"/>
              </p:cNvSpPr>
              <p:nvPr userDrawn="1"/>
            </p:nvSpPr>
            <p:spPr bwMode="auto">
              <a:xfrm rot="5400000">
                <a:off x="-3676536"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1" name="Line 77"/>
              <p:cNvSpPr>
                <a:spLocks noChangeShapeType="1"/>
              </p:cNvSpPr>
              <p:nvPr userDrawn="1"/>
            </p:nvSpPr>
            <p:spPr bwMode="auto">
              <a:xfrm rot="5400000">
                <a:off x="-3532074"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2" name="Line 78"/>
              <p:cNvSpPr>
                <a:spLocks noChangeShapeType="1"/>
              </p:cNvSpPr>
              <p:nvPr userDrawn="1"/>
            </p:nvSpPr>
            <p:spPr bwMode="auto">
              <a:xfrm rot="5400000">
                <a:off x="-3389199" y="5333809"/>
                <a:ext cx="10656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grpSp>
        <p:grpSp>
          <p:nvGrpSpPr>
            <p:cNvPr id="3" name="グループ化 2"/>
            <p:cNvGrpSpPr/>
            <p:nvPr userDrawn="1"/>
          </p:nvGrpSpPr>
          <p:grpSpPr>
            <a:xfrm>
              <a:off x="180631" y="165775"/>
              <a:ext cx="7200000" cy="10365647"/>
              <a:chOff x="-4366" y="165775"/>
              <a:chExt cx="7560000" cy="10365647"/>
            </a:xfrm>
          </p:grpSpPr>
          <p:sp>
            <p:nvSpPr>
              <p:cNvPr id="273" name="Line 81"/>
              <p:cNvSpPr>
                <a:spLocks noChangeShapeType="1"/>
              </p:cNvSpPr>
              <p:nvPr userDrawn="1"/>
            </p:nvSpPr>
            <p:spPr bwMode="auto">
              <a:xfrm rot="5400000">
                <a:off x="3775634" y="418569"/>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4" name="Line 82"/>
              <p:cNvSpPr>
                <a:spLocks noChangeShapeType="1"/>
              </p:cNvSpPr>
              <p:nvPr userDrawn="1"/>
            </p:nvSpPr>
            <p:spPr bwMode="auto">
              <a:xfrm rot="5400000">
                <a:off x="3775634" y="-3614225"/>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5" name="Line 83"/>
              <p:cNvSpPr>
                <a:spLocks noChangeShapeType="1"/>
              </p:cNvSpPr>
              <p:nvPr userDrawn="1"/>
            </p:nvSpPr>
            <p:spPr bwMode="auto">
              <a:xfrm rot="5400000">
                <a:off x="3775634" y="-3469799"/>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6" name="Line 84"/>
              <p:cNvSpPr>
                <a:spLocks noChangeShapeType="1"/>
              </p:cNvSpPr>
              <p:nvPr userDrawn="1"/>
            </p:nvSpPr>
            <p:spPr bwMode="auto">
              <a:xfrm rot="5400000">
                <a:off x="3775634" y="-3326961"/>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7" name="Line 85"/>
              <p:cNvSpPr>
                <a:spLocks noChangeShapeType="1"/>
              </p:cNvSpPr>
              <p:nvPr userDrawn="1"/>
            </p:nvSpPr>
            <p:spPr bwMode="auto">
              <a:xfrm rot="5400000">
                <a:off x="3775634" y="-3182536"/>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8" name="Line 86"/>
              <p:cNvSpPr>
                <a:spLocks noChangeShapeType="1"/>
              </p:cNvSpPr>
              <p:nvPr userDrawn="1"/>
            </p:nvSpPr>
            <p:spPr bwMode="auto">
              <a:xfrm rot="5400000">
                <a:off x="3775634" y="-3038111"/>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9" name="Line 87"/>
              <p:cNvSpPr>
                <a:spLocks noChangeShapeType="1"/>
              </p:cNvSpPr>
              <p:nvPr userDrawn="1"/>
            </p:nvSpPr>
            <p:spPr bwMode="auto">
              <a:xfrm rot="5400000">
                <a:off x="3775634" y="-2893686"/>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0" name="Line 88"/>
              <p:cNvSpPr>
                <a:spLocks noChangeShapeType="1"/>
              </p:cNvSpPr>
              <p:nvPr userDrawn="1"/>
            </p:nvSpPr>
            <p:spPr bwMode="auto">
              <a:xfrm rot="5400000">
                <a:off x="3775634" y="-2750848"/>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1" name="Line 89"/>
              <p:cNvSpPr>
                <a:spLocks noChangeShapeType="1"/>
              </p:cNvSpPr>
              <p:nvPr userDrawn="1"/>
            </p:nvSpPr>
            <p:spPr bwMode="auto">
              <a:xfrm rot="5400000">
                <a:off x="3775634" y="-2606423"/>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2" name="Line 90"/>
              <p:cNvSpPr>
                <a:spLocks noChangeShapeType="1"/>
              </p:cNvSpPr>
              <p:nvPr userDrawn="1"/>
            </p:nvSpPr>
            <p:spPr bwMode="auto">
              <a:xfrm rot="5400000">
                <a:off x="3775634" y="-2461998"/>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3" name="Line 91"/>
              <p:cNvSpPr>
                <a:spLocks noChangeShapeType="1"/>
              </p:cNvSpPr>
              <p:nvPr userDrawn="1"/>
            </p:nvSpPr>
            <p:spPr bwMode="auto">
              <a:xfrm rot="5400000">
                <a:off x="3775634" y="-2319160"/>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4" name="Line 92"/>
              <p:cNvSpPr>
                <a:spLocks noChangeShapeType="1"/>
              </p:cNvSpPr>
              <p:nvPr userDrawn="1"/>
            </p:nvSpPr>
            <p:spPr bwMode="auto">
              <a:xfrm rot="5400000">
                <a:off x="3775634" y="-2174735"/>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5" name="Line 93"/>
              <p:cNvSpPr>
                <a:spLocks noChangeShapeType="1"/>
              </p:cNvSpPr>
              <p:nvPr userDrawn="1"/>
            </p:nvSpPr>
            <p:spPr bwMode="auto">
              <a:xfrm rot="5400000">
                <a:off x="3775634" y="-2030310"/>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6" name="Line 94"/>
              <p:cNvSpPr>
                <a:spLocks noChangeShapeType="1"/>
              </p:cNvSpPr>
              <p:nvPr userDrawn="1"/>
            </p:nvSpPr>
            <p:spPr bwMode="auto">
              <a:xfrm rot="5400000">
                <a:off x="3775634" y="-1885885"/>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7" name="Line 95"/>
              <p:cNvSpPr>
                <a:spLocks noChangeShapeType="1"/>
              </p:cNvSpPr>
              <p:nvPr userDrawn="1"/>
            </p:nvSpPr>
            <p:spPr bwMode="auto">
              <a:xfrm rot="5400000">
                <a:off x="3775634" y="-1743047"/>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8" name="Line 96"/>
              <p:cNvSpPr>
                <a:spLocks noChangeShapeType="1"/>
              </p:cNvSpPr>
              <p:nvPr userDrawn="1"/>
            </p:nvSpPr>
            <p:spPr bwMode="auto">
              <a:xfrm rot="5400000">
                <a:off x="3775634" y="-1598622"/>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9" name="Line 97"/>
              <p:cNvSpPr>
                <a:spLocks noChangeShapeType="1"/>
              </p:cNvSpPr>
              <p:nvPr userDrawn="1"/>
            </p:nvSpPr>
            <p:spPr bwMode="auto">
              <a:xfrm rot="5400000">
                <a:off x="3775634" y="-1454196"/>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90" name="Line 98"/>
              <p:cNvSpPr>
                <a:spLocks noChangeShapeType="1"/>
              </p:cNvSpPr>
              <p:nvPr userDrawn="1"/>
            </p:nvSpPr>
            <p:spPr bwMode="auto">
              <a:xfrm rot="5400000">
                <a:off x="3775634" y="-1311358"/>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91" name="Line 99"/>
              <p:cNvSpPr>
                <a:spLocks noChangeShapeType="1"/>
              </p:cNvSpPr>
              <p:nvPr userDrawn="1"/>
            </p:nvSpPr>
            <p:spPr bwMode="auto">
              <a:xfrm rot="5400000">
                <a:off x="3775634" y="-1166933"/>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92" name="Line 100"/>
              <p:cNvSpPr>
                <a:spLocks noChangeShapeType="1"/>
              </p:cNvSpPr>
              <p:nvPr userDrawn="1"/>
            </p:nvSpPr>
            <p:spPr bwMode="auto">
              <a:xfrm rot="5400000">
                <a:off x="3775634" y="-1022508"/>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93" name="Line 101"/>
              <p:cNvSpPr>
                <a:spLocks noChangeShapeType="1"/>
              </p:cNvSpPr>
              <p:nvPr userDrawn="1"/>
            </p:nvSpPr>
            <p:spPr bwMode="auto">
              <a:xfrm rot="5400000">
                <a:off x="3775634" y="-878083"/>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94" name="Line 102"/>
              <p:cNvSpPr>
                <a:spLocks noChangeShapeType="1"/>
              </p:cNvSpPr>
              <p:nvPr userDrawn="1"/>
            </p:nvSpPr>
            <p:spPr bwMode="auto">
              <a:xfrm rot="5400000">
                <a:off x="3775634" y="-735245"/>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95" name="Line 103"/>
              <p:cNvSpPr>
                <a:spLocks noChangeShapeType="1"/>
              </p:cNvSpPr>
              <p:nvPr userDrawn="1"/>
            </p:nvSpPr>
            <p:spPr bwMode="auto">
              <a:xfrm rot="5400000">
                <a:off x="3775634" y="-590820"/>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96" name="Line 104"/>
              <p:cNvSpPr>
                <a:spLocks noChangeShapeType="1"/>
              </p:cNvSpPr>
              <p:nvPr userDrawn="1"/>
            </p:nvSpPr>
            <p:spPr bwMode="auto">
              <a:xfrm rot="5400000">
                <a:off x="3775634" y="-446395"/>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97" name="Line 105"/>
              <p:cNvSpPr>
                <a:spLocks noChangeShapeType="1"/>
              </p:cNvSpPr>
              <p:nvPr userDrawn="1"/>
            </p:nvSpPr>
            <p:spPr bwMode="auto">
              <a:xfrm rot="5400000">
                <a:off x="3775634" y="-301970"/>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98" name="Line 106"/>
              <p:cNvSpPr>
                <a:spLocks noChangeShapeType="1"/>
              </p:cNvSpPr>
              <p:nvPr userDrawn="1"/>
            </p:nvSpPr>
            <p:spPr bwMode="auto">
              <a:xfrm rot="5400000">
                <a:off x="3775634" y="-159132"/>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99" name="Line 107"/>
              <p:cNvSpPr>
                <a:spLocks noChangeShapeType="1"/>
              </p:cNvSpPr>
              <p:nvPr userDrawn="1"/>
            </p:nvSpPr>
            <p:spPr bwMode="auto">
              <a:xfrm rot="5400000">
                <a:off x="3775634" y="-14707"/>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00" name="Line 108"/>
              <p:cNvSpPr>
                <a:spLocks noChangeShapeType="1"/>
              </p:cNvSpPr>
              <p:nvPr userDrawn="1"/>
            </p:nvSpPr>
            <p:spPr bwMode="auto">
              <a:xfrm rot="5400000">
                <a:off x="3775634" y="128131"/>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01" name="Line 109"/>
              <p:cNvSpPr>
                <a:spLocks noChangeShapeType="1"/>
              </p:cNvSpPr>
              <p:nvPr userDrawn="1"/>
            </p:nvSpPr>
            <p:spPr bwMode="auto">
              <a:xfrm rot="5400000">
                <a:off x="3775634" y="850257"/>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02" name="Line 110"/>
              <p:cNvSpPr>
                <a:spLocks noChangeShapeType="1"/>
              </p:cNvSpPr>
              <p:nvPr userDrawn="1"/>
            </p:nvSpPr>
            <p:spPr bwMode="auto">
              <a:xfrm rot="5400000">
                <a:off x="3775634" y="993095"/>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03" name="Line 111"/>
              <p:cNvSpPr>
                <a:spLocks noChangeShapeType="1"/>
              </p:cNvSpPr>
              <p:nvPr userDrawn="1"/>
            </p:nvSpPr>
            <p:spPr bwMode="auto">
              <a:xfrm rot="5400000">
                <a:off x="3775634" y="1137520"/>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04" name="Line 112"/>
              <p:cNvSpPr>
                <a:spLocks noChangeShapeType="1"/>
              </p:cNvSpPr>
              <p:nvPr userDrawn="1"/>
            </p:nvSpPr>
            <p:spPr bwMode="auto">
              <a:xfrm rot="5400000">
                <a:off x="3775634" y="1281945"/>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05" name="Line 113"/>
              <p:cNvSpPr>
                <a:spLocks noChangeShapeType="1"/>
              </p:cNvSpPr>
              <p:nvPr userDrawn="1"/>
            </p:nvSpPr>
            <p:spPr bwMode="auto">
              <a:xfrm rot="5400000">
                <a:off x="3775634" y="1424783"/>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06" name="Line 114"/>
              <p:cNvSpPr>
                <a:spLocks noChangeShapeType="1"/>
              </p:cNvSpPr>
              <p:nvPr userDrawn="1"/>
            </p:nvSpPr>
            <p:spPr bwMode="auto">
              <a:xfrm rot="5400000">
                <a:off x="3775634" y="1569208"/>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07" name="Line 115"/>
              <p:cNvSpPr>
                <a:spLocks noChangeShapeType="1"/>
              </p:cNvSpPr>
              <p:nvPr userDrawn="1"/>
            </p:nvSpPr>
            <p:spPr bwMode="auto">
              <a:xfrm rot="5400000">
                <a:off x="3775634" y="1713633"/>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08" name="Line 116"/>
              <p:cNvSpPr>
                <a:spLocks noChangeShapeType="1"/>
              </p:cNvSpPr>
              <p:nvPr userDrawn="1"/>
            </p:nvSpPr>
            <p:spPr bwMode="auto">
              <a:xfrm rot="5400000">
                <a:off x="3775634" y="1858058"/>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09" name="Line 117"/>
              <p:cNvSpPr>
                <a:spLocks noChangeShapeType="1"/>
              </p:cNvSpPr>
              <p:nvPr userDrawn="1"/>
            </p:nvSpPr>
            <p:spPr bwMode="auto">
              <a:xfrm rot="5400000">
                <a:off x="3775634" y="2000896"/>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0" name="Line 118"/>
              <p:cNvSpPr>
                <a:spLocks noChangeShapeType="1"/>
              </p:cNvSpPr>
              <p:nvPr userDrawn="1"/>
            </p:nvSpPr>
            <p:spPr bwMode="auto">
              <a:xfrm rot="5400000">
                <a:off x="3775634" y="2145321"/>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1" name="Line 119"/>
              <p:cNvSpPr>
                <a:spLocks noChangeShapeType="1"/>
              </p:cNvSpPr>
              <p:nvPr userDrawn="1"/>
            </p:nvSpPr>
            <p:spPr bwMode="auto">
              <a:xfrm rot="5400000">
                <a:off x="3775634" y="2289747"/>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2" name="Line 120"/>
              <p:cNvSpPr>
                <a:spLocks noChangeShapeType="1"/>
              </p:cNvSpPr>
              <p:nvPr userDrawn="1"/>
            </p:nvSpPr>
            <p:spPr bwMode="auto">
              <a:xfrm rot="5400000">
                <a:off x="3775634" y="2434172"/>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3" name="Line 121"/>
              <p:cNvSpPr>
                <a:spLocks noChangeShapeType="1"/>
              </p:cNvSpPr>
              <p:nvPr userDrawn="1"/>
            </p:nvSpPr>
            <p:spPr bwMode="auto">
              <a:xfrm rot="5400000">
                <a:off x="3775634" y="2577010"/>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4" name="Line 122"/>
              <p:cNvSpPr>
                <a:spLocks noChangeShapeType="1"/>
              </p:cNvSpPr>
              <p:nvPr userDrawn="1"/>
            </p:nvSpPr>
            <p:spPr bwMode="auto">
              <a:xfrm rot="5400000">
                <a:off x="3775634" y="2721435"/>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5" name="Line 123"/>
              <p:cNvSpPr>
                <a:spLocks noChangeShapeType="1"/>
              </p:cNvSpPr>
              <p:nvPr userDrawn="1"/>
            </p:nvSpPr>
            <p:spPr bwMode="auto">
              <a:xfrm rot="5400000">
                <a:off x="3775634" y="2865860"/>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6" name="Line 124"/>
              <p:cNvSpPr>
                <a:spLocks noChangeShapeType="1"/>
              </p:cNvSpPr>
              <p:nvPr userDrawn="1"/>
            </p:nvSpPr>
            <p:spPr bwMode="auto">
              <a:xfrm rot="5400000">
                <a:off x="3775634" y="3008698"/>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7" name="Line 125"/>
              <p:cNvSpPr>
                <a:spLocks noChangeShapeType="1"/>
              </p:cNvSpPr>
              <p:nvPr userDrawn="1"/>
            </p:nvSpPr>
            <p:spPr bwMode="auto">
              <a:xfrm rot="5400000">
                <a:off x="3775634" y="3153123"/>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8" name="Line 126"/>
              <p:cNvSpPr>
                <a:spLocks noChangeShapeType="1"/>
              </p:cNvSpPr>
              <p:nvPr userDrawn="1"/>
            </p:nvSpPr>
            <p:spPr bwMode="auto">
              <a:xfrm rot="5400000">
                <a:off x="3775634" y="3297548"/>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9" name="Line 127"/>
              <p:cNvSpPr>
                <a:spLocks noChangeShapeType="1"/>
              </p:cNvSpPr>
              <p:nvPr userDrawn="1"/>
            </p:nvSpPr>
            <p:spPr bwMode="auto">
              <a:xfrm rot="5400000">
                <a:off x="3775634" y="3441973"/>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0" name="Line 128"/>
              <p:cNvSpPr>
                <a:spLocks noChangeShapeType="1"/>
              </p:cNvSpPr>
              <p:nvPr userDrawn="1"/>
            </p:nvSpPr>
            <p:spPr bwMode="auto">
              <a:xfrm rot="5400000">
                <a:off x="3775634" y="3584811"/>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1" name="Line 129"/>
              <p:cNvSpPr>
                <a:spLocks noChangeShapeType="1"/>
              </p:cNvSpPr>
              <p:nvPr userDrawn="1"/>
            </p:nvSpPr>
            <p:spPr bwMode="auto">
              <a:xfrm rot="5400000">
                <a:off x="3775634" y="3729236"/>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2" name="Line 130"/>
              <p:cNvSpPr>
                <a:spLocks noChangeShapeType="1"/>
              </p:cNvSpPr>
              <p:nvPr userDrawn="1"/>
            </p:nvSpPr>
            <p:spPr bwMode="auto">
              <a:xfrm rot="5400000">
                <a:off x="3775634" y="3873661"/>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3" name="Line 131"/>
              <p:cNvSpPr>
                <a:spLocks noChangeShapeType="1"/>
              </p:cNvSpPr>
              <p:nvPr userDrawn="1"/>
            </p:nvSpPr>
            <p:spPr bwMode="auto">
              <a:xfrm rot="5400000">
                <a:off x="3775634" y="4016499"/>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4" name="Line 132"/>
              <p:cNvSpPr>
                <a:spLocks noChangeShapeType="1"/>
              </p:cNvSpPr>
              <p:nvPr userDrawn="1"/>
            </p:nvSpPr>
            <p:spPr bwMode="auto">
              <a:xfrm rot="5400000">
                <a:off x="3775634" y="4160924"/>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5" name="Line 133"/>
              <p:cNvSpPr>
                <a:spLocks noChangeShapeType="1"/>
              </p:cNvSpPr>
              <p:nvPr userDrawn="1"/>
            </p:nvSpPr>
            <p:spPr bwMode="auto">
              <a:xfrm rot="5400000">
                <a:off x="3775634" y="705832"/>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6" name="Line 134"/>
              <p:cNvSpPr>
                <a:spLocks noChangeShapeType="1"/>
              </p:cNvSpPr>
              <p:nvPr userDrawn="1"/>
            </p:nvSpPr>
            <p:spPr bwMode="auto">
              <a:xfrm rot="5400000">
                <a:off x="3775634" y="270969"/>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7" name="Line 135"/>
              <p:cNvSpPr>
                <a:spLocks noChangeShapeType="1"/>
              </p:cNvSpPr>
              <p:nvPr userDrawn="1"/>
            </p:nvSpPr>
            <p:spPr bwMode="auto">
              <a:xfrm rot="5400000">
                <a:off x="3775634" y="561407"/>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8" name="Line 82"/>
              <p:cNvSpPr>
                <a:spLocks noChangeShapeType="1"/>
              </p:cNvSpPr>
              <p:nvPr userDrawn="1"/>
            </p:nvSpPr>
            <p:spPr bwMode="auto">
              <a:xfrm rot="5400000">
                <a:off x="3775634" y="4304130"/>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9" name="Line 83"/>
              <p:cNvSpPr>
                <a:spLocks noChangeShapeType="1"/>
              </p:cNvSpPr>
              <p:nvPr userDrawn="1"/>
            </p:nvSpPr>
            <p:spPr bwMode="auto">
              <a:xfrm rot="5400000">
                <a:off x="3775634" y="4448556"/>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30" name="Line 84"/>
              <p:cNvSpPr>
                <a:spLocks noChangeShapeType="1"/>
              </p:cNvSpPr>
              <p:nvPr userDrawn="1"/>
            </p:nvSpPr>
            <p:spPr bwMode="auto">
              <a:xfrm rot="5400000">
                <a:off x="3775634" y="4591394"/>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31" name="Line 85"/>
              <p:cNvSpPr>
                <a:spLocks noChangeShapeType="1"/>
              </p:cNvSpPr>
              <p:nvPr userDrawn="1"/>
            </p:nvSpPr>
            <p:spPr bwMode="auto">
              <a:xfrm rot="5400000">
                <a:off x="3775634" y="4735819"/>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32" name="Line 86"/>
              <p:cNvSpPr>
                <a:spLocks noChangeShapeType="1"/>
              </p:cNvSpPr>
              <p:nvPr userDrawn="1"/>
            </p:nvSpPr>
            <p:spPr bwMode="auto">
              <a:xfrm rot="5400000">
                <a:off x="3775634" y="4880244"/>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33" name="Line 87"/>
              <p:cNvSpPr>
                <a:spLocks noChangeShapeType="1"/>
              </p:cNvSpPr>
              <p:nvPr userDrawn="1"/>
            </p:nvSpPr>
            <p:spPr bwMode="auto">
              <a:xfrm rot="5400000">
                <a:off x="3775634" y="5024669"/>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34" name="Line 88"/>
              <p:cNvSpPr>
                <a:spLocks noChangeShapeType="1"/>
              </p:cNvSpPr>
              <p:nvPr userDrawn="1"/>
            </p:nvSpPr>
            <p:spPr bwMode="auto">
              <a:xfrm rot="5400000">
                <a:off x="3775634" y="5167507"/>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35" name="Line 89"/>
              <p:cNvSpPr>
                <a:spLocks noChangeShapeType="1"/>
              </p:cNvSpPr>
              <p:nvPr userDrawn="1"/>
            </p:nvSpPr>
            <p:spPr bwMode="auto">
              <a:xfrm rot="5400000">
                <a:off x="3775634" y="5311932"/>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36" name="Line 90"/>
              <p:cNvSpPr>
                <a:spLocks noChangeShapeType="1"/>
              </p:cNvSpPr>
              <p:nvPr userDrawn="1"/>
            </p:nvSpPr>
            <p:spPr bwMode="auto">
              <a:xfrm rot="5400000">
                <a:off x="3775634" y="5456357"/>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37" name="Line 91"/>
              <p:cNvSpPr>
                <a:spLocks noChangeShapeType="1"/>
              </p:cNvSpPr>
              <p:nvPr userDrawn="1"/>
            </p:nvSpPr>
            <p:spPr bwMode="auto">
              <a:xfrm rot="5400000">
                <a:off x="3775634" y="5599195"/>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38" name="Line 92"/>
              <p:cNvSpPr>
                <a:spLocks noChangeShapeType="1"/>
              </p:cNvSpPr>
              <p:nvPr userDrawn="1"/>
            </p:nvSpPr>
            <p:spPr bwMode="auto">
              <a:xfrm rot="5400000">
                <a:off x="3775634" y="5743620"/>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39" name="Line 93"/>
              <p:cNvSpPr>
                <a:spLocks noChangeShapeType="1"/>
              </p:cNvSpPr>
              <p:nvPr userDrawn="1"/>
            </p:nvSpPr>
            <p:spPr bwMode="auto">
              <a:xfrm rot="5400000">
                <a:off x="3775634" y="5888045"/>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40" name="Line 94"/>
              <p:cNvSpPr>
                <a:spLocks noChangeShapeType="1"/>
              </p:cNvSpPr>
              <p:nvPr userDrawn="1"/>
            </p:nvSpPr>
            <p:spPr bwMode="auto">
              <a:xfrm rot="5400000">
                <a:off x="3775634" y="6032470"/>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41" name="Line 95"/>
              <p:cNvSpPr>
                <a:spLocks noChangeShapeType="1"/>
              </p:cNvSpPr>
              <p:nvPr userDrawn="1"/>
            </p:nvSpPr>
            <p:spPr bwMode="auto">
              <a:xfrm rot="5400000">
                <a:off x="3775634" y="6175308"/>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42" name="Line 96"/>
              <p:cNvSpPr>
                <a:spLocks noChangeShapeType="1"/>
              </p:cNvSpPr>
              <p:nvPr userDrawn="1"/>
            </p:nvSpPr>
            <p:spPr bwMode="auto">
              <a:xfrm rot="5400000">
                <a:off x="3775634" y="6319733"/>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43" name="Line 97"/>
              <p:cNvSpPr>
                <a:spLocks noChangeShapeType="1"/>
              </p:cNvSpPr>
              <p:nvPr userDrawn="1"/>
            </p:nvSpPr>
            <p:spPr bwMode="auto">
              <a:xfrm rot="5400000">
                <a:off x="3775634" y="6464159"/>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44" name="Line 98"/>
              <p:cNvSpPr>
                <a:spLocks noChangeShapeType="1"/>
              </p:cNvSpPr>
              <p:nvPr userDrawn="1"/>
            </p:nvSpPr>
            <p:spPr bwMode="auto">
              <a:xfrm rot="5400000">
                <a:off x="3775634" y="6606997"/>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45" name="Line 99"/>
              <p:cNvSpPr>
                <a:spLocks noChangeShapeType="1"/>
              </p:cNvSpPr>
              <p:nvPr userDrawn="1"/>
            </p:nvSpPr>
            <p:spPr bwMode="auto">
              <a:xfrm rot="5400000">
                <a:off x="3775634" y="6751422"/>
                <a:ext cx="0" cy="756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grpSp>
      </p:grpSp>
    </p:spTree>
  </p:cSld>
  <p:clrMap bg1="lt1" tx1="dk1" bg2="lt2" tx2="dk2" accent1="accent1" accent2="accent2" accent3="accent3" accent4="accent4" accent5="accent5" accent6="accent6" hlink="hlink" folHlink="folHlink"/>
  <p:sldLayoutIdLst>
    <p:sldLayoutId id="2147483670" r:id="rId1"/>
  </p:sldLayoutIdLst>
  <p:hf hdr="0" ftr="0" dt="0"/>
  <p:txStyles>
    <p:titleStyle>
      <a:lvl1pPr algn="l" defTabSz="947210" rtl="0" eaLnBrk="1" latinLnBrk="0" hangingPunct="1">
        <a:spcBef>
          <a:spcPct val="0"/>
        </a:spcBef>
        <a:buNone/>
        <a:defRPr kumimoji="1" sz="2800" b="1" kern="1200" cap="none" spc="0"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p:titleStyle>
    <p:bodyStyle>
      <a:lvl1pPr marL="0" indent="0" algn="l" defTabSz="947210" rtl="0" eaLnBrk="1" latinLnBrk="0" hangingPunct="1">
        <a:spcBef>
          <a:spcPct val="20000"/>
        </a:spcBef>
        <a:spcAft>
          <a:spcPts val="621"/>
        </a:spcAft>
        <a:buFont typeface="Arial" pitchFamily="34" charset="0"/>
        <a:buNone/>
        <a:defRPr kumimoji="1" sz="2200" b="1" kern="1200">
          <a:solidFill>
            <a:schemeClr val="tx1"/>
          </a:solidFill>
          <a:latin typeface="+mn-lt"/>
          <a:ea typeface="+mn-ea"/>
          <a:cs typeface="+mn-cs"/>
        </a:defRPr>
      </a:lvl1pPr>
      <a:lvl2pPr marL="473604" indent="-189441" algn="l" defTabSz="947210" rtl="0" eaLnBrk="1" latinLnBrk="0" hangingPunct="1">
        <a:spcBef>
          <a:spcPct val="20000"/>
        </a:spcBef>
        <a:buClr>
          <a:schemeClr val="tx2"/>
        </a:buClr>
        <a:buFont typeface="Arial" pitchFamily="34" charset="0"/>
        <a:buChar char="•"/>
        <a:defRPr kumimoji="1" sz="2200" kern="1200">
          <a:solidFill>
            <a:schemeClr val="tx1"/>
          </a:solidFill>
          <a:latin typeface="+mn-lt"/>
          <a:ea typeface="+mn-ea"/>
          <a:cs typeface="+mn-cs"/>
        </a:defRPr>
      </a:lvl2pPr>
      <a:lvl3pPr marL="1184012" indent="-236803" algn="l" defTabSz="947210" rtl="0" eaLnBrk="1" latinLnBrk="0" hangingPunct="1">
        <a:spcBef>
          <a:spcPct val="20000"/>
        </a:spcBef>
        <a:buClr>
          <a:schemeClr val="tx2"/>
        </a:buClr>
        <a:buFont typeface="Arial" pitchFamily="34" charset="0"/>
        <a:buChar char="•"/>
        <a:defRPr kumimoji="1" sz="2000" kern="1200">
          <a:solidFill>
            <a:schemeClr val="tx1"/>
          </a:solidFill>
          <a:latin typeface="+mn-lt"/>
          <a:ea typeface="+mn-ea"/>
          <a:cs typeface="+mn-cs"/>
        </a:defRPr>
      </a:lvl3pPr>
      <a:lvl4pPr marL="1657616" indent="-236803" algn="l" defTabSz="947210" rtl="0" eaLnBrk="1" latinLnBrk="0" hangingPunct="1">
        <a:spcBef>
          <a:spcPct val="20000"/>
        </a:spcBef>
        <a:buClr>
          <a:schemeClr val="tx2"/>
        </a:buClr>
        <a:buFont typeface="Arial" pitchFamily="34" charset="0"/>
        <a:buChar char="•"/>
        <a:defRPr kumimoji="1" sz="2000" kern="1200">
          <a:solidFill>
            <a:schemeClr val="tx1"/>
          </a:solidFill>
          <a:latin typeface="+mn-lt"/>
          <a:ea typeface="+mn-ea"/>
          <a:cs typeface="+mn-cs"/>
        </a:defRPr>
      </a:lvl4pPr>
      <a:lvl5pPr marL="2131222" indent="-236803" algn="l" defTabSz="947210" rtl="0" eaLnBrk="1" latinLnBrk="0" hangingPunct="1">
        <a:spcBef>
          <a:spcPct val="20000"/>
        </a:spcBef>
        <a:buClr>
          <a:schemeClr val="tx2"/>
        </a:buClr>
        <a:buFont typeface="Arial" pitchFamily="34" charset="0"/>
        <a:buChar char="•"/>
        <a:defRPr kumimoji="1" sz="2000" kern="1200" baseline="0">
          <a:solidFill>
            <a:schemeClr val="tx1"/>
          </a:solidFill>
          <a:latin typeface="+mn-lt"/>
          <a:ea typeface="+mn-ea"/>
          <a:cs typeface="+mn-cs"/>
        </a:defRPr>
      </a:lvl5pPr>
      <a:lvl6pPr marL="2604825" indent="-236803" algn="l" defTabSz="94721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6pPr>
      <a:lvl7pPr marL="3078430" indent="-236803" algn="l" defTabSz="94721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7pPr>
      <a:lvl8pPr marL="3552034" indent="-236803" algn="l" defTabSz="94721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8pPr>
      <a:lvl9pPr marL="4025639" indent="-236803" algn="l" defTabSz="94721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9pPr>
    </p:bodyStyle>
    <p:otherStyle>
      <a:defPPr>
        <a:defRPr lang="en-US"/>
      </a:defPPr>
      <a:lvl1pPr marL="0" algn="l" defTabSz="947210" rtl="0" eaLnBrk="1" latinLnBrk="0" hangingPunct="1">
        <a:defRPr kumimoji="1" sz="2000" kern="1200">
          <a:solidFill>
            <a:schemeClr val="tx1"/>
          </a:solidFill>
          <a:latin typeface="+mn-lt"/>
          <a:ea typeface="+mn-ea"/>
          <a:cs typeface="+mn-cs"/>
        </a:defRPr>
      </a:lvl1pPr>
      <a:lvl2pPr marL="473604" algn="l" defTabSz="947210" rtl="0" eaLnBrk="1" latinLnBrk="0" hangingPunct="1">
        <a:defRPr kumimoji="1" sz="2000" kern="1200">
          <a:solidFill>
            <a:schemeClr val="tx1"/>
          </a:solidFill>
          <a:latin typeface="+mn-lt"/>
          <a:ea typeface="+mn-ea"/>
          <a:cs typeface="+mn-cs"/>
        </a:defRPr>
      </a:lvl2pPr>
      <a:lvl3pPr marL="947210" algn="l" defTabSz="947210" rtl="0" eaLnBrk="1" latinLnBrk="0" hangingPunct="1">
        <a:defRPr kumimoji="1" sz="2000" kern="1200">
          <a:solidFill>
            <a:schemeClr val="tx1"/>
          </a:solidFill>
          <a:latin typeface="+mn-lt"/>
          <a:ea typeface="+mn-ea"/>
          <a:cs typeface="+mn-cs"/>
        </a:defRPr>
      </a:lvl3pPr>
      <a:lvl4pPr marL="1420813" algn="l" defTabSz="947210" rtl="0" eaLnBrk="1" latinLnBrk="0" hangingPunct="1">
        <a:defRPr kumimoji="1" sz="2000" kern="1200">
          <a:solidFill>
            <a:schemeClr val="tx1"/>
          </a:solidFill>
          <a:latin typeface="+mn-lt"/>
          <a:ea typeface="+mn-ea"/>
          <a:cs typeface="+mn-cs"/>
        </a:defRPr>
      </a:lvl4pPr>
      <a:lvl5pPr marL="1894418" algn="l" defTabSz="947210" rtl="0" eaLnBrk="1" latinLnBrk="0" hangingPunct="1">
        <a:defRPr kumimoji="1" sz="2000" kern="1200">
          <a:solidFill>
            <a:schemeClr val="tx1"/>
          </a:solidFill>
          <a:latin typeface="+mn-lt"/>
          <a:ea typeface="+mn-ea"/>
          <a:cs typeface="+mn-cs"/>
        </a:defRPr>
      </a:lvl5pPr>
      <a:lvl6pPr marL="2368022" algn="l" defTabSz="947210" rtl="0" eaLnBrk="1" latinLnBrk="0" hangingPunct="1">
        <a:defRPr kumimoji="1" sz="2000" kern="1200">
          <a:solidFill>
            <a:schemeClr val="tx1"/>
          </a:solidFill>
          <a:latin typeface="+mn-lt"/>
          <a:ea typeface="+mn-ea"/>
          <a:cs typeface="+mn-cs"/>
        </a:defRPr>
      </a:lvl6pPr>
      <a:lvl7pPr marL="2841628" algn="l" defTabSz="947210" rtl="0" eaLnBrk="1" latinLnBrk="0" hangingPunct="1">
        <a:defRPr kumimoji="1" sz="2000" kern="1200">
          <a:solidFill>
            <a:schemeClr val="tx1"/>
          </a:solidFill>
          <a:latin typeface="+mn-lt"/>
          <a:ea typeface="+mn-ea"/>
          <a:cs typeface="+mn-cs"/>
        </a:defRPr>
      </a:lvl7pPr>
      <a:lvl8pPr marL="3315234" algn="l" defTabSz="947210" rtl="0" eaLnBrk="1" latinLnBrk="0" hangingPunct="1">
        <a:defRPr kumimoji="1" sz="2000" kern="1200">
          <a:solidFill>
            <a:schemeClr val="tx1"/>
          </a:solidFill>
          <a:latin typeface="+mn-lt"/>
          <a:ea typeface="+mn-ea"/>
          <a:cs typeface="+mn-cs"/>
        </a:defRPr>
      </a:lvl8pPr>
      <a:lvl9pPr marL="3788837" algn="l" defTabSz="94721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4.jp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16D4731-AF9B-407F-A135-7188F814667C}"/>
              </a:ext>
            </a:extLst>
          </p:cNvPr>
          <p:cNvSpPr/>
          <p:nvPr/>
        </p:nvSpPr>
        <p:spPr>
          <a:xfrm>
            <a:off x="0" y="0"/>
            <a:ext cx="7561263" cy="10693400"/>
          </a:xfrm>
          <a:prstGeom prst="rect">
            <a:avLst/>
          </a:prstGeom>
          <a:pattFill prst="pct90">
            <a:fgClr>
              <a:srgbClr val="4FA948"/>
            </a:fgClr>
            <a:bgClr>
              <a:srgbClr val="16683B"/>
            </a:bgClr>
          </a:patt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1" name="グラフィックス 6">
            <a:extLst>
              <a:ext uri="{FF2B5EF4-FFF2-40B4-BE49-F238E27FC236}">
                <a16:creationId xmlns:a16="http://schemas.microsoft.com/office/drawing/2014/main" id="{04FEDC85-4C31-4368-A345-B042A4E714E4}"/>
              </a:ext>
            </a:extLst>
          </p:cNvPr>
          <p:cNvSpPr/>
          <p:nvPr/>
        </p:nvSpPr>
        <p:spPr>
          <a:xfrm>
            <a:off x="246012" y="317500"/>
            <a:ext cx="6952129" cy="10058400"/>
          </a:xfrm>
          <a:custGeom>
            <a:avLst/>
            <a:gdLst>
              <a:gd name="connsiteX0" fmla="*/ 5071022 w 6353502"/>
              <a:gd name="connsiteY0" fmla="*/ 9839923 h 9953691"/>
              <a:gd name="connsiteX1" fmla="*/ 3288604 w 6353502"/>
              <a:gd name="connsiteY1" fmla="*/ 9952755 h 9953691"/>
              <a:gd name="connsiteX2" fmla="*/ 1316414 w 6353502"/>
              <a:gd name="connsiteY2" fmla="*/ 9873217 h 9953691"/>
              <a:gd name="connsiteX3" fmla="*/ 503166 w 6353502"/>
              <a:gd name="connsiteY3" fmla="*/ 9873217 h 9953691"/>
              <a:gd name="connsiteX4" fmla="*/ 77689 w 6353502"/>
              <a:gd name="connsiteY4" fmla="*/ 9328481 h 9953691"/>
              <a:gd name="connsiteX5" fmla="*/ 77689 w 6353502"/>
              <a:gd name="connsiteY5" fmla="*/ 8452534 h 9953691"/>
              <a:gd name="connsiteX6" fmla="*/ 157473 w 6353502"/>
              <a:gd name="connsiteY6" fmla="*/ 6462489 h 9953691"/>
              <a:gd name="connsiteX7" fmla="*/ 22070 w 6353502"/>
              <a:gd name="connsiteY7" fmla="*/ 4634524 h 9953691"/>
              <a:gd name="connsiteX8" fmla="*/ 8530 w 6353502"/>
              <a:gd name="connsiteY8" fmla="*/ 3288059 h 9953691"/>
              <a:gd name="connsiteX9" fmla="*/ 77794 w 6353502"/>
              <a:gd name="connsiteY9" fmla="*/ 692931 h 9953691"/>
              <a:gd name="connsiteX10" fmla="*/ 725538 w 6353502"/>
              <a:gd name="connsiteY10" fmla="*/ 9468 h 9953691"/>
              <a:gd name="connsiteX11" fmla="*/ 2535870 w 6353502"/>
              <a:gd name="connsiteY11" fmla="*/ 140334 h 9953691"/>
              <a:gd name="connsiteX12" fmla="*/ 4733557 w 6353502"/>
              <a:gd name="connsiteY12" fmla="*/ 9468 h 9953691"/>
              <a:gd name="connsiteX13" fmla="*/ 6074875 w 6353502"/>
              <a:gd name="connsiteY13" fmla="*/ 140334 h 9953691"/>
              <a:gd name="connsiteX14" fmla="*/ 6343701 w 6353502"/>
              <a:gd name="connsiteY14" fmla="*/ 1114894 h 9953691"/>
              <a:gd name="connsiteX15" fmla="*/ 6225797 w 6353502"/>
              <a:gd name="connsiteY15" fmla="*/ 3894066 h 9953691"/>
              <a:gd name="connsiteX16" fmla="*/ 6241004 w 6353502"/>
              <a:gd name="connsiteY16" fmla="*/ 6857053 h 9953691"/>
              <a:gd name="connsiteX17" fmla="*/ 6277979 w 6353502"/>
              <a:gd name="connsiteY17" fmla="*/ 9629751 h 9953691"/>
              <a:gd name="connsiteX18" fmla="*/ 5996654 w 6353502"/>
              <a:gd name="connsiteY18" fmla="*/ 9833102 h 9953691"/>
              <a:gd name="connsiteX19" fmla="*/ 5071022 w 6353502"/>
              <a:gd name="connsiteY19" fmla="*/ 9839923 h 9953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53502" h="9953691">
                <a:moveTo>
                  <a:pt x="5071022" y="9839923"/>
                </a:moveTo>
                <a:cubicBezTo>
                  <a:pt x="4762408" y="9804548"/>
                  <a:pt x="4047691" y="9952755"/>
                  <a:pt x="3288604" y="9952755"/>
                </a:cubicBezTo>
                <a:cubicBezTo>
                  <a:pt x="2814174" y="9952755"/>
                  <a:pt x="1580762" y="9910789"/>
                  <a:pt x="1316414" y="9873217"/>
                </a:cubicBezTo>
                <a:cubicBezTo>
                  <a:pt x="1052067" y="9835645"/>
                  <a:pt x="503166" y="9873217"/>
                  <a:pt x="503166" y="9873217"/>
                </a:cubicBezTo>
                <a:cubicBezTo>
                  <a:pt x="245589" y="9757265"/>
                  <a:pt x="77689" y="9644433"/>
                  <a:pt x="77689" y="9328481"/>
                </a:cubicBezTo>
                <a:lnTo>
                  <a:pt x="77689" y="8452534"/>
                </a:lnTo>
                <a:cubicBezTo>
                  <a:pt x="77689" y="8452534"/>
                  <a:pt x="189865" y="6868729"/>
                  <a:pt x="157473" y="6462489"/>
                </a:cubicBezTo>
                <a:cubicBezTo>
                  <a:pt x="125080" y="6056249"/>
                  <a:pt x="11967" y="5025620"/>
                  <a:pt x="22070" y="4634524"/>
                </a:cubicBezTo>
                <a:cubicBezTo>
                  <a:pt x="32173" y="4243428"/>
                  <a:pt x="8530" y="4077881"/>
                  <a:pt x="8530" y="3288059"/>
                </a:cubicBezTo>
                <a:cubicBezTo>
                  <a:pt x="8530" y="2498238"/>
                  <a:pt x="138204" y="1068998"/>
                  <a:pt x="77794" y="692931"/>
                </a:cubicBezTo>
                <a:cubicBezTo>
                  <a:pt x="17383" y="316865"/>
                  <a:pt x="308915" y="9468"/>
                  <a:pt x="725538" y="9468"/>
                </a:cubicBezTo>
                <a:cubicBezTo>
                  <a:pt x="725538" y="9468"/>
                  <a:pt x="2092375" y="140334"/>
                  <a:pt x="2535870" y="140334"/>
                </a:cubicBezTo>
                <a:cubicBezTo>
                  <a:pt x="2979366" y="140334"/>
                  <a:pt x="3891874" y="9468"/>
                  <a:pt x="4733557" y="9468"/>
                </a:cubicBezTo>
                <a:cubicBezTo>
                  <a:pt x="5575240" y="9468"/>
                  <a:pt x="6074875" y="140334"/>
                  <a:pt x="6074875" y="140334"/>
                </a:cubicBezTo>
                <a:cubicBezTo>
                  <a:pt x="6187051" y="140334"/>
                  <a:pt x="6404736" y="470968"/>
                  <a:pt x="6343701" y="1114894"/>
                </a:cubicBezTo>
                <a:cubicBezTo>
                  <a:pt x="6323599" y="1327378"/>
                  <a:pt x="6237984" y="2822860"/>
                  <a:pt x="6225797" y="3894066"/>
                </a:cubicBezTo>
                <a:cubicBezTo>
                  <a:pt x="6213611" y="4965273"/>
                  <a:pt x="6219964" y="6495206"/>
                  <a:pt x="6241004" y="6857053"/>
                </a:cubicBezTo>
                <a:cubicBezTo>
                  <a:pt x="6354325" y="8802705"/>
                  <a:pt x="6375677" y="9067096"/>
                  <a:pt x="6277979" y="9629751"/>
                </a:cubicBezTo>
                <a:cubicBezTo>
                  <a:pt x="6277979" y="9629751"/>
                  <a:pt x="6204341" y="9799230"/>
                  <a:pt x="5996654" y="9833102"/>
                </a:cubicBezTo>
                <a:cubicBezTo>
                  <a:pt x="5875625" y="9852986"/>
                  <a:pt x="5464106" y="9885009"/>
                  <a:pt x="5071022" y="9839923"/>
                </a:cubicBezTo>
                <a:close/>
              </a:path>
            </a:pathLst>
          </a:custGeom>
          <a:solidFill>
            <a:srgbClr val="EFEDE1"/>
          </a:solidFill>
          <a:ln w="10401" cap="flat">
            <a:noFill/>
            <a:prstDash val="solid"/>
            <a:miter/>
          </a:ln>
        </p:spPr>
        <p:txBody>
          <a:bodyPr rtlCol="0" anchor="ctr"/>
          <a:lstStyle/>
          <a:p>
            <a:endParaRPr lang="ja-JP" altLang="en-US" dirty="0"/>
          </a:p>
        </p:txBody>
      </p:sp>
      <p:grpSp>
        <p:nvGrpSpPr>
          <p:cNvPr id="191" name="グループ化 190">
            <a:extLst>
              <a:ext uri="{FF2B5EF4-FFF2-40B4-BE49-F238E27FC236}">
                <a16:creationId xmlns:a16="http://schemas.microsoft.com/office/drawing/2014/main" id="{C2688076-9B4C-4771-A359-1E10559B2410}"/>
              </a:ext>
            </a:extLst>
          </p:cNvPr>
          <p:cNvGrpSpPr/>
          <p:nvPr/>
        </p:nvGrpSpPr>
        <p:grpSpPr>
          <a:xfrm>
            <a:off x="1183883" y="4523979"/>
            <a:ext cx="5256000" cy="3204533"/>
            <a:chOff x="1150441" y="5034176"/>
            <a:chExt cx="5256000" cy="3204533"/>
          </a:xfrm>
        </p:grpSpPr>
        <p:sp>
          <p:nvSpPr>
            <p:cNvPr id="27" name="正方形/長方形 26">
              <a:extLst>
                <a:ext uri="{FF2B5EF4-FFF2-40B4-BE49-F238E27FC236}">
                  <a16:creationId xmlns:a16="http://schemas.microsoft.com/office/drawing/2014/main" id="{0413FE0E-ECAA-4156-AA8A-80536D02A648}"/>
                </a:ext>
              </a:extLst>
            </p:cNvPr>
            <p:cNvSpPr/>
            <p:nvPr/>
          </p:nvSpPr>
          <p:spPr>
            <a:xfrm>
              <a:off x="1150441" y="5034176"/>
              <a:ext cx="5256000" cy="1256819"/>
            </a:xfrm>
            <a:prstGeom prst="rect">
              <a:avLst/>
            </a:prstGeom>
          </p:spPr>
          <p:txBody>
            <a:bodyPr wrap="square" lIns="0" tIns="0" rIns="0" bIns="0">
              <a:spAutoFit/>
            </a:bodyPr>
            <a:lstStyle/>
            <a:p>
              <a:pPr algn="just">
                <a:lnSpc>
                  <a:spcPct val="150000"/>
                </a:lnSpc>
              </a:pPr>
              <a:r>
                <a:rPr lang="ja-JP" altLang="ja-JP" sz="1400" kern="100" dirty="0">
                  <a:latin typeface="BIZ UD明朝 Medium"/>
                  <a:cs typeface="Times New Roman" panose="02020603050405020304" pitchFamily="18" charset="0"/>
                </a:rPr>
                <a:t>芝地区総合支所協働推進課のツイッターでキャンペーンの</a:t>
              </a:r>
              <a:r>
                <a:rPr lang="ja-JP" altLang="en-US" sz="1400" kern="100" dirty="0">
                  <a:latin typeface="BIZ UD明朝 Medium"/>
                  <a:cs typeface="Times New Roman" panose="02020603050405020304" pitchFamily="18" charset="0"/>
                </a:rPr>
                <a:t>開催案内や</a:t>
              </a:r>
              <a:r>
                <a:rPr lang="ja-JP" altLang="ja-JP" sz="1400" kern="100" dirty="0">
                  <a:latin typeface="BIZ UD明朝 Medium"/>
                  <a:cs typeface="Times New Roman" panose="02020603050405020304" pitchFamily="18" charset="0"/>
                </a:rPr>
                <a:t>開催状況を配信します。</a:t>
              </a:r>
            </a:p>
            <a:p>
              <a:pPr algn="just">
                <a:lnSpc>
                  <a:spcPct val="150000"/>
                </a:lnSpc>
              </a:pPr>
              <a:r>
                <a:rPr lang="ja-JP" altLang="en-US" sz="1400" kern="100" dirty="0">
                  <a:latin typeface="BIZ UD明朝 Medium"/>
                  <a:cs typeface="Times New Roman" panose="02020603050405020304" pitchFamily="18" charset="0"/>
                </a:rPr>
                <a:t>また、</a:t>
              </a:r>
              <a:r>
                <a:rPr lang="ja-JP" altLang="ja-JP" sz="1400" kern="100" dirty="0">
                  <a:latin typeface="BIZ UD明朝 Medium"/>
                  <a:cs typeface="Times New Roman" panose="02020603050405020304" pitchFamily="18" charset="0"/>
                </a:rPr>
                <a:t>各団体で行っている社会貢献活動なども紹介していきます。</a:t>
              </a:r>
              <a:endParaRPr lang="en-US" altLang="ja-JP" sz="1400" kern="100" dirty="0">
                <a:latin typeface="BIZ UD明朝 Medium"/>
                <a:cs typeface="Times New Roman" panose="02020603050405020304" pitchFamily="18" charset="0"/>
              </a:endParaRPr>
            </a:p>
            <a:p>
              <a:pPr algn="just">
                <a:lnSpc>
                  <a:spcPct val="150000"/>
                </a:lnSpc>
              </a:pPr>
              <a:r>
                <a:rPr lang="ja-JP" altLang="ja-JP" sz="1400" kern="100" dirty="0">
                  <a:latin typeface="BIZ UD明朝 Medium"/>
                  <a:cs typeface="Times New Roman" panose="02020603050405020304" pitchFamily="18" charset="0"/>
                </a:rPr>
                <a:t>掲載ご希望の団体は以下の問い合わせ先までご相談ください。</a:t>
              </a:r>
              <a:endParaRPr lang="ja-JP" altLang="ja-JP" sz="1400" kern="100" dirty="0">
                <a:effectLst/>
                <a:latin typeface="BIZ UD明朝 Medium"/>
                <a:cs typeface="Times New Roman" panose="02020603050405020304" pitchFamily="18" charset="0"/>
              </a:endParaRPr>
            </a:p>
          </p:txBody>
        </p:sp>
        <p:grpSp>
          <p:nvGrpSpPr>
            <p:cNvPr id="128" name="グループ化 127">
              <a:extLst>
                <a:ext uri="{FF2B5EF4-FFF2-40B4-BE49-F238E27FC236}">
                  <a16:creationId xmlns:a16="http://schemas.microsoft.com/office/drawing/2014/main" id="{9A280A4A-0F1F-40C6-920D-8642BD517717}"/>
                </a:ext>
              </a:extLst>
            </p:cNvPr>
            <p:cNvGrpSpPr/>
            <p:nvPr/>
          </p:nvGrpSpPr>
          <p:grpSpPr>
            <a:xfrm>
              <a:off x="1331391" y="6540736"/>
              <a:ext cx="4898481" cy="1697973"/>
              <a:chOff x="1366509" y="6492976"/>
              <a:chExt cx="4898481" cy="1697973"/>
            </a:xfrm>
          </p:grpSpPr>
          <p:grpSp>
            <p:nvGrpSpPr>
              <p:cNvPr id="126" name="グループ化 125">
                <a:extLst>
                  <a:ext uri="{FF2B5EF4-FFF2-40B4-BE49-F238E27FC236}">
                    <a16:creationId xmlns:a16="http://schemas.microsoft.com/office/drawing/2014/main" id="{1872492E-7EB8-4232-AF8A-2ACD85746BD2}"/>
                  </a:ext>
                </a:extLst>
              </p:cNvPr>
              <p:cNvGrpSpPr/>
              <p:nvPr/>
            </p:nvGrpSpPr>
            <p:grpSpPr>
              <a:xfrm>
                <a:off x="1366509" y="6492976"/>
                <a:ext cx="2232000" cy="1697973"/>
                <a:chOff x="1152630" y="6492976"/>
                <a:chExt cx="2232000" cy="1697973"/>
              </a:xfrm>
            </p:grpSpPr>
            <p:pic>
              <p:nvPicPr>
                <p:cNvPr id="105" name="図 104" descr="QR コード&#10;&#10;自動的に生成された説明">
                  <a:extLst>
                    <a:ext uri="{FF2B5EF4-FFF2-40B4-BE49-F238E27FC236}">
                      <a16:creationId xmlns:a16="http://schemas.microsoft.com/office/drawing/2014/main" id="{191E3880-87BD-487A-8005-EB97647A3942}"/>
                    </a:ext>
                  </a:extLst>
                </p:cNvPr>
                <p:cNvPicPr>
                  <a:picLocks noChangeAspect="1"/>
                </p:cNvPicPr>
                <p:nvPr/>
              </p:nvPicPr>
              <p:blipFill>
                <a:blip r:embed="rId2"/>
                <a:stretch>
                  <a:fillRect/>
                </a:stretch>
              </p:blipFill>
              <p:spPr>
                <a:xfrm>
                  <a:off x="2359731" y="6896967"/>
                  <a:ext cx="936000" cy="936000"/>
                </a:xfrm>
                <a:prstGeom prst="rect">
                  <a:avLst/>
                </a:prstGeom>
              </p:spPr>
            </p:pic>
            <p:pic>
              <p:nvPicPr>
                <p:cNvPr id="109" name="図 108" descr="ロゴ&#10;&#10;自動的に生成された説明">
                  <a:extLst>
                    <a:ext uri="{FF2B5EF4-FFF2-40B4-BE49-F238E27FC236}">
                      <a16:creationId xmlns:a16="http://schemas.microsoft.com/office/drawing/2014/main" id="{9CBE76A9-3317-4414-A3A3-A295016F3FF0}"/>
                    </a:ext>
                  </a:extLst>
                </p:cNvPr>
                <p:cNvPicPr>
                  <a:picLocks noChangeAspect="1"/>
                </p:cNvPicPr>
                <p:nvPr/>
              </p:nvPicPr>
              <p:blipFill>
                <a:blip r:embed="rId3"/>
                <a:stretch>
                  <a:fillRect/>
                </a:stretch>
              </p:blipFill>
              <p:spPr>
                <a:xfrm>
                  <a:off x="1152631" y="6780976"/>
                  <a:ext cx="1167983" cy="1167983"/>
                </a:xfrm>
                <a:prstGeom prst="rect">
                  <a:avLst/>
                </a:prstGeom>
              </p:spPr>
            </p:pic>
            <p:sp>
              <p:nvSpPr>
                <p:cNvPr id="110" name="正方形/長方形 109">
                  <a:extLst>
                    <a:ext uri="{FF2B5EF4-FFF2-40B4-BE49-F238E27FC236}">
                      <a16:creationId xmlns:a16="http://schemas.microsoft.com/office/drawing/2014/main" id="{37A20066-AC2A-4CDF-8D05-0C3F2E4D3DBB}"/>
                    </a:ext>
                  </a:extLst>
                </p:cNvPr>
                <p:cNvSpPr/>
                <p:nvPr/>
              </p:nvSpPr>
              <p:spPr>
                <a:xfrm>
                  <a:off x="1152631" y="6492976"/>
                  <a:ext cx="2231999" cy="288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6000" rtlCol="0" anchor="ctr" anchorCtr="0"/>
                <a:lstStyle/>
                <a:p>
                  <a:pPr algn="ctr"/>
                  <a:r>
                    <a:rPr lang="en-US" altLang="ja-JP" sz="1500" b="1" kern="100" spc="100" dirty="0">
                      <a:solidFill>
                        <a:srgbClr val="16683B"/>
                      </a:solidFill>
                      <a:latin typeface="Arial" panose="020B0604020202020204" pitchFamily="34" charset="0"/>
                      <a:cs typeface="Arial" panose="020B0604020202020204" pitchFamily="34" charset="0"/>
                    </a:rPr>
                    <a:t>Twitte</a:t>
                  </a:r>
                  <a:r>
                    <a:rPr lang="en-US" altLang="ja-JP" sz="1500" b="1" kern="100" dirty="0">
                      <a:solidFill>
                        <a:srgbClr val="16683B"/>
                      </a:solidFill>
                      <a:latin typeface="Arial" panose="020B0604020202020204" pitchFamily="34" charset="0"/>
                      <a:cs typeface="Arial" panose="020B0604020202020204" pitchFamily="34" charset="0"/>
                    </a:rPr>
                    <a:t>r</a:t>
                  </a:r>
                </a:p>
              </p:txBody>
            </p:sp>
            <p:sp>
              <p:nvSpPr>
                <p:cNvPr id="111" name="フリーフォーム: 図形 110">
                  <a:extLst>
                    <a:ext uri="{FF2B5EF4-FFF2-40B4-BE49-F238E27FC236}">
                      <a16:creationId xmlns:a16="http://schemas.microsoft.com/office/drawing/2014/main" id="{FDCA2D4E-FCCF-458C-89AD-4F80CE2A9174}"/>
                    </a:ext>
                  </a:extLst>
                </p:cNvPr>
                <p:cNvSpPr/>
                <p:nvPr/>
              </p:nvSpPr>
              <p:spPr>
                <a:xfrm>
                  <a:off x="1152630" y="6780976"/>
                  <a:ext cx="2232000" cy="0"/>
                </a:xfrm>
                <a:custGeom>
                  <a:avLst/>
                  <a:gdLst>
                    <a:gd name="connsiteX0" fmla="*/ 0 w 1123950"/>
                    <a:gd name="connsiteY0" fmla="*/ 0 h 0"/>
                    <a:gd name="connsiteX1" fmla="*/ 1123950 w 1123950"/>
                    <a:gd name="connsiteY1" fmla="*/ 0 h 0"/>
                  </a:gdLst>
                  <a:ahLst/>
                  <a:cxnLst>
                    <a:cxn ang="0">
                      <a:pos x="connsiteX0" y="connsiteY0"/>
                    </a:cxn>
                    <a:cxn ang="0">
                      <a:pos x="connsiteX1" y="connsiteY1"/>
                    </a:cxn>
                  </a:cxnLst>
                  <a:rect l="l" t="t" r="r" b="b"/>
                  <a:pathLst>
                    <a:path w="1123950">
                      <a:moveTo>
                        <a:pt x="0" y="0"/>
                      </a:moveTo>
                      <a:lnTo>
                        <a:pt x="1123950" y="0"/>
                      </a:lnTo>
                    </a:path>
                  </a:pathLst>
                </a:custGeom>
                <a:noFill/>
                <a:ln w="12700">
                  <a:solidFill>
                    <a:srgbClr val="16683B"/>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a:p>
              </p:txBody>
            </p:sp>
            <p:sp>
              <p:nvSpPr>
                <p:cNvPr id="113" name="四角形: 角を丸くする 112">
                  <a:extLst>
                    <a:ext uri="{FF2B5EF4-FFF2-40B4-BE49-F238E27FC236}">
                      <a16:creationId xmlns:a16="http://schemas.microsoft.com/office/drawing/2014/main" id="{45F84808-9846-4AA0-98D6-56EE95AC28DC}"/>
                    </a:ext>
                  </a:extLst>
                </p:cNvPr>
                <p:cNvSpPr/>
                <p:nvPr/>
              </p:nvSpPr>
              <p:spPr>
                <a:xfrm>
                  <a:off x="1152631" y="7938949"/>
                  <a:ext cx="2231999" cy="252000"/>
                </a:xfrm>
                <a:prstGeom prst="roundRect">
                  <a:avLst>
                    <a:gd name="adj" fmla="val 50000"/>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kern="100" dirty="0">
                      <a:solidFill>
                        <a:schemeClr val="tx1"/>
                      </a:solidFill>
                      <a:latin typeface="Arial" panose="020B0604020202020204" pitchFamily="34" charset="0"/>
                      <a:cs typeface="Arial" panose="020B0604020202020204" pitchFamily="34" charset="0"/>
                    </a:rPr>
                    <a:t>＠</a:t>
                  </a:r>
                  <a:r>
                    <a:rPr lang="en-US" altLang="ja-JP" sz="1200" b="1" kern="100" dirty="0">
                      <a:solidFill>
                        <a:schemeClr val="tx1"/>
                      </a:solidFill>
                      <a:latin typeface="Arial" panose="020B0604020202020204" pitchFamily="34" charset="0"/>
                      <a:cs typeface="Arial" panose="020B0604020202020204" pitchFamily="34" charset="0"/>
                    </a:rPr>
                    <a:t>shiba_minato</a:t>
                  </a:r>
                </a:p>
              </p:txBody>
            </p:sp>
          </p:grpSp>
          <p:grpSp>
            <p:nvGrpSpPr>
              <p:cNvPr id="127" name="グループ化 126">
                <a:extLst>
                  <a:ext uri="{FF2B5EF4-FFF2-40B4-BE49-F238E27FC236}">
                    <a16:creationId xmlns:a16="http://schemas.microsoft.com/office/drawing/2014/main" id="{E57C246F-1A6B-4A8C-85DB-0041B0B976A4}"/>
                  </a:ext>
                </a:extLst>
              </p:cNvPr>
              <p:cNvGrpSpPr/>
              <p:nvPr/>
            </p:nvGrpSpPr>
            <p:grpSpPr>
              <a:xfrm>
                <a:off x="4032990" y="6492976"/>
                <a:ext cx="2232000" cy="1697973"/>
                <a:chOff x="4032990" y="6492976"/>
                <a:chExt cx="2232000" cy="1697973"/>
              </a:xfrm>
            </p:grpSpPr>
            <p:pic>
              <p:nvPicPr>
                <p:cNvPr id="118" name="図 117">
                  <a:extLst>
                    <a:ext uri="{FF2B5EF4-FFF2-40B4-BE49-F238E27FC236}">
                      <a16:creationId xmlns:a16="http://schemas.microsoft.com/office/drawing/2014/main" id="{3FBB7AB6-2C1E-4580-8F19-0697F3736141}"/>
                    </a:ext>
                  </a:extLst>
                </p:cNvPr>
                <p:cNvPicPr>
                  <a:picLocks noChangeAspect="1"/>
                </p:cNvPicPr>
                <p:nvPr/>
              </p:nvPicPr>
              <p:blipFill>
                <a:blip r:embed="rId4"/>
                <a:srcRect/>
                <a:stretch/>
              </p:blipFill>
              <p:spPr>
                <a:xfrm>
                  <a:off x="5240091" y="6896967"/>
                  <a:ext cx="936000" cy="936000"/>
                </a:xfrm>
                <a:prstGeom prst="rect">
                  <a:avLst/>
                </a:prstGeom>
              </p:spPr>
            </p:pic>
            <p:sp>
              <p:nvSpPr>
                <p:cNvPr id="120" name="正方形/長方形 119">
                  <a:extLst>
                    <a:ext uri="{FF2B5EF4-FFF2-40B4-BE49-F238E27FC236}">
                      <a16:creationId xmlns:a16="http://schemas.microsoft.com/office/drawing/2014/main" id="{49A9446F-3CC5-4AB3-8C6B-2AF35CAD6C0A}"/>
                    </a:ext>
                  </a:extLst>
                </p:cNvPr>
                <p:cNvSpPr/>
                <p:nvPr/>
              </p:nvSpPr>
              <p:spPr>
                <a:xfrm>
                  <a:off x="4032991" y="6492976"/>
                  <a:ext cx="2231999" cy="288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6000" rtlCol="0" anchor="ctr" anchorCtr="0"/>
                <a:lstStyle/>
                <a:p>
                  <a:pPr algn="ctr"/>
                  <a:r>
                    <a:rPr lang="en-US" altLang="ja-JP" sz="1500" b="1" kern="100" spc="100" dirty="0">
                      <a:solidFill>
                        <a:srgbClr val="16683B"/>
                      </a:solidFill>
                      <a:latin typeface="Arial" panose="020B0604020202020204" pitchFamily="34" charset="0"/>
                      <a:cs typeface="Arial" panose="020B0604020202020204" pitchFamily="34" charset="0"/>
                    </a:rPr>
                    <a:t>Instagram</a:t>
                  </a:r>
                  <a:endParaRPr lang="en-US" altLang="ja-JP" sz="1500" b="1" kern="100" dirty="0">
                    <a:solidFill>
                      <a:srgbClr val="16683B"/>
                    </a:solidFill>
                    <a:latin typeface="Arial" panose="020B0604020202020204" pitchFamily="34" charset="0"/>
                    <a:cs typeface="Arial" panose="020B0604020202020204" pitchFamily="34" charset="0"/>
                  </a:endParaRPr>
                </a:p>
              </p:txBody>
            </p:sp>
            <p:sp>
              <p:nvSpPr>
                <p:cNvPr id="121" name="フリーフォーム: 図形 120">
                  <a:extLst>
                    <a:ext uri="{FF2B5EF4-FFF2-40B4-BE49-F238E27FC236}">
                      <a16:creationId xmlns:a16="http://schemas.microsoft.com/office/drawing/2014/main" id="{0E6C3754-8A9A-4D8B-AACB-A4E23365F271}"/>
                    </a:ext>
                  </a:extLst>
                </p:cNvPr>
                <p:cNvSpPr/>
                <p:nvPr/>
              </p:nvSpPr>
              <p:spPr>
                <a:xfrm>
                  <a:off x="4032990" y="6780976"/>
                  <a:ext cx="2232000" cy="0"/>
                </a:xfrm>
                <a:custGeom>
                  <a:avLst/>
                  <a:gdLst>
                    <a:gd name="connsiteX0" fmla="*/ 0 w 1123950"/>
                    <a:gd name="connsiteY0" fmla="*/ 0 h 0"/>
                    <a:gd name="connsiteX1" fmla="*/ 1123950 w 1123950"/>
                    <a:gd name="connsiteY1" fmla="*/ 0 h 0"/>
                  </a:gdLst>
                  <a:ahLst/>
                  <a:cxnLst>
                    <a:cxn ang="0">
                      <a:pos x="connsiteX0" y="connsiteY0"/>
                    </a:cxn>
                    <a:cxn ang="0">
                      <a:pos x="connsiteX1" y="connsiteY1"/>
                    </a:cxn>
                  </a:cxnLst>
                  <a:rect l="l" t="t" r="r" b="b"/>
                  <a:pathLst>
                    <a:path w="1123950">
                      <a:moveTo>
                        <a:pt x="0" y="0"/>
                      </a:moveTo>
                      <a:lnTo>
                        <a:pt x="1123950" y="0"/>
                      </a:lnTo>
                    </a:path>
                  </a:pathLst>
                </a:custGeom>
                <a:noFill/>
                <a:ln w="12700">
                  <a:solidFill>
                    <a:srgbClr val="16683B"/>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a:p>
              </p:txBody>
            </p:sp>
            <p:sp>
              <p:nvSpPr>
                <p:cNvPr id="122" name="四角形: 角を丸くする 121">
                  <a:extLst>
                    <a:ext uri="{FF2B5EF4-FFF2-40B4-BE49-F238E27FC236}">
                      <a16:creationId xmlns:a16="http://schemas.microsoft.com/office/drawing/2014/main" id="{16038067-0A79-4EE5-BA9F-DCE4806CFAE6}"/>
                    </a:ext>
                  </a:extLst>
                </p:cNvPr>
                <p:cNvSpPr/>
                <p:nvPr/>
              </p:nvSpPr>
              <p:spPr>
                <a:xfrm>
                  <a:off x="4032991" y="7938949"/>
                  <a:ext cx="2231999" cy="252000"/>
                </a:xfrm>
                <a:prstGeom prst="roundRect">
                  <a:avLst>
                    <a:gd name="adj" fmla="val 50000"/>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kern="100" dirty="0">
                      <a:solidFill>
                        <a:schemeClr val="tx1"/>
                      </a:solidFill>
                      <a:latin typeface="Arial" panose="020B0604020202020204" pitchFamily="34" charset="0"/>
                      <a:cs typeface="Arial" panose="020B0604020202020204" pitchFamily="34" charset="0"/>
                    </a:rPr>
                    <a:t>＠</a:t>
                  </a:r>
                  <a:r>
                    <a:rPr lang="en-US" altLang="ja-JP" sz="1200" b="1" kern="100" dirty="0">
                      <a:solidFill>
                        <a:schemeClr val="tx1"/>
                      </a:solidFill>
                      <a:latin typeface="Arial" panose="020B0604020202020204" pitchFamily="34" charset="0"/>
                      <a:cs typeface="Arial" panose="020B0604020202020204" pitchFamily="34" charset="0"/>
                    </a:rPr>
                    <a:t>minato_shiba_official</a:t>
                  </a:r>
                </a:p>
              </p:txBody>
            </p:sp>
            <p:grpSp>
              <p:nvGrpSpPr>
                <p:cNvPr id="125" name="グループ化 124">
                  <a:extLst>
                    <a:ext uri="{FF2B5EF4-FFF2-40B4-BE49-F238E27FC236}">
                      <a16:creationId xmlns:a16="http://schemas.microsoft.com/office/drawing/2014/main" id="{0662082E-B4E7-42AF-8E9E-30DD4E39D2F8}"/>
                    </a:ext>
                  </a:extLst>
                </p:cNvPr>
                <p:cNvGrpSpPr>
                  <a:grpSpLocks noChangeAspect="1"/>
                </p:cNvGrpSpPr>
                <p:nvPr/>
              </p:nvGrpSpPr>
              <p:grpSpPr>
                <a:xfrm>
                  <a:off x="4214393" y="6968967"/>
                  <a:ext cx="780903" cy="792000"/>
                  <a:chOff x="7901590" y="7257574"/>
                  <a:chExt cx="733748" cy="744175"/>
                </a:xfrm>
              </p:grpSpPr>
              <p:sp>
                <p:nvSpPr>
                  <p:cNvPr id="124" name="正方形/長方形 123">
                    <a:extLst>
                      <a:ext uri="{FF2B5EF4-FFF2-40B4-BE49-F238E27FC236}">
                        <a16:creationId xmlns:a16="http://schemas.microsoft.com/office/drawing/2014/main" id="{3EE8BD24-FE70-4C2B-8003-16261965209A}"/>
                      </a:ext>
                    </a:extLst>
                  </p:cNvPr>
                  <p:cNvSpPr/>
                  <p:nvPr/>
                </p:nvSpPr>
                <p:spPr>
                  <a:xfrm>
                    <a:off x="7997163" y="7331075"/>
                    <a:ext cx="571547" cy="561974"/>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23" name="図 122">
                    <a:extLst>
                      <a:ext uri="{FF2B5EF4-FFF2-40B4-BE49-F238E27FC236}">
                        <a16:creationId xmlns:a16="http://schemas.microsoft.com/office/drawing/2014/main" id="{AFC9B310-25D8-455F-9E3D-2240EF9A9DCE}"/>
                      </a:ext>
                    </a:extLst>
                  </p:cNvPr>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l="5412" r="13334"/>
                  <a:stretch/>
                </p:blipFill>
                <p:spPr bwMode="auto">
                  <a:xfrm>
                    <a:off x="7901590" y="7257574"/>
                    <a:ext cx="733748" cy="744175"/>
                  </a:xfrm>
                  <a:prstGeom prst="rect">
                    <a:avLst/>
                  </a:prstGeom>
                  <a:noFill/>
                  <a:extLst>
                    <a:ext uri="{909E8E84-426E-40DD-AFC4-6F175D3DCCD1}">
                      <a14:hiddenFill xmlns:a14="http://schemas.microsoft.com/office/drawing/2010/main">
                        <a:solidFill>
                          <a:srgbClr val="FFFFFF"/>
                        </a:solidFill>
                      </a14:hiddenFill>
                    </a:ext>
                  </a:extLst>
                </p:spPr>
              </p:pic>
            </p:grpSp>
          </p:grpSp>
        </p:grpSp>
      </p:grpSp>
      <p:grpSp>
        <p:nvGrpSpPr>
          <p:cNvPr id="192" name="グループ化 191">
            <a:extLst>
              <a:ext uri="{FF2B5EF4-FFF2-40B4-BE49-F238E27FC236}">
                <a16:creationId xmlns:a16="http://schemas.microsoft.com/office/drawing/2014/main" id="{1E7088B3-422A-49F7-8C22-8B6971ECEE98}"/>
              </a:ext>
            </a:extLst>
          </p:cNvPr>
          <p:cNvGrpSpPr/>
          <p:nvPr/>
        </p:nvGrpSpPr>
        <p:grpSpPr>
          <a:xfrm>
            <a:off x="1016998" y="4142518"/>
            <a:ext cx="5527266" cy="4025868"/>
            <a:chOff x="1016998" y="4546142"/>
            <a:chExt cx="5527266" cy="4025868"/>
          </a:xfrm>
        </p:grpSpPr>
        <p:grpSp>
          <p:nvGrpSpPr>
            <p:cNvPr id="97" name="グループ化 96">
              <a:extLst>
                <a:ext uri="{FF2B5EF4-FFF2-40B4-BE49-F238E27FC236}">
                  <a16:creationId xmlns:a16="http://schemas.microsoft.com/office/drawing/2014/main" id="{0F739F38-CBFD-4FE7-B546-89E3C3F31F52}"/>
                </a:ext>
              </a:extLst>
            </p:cNvPr>
            <p:cNvGrpSpPr/>
            <p:nvPr/>
          </p:nvGrpSpPr>
          <p:grpSpPr>
            <a:xfrm>
              <a:off x="1016998" y="4546142"/>
              <a:ext cx="5527266" cy="72160"/>
              <a:chOff x="1152631" y="4546142"/>
              <a:chExt cx="5527266" cy="72160"/>
            </a:xfrm>
          </p:grpSpPr>
          <p:sp>
            <p:nvSpPr>
              <p:cNvPr id="60" name="Oval 36">
                <a:extLst>
                  <a:ext uri="{FF2B5EF4-FFF2-40B4-BE49-F238E27FC236}">
                    <a16:creationId xmlns:a16="http://schemas.microsoft.com/office/drawing/2014/main" id="{B1ED29F9-CB51-40B1-AB3A-6768DAD179FA}"/>
                  </a:ext>
                </a:extLst>
              </p:cNvPr>
              <p:cNvSpPr>
                <a:spLocks noChangeArrowheads="1"/>
              </p:cNvSpPr>
              <p:nvPr/>
            </p:nvSpPr>
            <p:spPr bwMode="auto">
              <a:xfrm>
                <a:off x="1316797" y="454718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1" name="Oval 37">
                <a:extLst>
                  <a:ext uri="{FF2B5EF4-FFF2-40B4-BE49-F238E27FC236}">
                    <a16:creationId xmlns:a16="http://schemas.microsoft.com/office/drawing/2014/main" id="{041D7B94-8521-48F7-BDEB-18CF66F207A5}"/>
                  </a:ext>
                </a:extLst>
              </p:cNvPr>
              <p:cNvSpPr>
                <a:spLocks noChangeArrowheads="1"/>
              </p:cNvSpPr>
              <p:nvPr/>
            </p:nvSpPr>
            <p:spPr bwMode="auto">
              <a:xfrm>
                <a:off x="1152631" y="454614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Oval 38">
                <a:extLst>
                  <a:ext uri="{FF2B5EF4-FFF2-40B4-BE49-F238E27FC236}">
                    <a16:creationId xmlns:a16="http://schemas.microsoft.com/office/drawing/2014/main" id="{BE25AB42-674C-4AAC-B80B-6159969D985F}"/>
                  </a:ext>
                </a:extLst>
              </p:cNvPr>
              <p:cNvSpPr>
                <a:spLocks noChangeArrowheads="1"/>
              </p:cNvSpPr>
              <p:nvPr/>
            </p:nvSpPr>
            <p:spPr bwMode="auto">
              <a:xfrm>
                <a:off x="1650357" y="454718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dirty="0"/>
              </a:p>
            </p:txBody>
          </p:sp>
          <p:sp>
            <p:nvSpPr>
              <p:cNvPr id="63" name="Oval 39">
                <a:extLst>
                  <a:ext uri="{FF2B5EF4-FFF2-40B4-BE49-F238E27FC236}">
                    <a16:creationId xmlns:a16="http://schemas.microsoft.com/office/drawing/2014/main" id="{C3CBEE13-9091-4511-A6AD-551AE166B735}"/>
                  </a:ext>
                </a:extLst>
              </p:cNvPr>
              <p:cNvSpPr>
                <a:spLocks noChangeArrowheads="1"/>
              </p:cNvSpPr>
              <p:nvPr/>
            </p:nvSpPr>
            <p:spPr bwMode="auto">
              <a:xfrm>
                <a:off x="1485146" y="454614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Oval 40">
                <a:extLst>
                  <a:ext uri="{FF2B5EF4-FFF2-40B4-BE49-F238E27FC236}">
                    <a16:creationId xmlns:a16="http://schemas.microsoft.com/office/drawing/2014/main" id="{6CF29C4E-F392-4036-8AE4-24E246812272}"/>
                  </a:ext>
                </a:extLst>
              </p:cNvPr>
              <p:cNvSpPr>
                <a:spLocks noChangeArrowheads="1"/>
              </p:cNvSpPr>
              <p:nvPr/>
            </p:nvSpPr>
            <p:spPr bwMode="auto">
              <a:xfrm>
                <a:off x="1982872" y="454718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5" name="Oval 41">
                <a:extLst>
                  <a:ext uri="{FF2B5EF4-FFF2-40B4-BE49-F238E27FC236}">
                    <a16:creationId xmlns:a16="http://schemas.microsoft.com/office/drawing/2014/main" id="{8085AA46-6FDB-47B8-A612-C31FB576509C}"/>
                  </a:ext>
                </a:extLst>
              </p:cNvPr>
              <p:cNvSpPr>
                <a:spLocks noChangeArrowheads="1"/>
              </p:cNvSpPr>
              <p:nvPr/>
            </p:nvSpPr>
            <p:spPr bwMode="auto">
              <a:xfrm>
                <a:off x="1818705" y="454614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Oval 42">
                <a:extLst>
                  <a:ext uri="{FF2B5EF4-FFF2-40B4-BE49-F238E27FC236}">
                    <a16:creationId xmlns:a16="http://schemas.microsoft.com/office/drawing/2014/main" id="{F7B6314F-6165-4469-8AF7-D9D5F44523FB}"/>
                  </a:ext>
                </a:extLst>
              </p:cNvPr>
              <p:cNvSpPr>
                <a:spLocks noChangeArrowheads="1"/>
              </p:cNvSpPr>
              <p:nvPr/>
            </p:nvSpPr>
            <p:spPr bwMode="auto">
              <a:xfrm>
                <a:off x="2317477" y="454718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7" name="Oval 43">
                <a:extLst>
                  <a:ext uri="{FF2B5EF4-FFF2-40B4-BE49-F238E27FC236}">
                    <a16:creationId xmlns:a16="http://schemas.microsoft.com/office/drawing/2014/main" id="{2520F0F3-656C-4467-AA37-90868622C626}"/>
                  </a:ext>
                </a:extLst>
              </p:cNvPr>
              <p:cNvSpPr>
                <a:spLocks noChangeArrowheads="1"/>
              </p:cNvSpPr>
              <p:nvPr/>
            </p:nvSpPr>
            <p:spPr bwMode="auto">
              <a:xfrm>
                <a:off x="2151220" y="454614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Oval 44">
                <a:extLst>
                  <a:ext uri="{FF2B5EF4-FFF2-40B4-BE49-F238E27FC236}">
                    <a16:creationId xmlns:a16="http://schemas.microsoft.com/office/drawing/2014/main" id="{C2210FD7-0BC7-4B7C-88D9-F231CE26B379}"/>
                  </a:ext>
                </a:extLst>
              </p:cNvPr>
              <p:cNvSpPr>
                <a:spLocks noChangeArrowheads="1"/>
              </p:cNvSpPr>
              <p:nvPr/>
            </p:nvSpPr>
            <p:spPr bwMode="auto">
              <a:xfrm>
                <a:off x="2648946" y="454718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9" name="Oval 45">
                <a:extLst>
                  <a:ext uri="{FF2B5EF4-FFF2-40B4-BE49-F238E27FC236}">
                    <a16:creationId xmlns:a16="http://schemas.microsoft.com/office/drawing/2014/main" id="{83D92852-6373-45B7-8035-69F4DA711237}"/>
                  </a:ext>
                </a:extLst>
              </p:cNvPr>
              <p:cNvSpPr>
                <a:spLocks noChangeArrowheads="1"/>
              </p:cNvSpPr>
              <p:nvPr/>
            </p:nvSpPr>
            <p:spPr bwMode="auto">
              <a:xfrm>
                <a:off x="2484780" y="454614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 name="Oval 46">
                <a:extLst>
                  <a:ext uri="{FF2B5EF4-FFF2-40B4-BE49-F238E27FC236}">
                    <a16:creationId xmlns:a16="http://schemas.microsoft.com/office/drawing/2014/main" id="{1CA15BE6-DC33-4B17-97FD-93C0CB071F9A}"/>
                  </a:ext>
                </a:extLst>
              </p:cNvPr>
              <p:cNvSpPr>
                <a:spLocks noChangeArrowheads="1"/>
              </p:cNvSpPr>
              <p:nvPr/>
            </p:nvSpPr>
            <p:spPr bwMode="auto">
              <a:xfrm>
                <a:off x="2983552" y="454718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1" name="Oval 47">
                <a:extLst>
                  <a:ext uri="{FF2B5EF4-FFF2-40B4-BE49-F238E27FC236}">
                    <a16:creationId xmlns:a16="http://schemas.microsoft.com/office/drawing/2014/main" id="{F41B044B-C3AE-43C9-A97D-399229CEF233}"/>
                  </a:ext>
                </a:extLst>
              </p:cNvPr>
              <p:cNvSpPr>
                <a:spLocks noChangeArrowheads="1"/>
              </p:cNvSpPr>
              <p:nvPr/>
            </p:nvSpPr>
            <p:spPr bwMode="auto">
              <a:xfrm>
                <a:off x="2817295" y="454614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Oval 48">
                <a:extLst>
                  <a:ext uri="{FF2B5EF4-FFF2-40B4-BE49-F238E27FC236}">
                    <a16:creationId xmlns:a16="http://schemas.microsoft.com/office/drawing/2014/main" id="{BAA29E2F-BE4A-4C00-AA7C-120120B4CFA7}"/>
                  </a:ext>
                </a:extLst>
              </p:cNvPr>
              <p:cNvSpPr>
                <a:spLocks noChangeArrowheads="1"/>
              </p:cNvSpPr>
              <p:nvPr/>
            </p:nvSpPr>
            <p:spPr bwMode="auto">
              <a:xfrm>
                <a:off x="3315021" y="454718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3" name="Oval 49">
                <a:extLst>
                  <a:ext uri="{FF2B5EF4-FFF2-40B4-BE49-F238E27FC236}">
                    <a16:creationId xmlns:a16="http://schemas.microsoft.com/office/drawing/2014/main" id="{9F7D6A74-1803-4589-B602-F3DC48D4CEB9}"/>
                  </a:ext>
                </a:extLst>
              </p:cNvPr>
              <p:cNvSpPr>
                <a:spLocks noChangeArrowheads="1"/>
              </p:cNvSpPr>
              <p:nvPr/>
            </p:nvSpPr>
            <p:spPr bwMode="auto">
              <a:xfrm>
                <a:off x="3150855" y="454614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Oval 50">
                <a:extLst>
                  <a:ext uri="{FF2B5EF4-FFF2-40B4-BE49-F238E27FC236}">
                    <a16:creationId xmlns:a16="http://schemas.microsoft.com/office/drawing/2014/main" id="{121B5803-1BFC-4A76-9F7A-413AB4397939}"/>
                  </a:ext>
                </a:extLst>
              </p:cNvPr>
              <p:cNvSpPr>
                <a:spLocks noChangeArrowheads="1"/>
              </p:cNvSpPr>
              <p:nvPr/>
            </p:nvSpPr>
            <p:spPr bwMode="auto">
              <a:xfrm>
                <a:off x="3649627" y="454718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5" name="Oval 51">
                <a:extLst>
                  <a:ext uri="{FF2B5EF4-FFF2-40B4-BE49-F238E27FC236}">
                    <a16:creationId xmlns:a16="http://schemas.microsoft.com/office/drawing/2014/main" id="{EAA3A710-6E44-481B-B66E-3A54EDEFA3AB}"/>
                  </a:ext>
                </a:extLst>
              </p:cNvPr>
              <p:cNvSpPr>
                <a:spLocks noChangeArrowheads="1"/>
              </p:cNvSpPr>
              <p:nvPr/>
            </p:nvSpPr>
            <p:spPr bwMode="auto">
              <a:xfrm>
                <a:off x="3483369" y="454614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6" name="Oval 52">
                <a:extLst>
                  <a:ext uri="{FF2B5EF4-FFF2-40B4-BE49-F238E27FC236}">
                    <a16:creationId xmlns:a16="http://schemas.microsoft.com/office/drawing/2014/main" id="{DF6B961B-9335-4DE0-A80B-55BA177B6081}"/>
                  </a:ext>
                </a:extLst>
              </p:cNvPr>
              <p:cNvSpPr>
                <a:spLocks noChangeArrowheads="1"/>
              </p:cNvSpPr>
              <p:nvPr/>
            </p:nvSpPr>
            <p:spPr bwMode="auto">
              <a:xfrm>
                <a:off x="3982141" y="454718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7" name="Oval 53">
                <a:extLst>
                  <a:ext uri="{FF2B5EF4-FFF2-40B4-BE49-F238E27FC236}">
                    <a16:creationId xmlns:a16="http://schemas.microsoft.com/office/drawing/2014/main" id="{4C2ABFF3-2B72-4523-92AC-46331187DDC3}"/>
                  </a:ext>
                </a:extLst>
              </p:cNvPr>
              <p:cNvSpPr>
                <a:spLocks noChangeArrowheads="1"/>
              </p:cNvSpPr>
              <p:nvPr/>
            </p:nvSpPr>
            <p:spPr bwMode="auto">
              <a:xfrm>
                <a:off x="3816930" y="454614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8" name="Oval 54">
                <a:extLst>
                  <a:ext uri="{FF2B5EF4-FFF2-40B4-BE49-F238E27FC236}">
                    <a16:creationId xmlns:a16="http://schemas.microsoft.com/office/drawing/2014/main" id="{41C1A86D-AEB9-4A29-8EFD-0CE6DB0220D0}"/>
                  </a:ext>
                </a:extLst>
              </p:cNvPr>
              <p:cNvSpPr>
                <a:spLocks noChangeArrowheads="1"/>
              </p:cNvSpPr>
              <p:nvPr/>
            </p:nvSpPr>
            <p:spPr bwMode="auto">
              <a:xfrm>
                <a:off x="4313610" y="454718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9" name="Oval 55">
                <a:extLst>
                  <a:ext uri="{FF2B5EF4-FFF2-40B4-BE49-F238E27FC236}">
                    <a16:creationId xmlns:a16="http://schemas.microsoft.com/office/drawing/2014/main" id="{0FE63D49-1535-429D-9483-B858741ACF1F}"/>
                  </a:ext>
                </a:extLst>
              </p:cNvPr>
              <p:cNvSpPr>
                <a:spLocks noChangeArrowheads="1"/>
              </p:cNvSpPr>
              <p:nvPr/>
            </p:nvSpPr>
            <p:spPr bwMode="auto">
              <a:xfrm>
                <a:off x="4149444" y="454614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0" name="Oval 56">
                <a:extLst>
                  <a:ext uri="{FF2B5EF4-FFF2-40B4-BE49-F238E27FC236}">
                    <a16:creationId xmlns:a16="http://schemas.microsoft.com/office/drawing/2014/main" id="{D59B8A16-2FFC-47BF-83DF-33FCA86F6733}"/>
                  </a:ext>
                </a:extLst>
              </p:cNvPr>
              <p:cNvSpPr>
                <a:spLocks noChangeArrowheads="1"/>
              </p:cNvSpPr>
              <p:nvPr/>
            </p:nvSpPr>
            <p:spPr bwMode="auto">
              <a:xfrm>
                <a:off x="4648216" y="4547188"/>
                <a:ext cx="40780" cy="71114"/>
              </a:xfrm>
              <a:prstGeom prst="ellipse">
                <a:avLst/>
              </a:prstGeom>
              <a:solidFill>
                <a:srgbClr val="E6E7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1" name="Oval 57">
                <a:extLst>
                  <a:ext uri="{FF2B5EF4-FFF2-40B4-BE49-F238E27FC236}">
                    <a16:creationId xmlns:a16="http://schemas.microsoft.com/office/drawing/2014/main" id="{7FF27FC1-371C-4ACF-AB32-B5D608771A78}"/>
                  </a:ext>
                </a:extLst>
              </p:cNvPr>
              <p:cNvSpPr>
                <a:spLocks noChangeArrowheads="1"/>
              </p:cNvSpPr>
              <p:nvPr/>
            </p:nvSpPr>
            <p:spPr bwMode="auto">
              <a:xfrm>
                <a:off x="4483004" y="454614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2" name="Oval 58">
                <a:extLst>
                  <a:ext uri="{FF2B5EF4-FFF2-40B4-BE49-F238E27FC236}">
                    <a16:creationId xmlns:a16="http://schemas.microsoft.com/office/drawing/2014/main" id="{49E94ECD-8C0E-4592-9F09-F12E05267852}"/>
                  </a:ext>
                </a:extLst>
              </p:cNvPr>
              <p:cNvSpPr>
                <a:spLocks noChangeArrowheads="1"/>
              </p:cNvSpPr>
              <p:nvPr/>
            </p:nvSpPr>
            <p:spPr bwMode="auto">
              <a:xfrm>
                <a:off x="4980730" y="454718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3" name="Oval 59">
                <a:extLst>
                  <a:ext uri="{FF2B5EF4-FFF2-40B4-BE49-F238E27FC236}">
                    <a16:creationId xmlns:a16="http://schemas.microsoft.com/office/drawing/2014/main" id="{DDE411C3-4683-45BE-AD83-C9473E7C0AB6}"/>
                  </a:ext>
                </a:extLst>
              </p:cNvPr>
              <p:cNvSpPr>
                <a:spLocks noChangeArrowheads="1"/>
              </p:cNvSpPr>
              <p:nvPr/>
            </p:nvSpPr>
            <p:spPr bwMode="auto">
              <a:xfrm>
                <a:off x="4815519" y="454614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4" name="Oval 60">
                <a:extLst>
                  <a:ext uri="{FF2B5EF4-FFF2-40B4-BE49-F238E27FC236}">
                    <a16:creationId xmlns:a16="http://schemas.microsoft.com/office/drawing/2014/main" id="{B66BD02A-8DA6-403C-9C6F-97B36DAC5330}"/>
                  </a:ext>
                </a:extLst>
              </p:cNvPr>
              <p:cNvSpPr>
                <a:spLocks noChangeArrowheads="1"/>
              </p:cNvSpPr>
              <p:nvPr/>
            </p:nvSpPr>
            <p:spPr bwMode="auto">
              <a:xfrm>
                <a:off x="5314291" y="454718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5" name="Oval 61">
                <a:extLst>
                  <a:ext uri="{FF2B5EF4-FFF2-40B4-BE49-F238E27FC236}">
                    <a16:creationId xmlns:a16="http://schemas.microsoft.com/office/drawing/2014/main" id="{AABA6225-289B-460D-BDBC-DB7ED5B794FB}"/>
                  </a:ext>
                </a:extLst>
              </p:cNvPr>
              <p:cNvSpPr>
                <a:spLocks noChangeArrowheads="1"/>
              </p:cNvSpPr>
              <p:nvPr/>
            </p:nvSpPr>
            <p:spPr bwMode="auto">
              <a:xfrm>
                <a:off x="5149079" y="454614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6" name="Oval 62">
                <a:extLst>
                  <a:ext uri="{FF2B5EF4-FFF2-40B4-BE49-F238E27FC236}">
                    <a16:creationId xmlns:a16="http://schemas.microsoft.com/office/drawing/2014/main" id="{6788DA7E-82FF-4CCA-8A01-E435B6ABEFCB}"/>
                  </a:ext>
                </a:extLst>
              </p:cNvPr>
              <p:cNvSpPr>
                <a:spLocks noChangeArrowheads="1"/>
              </p:cNvSpPr>
              <p:nvPr/>
            </p:nvSpPr>
            <p:spPr bwMode="auto">
              <a:xfrm>
                <a:off x="5646805" y="454718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7" name="Oval 63">
                <a:extLst>
                  <a:ext uri="{FF2B5EF4-FFF2-40B4-BE49-F238E27FC236}">
                    <a16:creationId xmlns:a16="http://schemas.microsoft.com/office/drawing/2014/main" id="{3E195BF9-CE02-4936-B9F2-B189DC48ABAE}"/>
                  </a:ext>
                </a:extLst>
              </p:cNvPr>
              <p:cNvSpPr>
                <a:spLocks noChangeArrowheads="1"/>
              </p:cNvSpPr>
              <p:nvPr/>
            </p:nvSpPr>
            <p:spPr bwMode="auto">
              <a:xfrm>
                <a:off x="5481594" y="454614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8" name="Oval 56">
                <a:extLst>
                  <a:ext uri="{FF2B5EF4-FFF2-40B4-BE49-F238E27FC236}">
                    <a16:creationId xmlns:a16="http://schemas.microsoft.com/office/drawing/2014/main" id="{268418A8-B8AB-4D46-BBF1-279A9A510FE6}"/>
                  </a:ext>
                </a:extLst>
              </p:cNvPr>
              <p:cNvSpPr>
                <a:spLocks noChangeArrowheads="1"/>
              </p:cNvSpPr>
              <p:nvPr/>
            </p:nvSpPr>
            <p:spPr bwMode="auto">
              <a:xfrm>
                <a:off x="5810970" y="4547188"/>
                <a:ext cx="40780" cy="71114"/>
              </a:xfrm>
              <a:prstGeom prst="ellipse">
                <a:avLst/>
              </a:prstGeom>
              <a:solidFill>
                <a:srgbClr val="E6E7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9" name="Oval 58">
                <a:extLst>
                  <a:ext uri="{FF2B5EF4-FFF2-40B4-BE49-F238E27FC236}">
                    <a16:creationId xmlns:a16="http://schemas.microsoft.com/office/drawing/2014/main" id="{6FD7CE68-A59C-4FDB-8B94-2A03EFCAC5D0}"/>
                  </a:ext>
                </a:extLst>
              </p:cNvPr>
              <p:cNvSpPr>
                <a:spLocks noChangeArrowheads="1"/>
              </p:cNvSpPr>
              <p:nvPr/>
            </p:nvSpPr>
            <p:spPr bwMode="auto">
              <a:xfrm>
                <a:off x="6143484" y="454718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0" name="Oval 59">
                <a:extLst>
                  <a:ext uri="{FF2B5EF4-FFF2-40B4-BE49-F238E27FC236}">
                    <a16:creationId xmlns:a16="http://schemas.microsoft.com/office/drawing/2014/main" id="{7579C109-3CBF-45B2-9CC1-E483987A9CF6}"/>
                  </a:ext>
                </a:extLst>
              </p:cNvPr>
              <p:cNvSpPr>
                <a:spLocks noChangeArrowheads="1"/>
              </p:cNvSpPr>
              <p:nvPr/>
            </p:nvSpPr>
            <p:spPr bwMode="auto">
              <a:xfrm>
                <a:off x="5978273" y="454614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Oval 56">
                <a:extLst>
                  <a:ext uri="{FF2B5EF4-FFF2-40B4-BE49-F238E27FC236}">
                    <a16:creationId xmlns:a16="http://schemas.microsoft.com/office/drawing/2014/main" id="{11A2CBE3-5B0C-4D28-9FA6-F5232B3931E0}"/>
                  </a:ext>
                </a:extLst>
              </p:cNvPr>
              <p:cNvSpPr>
                <a:spLocks noChangeArrowheads="1"/>
              </p:cNvSpPr>
              <p:nvPr/>
            </p:nvSpPr>
            <p:spPr bwMode="auto">
              <a:xfrm>
                <a:off x="6305557" y="4547188"/>
                <a:ext cx="40780" cy="71114"/>
              </a:xfrm>
              <a:prstGeom prst="ellipse">
                <a:avLst/>
              </a:prstGeom>
              <a:solidFill>
                <a:srgbClr val="E6E7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Oval 58">
                <a:extLst>
                  <a:ext uri="{FF2B5EF4-FFF2-40B4-BE49-F238E27FC236}">
                    <a16:creationId xmlns:a16="http://schemas.microsoft.com/office/drawing/2014/main" id="{59A5DE7C-AC29-4E25-A55E-4A8E2AA3859D}"/>
                  </a:ext>
                </a:extLst>
              </p:cNvPr>
              <p:cNvSpPr>
                <a:spLocks noChangeArrowheads="1"/>
              </p:cNvSpPr>
              <p:nvPr/>
            </p:nvSpPr>
            <p:spPr bwMode="auto">
              <a:xfrm>
                <a:off x="6638071" y="454718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6" name="Oval 59">
                <a:extLst>
                  <a:ext uri="{FF2B5EF4-FFF2-40B4-BE49-F238E27FC236}">
                    <a16:creationId xmlns:a16="http://schemas.microsoft.com/office/drawing/2014/main" id="{8F09F97C-9A2F-4EFA-87DE-2071024373B7}"/>
                  </a:ext>
                </a:extLst>
              </p:cNvPr>
              <p:cNvSpPr>
                <a:spLocks noChangeArrowheads="1"/>
              </p:cNvSpPr>
              <p:nvPr/>
            </p:nvSpPr>
            <p:spPr bwMode="auto">
              <a:xfrm>
                <a:off x="6472860" y="454614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129" name="グループ化 128">
              <a:extLst>
                <a:ext uri="{FF2B5EF4-FFF2-40B4-BE49-F238E27FC236}">
                  <a16:creationId xmlns:a16="http://schemas.microsoft.com/office/drawing/2014/main" id="{E4890245-83E0-4116-80DB-B1AA3CEBEA41}"/>
                </a:ext>
              </a:extLst>
            </p:cNvPr>
            <p:cNvGrpSpPr/>
            <p:nvPr/>
          </p:nvGrpSpPr>
          <p:grpSpPr>
            <a:xfrm>
              <a:off x="1016998" y="8499850"/>
              <a:ext cx="5527266" cy="72160"/>
              <a:chOff x="1152631" y="4546142"/>
              <a:chExt cx="5527266" cy="72160"/>
            </a:xfrm>
          </p:grpSpPr>
          <p:sp>
            <p:nvSpPr>
              <p:cNvPr id="130" name="Oval 36">
                <a:extLst>
                  <a:ext uri="{FF2B5EF4-FFF2-40B4-BE49-F238E27FC236}">
                    <a16:creationId xmlns:a16="http://schemas.microsoft.com/office/drawing/2014/main" id="{0770BF32-E09C-479C-AB39-703AF1AE801F}"/>
                  </a:ext>
                </a:extLst>
              </p:cNvPr>
              <p:cNvSpPr>
                <a:spLocks noChangeArrowheads="1"/>
              </p:cNvSpPr>
              <p:nvPr/>
            </p:nvSpPr>
            <p:spPr bwMode="auto">
              <a:xfrm>
                <a:off x="1316797" y="454718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1" name="Oval 37">
                <a:extLst>
                  <a:ext uri="{FF2B5EF4-FFF2-40B4-BE49-F238E27FC236}">
                    <a16:creationId xmlns:a16="http://schemas.microsoft.com/office/drawing/2014/main" id="{D288B36B-65BD-45FF-8D69-CD19EC984269}"/>
                  </a:ext>
                </a:extLst>
              </p:cNvPr>
              <p:cNvSpPr>
                <a:spLocks noChangeArrowheads="1"/>
              </p:cNvSpPr>
              <p:nvPr/>
            </p:nvSpPr>
            <p:spPr bwMode="auto">
              <a:xfrm>
                <a:off x="1152631" y="454614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2" name="Oval 38">
                <a:extLst>
                  <a:ext uri="{FF2B5EF4-FFF2-40B4-BE49-F238E27FC236}">
                    <a16:creationId xmlns:a16="http://schemas.microsoft.com/office/drawing/2014/main" id="{0184DA0B-1E6E-4090-B11E-F96BACF52479}"/>
                  </a:ext>
                </a:extLst>
              </p:cNvPr>
              <p:cNvSpPr>
                <a:spLocks noChangeArrowheads="1"/>
              </p:cNvSpPr>
              <p:nvPr/>
            </p:nvSpPr>
            <p:spPr bwMode="auto">
              <a:xfrm>
                <a:off x="1650357" y="454718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dirty="0"/>
              </a:p>
            </p:txBody>
          </p:sp>
          <p:sp>
            <p:nvSpPr>
              <p:cNvPr id="133" name="Oval 39">
                <a:extLst>
                  <a:ext uri="{FF2B5EF4-FFF2-40B4-BE49-F238E27FC236}">
                    <a16:creationId xmlns:a16="http://schemas.microsoft.com/office/drawing/2014/main" id="{399446E3-A9B1-4F47-82EE-65581F74FD26}"/>
                  </a:ext>
                </a:extLst>
              </p:cNvPr>
              <p:cNvSpPr>
                <a:spLocks noChangeArrowheads="1"/>
              </p:cNvSpPr>
              <p:nvPr/>
            </p:nvSpPr>
            <p:spPr bwMode="auto">
              <a:xfrm>
                <a:off x="1485146" y="454614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4" name="Oval 40">
                <a:extLst>
                  <a:ext uri="{FF2B5EF4-FFF2-40B4-BE49-F238E27FC236}">
                    <a16:creationId xmlns:a16="http://schemas.microsoft.com/office/drawing/2014/main" id="{ADF46E8B-C0D2-42DC-9A76-7CC84EDB28F4}"/>
                  </a:ext>
                </a:extLst>
              </p:cNvPr>
              <p:cNvSpPr>
                <a:spLocks noChangeArrowheads="1"/>
              </p:cNvSpPr>
              <p:nvPr/>
            </p:nvSpPr>
            <p:spPr bwMode="auto">
              <a:xfrm>
                <a:off x="1982872" y="454718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5" name="Oval 41">
                <a:extLst>
                  <a:ext uri="{FF2B5EF4-FFF2-40B4-BE49-F238E27FC236}">
                    <a16:creationId xmlns:a16="http://schemas.microsoft.com/office/drawing/2014/main" id="{CDC12510-BF6A-4CD9-9A8E-263EBECA412C}"/>
                  </a:ext>
                </a:extLst>
              </p:cNvPr>
              <p:cNvSpPr>
                <a:spLocks noChangeArrowheads="1"/>
              </p:cNvSpPr>
              <p:nvPr/>
            </p:nvSpPr>
            <p:spPr bwMode="auto">
              <a:xfrm>
                <a:off x="1818705" y="454614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6" name="Oval 42">
                <a:extLst>
                  <a:ext uri="{FF2B5EF4-FFF2-40B4-BE49-F238E27FC236}">
                    <a16:creationId xmlns:a16="http://schemas.microsoft.com/office/drawing/2014/main" id="{1904109D-5C71-49B5-93AE-959152BF2963}"/>
                  </a:ext>
                </a:extLst>
              </p:cNvPr>
              <p:cNvSpPr>
                <a:spLocks noChangeArrowheads="1"/>
              </p:cNvSpPr>
              <p:nvPr/>
            </p:nvSpPr>
            <p:spPr bwMode="auto">
              <a:xfrm>
                <a:off x="2317477" y="454718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7" name="Oval 43">
                <a:extLst>
                  <a:ext uri="{FF2B5EF4-FFF2-40B4-BE49-F238E27FC236}">
                    <a16:creationId xmlns:a16="http://schemas.microsoft.com/office/drawing/2014/main" id="{F5F73706-DFF2-47AC-9550-4EEF0814C98D}"/>
                  </a:ext>
                </a:extLst>
              </p:cNvPr>
              <p:cNvSpPr>
                <a:spLocks noChangeArrowheads="1"/>
              </p:cNvSpPr>
              <p:nvPr/>
            </p:nvSpPr>
            <p:spPr bwMode="auto">
              <a:xfrm>
                <a:off x="2151220" y="454614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8" name="Oval 44">
                <a:extLst>
                  <a:ext uri="{FF2B5EF4-FFF2-40B4-BE49-F238E27FC236}">
                    <a16:creationId xmlns:a16="http://schemas.microsoft.com/office/drawing/2014/main" id="{DFD2F958-0605-42DA-B7A8-4959DA7EB5E0}"/>
                  </a:ext>
                </a:extLst>
              </p:cNvPr>
              <p:cNvSpPr>
                <a:spLocks noChangeArrowheads="1"/>
              </p:cNvSpPr>
              <p:nvPr/>
            </p:nvSpPr>
            <p:spPr bwMode="auto">
              <a:xfrm>
                <a:off x="2648946" y="454718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9" name="Oval 45">
                <a:extLst>
                  <a:ext uri="{FF2B5EF4-FFF2-40B4-BE49-F238E27FC236}">
                    <a16:creationId xmlns:a16="http://schemas.microsoft.com/office/drawing/2014/main" id="{1093DFB0-D44B-4C8E-8D1A-47C8E7BF17D4}"/>
                  </a:ext>
                </a:extLst>
              </p:cNvPr>
              <p:cNvSpPr>
                <a:spLocks noChangeArrowheads="1"/>
              </p:cNvSpPr>
              <p:nvPr/>
            </p:nvSpPr>
            <p:spPr bwMode="auto">
              <a:xfrm>
                <a:off x="2484780" y="454614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0" name="Oval 46">
                <a:extLst>
                  <a:ext uri="{FF2B5EF4-FFF2-40B4-BE49-F238E27FC236}">
                    <a16:creationId xmlns:a16="http://schemas.microsoft.com/office/drawing/2014/main" id="{48ECCA63-D9C7-4C10-86C1-E6515DAC63FA}"/>
                  </a:ext>
                </a:extLst>
              </p:cNvPr>
              <p:cNvSpPr>
                <a:spLocks noChangeArrowheads="1"/>
              </p:cNvSpPr>
              <p:nvPr/>
            </p:nvSpPr>
            <p:spPr bwMode="auto">
              <a:xfrm>
                <a:off x="2983552" y="454718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1" name="Oval 47">
                <a:extLst>
                  <a:ext uri="{FF2B5EF4-FFF2-40B4-BE49-F238E27FC236}">
                    <a16:creationId xmlns:a16="http://schemas.microsoft.com/office/drawing/2014/main" id="{8E262A32-26C3-4EBD-B917-C2E05784EEC2}"/>
                  </a:ext>
                </a:extLst>
              </p:cNvPr>
              <p:cNvSpPr>
                <a:spLocks noChangeArrowheads="1"/>
              </p:cNvSpPr>
              <p:nvPr/>
            </p:nvSpPr>
            <p:spPr bwMode="auto">
              <a:xfrm>
                <a:off x="2817295" y="454614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2" name="Oval 48">
                <a:extLst>
                  <a:ext uri="{FF2B5EF4-FFF2-40B4-BE49-F238E27FC236}">
                    <a16:creationId xmlns:a16="http://schemas.microsoft.com/office/drawing/2014/main" id="{619D4985-56BC-45C5-885C-E56947C5B24E}"/>
                  </a:ext>
                </a:extLst>
              </p:cNvPr>
              <p:cNvSpPr>
                <a:spLocks noChangeArrowheads="1"/>
              </p:cNvSpPr>
              <p:nvPr/>
            </p:nvSpPr>
            <p:spPr bwMode="auto">
              <a:xfrm>
                <a:off x="3315021" y="454718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3" name="Oval 49">
                <a:extLst>
                  <a:ext uri="{FF2B5EF4-FFF2-40B4-BE49-F238E27FC236}">
                    <a16:creationId xmlns:a16="http://schemas.microsoft.com/office/drawing/2014/main" id="{AC15C228-AE24-4EF1-9EBE-236D32F2D0F9}"/>
                  </a:ext>
                </a:extLst>
              </p:cNvPr>
              <p:cNvSpPr>
                <a:spLocks noChangeArrowheads="1"/>
              </p:cNvSpPr>
              <p:nvPr/>
            </p:nvSpPr>
            <p:spPr bwMode="auto">
              <a:xfrm>
                <a:off x="3150855" y="454614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4" name="Oval 50">
                <a:extLst>
                  <a:ext uri="{FF2B5EF4-FFF2-40B4-BE49-F238E27FC236}">
                    <a16:creationId xmlns:a16="http://schemas.microsoft.com/office/drawing/2014/main" id="{757E8827-C5F9-4B9C-B5D3-F3DDC77F5AF5}"/>
                  </a:ext>
                </a:extLst>
              </p:cNvPr>
              <p:cNvSpPr>
                <a:spLocks noChangeArrowheads="1"/>
              </p:cNvSpPr>
              <p:nvPr/>
            </p:nvSpPr>
            <p:spPr bwMode="auto">
              <a:xfrm>
                <a:off x="3649627" y="454718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5" name="Oval 51">
                <a:extLst>
                  <a:ext uri="{FF2B5EF4-FFF2-40B4-BE49-F238E27FC236}">
                    <a16:creationId xmlns:a16="http://schemas.microsoft.com/office/drawing/2014/main" id="{868C4A3D-7363-4634-9373-D925957E5F76}"/>
                  </a:ext>
                </a:extLst>
              </p:cNvPr>
              <p:cNvSpPr>
                <a:spLocks noChangeArrowheads="1"/>
              </p:cNvSpPr>
              <p:nvPr/>
            </p:nvSpPr>
            <p:spPr bwMode="auto">
              <a:xfrm>
                <a:off x="3483369" y="454614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6" name="Oval 52">
                <a:extLst>
                  <a:ext uri="{FF2B5EF4-FFF2-40B4-BE49-F238E27FC236}">
                    <a16:creationId xmlns:a16="http://schemas.microsoft.com/office/drawing/2014/main" id="{06CD2BC8-63CD-4B35-BB02-93559ED12F51}"/>
                  </a:ext>
                </a:extLst>
              </p:cNvPr>
              <p:cNvSpPr>
                <a:spLocks noChangeArrowheads="1"/>
              </p:cNvSpPr>
              <p:nvPr/>
            </p:nvSpPr>
            <p:spPr bwMode="auto">
              <a:xfrm>
                <a:off x="3982141" y="454718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7" name="Oval 53">
                <a:extLst>
                  <a:ext uri="{FF2B5EF4-FFF2-40B4-BE49-F238E27FC236}">
                    <a16:creationId xmlns:a16="http://schemas.microsoft.com/office/drawing/2014/main" id="{4C99E1D6-B783-4604-92EB-1C2F05CA58B0}"/>
                  </a:ext>
                </a:extLst>
              </p:cNvPr>
              <p:cNvSpPr>
                <a:spLocks noChangeArrowheads="1"/>
              </p:cNvSpPr>
              <p:nvPr/>
            </p:nvSpPr>
            <p:spPr bwMode="auto">
              <a:xfrm>
                <a:off x="3816930" y="454614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8" name="Oval 54">
                <a:extLst>
                  <a:ext uri="{FF2B5EF4-FFF2-40B4-BE49-F238E27FC236}">
                    <a16:creationId xmlns:a16="http://schemas.microsoft.com/office/drawing/2014/main" id="{5E022FC3-8B66-4A63-A02A-2C17B65D819B}"/>
                  </a:ext>
                </a:extLst>
              </p:cNvPr>
              <p:cNvSpPr>
                <a:spLocks noChangeArrowheads="1"/>
              </p:cNvSpPr>
              <p:nvPr/>
            </p:nvSpPr>
            <p:spPr bwMode="auto">
              <a:xfrm>
                <a:off x="4313610" y="454718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9" name="Oval 55">
                <a:extLst>
                  <a:ext uri="{FF2B5EF4-FFF2-40B4-BE49-F238E27FC236}">
                    <a16:creationId xmlns:a16="http://schemas.microsoft.com/office/drawing/2014/main" id="{8E8E72B9-C250-49B4-A28E-296B240C624E}"/>
                  </a:ext>
                </a:extLst>
              </p:cNvPr>
              <p:cNvSpPr>
                <a:spLocks noChangeArrowheads="1"/>
              </p:cNvSpPr>
              <p:nvPr/>
            </p:nvSpPr>
            <p:spPr bwMode="auto">
              <a:xfrm>
                <a:off x="4149444" y="454614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0" name="Oval 56">
                <a:extLst>
                  <a:ext uri="{FF2B5EF4-FFF2-40B4-BE49-F238E27FC236}">
                    <a16:creationId xmlns:a16="http://schemas.microsoft.com/office/drawing/2014/main" id="{67527046-FDDD-4794-A39E-97EF8712D198}"/>
                  </a:ext>
                </a:extLst>
              </p:cNvPr>
              <p:cNvSpPr>
                <a:spLocks noChangeArrowheads="1"/>
              </p:cNvSpPr>
              <p:nvPr/>
            </p:nvSpPr>
            <p:spPr bwMode="auto">
              <a:xfrm>
                <a:off x="4648216" y="4547188"/>
                <a:ext cx="40780" cy="71114"/>
              </a:xfrm>
              <a:prstGeom prst="ellipse">
                <a:avLst/>
              </a:prstGeom>
              <a:solidFill>
                <a:srgbClr val="E6E7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1" name="Oval 57">
                <a:extLst>
                  <a:ext uri="{FF2B5EF4-FFF2-40B4-BE49-F238E27FC236}">
                    <a16:creationId xmlns:a16="http://schemas.microsoft.com/office/drawing/2014/main" id="{8BC77FD0-F068-4D10-8A05-2223B0399530}"/>
                  </a:ext>
                </a:extLst>
              </p:cNvPr>
              <p:cNvSpPr>
                <a:spLocks noChangeArrowheads="1"/>
              </p:cNvSpPr>
              <p:nvPr/>
            </p:nvSpPr>
            <p:spPr bwMode="auto">
              <a:xfrm>
                <a:off x="4483004" y="454614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2" name="Oval 58">
                <a:extLst>
                  <a:ext uri="{FF2B5EF4-FFF2-40B4-BE49-F238E27FC236}">
                    <a16:creationId xmlns:a16="http://schemas.microsoft.com/office/drawing/2014/main" id="{AC02FA06-473A-41CD-B543-038A04E0B27F}"/>
                  </a:ext>
                </a:extLst>
              </p:cNvPr>
              <p:cNvSpPr>
                <a:spLocks noChangeArrowheads="1"/>
              </p:cNvSpPr>
              <p:nvPr/>
            </p:nvSpPr>
            <p:spPr bwMode="auto">
              <a:xfrm>
                <a:off x="4980730" y="454718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3" name="Oval 59">
                <a:extLst>
                  <a:ext uri="{FF2B5EF4-FFF2-40B4-BE49-F238E27FC236}">
                    <a16:creationId xmlns:a16="http://schemas.microsoft.com/office/drawing/2014/main" id="{56A5FD5F-6CF5-4341-A16E-70468466F107}"/>
                  </a:ext>
                </a:extLst>
              </p:cNvPr>
              <p:cNvSpPr>
                <a:spLocks noChangeArrowheads="1"/>
              </p:cNvSpPr>
              <p:nvPr/>
            </p:nvSpPr>
            <p:spPr bwMode="auto">
              <a:xfrm>
                <a:off x="4815519" y="454614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4" name="Oval 60">
                <a:extLst>
                  <a:ext uri="{FF2B5EF4-FFF2-40B4-BE49-F238E27FC236}">
                    <a16:creationId xmlns:a16="http://schemas.microsoft.com/office/drawing/2014/main" id="{5CA00F11-85D3-432A-8B3B-6760453CB49F}"/>
                  </a:ext>
                </a:extLst>
              </p:cNvPr>
              <p:cNvSpPr>
                <a:spLocks noChangeArrowheads="1"/>
              </p:cNvSpPr>
              <p:nvPr/>
            </p:nvSpPr>
            <p:spPr bwMode="auto">
              <a:xfrm>
                <a:off x="5314291" y="454718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5" name="Oval 61">
                <a:extLst>
                  <a:ext uri="{FF2B5EF4-FFF2-40B4-BE49-F238E27FC236}">
                    <a16:creationId xmlns:a16="http://schemas.microsoft.com/office/drawing/2014/main" id="{C7F26D0C-C22D-4FA9-802A-9C7924415648}"/>
                  </a:ext>
                </a:extLst>
              </p:cNvPr>
              <p:cNvSpPr>
                <a:spLocks noChangeArrowheads="1"/>
              </p:cNvSpPr>
              <p:nvPr/>
            </p:nvSpPr>
            <p:spPr bwMode="auto">
              <a:xfrm>
                <a:off x="5149079" y="454614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6" name="Oval 62">
                <a:extLst>
                  <a:ext uri="{FF2B5EF4-FFF2-40B4-BE49-F238E27FC236}">
                    <a16:creationId xmlns:a16="http://schemas.microsoft.com/office/drawing/2014/main" id="{8C3E03DD-F464-4240-8B9A-CFD943680C1E}"/>
                  </a:ext>
                </a:extLst>
              </p:cNvPr>
              <p:cNvSpPr>
                <a:spLocks noChangeArrowheads="1"/>
              </p:cNvSpPr>
              <p:nvPr/>
            </p:nvSpPr>
            <p:spPr bwMode="auto">
              <a:xfrm>
                <a:off x="5646805" y="454718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7" name="Oval 63">
                <a:extLst>
                  <a:ext uri="{FF2B5EF4-FFF2-40B4-BE49-F238E27FC236}">
                    <a16:creationId xmlns:a16="http://schemas.microsoft.com/office/drawing/2014/main" id="{42CF298A-5249-43BE-ADC5-71750521B624}"/>
                  </a:ext>
                </a:extLst>
              </p:cNvPr>
              <p:cNvSpPr>
                <a:spLocks noChangeArrowheads="1"/>
              </p:cNvSpPr>
              <p:nvPr/>
            </p:nvSpPr>
            <p:spPr bwMode="auto">
              <a:xfrm>
                <a:off x="5481594" y="454614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8" name="Oval 56">
                <a:extLst>
                  <a:ext uri="{FF2B5EF4-FFF2-40B4-BE49-F238E27FC236}">
                    <a16:creationId xmlns:a16="http://schemas.microsoft.com/office/drawing/2014/main" id="{FAEFBE50-89C9-4027-9A5B-AAABCE8DBEAD}"/>
                  </a:ext>
                </a:extLst>
              </p:cNvPr>
              <p:cNvSpPr>
                <a:spLocks noChangeArrowheads="1"/>
              </p:cNvSpPr>
              <p:nvPr/>
            </p:nvSpPr>
            <p:spPr bwMode="auto">
              <a:xfrm>
                <a:off x="5810970" y="4547188"/>
                <a:ext cx="40780" cy="71114"/>
              </a:xfrm>
              <a:prstGeom prst="ellipse">
                <a:avLst/>
              </a:prstGeom>
              <a:solidFill>
                <a:srgbClr val="E6E7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9" name="Oval 58">
                <a:extLst>
                  <a:ext uri="{FF2B5EF4-FFF2-40B4-BE49-F238E27FC236}">
                    <a16:creationId xmlns:a16="http://schemas.microsoft.com/office/drawing/2014/main" id="{E4EA8168-1589-4E0A-B885-DA1B0EC0C550}"/>
                  </a:ext>
                </a:extLst>
              </p:cNvPr>
              <p:cNvSpPr>
                <a:spLocks noChangeArrowheads="1"/>
              </p:cNvSpPr>
              <p:nvPr/>
            </p:nvSpPr>
            <p:spPr bwMode="auto">
              <a:xfrm>
                <a:off x="6143484" y="454718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0" name="Oval 59">
                <a:extLst>
                  <a:ext uri="{FF2B5EF4-FFF2-40B4-BE49-F238E27FC236}">
                    <a16:creationId xmlns:a16="http://schemas.microsoft.com/office/drawing/2014/main" id="{1BDA24C2-ABFB-4B58-81E9-DCF821D1B974}"/>
                  </a:ext>
                </a:extLst>
              </p:cNvPr>
              <p:cNvSpPr>
                <a:spLocks noChangeArrowheads="1"/>
              </p:cNvSpPr>
              <p:nvPr/>
            </p:nvSpPr>
            <p:spPr bwMode="auto">
              <a:xfrm>
                <a:off x="5978273" y="454614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1" name="Oval 56">
                <a:extLst>
                  <a:ext uri="{FF2B5EF4-FFF2-40B4-BE49-F238E27FC236}">
                    <a16:creationId xmlns:a16="http://schemas.microsoft.com/office/drawing/2014/main" id="{580FC5BD-39C9-4D97-8479-19A59B23A10E}"/>
                  </a:ext>
                </a:extLst>
              </p:cNvPr>
              <p:cNvSpPr>
                <a:spLocks noChangeArrowheads="1"/>
              </p:cNvSpPr>
              <p:nvPr/>
            </p:nvSpPr>
            <p:spPr bwMode="auto">
              <a:xfrm>
                <a:off x="6305557" y="4547188"/>
                <a:ext cx="40780" cy="71114"/>
              </a:xfrm>
              <a:prstGeom prst="ellipse">
                <a:avLst/>
              </a:prstGeom>
              <a:solidFill>
                <a:srgbClr val="E6E7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2" name="Oval 58">
                <a:extLst>
                  <a:ext uri="{FF2B5EF4-FFF2-40B4-BE49-F238E27FC236}">
                    <a16:creationId xmlns:a16="http://schemas.microsoft.com/office/drawing/2014/main" id="{560169B1-D400-4B2B-98A1-6FCBFC42A1AD}"/>
                  </a:ext>
                </a:extLst>
              </p:cNvPr>
              <p:cNvSpPr>
                <a:spLocks noChangeArrowheads="1"/>
              </p:cNvSpPr>
              <p:nvPr/>
            </p:nvSpPr>
            <p:spPr bwMode="auto">
              <a:xfrm>
                <a:off x="6638071" y="454718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3" name="Oval 59">
                <a:extLst>
                  <a:ext uri="{FF2B5EF4-FFF2-40B4-BE49-F238E27FC236}">
                    <a16:creationId xmlns:a16="http://schemas.microsoft.com/office/drawing/2014/main" id="{99C77F9B-8A70-4AA8-9A71-2467FC3B95A2}"/>
                  </a:ext>
                </a:extLst>
              </p:cNvPr>
              <p:cNvSpPr>
                <a:spLocks noChangeArrowheads="1"/>
              </p:cNvSpPr>
              <p:nvPr/>
            </p:nvSpPr>
            <p:spPr bwMode="auto">
              <a:xfrm>
                <a:off x="6472860" y="454614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grpSp>
        <p:nvGrpSpPr>
          <p:cNvPr id="114" name="グループ化 113">
            <a:extLst>
              <a:ext uri="{FF2B5EF4-FFF2-40B4-BE49-F238E27FC236}">
                <a16:creationId xmlns:a16="http://schemas.microsoft.com/office/drawing/2014/main" id="{CFF40332-3494-4EDC-A2B7-AF87E9ACCD59}"/>
              </a:ext>
            </a:extLst>
          </p:cNvPr>
          <p:cNvGrpSpPr/>
          <p:nvPr/>
        </p:nvGrpSpPr>
        <p:grpSpPr>
          <a:xfrm>
            <a:off x="926497" y="9297218"/>
            <a:ext cx="5770771" cy="900487"/>
            <a:chOff x="1003170" y="8851014"/>
            <a:chExt cx="5770771" cy="900487"/>
          </a:xfrm>
        </p:grpSpPr>
        <p:sp>
          <p:nvSpPr>
            <p:cNvPr id="166" name="角丸四角形 156">
              <a:extLst>
                <a:ext uri="{FF2B5EF4-FFF2-40B4-BE49-F238E27FC236}">
                  <a16:creationId xmlns:a16="http://schemas.microsoft.com/office/drawing/2014/main" id="{A59C4352-C519-4BA9-A691-810A4D1EA034}"/>
                </a:ext>
              </a:extLst>
            </p:cNvPr>
            <p:cNvSpPr>
              <a:spLocks noChangeAspect="1"/>
            </p:cNvSpPr>
            <p:nvPr/>
          </p:nvSpPr>
          <p:spPr>
            <a:xfrm>
              <a:off x="1003170" y="8851014"/>
              <a:ext cx="864000" cy="864000"/>
            </a:xfrm>
            <a:prstGeom prst="roundRect">
              <a:avLst>
                <a:gd name="adj" fmla="val 0"/>
              </a:avLst>
            </a:prstGeom>
            <a:solidFill>
              <a:schemeClr val="bg1"/>
            </a:solidFill>
            <a:ln>
              <a:solidFill>
                <a:srgbClr val="4FA948"/>
              </a:solidFill>
            </a:ln>
          </p:spPr>
          <p:txBody>
            <a:bodyPr wrap="square" lIns="0" tIns="0" rIns="0" bIns="0" anchor="ctr" anchorCtr="0">
              <a:noAutofit/>
            </a:bodyPr>
            <a:lstStyle/>
            <a:p>
              <a:pPr algn="ctr">
                <a:spcAft>
                  <a:spcPts val="600"/>
                </a:spcAft>
                <a:buClr>
                  <a:schemeClr val="accent5">
                    <a:lumMod val="60000"/>
                    <a:lumOff val="40000"/>
                  </a:schemeClr>
                </a:buClr>
              </a:pPr>
              <a:r>
                <a:rPr lang="ja-JP" altLang="en-US" sz="1400" b="1" dirty="0">
                  <a:solidFill>
                    <a:srgbClr val="4FA948"/>
                  </a:solidFill>
                  <a:latin typeface="+mn-ea"/>
                </a:rPr>
                <a:t>問合せ</a:t>
              </a:r>
            </a:p>
          </p:txBody>
        </p:sp>
        <p:grpSp>
          <p:nvGrpSpPr>
            <p:cNvPr id="173" name="グループ化 172">
              <a:extLst>
                <a:ext uri="{FF2B5EF4-FFF2-40B4-BE49-F238E27FC236}">
                  <a16:creationId xmlns:a16="http://schemas.microsoft.com/office/drawing/2014/main" id="{D28A3F09-602E-4E7F-9718-2B43007370AF}"/>
                </a:ext>
              </a:extLst>
            </p:cNvPr>
            <p:cNvGrpSpPr/>
            <p:nvPr/>
          </p:nvGrpSpPr>
          <p:grpSpPr>
            <a:xfrm>
              <a:off x="1877941" y="8851014"/>
              <a:ext cx="4896000" cy="900487"/>
              <a:chOff x="1876067" y="8904354"/>
              <a:chExt cx="4896000" cy="900487"/>
            </a:xfrm>
          </p:grpSpPr>
          <p:sp>
            <p:nvSpPr>
              <p:cNvPr id="174" name="正方形/長方形 173">
                <a:extLst>
                  <a:ext uri="{FF2B5EF4-FFF2-40B4-BE49-F238E27FC236}">
                    <a16:creationId xmlns:a16="http://schemas.microsoft.com/office/drawing/2014/main" id="{E76A6365-3D46-4A6C-8479-5D745DE684D2}"/>
                  </a:ext>
                </a:extLst>
              </p:cNvPr>
              <p:cNvSpPr/>
              <p:nvPr/>
            </p:nvSpPr>
            <p:spPr>
              <a:xfrm>
                <a:off x="1876067" y="8904354"/>
                <a:ext cx="4896000" cy="468000"/>
              </a:xfrm>
              <a:prstGeom prst="rect">
                <a:avLst/>
              </a:prstGeom>
            </p:spPr>
            <p:txBody>
              <a:bodyPr wrap="none" lIns="108000" tIns="0" rIns="0" bIns="36000" anchor="ctr" anchorCtr="0">
                <a:noAutofit/>
              </a:bodyPr>
              <a:lstStyle/>
              <a:p>
                <a:r>
                  <a:rPr lang="zh-TW" altLang="en-US" sz="1400" dirty="0">
                    <a:latin typeface="+mn-ea"/>
                  </a:rPr>
                  <a:t>協議会事務</a:t>
                </a:r>
                <a:r>
                  <a:rPr lang="zh-TW" altLang="en-US" sz="1400" spc="-300" dirty="0">
                    <a:latin typeface="+mn-ea"/>
                  </a:rPr>
                  <a:t>局：</a:t>
                </a:r>
                <a:r>
                  <a:rPr lang="zh-TW" altLang="en-US" sz="1400" dirty="0">
                    <a:latin typeface="+mn-ea"/>
                  </a:rPr>
                  <a:t>港区芝地区総合支所</a:t>
                </a:r>
                <a:r>
                  <a:rPr lang="ja-JP" altLang="en-US" sz="1400" dirty="0">
                    <a:latin typeface="+mn-ea"/>
                  </a:rPr>
                  <a:t>　</a:t>
                </a:r>
                <a:r>
                  <a:rPr lang="zh-TW" altLang="en-US" sz="1400" dirty="0">
                    <a:latin typeface="+mn-ea"/>
                  </a:rPr>
                  <a:t>協働推進課</a:t>
                </a:r>
                <a:r>
                  <a:rPr lang="ja-JP" altLang="en-US" sz="1400" dirty="0">
                    <a:latin typeface="+mn-ea"/>
                  </a:rPr>
                  <a:t>　</a:t>
                </a:r>
                <a:r>
                  <a:rPr lang="zh-TW" altLang="en-US" sz="1400" dirty="0">
                    <a:latin typeface="+mn-ea"/>
                  </a:rPr>
                  <a:t>協働推進係</a:t>
                </a:r>
                <a:endParaRPr lang="en-US" altLang="zh-TW" sz="1400" dirty="0">
                  <a:latin typeface="+mn-ea"/>
                </a:endParaRPr>
              </a:p>
              <a:p>
                <a:r>
                  <a:rPr lang="ja-JP" altLang="en-US" sz="1400" dirty="0">
                    <a:latin typeface="+mn-ea"/>
                  </a:rPr>
                  <a:t>〒</a:t>
                </a:r>
                <a:r>
                  <a:rPr lang="en-US" altLang="ja-JP" sz="1400" dirty="0">
                    <a:latin typeface="+mn-ea"/>
                  </a:rPr>
                  <a:t>105-8511  </a:t>
                </a:r>
                <a:r>
                  <a:rPr lang="ja-JP" altLang="en-US" sz="1400" dirty="0">
                    <a:latin typeface="+mn-ea"/>
                  </a:rPr>
                  <a:t>東京都港区芝公園一丁目</a:t>
                </a:r>
                <a:r>
                  <a:rPr lang="en-US" altLang="ja-JP" sz="1400" dirty="0">
                    <a:latin typeface="+mn-ea"/>
                  </a:rPr>
                  <a:t>5</a:t>
                </a:r>
                <a:r>
                  <a:rPr lang="ja-JP" altLang="en-US" sz="1400" dirty="0">
                    <a:latin typeface="+mn-ea"/>
                  </a:rPr>
                  <a:t>番</a:t>
                </a:r>
                <a:r>
                  <a:rPr lang="en-US" altLang="ja-JP" sz="1400" dirty="0">
                    <a:latin typeface="+mn-ea"/>
                  </a:rPr>
                  <a:t>25</a:t>
                </a:r>
                <a:r>
                  <a:rPr lang="ja-JP" altLang="en-US" sz="1400" dirty="0">
                    <a:latin typeface="+mn-ea"/>
                  </a:rPr>
                  <a:t>号</a:t>
                </a:r>
              </a:p>
            </p:txBody>
          </p:sp>
          <p:grpSp>
            <p:nvGrpSpPr>
              <p:cNvPr id="176" name="グループ化 175">
                <a:extLst>
                  <a:ext uri="{FF2B5EF4-FFF2-40B4-BE49-F238E27FC236}">
                    <a16:creationId xmlns:a16="http://schemas.microsoft.com/office/drawing/2014/main" id="{5EECBD69-66E1-46BD-A6BF-CC693425067B}"/>
                  </a:ext>
                </a:extLst>
              </p:cNvPr>
              <p:cNvGrpSpPr/>
              <p:nvPr/>
            </p:nvGrpSpPr>
            <p:grpSpPr>
              <a:xfrm>
                <a:off x="1996562" y="9396681"/>
                <a:ext cx="1620035" cy="191820"/>
                <a:chOff x="1985091" y="9592082"/>
                <a:chExt cx="1620035" cy="191820"/>
              </a:xfrm>
            </p:grpSpPr>
            <p:sp>
              <p:nvSpPr>
                <p:cNvPr id="183" name="正方形/長方形 182">
                  <a:extLst>
                    <a:ext uri="{FF2B5EF4-FFF2-40B4-BE49-F238E27FC236}">
                      <a16:creationId xmlns:a16="http://schemas.microsoft.com/office/drawing/2014/main" id="{FA15C714-9272-49AD-A9BD-25C653CB1296}"/>
                    </a:ext>
                  </a:extLst>
                </p:cNvPr>
                <p:cNvSpPr/>
                <p:nvPr/>
              </p:nvSpPr>
              <p:spPr>
                <a:xfrm>
                  <a:off x="2165126" y="9597992"/>
                  <a:ext cx="1440000" cy="180000"/>
                </a:xfrm>
                <a:prstGeom prst="rect">
                  <a:avLst/>
                </a:prstGeom>
              </p:spPr>
              <p:txBody>
                <a:bodyPr wrap="none" lIns="0" tIns="0" rIns="0" bIns="0" anchor="ctr" anchorCtr="0">
                  <a:noAutofit/>
                </a:bodyPr>
                <a:lstStyle/>
                <a:p>
                  <a:r>
                    <a:rPr lang="en-US" altLang="ja-JP" sz="1400" dirty="0">
                      <a:latin typeface="+mn-ea"/>
                    </a:rPr>
                    <a:t>03-3578-3123</a:t>
                  </a:r>
                  <a:endParaRPr lang="ja-JP" altLang="en-US" sz="1600" dirty="0">
                    <a:latin typeface="+mn-ea"/>
                  </a:endParaRPr>
                </a:p>
              </p:txBody>
            </p:sp>
            <p:sp>
              <p:nvSpPr>
                <p:cNvPr id="184" name="グラフィックス 21">
                  <a:extLst>
                    <a:ext uri="{FF2B5EF4-FFF2-40B4-BE49-F238E27FC236}">
                      <a16:creationId xmlns:a16="http://schemas.microsoft.com/office/drawing/2014/main" id="{4808A63B-8CB0-42A6-9370-20AA611B4907}"/>
                    </a:ext>
                  </a:extLst>
                </p:cNvPr>
                <p:cNvSpPr/>
                <p:nvPr/>
              </p:nvSpPr>
              <p:spPr>
                <a:xfrm>
                  <a:off x="1985091" y="9592082"/>
                  <a:ext cx="150324" cy="191820"/>
                </a:xfrm>
                <a:custGeom>
                  <a:avLst/>
                  <a:gdLst>
                    <a:gd name="connsiteX0" fmla="*/ 15867 w 174388"/>
                    <a:gd name="connsiteY0" fmla="*/ 9935 h 227058"/>
                    <a:gd name="connsiteX1" fmla="*/ 3116 w 174388"/>
                    <a:gd name="connsiteY1" fmla="*/ 77328 h 227058"/>
                    <a:gd name="connsiteX2" fmla="*/ 33842 w 174388"/>
                    <a:gd name="connsiteY2" fmla="*/ 149546 h 227058"/>
                    <a:gd name="connsiteX3" fmla="*/ 87251 w 174388"/>
                    <a:gd name="connsiteY3" fmla="*/ 207053 h 227058"/>
                    <a:gd name="connsiteX4" fmla="*/ 153985 w 174388"/>
                    <a:gd name="connsiteY4" fmla="*/ 222895 h 227058"/>
                    <a:gd name="connsiteX5" fmla="*/ 174090 w 174388"/>
                    <a:gd name="connsiteY5" fmla="*/ 201334 h 227058"/>
                    <a:gd name="connsiteX6" fmla="*/ 165725 w 174388"/>
                    <a:gd name="connsiteY6" fmla="*/ 188436 h 227058"/>
                    <a:gd name="connsiteX7" fmla="*/ 142722 w 174388"/>
                    <a:gd name="connsiteY7" fmla="*/ 152968 h 227058"/>
                    <a:gd name="connsiteX8" fmla="*/ 124847 w 174388"/>
                    <a:gd name="connsiteY8" fmla="*/ 155826 h 227058"/>
                    <a:gd name="connsiteX9" fmla="*/ 110736 w 174388"/>
                    <a:gd name="connsiteY9" fmla="*/ 171156 h 227058"/>
                    <a:gd name="connsiteX10" fmla="*/ 92665 w 174388"/>
                    <a:gd name="connsiteY10" fmla="*/ 167110 h 227058"/>
                    <a:gd name="connsiteX11" fmla="*/ 59956 w 174388"/>
                    <a:gd name="connsiteY11" fmla="*/ 132610 h 227058"/>
                    <a:gd name="connsiteX12" fmla="*/ 41795 w 174388"/>
                    <a:gd name="connsiteY12" fmla="*/ 88674 h 227058"/>
                    <a:gd name="connsiteX13" fmla="*/ 45470 w 174388"/>
                    <a:gd name="connsiteY13" fmla="*/ 70525 h 227058"/>
                    <a:gd name="connsiteX14" fmla="*/ 65222 w 174388"/>
                    <a:gd name="connsiteY14" fmla="*/ 63893 h 227058"/>
                    <a:gd name="connsiteX15" fmla="*/ 75122 w 174388"/>
                    <a:gd name="connsiteY15" fmla="*/ 48737 h 227058"/>
                    <a:gd name="connsiteX16" fmla="*/ 52119 w 174388"/>
                    <a:gd name="connsiteY16" fmla="*/ 13269 h 227058"/>
                    <a:gd name="connsiteX17" fmla="*/ 43754 w 174388"/>
                    <a:gd name="connsiteY17" fmla="*/ 371 h 227058"/>
                    <a:gd name="connsiteX18" fmla="*/ 15867 w 174388"/>
                    <a:gd name="connsiteY18" fmla="*/ 9935 h 227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4388" h="227058">
                      <a:moveTo>
                        <a:pt x="15867" y="9935"/>
                      </a:moveTo>
                      <a:cubicBezTo>
                        <a:pt x="296" y="20034"/>
                        <a:pt x="-2763" y="51600"/>
                        <a:pt x="3116" y="77328"/>
                      </a:cubicBezTo>
                      <a:cubicBezTo>
                        <a:pt x="7694" y="97363"/>
                        <a:pt x="17428" y="124239"/>
                        <a:pt x="33842" y="149546"/>
                      </a:cubicBezTo>
                      <a:cubicBezTo>
                        <a:pt x="49283" y="173354"/>
                        <a:pt x="70825" y="194702"/>
                        <a:pt x="87251" y="207053"/>
                      </a:cubicBezTo>
                      <a:cubicBezTo>
                        <a:pt x="108345" y="222913"/>
                        <a:pt x="138414" y="232994"/>
                        <a:pt x="153985" y="222895"/>
                      </a:cubicBezTo>
                      <a:cubicBezTo>
                        <a:pt x="161859" y="217789"/>
                        <a:pt x="173556" y="203837"/>
                        <a:pt x="174090" y="201334"/>
                      </a:cubicBezTo>
                      <a:cubicBezTo>
                        <a:pt x="174090" y="201334"/>
                        <a:pt x="167231" y="190757"/>
                        <a:pt x="165725" y="188436"/>
                      </a:cubicBezTo>
                      <a:lnTo>
                        <a:pt x="142722" y="152968"/>
                      </a:lnTo>
                      <a:cubicBezTo>
                        <a:pt x="141013" y="150332"/>
                        <a:pt x="130293" y="152741"/>
                        <a:pt x="124847" y="155826"/>
                      </a:cubicBezTo>
                      <a:cubicBezTo>
                        <a:pt x="117501" y="159988"/>
                        <a:pt x="110736" y="171156"/>
                        <a:pt x="110736" y="171156"/>
                      </a:cubicBezTo>
                      <a:cubicBezTo>
                        <a:pt x="105699" y="174066"/>
                        <a:pt x="101480" y="171167"/>
                        <a:pt x="92665" y="167110"/>
                      </a:cubicBezTo>
                      <a:cubicBezTo>
                        <a:pt x="81831" y="162125"/>
                        <a:pt x="69650" y="146637"/>
                        <a:pt x="59956" y="132610"/>
                      </a:cubicBezTo>
                      <a:cubicBezTo>
                        <a:pt x="51101" y="118038"/>
                        <a:pt x="41928" y="100599"/>
                        <a:pt x="41795" y="88674"/>
                      </a:cubicBezTo>
                      <a:cubicBezTo>
                        <a:pt x="41685" y="78972"/>
                        <a:pt x="40759" y="73937"/>
                        <a:pt x="45470" y="70525"/>
                      </a:cubicBezTo>
                      <a:cubicBezTo>
                        <a:pt x="45470" y="70525"/>
                        <a:pt x="58426" y="68902"/>
                        <a:pt x="65222" y="63893"/>
                      </a:cubicBezTo>
                      <a:cubicBezTo>
                        <a:pt x="70260" y="60178"/>
                        <a:pt x="76831" y="51373"/>
                        <a:pt x="75122" y="48737"/>
                      </a:cubicBezTo>
                      <a:lnTo>
                        <a:pt x="52119" y="13269"/>
                      </a:lnTo>
                      <a:cubicBezTo>
                        <a:pt x="50613" y="10948"/>
                        <a:pt x="43754" y="371"/>
                        <a:pt x="43754" y="371"/>
                      </a:cubicBezTo>
                      <a:cubicBezTo>
                        <a:pt x="41250" y="-162"/>
                        <a:pt x="23741" y="4829"/>
                        <a:pt x="15867" y="9935"/>
                      </a:cubicBezTo>
                      <a:close/>
                    </a:path>
                  </a:pathLst>
                </a:custGeom>
                <a:solidFill>
                  <a:schemeClr val="tx1"/>
                </a:solidFill>
                <a:ln w="9525" cap="flat">
                  <a:noFill/>
                  <a:prstDash val="solid"/>
                  <a:miter/>
                </a:ln>
              </p:spPr>
              <p:txBody>
                <a:bodyPr rtlCol="0" anchor="t" anchorCtr="0"/>
                <a:lstStyle/>
                <a:p>
                  <a:endParaRPr lang="ja-JP" altLang="en-US">
                    <a:latin typeface="+mn-ea"/>
                  </a:endParaRPr>
                </a:p>
              </p:txBody>
            </p:sp>
          </p:grpSp>
          <p:grpSp>
            <p:nvGrpSpPr>
              <p:cNvPr id="177" name="グループ化 176">
                <a:extLst>
                  <a:ext uri="{FF2B5EF4-FFF2-40B4-BE49-F238E27FC236}">
                    <a16:creationId xmlns:a16="http://schemas.microsoft.com/office/drawing/2014/main" id="{7A2B3A95-2F6B-4F01-8C6B-6965EAEC21D3}"/>
                  </a:ext>
                </a:extLst>
              </p:cNvPr>
              <p:cNvGrpSpPr/>
              <p:nvPr/>
            </p:nvGrpSpPr>
            <p:grpSpPr>
              <a:xfrm>
                <a:off x="3921461" y="9404414"/>
                <a:ext cx="1819100" cy="180000"/>
                <a:chOff x="4105873" y="9599815"/>
                <a:chExt cx="1819100" cy="180000"/>
              </a:xfrm>
            </p:grpSpPr>
            <p:sp>
              <p:nvSpPr>
                <p:cNvPr id="179" name="正方形/長方形 178">
                  <a:extLst>
                    <a:ext uri="{FF2B5EF4-FFF2-40B4-BE49-F238E27FC236}">
                      <a16:creationId xmlns:a16="http://schemas.microsoft.com/office/drawing/2014/main" id="{D14B61B8-354D-418D-A6BE-2909D6A740A1}"/>
                    </a:ext>
                  </a:extLst>
                </p:cNvPr>
                <p:cNvSpPr/>
                <p:nvPr/>
              </p:nvSpPr>
              <p:spPr>
                <a:xfrm>
                  <a:off x="4484973" y="9599815"/>
                  <a:ext cx="1440000" cy="180000"/>
                </a:xfrm>
                <a:prstGeom prst="rect">
                  <a:avLst/>
                </a:prstGeom>
              </p:spPr>
              <p:txBody>
                <a:bodyPr wrap="none" lIns="72000" tIns="0" rIns="0" bIns="0" anchor="ctr" anchorCtr="0">
                  <a:noAutofit/>
                </a:bodyPr>
                <a:lstStyle/>
                <a:p>
                  <a:r>
                    <a:rPr lang="en-US" altLang="ja-JP" sz="1400" dirty="0">
                      <a:latin typeface="+mn-ea"/>
                    </a:rPr>
                    <a:t>03-3578-3180</a:t>
                  </a:r>
                  <a:endParaRPr lang="ja-JP" altLang="en-US" sz="1600" dirty="0">
                    <a:latin typeface="+mn-ea"/>
                  </a:endParaRPr>
                </a:p>
              </p:txBody>
            </p:sp>
            <p:sp>
              <p:nvSpPr>
                <p:cNvPr id="182" name="正方形/長方形 181">
                  <a:extLst>
                    <a:ext uri="{FF2B5EF4-FFF2-40B4-BE49-F238E27FC236}">
                      <a16:creationId xmlns:a16="http://schemas.microsoft.com/office/drawing/2014/main" id="{22ACF27B-3346-4A65-B1EB-81E9082537E8}"/>
                    </a:ext>
                  </a:extLst>
                </p:cNvPr>
                <p:cNvSpPr/>
                <p:nvPr/>
              </p:nvSpPr>
              <p:spPr>
                <a:xfrm>
                  <a:off x="4105873" y="9599815"/>
                  <a:ext cx="375645" cy="180000"/>
                </a:xfrm>
                <a:prstGeom prst="rect">
                  <a:avLst/>
                </a:prstGeom>
                <a:solidFill>
                  <a:srgbClr val="4FA948"/>
                </a:solidFill>
              </p:spPr>
              <p:txBody>
                <a:bodyPr lIns="0" tIns="0" rIns="0" bIns="0" anchor="ctr" anchorCtr="0">
                  <a:noAutofit/>
                </a:bodyPr>
                <a:lstStyle/>
                <a:p>
                  <a:pPr algn="ctr"/>
                  <a:r>
                    <a:rPr lang="en-US" altLang="ja-JP" sz="1100" dirty="0">
                      <a:solidFill>
                        <a:schemeClr val="bg1"/>
                      </a:solidFill>
                      <a:latin typeface="+mn-ea"/>
                    </a:rPr>
                    <a:t>FAX</a:t>
                  </a:r>
                  <a:endParaRPr lang="ja-JP" altLang="en-US" sz="1100" dirty="0">
                    <a:solidFill>
                      <a:schemeClr val="bg1"/>
                    </a:solidFill>
                    <a:latin typeface="+mn-ea"/>
                  </a:endParaRPr>
                </a:p>
              </p:txBody>
            </p:sp>
          </p:grpSp>
          <p:sp>
            <p:nvSpPr>
              <p:cNvPr id="178" name="正方形/長方形 177">
                <a:extLst>
                  <a:ext uri="{FF2B5EF4-FFF2-40B4-BE49-F238E27FC236}">
                    <a16:creationId xmlns:a16="http://schemas.microsoft.com/office/drawing/2014/main" id="{1C81A1B1-DF94-4D32-9843-36B530B33F4D}"/>
                  </a:ext>
                </a:extLst>
              </p:cNvPr>
              <p:cNvSpPr/>
              <p:nvPr/>
            </p:nvSpPr>
            <p:spPr>
              <a:xfrm>
                <a:off x="1996561" y="9624841"/>
                <a:ext cx="3744000" cy="180000"/>
              </a:xfrm>
              <a:prstGeom prst="rect">
                <a:avLst/>
              </a:prstGeom>
            </p:spPr>
            <p:txBody>
              <a:bodyPr wrap="none" lIns="0" tIns="0" rIns="0" bIns="0" anchor="ctr" anchorCtr="0">
                <a:noAutofit/>
              </a:bodyPr>
              <a:lstStyle/>
              <a:p>
                <a:r>
                  <a:rPr lang="en-US" altLang="ja-JP" sz="1400" dirty="0">
                    <a:latin typeface="+mn-ea"/>
                  </a:rPr>
                  <a:t>E-mail</a:t>
                </a:r>
                <a:r>
                  <a:rPr lang="ja-JP" altLang="en-US" sz="1400" dirty="0">
                    <a:latin typeface="+mn-ea"/>
                  </a:rPr>
                  <a:t>：</a:t>
                </a:r>
                <a:r>
                  <a:rPr lang="en-US" altLang="ja-JP" sz="1400" dirty="0">
                    <a:latin typeface="+mn-ea"/>
                  </a:rPr>
                  <a:t>minato75@city.minato.tokyo.jp</a:t>
                </a:r>
                <a:endParaRPr lang="ja-JP" altLang="en-US" sz="1600" dirty="0">
                  <a:latin typeface="+mn-ea"/>
                </a:endParaRPr>
              </a:p>
            </p:txBody>
          </p:sp>
        </p:grpSp>
      </p:grpSp>
      <p:sp>
        <p:nvSpPr>
          <p:cNvPr id="119" name="正方形/長方形 118">
            <a:extLst>
              <a:ext uri="{FF2B5EF4-FFF2-40B4-BE49-F238E27FC236}">
                <a16:creationId xmlns:a16="http://schemas.microsoft.com/office/drawing/2014/main" id="{AF1B312A-0D1C-44FA-AFA1-175CCAB52BD4}"/>
              </a:ext>
            </a:extLst>
          </p:cNvPr>
          <p:cNvSpPr/>
          <p:nvPr/>
        </p:nvSpPr>
        <p:spPr>
          <a:xfrm>
            <a:off x="864334" y="948236"/>
            <a:ext cx="5665697" cy="1138378"/>
          </a:xfrm>
          <a:prstGeom prst="rect">
            <a:avLst/>
          </a:prstGeom>
        </p:spPr>
        <p:txBody>
          <a:bodyPr wrap="none" lIns="108000" tIns="0" rIns="0" bIns="36000" anchor="ctr" anchorCtr="0">
            <a:noAutofit/>
          </a:bodyPr>
          <a:lstStyle/>
          <a:p>
            <a:r>
              <a:rPr lang="ja-JP" altLang="en-US" sz="1400" b="1" dirty="0">
                <a:latin typeface="+mn-ea"/>
              </a:rPr>
              <a:t>令和３年</a:t>
            </a:r>
            <a:r>
              <a:rPr lang="en-US" altLang="zh-TW" sz="1400" b="1" dirty="0">
                <a:latin typeface="+mn-ea"/>
              </a:rPr>
              <a:t>10</a:t>
            </a:r>
            <a:r>
              <a:rPr lang="ja-JP" altLang="en-US" sz="1400" b="1" dirty="0">
                <a:latin typeface="+mn-ea"/>
              </a:rPr>
              <a:t>月１日より、みなとタバコルールの条例を一部改正</a:t>
            </a:r>
            <a:r>
              <a:rPr lang="ja-JP" altLang="en-US" sz="1400" dirty="0">
                <a:latin typeface="+mn-ea"/>
              </a:rPr>
              <a:t>しました。従来は、</a:t>
            </a:r>
            <a:endParaRPr lang="en-US" altLang="ja-JP" sz="1400" dirty="0">
              <a:latin typeface="+mn-ea"/>
            </a:endParaRPr>
          </a:p>
          <a:p>
            <a:r>
              <a:rPr lang="ja-JP" altLang="en-US" sz="1400" dirty="0">
                <a:latin typeface="+mn-ea"/>
              </a:rPr>
              <a:t>路上喫煙の指導対象は紙巻きたばこに限定されていましたが、</a:t>
            </a:r>
            <a:r>
              <a:rPr lang="ja-JP" altLang="en-US" sz="1400" b="1" dirty="0">
                <a:latin typeface="+mn-ea"/>
              </a:rPr>
              <a:t>令和３年</a:t>
            </a:r>
            <a:r>
              <a:rPr lang="en-US" altLang="ja-JP" sz="1400" b="1" dirty="0">
                <a:latin typeface="+mn-ea"/>
              </a:rPr>
              <a:t>10</a:t>
            </a:r>
            <a:r>
              <a:rPr lang="ja-JP" altLang="en-US" sz="1400" b="1" dirty="0">
                <a:latin typeface="+mn-ea"/>
              </a:rPr>
              <a:t>月からは</a:t>
            </a:r>
            <a:endParaRPr lang="en-US" altLang="ja-JP" sz="1400" b="1" dirty="0">
              <a:latin typeface="+mn-ea"/>
            </a:endParaRPr>
          </a:p>
          <a:p>
            <a:r>
              <a:rPr lang="ja-JP" altLang="en-US" sz="1400" b="1" dirty="0">
                <a:latin typeface="+mn-ea"/>
              </a:rPr>
              <a:t>加熱式たばこも指導の対象</a:t>
            </a:r>
            <a:r>
              <a:rPr lang="ja-JP" altLang="en-US" sz="1400" dirty="0">
                <a:latin typeface="+mn-ea"/>
              </a:rPr>
              <a:t>となります。</a:t>
            </a:r>
            <a:endParaRPr lang="en-US" altLang="ja-JP" sz="1400" dirty="0">
              <a:latin typeface="+mn-ea"/>
            </a:endParaRPr>
          </a:p>
          <a:p>
            <a:r>
              <a:rPr lang="ja-JP" altLang="en-US" sz="1400" dirty="0">
                <a:latin typeface="+mn-ea"/>
              </a:rPr>
              <a:t>喫煙する際は、所定の場所で喫煙していただきますよう、ご理解・ご協力のほど、</a:t>
            </a:r>
            <a:endParaRPr lang="en-US" altLang="ja-JP" sz="1400" dirty="0">
              <a:latin typeface="+mn-ea"/>
            </a:endParaRPr>
          </a:p>
          <a:p>
            <a:r>
              <a:rPr lang="ja-JP" altLang="en-US" sz="1400" dirty="0">
                <a:latin typeface="+mn-ea"/>
              </a:rPr>
              <a:t>よろしくお願いいたします。</a:t>
            </a:r>
            <a:endParaRPr lang="en-US" altLang="zh-TW" sz="1400" dirty="0">
              <a:latin typeface="+mn-ea"/>
            </a:endParaRPr>
          </a:p>
        </p:txBody>
      </p:sp>
      <p:sp>
        <p:nvSpPr>
          <p:cNvPr id="185" name="正方形/長方形 184">
            <a:extLst>
              <a:ext uri="{FF2B5EF4-FFF2-40B4-BE49-F238E27FC236}">
                <a16:creationId xmlns:a16="http://schemas.microsoft.com/office/drawing/2014/main" id="{59732E89-1EE6-4C82-A0D1-46E75FF771AD}"/>
              </a:ext>
            </a:extLst>
          </p:cNvPr>
          <p:cNvSpPr/>
          <p:nvPr/>
        </p:nvSpPr>
        <p:spPr>
          <a:xfrm>
            <a:off x="810379" y="549124"/>
            <a:ext cx="6048000" cy="360000"/>
          </a:xfrm>
          <a:prstGeom prst="rect">
            <a:avLst/>
          </a:prstGeom>
          <a:solidFill>
            <a:srgbClr val="4FA948"/>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500" b="1" spc="3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みなとタバコルールの条例改正について</a:t>
            </a:r>
            <a:endParaRPr kumimoji="1" lang="ja-JP" altLang="en-US" sz="1500" b="1" spc="3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正方形/長方形 115">
            <a:extLst>
              <a:ext uri="{FF2B5EF4-FFF2-40B4-BE49-F238E27FC236}">
                <a16:creationId xmlns:a16="http://schemas.microsoft.com/office/drawing/2014/main" id="{BF1595A5-2EB0-4250-ADAF-E1D89ADDF906}"/>
              </a:ext>
            </a:extLst>
          </p:cNvPr>
          <p:cNvSpPr/>
          <p:nvPr/>
        </p:nvSpPr>
        <p:spPr>
          <a:xfrm>
            <a:off x="3304122" y="8371712"/>
            <a:ext cx="2886192" cy="685252"/>
          </a:xfrm>
          <a:prstGeom prst="rect">
            <a:avLst/>
          </a:prstGeom>
        </p:spPr>
        <p:txBody>
          <a:bodyPr wrap="square" lIns="0" tIns="0" rIns="0" bIns="0">
            <a:spAutoFit/>
          </a:bodyPr>
          <a:lstStyle/>
          <a:p>
            <a:pPr algn="just">
              <a:lnSpc>
                <a:spcPct val="150000"/>
              </a:lnSpc>
            </a:pPr>
            <a:r>
              <a:rPr lang="ja-JP" altLang="en-US" sz="1600" kern="100" dirty="0">
                <a:effectLst/>
                <a:latin typeface="BIZ UD明朝 Medium"/>
                <a:cs typeface="Times New Roman" panose="02020603050405020304" pitchFamily="18" charset="0"/>
              </a:rPr>
              <a:t>港区では、全区民の８５％の方の</a:t>
            </a:r>
            <a:endParaRPr lang="en-US" altLang="ja-JP" sz="1600" kern="100" dirty="0">
              <a:effectLst/>
              <a:latin typeface="BIZ UD明朝 Medium"/>
              <a:cs typeface="Times New Roman" panose="02020603050405020304" pitchFamily="18" charset="0"/>
            </a:endParaRPr>
          </a:p>
          <a:p>
            <a:pPr algn="just">
              <a:lnSpc>
                <a:spcPct val="150000"/>
              </a:lnSpc>
            </a:pPr>
            <a:r>
              <a:rPr lang="ja-JP" altLang="en-US" sz="1600" kern="100" dirty="0">
                <a:effectLst/>
                <a:latin typeface="BIZ UD明朝 Medium"/>
                <a:cs typeface="Times New Roman" panose="02020603050405020304" pitchFamily="18" charset="0"/>
              </a:rPr>
              <a:t>接種をめざし、取り組んでいます。</a:t>
            </a:r>
            <a:endParaRPr lang="ja-JP" altLang="ja-JP" sz="1600" kern="100" dirty="0">
              <a:effectLst/>
              <a:latin typeface="BIZ UD明朝 Medium"/>
              <a:cs typeface="Times New Roman" panose="02020603050405020304" pitchFamily="18" charset="0"/>
            </a:endParaRPr>
          </a:p>
        </p:txBody>
      </p:sp>
      <p:pic>
        <p:nvPicPr>
          <p:cNvPr id="117" name="図 116">
            <a:extLst>
              <a:ext uri="{FF2B5EF4-FFF2-40B4-BE49-F238E27FC236}">
                <a16:creationId xmlns:a16="http://schemas.microsoft.com/office/drawing/2014/main" id="{59A9B59F-48E9-4DA8-A264-346BFDE029F7}"/>
              </a:ext>
            </a:extLst>
          </p:cNvPr>
          <p:cNvPicPr/>
          <p:nvPr/>
        </p:nvPicPr>
        <p:blipFill rotWithShape="1">
          <a:blip r:embed="rId6" cstate="print">
            <a:extLst>
              <a:ext uri="{28A0092B-C50C-407E-A947-70E740481C1C}">
                <a14:useLocalDpi xmlns:a14="http://schemas.microsoft.com/office/drawing/2010/main" val="0"/>
              </a:ext>
            </a:extLst>
          </a:blip>
          <a:srcRect r="6146" b="8348"/>
          <a:stretch/>
        </p:blipFill>
        <p:spPr bwMode="auto">
          <a:xfrm>
            <a:off x="944843" y="8249991"/>
            <a:ext cx="2173413" cy="1001258"/>
          </a:xfrm>
          <a:prstGeom prst="rect">
            <a:avLst/>
          </a:prstGeom>
          <a:noFill/>
          <a:ln>
            <a:solidFill>
              <a:srgbClr val="FF9900"/>
            </a:solidFill>
          </a:ln>
          <a:extLst>
            <a:ext uri="{53640926-AAD7-44D8-BBD7-CCE9431645EC}">
              <a14:shadowObscured xmlns:a14="http://schemas.microsoft.com/office/drawing/2010/main"/>
            </a:ext>
          </a:extLst>
        </p:spPr>
      </p:pic>
      <p:pic>
        <p:nvPicPr>
          <p:cNvPr id="4" name="図 3">
            <a:extLst>
              <a:ext uri="{FF2B5EF4-FFF2-40B4-BE49-F238E27FC236}">
                <a16:creationId xmlns:a16="http://schemas.microsoft.com/office/drawing/2014/main" id="{FD72A72D-341E-478F-9FA6-DAD21BE52C07}"/>
              </a:ext>
            </a:extLst>
          </p:cNvPr>
          <p:cNvPicPr>
            <a:picLocks noChangeAspect="1"/>
          </p:cNvPicPr>
          <p:nvPr/>
        </p:nvPicPr>
        <p:blipFill>
          <a:blip r:embed="rId7"/>
          <a:stretch>
            <a:fillRect/>
          </a:stretch>
        </p:blipFill>
        <p:spPr>
          <a:xfrm>
            <a:off x="5989126" y="8740040"/>
            <a:ext cx="900095" cy="394124"/>
          </a:xfrm>
          <a:prstGeom prst="rect">
            <a:avLst/>
          </a:prstGeom>
        </p:spPr>
      </p:pic>
      <p:sp>
        <p:nvSpPr>
          <p:cNvPr id="115" name="正方形/長方形 114">
            <a:extLst>
              <a:ext uri="{FF2B5EF4-FFF2-40B4-BE49-F238E27FC236}">
                <a16:creationId xmlns:a16="http://schemas.microsoft.com/office/drawing/2014/main" id="{55934F4B-2694-477B-8EB0-0EC3BEF688E5}"/>
              </a:ext>
            </a:extLst>
          </p:cNvPr>
          <p:cNvSpPr/>
          <p:nvPr/>
        </p:nvSpPr>
        <p:spPr>
          <a:xfrm>
            <a:off x="841221" y="4058195"/>
            <a:ext cx="6048000" cy="360000"/>
          </a:xfrm>
          <a:prstGeom prst="rect">
            <a:avLst/>
          </a:prstGeom>
          <a:solidFill>
            <a:srgbClr val="4FA948"/>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500" b="1" spc="3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芝地区総合支所公式</a:t>
            </a:r>
            <a:r>
              <a:rPr kumimoji="1" lang="en-US" altLang="ja-JP" sz="1500" b="1" spc="3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SNS</a:t>
            </a:r>
            <a:r>
              <a:rPr kumimoji="1" lang="ja-JP" altLang="en-US" sz="1500" b="1" spc="3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のご案内</a:t>
            </a:r>
          </a:p>
        </p:txBody>
      </p:sp>
      <p:pic>
        <p:nvPicPr>
          <p:cNvPr id="2" name="図 1">
            <a:extLst>
              <a:ext uri="{FF2B5EF4-FFF2-40B4-BE49-F238E27FC236}">
                <a16:creationId xmlns:a16="http://schemas.microsoft.com/office/drawing/2014/main" id="{723A5E3C-4C55-4491-9EE7-1921E7F7FAC2}"/>
              </a:ext>
            </a:extLst>
          </p:cNvPr>
          <p:cNvPicPr>
            <a:picLocks noChangeAspect="1"/>
          </p:cNvPicPr>
          <p:nvPr/>
        </p:nvPicPr>
        <p:blipFill>
          <a:blip r:embed="rId8"/>
          <a:stretch>
            <a:fillRect/>
          </a:stretch>
        </p:blipFill>
        <p:spPr>
          <a:xfrm>
            <a:off x="963619" y="2120565"/>
            <a:ext cx="3105490" cy="1793420"/>
          </a:xfrm>
          <a:prstGeom prst="rect">
            <a:avLst/>
          </a:prstGeom>
        </p:spPr>
      </p:pic>
      <p:pic>
        <p:nvPicPr>
          <p:cNvPr id="9" name="図 8">
            <a:extLst>
              <a:ext uri="{FF2B5EF4-FFF2-40B4-BE49-F238E27FC236}">
                <a16:creationId xmlns:a16="http://schemas.microsoft.com/office/drawing/2014/main" id="{5E95AFAA-39AA-4C21-A845-7B9025BFDC2C}"/>
              </a:ext>
            </a:extLst>
          </p:cNvPr>
          <p:cNvPicPr>
            <a:picLocks noChangeAspect="1"/>
          </p:cNvPicPr>
          <p:nvPr/>
        </p:nvPicPr>
        <p:blipFill>
          <a:blip r:embed="rId9"/>
          <a:stretch>
            <a:fillRect/>
          </a:stretch>
        </p:blipFill>
        <p:spPr>
          <a:xfrm>
            <a:off x="6195902" y="2263929"/>
            <a:ext cx="602417" cy="595493"/>
          </a:xfrm>
          <a:prstGeom prst="rect">
            <a:avLst/>
          </a:prstGeom>
        </p:spPr>
      </p:pic>
      <p:sp>
        <p:nvSpPr>
          <p:cNvPr id="164" name="正方形/長方形 163">
            <a:extLst>
              <a:ext uri="{FF2B5EF4-FFF2-40B4-BE49-F238E27FC236}">
                <a16:creationId xmlns:a16="http://schemas.microsoft.com/office/drawing/2014/main" id="{3680903F-E1F6-4CF5-9BC2-38BB508FF8F3}"/>
              </a:ext>
            </a:extLst>
          </p:cNvPr>
          <p:cNvSpPr/>
          <p:nvPr/>
        </p:nvSpPr>
        <p:spPr>
          <a:xfrm>
            <a:off x="4177977" y="2371182"/>
            <a:ext cx="1893316" cy="276486"/>
          </a:xfrm>
          <a:prstGeom prst="rect">
            <a:avLst/>
          </a:prstGeom>
        </p:spPr>
        <p:txBody>
          <a:bodyPr wrap="square" lIns="0" tIns="0" rIns="0" bIns="0">
            <a:spAutoFit/>
          </a:bodyPr>
          <a:lstStyle/>
          <a:p>
            <a:pPr algn="just">
              <a:lnSpc>
                <a:spcPct val="150000"/>
              </a:lnSpc>
            </a:pPr>
            <a:r>
              <a:rPr lang="ja-JP" altLang="en-US" sz="1400" kern="100" dirty="0">
                <a:effectLst/>
                <a:latin typeface="BIZ UD明朝 Medium"/>
                <a:cs typeface="Times New Roman" panose="02020603050405020304" pitchFamily="18" charset="0"/>
              </a:rPr>
              <a:t>条例改正内容について☞</a:t>
            </a:r>
            <a:endParaRPr lang="ja-JP" altLang="ja-JP" sz="1400" kern="100" dirty="0">
              <a:effectLst/>
              <a:latin typeface="BIZ UD明朝 Medium"/>
              <a:cs typeface="Times New Roman" panose="02020603050405020304" pitchFamily="18" charset="0"/>
            </a:endParaRPr>
          </a:p>
        </p:txBody>
      </p:sp>
      <p:sp>
        <p:nvSpPr>
          <p:cNvPr id="165" name="正方形/長方形 164">
            <a:extLst>
              <a:ext uri="{FF2B5EF4-FFF2-40B4-BE49-F238E27FC236}">
                <a16:creationId xmlns:a16="http://schemas.microsoft.com/office/drawing/2014/main" id="{6037DBE0-6B83-44F2-85BC-55456964900E}"/>
              </a:ext>
            </a:extLst>
          </p:cNvPr>
          <p:cNvSpPr/>
          <p:nvPr/>
        </p:nvSpPr>
        <p:spPr>
          <a:xfrm>
            <a:off x="4177977" y="3174986"/>
            <a:ext cx="2066425" cy="276486"/>
          </a:xfrm>
          <a:prstGeom prst="rect">
            <a:avLst/>
          </a:prstGeom>
        </p:spPr>
        <p:txBody>
          <a:bodyPr wrap="square" lIns="0" tIns="0" rIns="0" bIns="0">
            <a:spAutoFit/>
          </a:bodyPr>
          <a:lstStyle/>
          <a:p>
            <a:pPr algn="just">
              <a:lnSpc>
                <a:spcPct val="150000"/>
              </a:lnSpc>
            </a:pPr>
            <a:r>
              <a:rPr lang="ja-JP" altLang="en-US" sz="1400" kern="100" dirty="0">
                <a:effectLst/>
                <a:latin typeface="BIZ UD明朝 Medium"/>
                <a:cs typeface="Times New Roman" panose="02020603050405020304" pitchFamily="18" charset="0"/>
              </a:rPr>
              <a:t>港区指定喫煙場所一覧☞</a:t>
            </a:r>
            <a:endParaRPr lang="ja-JP" altLang="ja-JP" sz="1400" kern="100" dirty="0">
              <a:effectLst/>
              <a:latin typeface="BIZ UD明朝 Medium"/>
              <a:cs typeface="Times New Roman" panose="02020603050405020304" pitchFamily="18" charset="0"/>
            </a:endParaRPr>
          </a:p>
        </p:txBody>
      </p:sp>
      <p:pic>
        <p:nvPicPr>
          <p:cNvPr id="12" name="図 11">
            <a:extLst>
              <a:ext uri="{FF2B5EF4-FFF2-40B4-BE49-F238E27FC236}">
                <a16:creationId xmlns:a16="http://schemas.microsoft.com/office/drawing/2014/main" id="{505BA2FB-EE4D-4B9F-88D6-F0D1A48DF827}"/>
              </a:ext>
            </a:extLst>
          </p:cNvPr>
          <p:cNvPicPr>
            <a:picLocks noChangeAspect="1"/>
          </p:cNvPicPr>
          <p:nvPr/>
        </p:nvPicPr>
        <p:blipFill>
          <a:blip r:embed="rId10"/>
          <a:stretch>
            <a:fillRect/>
          </a:stretch>
        </p:blipFill>
        <p:spPr>
          <a:xfrm>
            <a:off x="6190314" y="3062823"/>
            <a:ext cx="602417" cy="575937"/>
          </a:xfrm>
          <a:prstGeom prst="rect">
            <a:avLst/>
          </a:prstGeom>
        </p:spPr>
      </p:pic>
    </p:spTree>
    <p:extLst>
      <p:ext uri="{BB962C8B-B14F-4D97-AF65-F5344CB8AC3E}">
        <p14:creationId xmlns:p14="http://schemas.microsoft.com/office/powerpoint/2010/main" val="805220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 name="正方形/長方形 342">
            <a:extLst>
              <a:ext uri="{FF2B5EF4-FFF2-40B4-BE49-F238E27FC236}">
                <a16:creationId xmlns:a16="http://schemas.microsoft.com/office/drawing/2014/main" id="{6A25430F-685A-4C2D-9FEB-868B33CBC77E}"/>
              </a:ext>
            </a:extLst>
          </p:cNvPr>
          <p:cNvSpPr/>
          <p:nvPr/>
        </p:nvSpPr>
        <p:spPr>
          <a:xfrm>
            <a:off x="0" y="0"/>
            <a:ext cx="7561263" cy="10693400"/>
          </a:xfrm>
          <a:prstGeom prst="rect">
            <a:avLst/>
          </a:prstGeom>
          <a:pattFill prst="pct90">
            <a:fgClr>
              <a:srgbClr val="4FA948"/>
            </a:fgClr>
            <a:bgClr>
              <a:srgbClr val="16683B"/>
            </a:bgClr>
          </a:patt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4" name="グラフィックス 6">
            <a:extLst>
              <a:ext uri="{FF2B5EF4-FFF2-40B4-BE49-F238E27FC236}">
                <a16:creationId xmlns:a16="http://schemas.microsoft.com/office/drawing/2014/main" id="{10463140-E845-4F51-9FF8-5691C268FFAD}"/>
              </a:ext>
            </a:extLst>
          </p:cNvPr>
          <p:cNvSpPr/>
          <p:nvPr/>
        </p:nvSpPr>
        <p:spPr>
          <a:xfrm>
            <a:off x="364601" y="710774"/>
            <a:ext cx="6952129" cy="8763614"/>
          </a:xfrm>
          <a:custGeom>
            <a:avLst/>
            <a:gdLst>
              <a:gd name="connsiteX0" fmla="*/ 5071022 w 6353502"/>
              <a:gd name="connsiteY0" fmla="*/ 9839923 h 9953691"/>
              <a:gd name="connsiteX1" fmla="*/ 3288604 w 6353502"/>
              <a:gd name="connsiteY1" fmla="*/ 9952755 h 9953691"/>
              <a:gd name="connsiteX2" fmla="*/ 1316414 w 6353502"/>
              <a:gd name="connsiteY2" fmla="*/ 9873217 h 9953691"/>
              <a:gd name="connsiteX3" fmla="*/ 503166 w 6353502"/>
              <a:gd name="connsiteY3" fmla="*/ 9873217 h 9953691"/>
              <a:gd name="connsiteX4" fmla="*/ 77689 w 6353502"/>
              <a:gd name="connsiteY4" fmla="*/ 9328481 h 9953691"/>
              <a:gd name="connsiteX5" fmla="*/ 77689 w 6353502"/>
              <a:gd name="connsiteY5" fmla="*/ 8452534 h 9953691"/>
              <a:gd name="connsiteX6" fmla="*/ 157473 w 6353502"/>
              <a:gd name="connsiteY6" fmla="*/ 6462489 h 9953691"/>
              <a:gd name="connsiteX7" fmla="*/ 22070 w 6353502"/>
              <a:gd name="connsiteY7" fmla="*/ 4634524 h 9953691"/>
              <a:gd name="connsiteX8" fmla="*/ 8530 w 6353502"/>
              <a:gd name="connsiteY8" fmla="*/ 3288059 h 9953691"/>
              <a:gd name="connsiteX9" fmla="*/ 77794 w 6353502"/>
              <a:gd name="connsiteY9" fmla="*/ 692931 h 9953691"/>
              <a:gd name="connsiteX10" fmla="*/ 725538 w 6353502"/>
              <a:gd name="connsiteY10" fmla="*/ 9468 h 9953691"/>
              <a:gd name="connsiteX11" fmla="*/ 2535870 w 6353502"/>
              <a:gd name="connsiteY11" fmla="*/ 140334 h 9953691"/>
              <a:gd name="connsiteX12" fmla="*/ 4733557 w 6353502"/>
              <a:gd name="connsiteY12" fmla="*/ 9468 h 9953691"/>
              <a:gd name="connsiteX13" fmla="*/ 6074875 w 6353502"/>
              <a:gd name="connsiteY13" fmla="*/ 140334 h 9953691"/>
              <a:gd name="connsiteX14" fmla="*/ 6343701 w 6353502"/>
              <a:gd name="connsiteY14" fmla="*/ 1114894 h 9953691"/>
              <a:gd name="connsiteX15" fmla="*/ 6225797 w 6353502"/>
              <a:gd name="connsiteY15" fmla="*/ 3894066 h 9953691"/>
              <a:gd name="connsiteX16" fmla="*/ 6241004 w 6353502"/>
              <a:gd name="connsiteY16" fmla="*/ 6857053 h 9953691"/>
              <a:gd name="connsiteX17" fmla="*/ 6277979 w 6353502"/>
              <a:gd name="connsiteY17" fmla="*/ 9629751 h 9953691"/>
              <a:gd name="connsiteX18" fmla="*/ 5996654 w 6353502"/>
              <a:gd name="connsiteY18" fmla="*/ 9833102 h 9953691"/>
              <a:gd name="connsiteX19" fmla="*/ 5071022 w 6353502"/>
              <a:gd name="connsiteY19" fmla="*/ 9839923 h 9953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53502" h="9953691">
                <a:moveTo>
                  <a:pt x="5071022" y="9839923"/>
                </a:moveTo>
                <a:cubicBezTo>
                  <a:pt x="4762408" y="9804548"/>
                  <a:pt x="4047691" y="9952755"/>
                  <a:pt x="3288604" y="9952755"/>
                </a:cubicBezTo>
                <a:cubicBezTo>
                  <a:pt x="2814174" y="9952755"/>
                  <a:pt x="1580762" y="9910789"/>
                  <a:pt x="1316414" y="9873217"/>
                </a:cubicBezTo>
                <a:cubicBezTo>
                  <a:pt x="1052067" y="9835645"/>
                  <a:pt x="503166" y="9873217"/>
                  <a:pt x="503166" y="9873217"/>
                </a:cubicBezTo>
                <a:cubicBezTo>
                  <a:pt x="245589" y="9757265"/>
                  <a:pt x="77689" y="9644433"/>
                  <a:pt x="77689" y="9328481"/>
                </a:cubicBezTo>
                <a:lnTo>
                  <a:pt x="77689" y="8452534"/>
                </a:lnTo>
                <a:cubicBezTo>
                  <a:pt x="77689" y="8452534"/>
                  <a:pt x="189865" y="6868729"/>
                  <a:pt x="157473" y="6462489"/>
                </a:cubicBezTo>
                <a:cubicBezTo>
                  <a:pt x="125080" y="6056249"/>
                  <a:pt x="11967" y="5025620"/>
                  <a:pt x="22070" y="4634524"/>
                </a:cubicBezTo>
                <a:cubicBezTo>
                  <a:pt x="32173" y="4243428"/>
                  <a:pt x="8530" y="4077881"/>
                  <a:pt x="8530" y="3288059"/>
                </a:cubicBezTo>
                <a:cubicBezTo>
                  <a:pt x="8530" y="2498238"/>
                  <a:pt x="138204" y="1068998"/>
                  <a:pt x="77794" y="692931"/>
                </a:cubicBezTo>
                <a:cubicBezTo>
                  <a:pt x="17383" y="316865"/>
                  <a:pt x="308915" y="9468"/>
                  <a:pt x="725538" y="9468"/>
                </a:cubicBezTo>
                <a:cubicBezTo>
                  <a:pt x="725538" y="9468"/>
                  <a:pt x="2092375" y="140334"/>
                  <a:pt x="2535870" y="140334"/>
                </a:cubicBezTo>
                <a:cubicBezTo>
                  <a:pt x="2979366" y="140334"/>
                  <a:pt x="3891874" y="9468"/>
                  <a:pt x="4733557" y="9468"/>
                </a:cubicBezTo>
                <a:cubicBezTo>
                  <a:pt x="5575240" y="9468"/>
                  <a:pt x="6074875" y="140334"/>
                  <a:pt x="6074875" y="140334"/>
                </a:cubicBezTo>
                <a:cubicBezTo>
                  <a:pt x="6187051" y="140334"/>
                  <a:pt x="6404736" y="470968"/>
                  <a:pt x="6343701" y="1114894"/>
                </a:cubicBezTo>
                <a:cubicBezTo>
                  <a:pt x="6323599" y="1327378"/>
                  <a:pt x="6237984" y="2822860"/>
                  <a:pt x="6225797" y="3894066"/>
                </a:cubicBezTo>
                <a:cubicBezTo>
                  <a:pt x="6213611" y="4965273"/>
                  <a:pt x="6219964" y="6495206"/>
                  <a:pt x="6241004" y="6857053"/>
                </a:cubicBezTo>
                <a:cubicBezTo>
                  <a:pt x="6354325" y="8802705"/>
                  <a:pt x="6375677" y="9067096"/>
                  <a:pt x="6277979" y="9629751"/>
                </a:cubicBezTo>
                <a:cubicBezTo>
                  <a:pt x="6277979" y="9629751"/>
                  <a:pt x="6204341" y="9799230"/>
                  <a:pt x="5996654" y="9833102"/>
                </a:cubicBezTo>
                <a:cubicBezTo>
                  <a:pt x="5875625" y="9852986"/>
                  <a:pt x="5464106" y="9885009"/>
                  <a:pt x="5071022" y="9839923"/>
                </a:cubicBezTo>
                <a:close/>
              </a:path>
            </a:pathLst>
          </a:custGeom>
          <a:solidFill>
            <a:srgbClr val="EFEDE1"/>
          </a:solidFill>
          <a:ln w="10401" cap="flat">
            <a:noFill/>
            <a:prstDash val="solid"/>
            <a:miter/>
          </a:ln>
        </p:spPr>
        <p:txBody>
          <a:bodyPr rtlCol="0" anchor="ctr"/>
          <a:lstStyle/>
          <a:p>
            <a:endParaRPr lang="ja-JP" altLang="en-US"/>
          </a:p>
        </p:txBody>
      </p:sp>
      <p:grpSp>
        <p:nvGrpSpPr>
          <p:cNvPr id="195" name="グループ化 194">
            <a:extLst>
              <a:ext uri="{FF2B5EF4-FFF2-40B4-BE49-F238E27FC236}">
                <a16:creationId xmlns:a16="http://schemas.microsoft.com/office/drawing/2014/main" id="{E9857980-9BA6-44DE-90AD-5375D9AE17A9}"/>
              </a:ext>
            </a:extLst>
          </p:cNvPr>
          <p:cNvGrpSpPr/>
          <p:nvPr/>
        </p:nvGrpSpPr>
        <p:grpSpPr>
          <a:xfrm>
            <a:off x="1492250" y="1625502"/>
            <a:ext cx="4576763" cy="712787"/>
            <a:chOff x="1492250" y="1433513"/>
            <a:chExt cx="4576763" cy="712787"/>
          </a:xfrm>
        </p:grpSpPr>
        <p:sp>
          <p:nvSpPr>
            <p:cNvPr id="7" name="Freeform 5">
              <a:extLst>
                <a:ext uri="{FF2B5EF4-FFF2-40B4-BE49-F238E27FC236}">
                  <a16:creationId xmlns:a16="http://schemas.microsoft.com/office/drawing/2014/main" id="{82511ECC-CDE8-49AF-AEF4-C745334A5920}"/>
                </a:ext>
              </a:extLst>
            </p:cNvPr>
            <p:cNvSpPr>
              <a:spLocks/>
            </p:cNvSpPr>
            <p:nvPr/>
          </p:nvSpPr>
          <p:spPr bwMode="auto">
            <a:xfrm>
              <a:off x="1492250" y="1624239"/>
              <a:ext cx="581025" cy="522061"/>
            </a:xfrm>
            <a:custGeom>
              <a:avLst/>
              <a:gdLst>
                <a:gd name="T0" fmla="*/ 54 w 65"/>
                <a:gd name="T1" fmla="*/ 0 h 66"/>
                <a:gd name="T2" fmla="*/ 0 w 65"/>
                <a:gd name="T3" fmla="*/ 0 h 66"/>
                <a:gd name="T4" fmla="*/ 1 w 65"/>
                <a:gd name="T5" fmla="*/ 66 h 66"/>
                <a:gd name="T6" fmla="*/ 65 w 65"/>
                <a:gd name="T7" fmla="*/ 66 h 66"/>
                <a:gd name="T8" fmla="*/ 54 w 65"/>
                <a:gd name="T9" fmla="*/ 0 h 66"/>
              </a:gdLst>
              <a:ahLst/>
              <a:cxnLst>
                <a:cxn ang="0">
                  <a:pos x="T0" y="T1"/>
                </a:cxn>
                <a:cxn ang="0">
                  <a:pos x="T2" y="T3"/>
                </a:cxn>
                <a:cxn ang="0">
                  <a:pos x="T4" y="T5"/>
                </a:cxn>
                <a:cxn ang="0">
                  <a:pos x="T6" y="T7"/>
                </a:cxn>
                <a:cxn ang="0">
                  <a:pos x="T8" y="T9"/>
                </a:cxn>
              </a:cxnLst>
              <a:rect l="0" t="0" r="r" b="b"/>
              <a:pathLst>
                <a:path w="65" h="66">
                  <a:moveTo>
                    <a:pt x="54" y="0"/>
                  </a:moveTo>
                  <a:cubicBezTo>
                    <a:pt x="0" y="0"/>
                    <a:pt x="0" y="0"/>
                    <a:pt x="0" y="0"/>
                  </a:cubicBezTo>
                  <a:cubicBezTo>
                    <a:pt x="0" y="0"/>
                    <a:pt x="16" y="31"/>
                    <a:pt x="1" y="66"/>
                  </a:cubicBezTo>
                  <a:cubicBezTo>
                    <a:pt x="65" y="66"/>
                    <a:pt x="65" y="66"/>
                    <a:pt x="65" y="66"/>
                  </a:cubicBezTo>
                  <a:cubicBezTo>
                    <a:pt x="54" y="0"/>
                    <a:pt x="54" y="0"/>
                    <a:pt x="54" y="0"/>
                  </a:cubicBezTo>
                </a:path>
              </a:pathLst>
            </a:custGeom>
            <a:solidFill>
              <a:srgbClr val="BCC8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8" name="Freeform 6">
              <a:extLst>
                <a:ext uri="{FF2B5EF4-FFF2-40B4-BE49-F238E27FC236}">
                  <a16:creationId xmlns:a16="http://schemas.microsoft.com/office/drawing/2014/main" id="{C888EF50-0E7C-4395-B6A1-B024083DF827}"/>
                </a:ext>
              </a:extLst>
            </p:cNvPr>
            <p:cNvSpPr>
              <a:spLocks/>
            </p:cNvSpPr>
            <p:nvPr/>
          </p:nvSpPr>
          <p:spPr bwMode="auto">
            <a:xfrm>
              <a:off x="1824038" y="1916593"/>
              <a:ext cx="249238" cy="229707"/>
            </a:xfrm>
            <a:custGeom>
              <a:avLst/>
              <a:gdLst>
                <a:gd name="T0" fmla="*/ 0 w 157"/>
                <a:gd name="T1" fmla="*/ 17 h 165"/>
                <a:gd name="T2" fmla="*/ 157 w 157"/>
                <a:gd name="T3" fmla="*/ 165 h 165"/>
                <a:gd name="T4" fmla="*/ 123 w 157"/>
                <a:gd name="T5" fmla="*/ 0 h 165"/>
                <a:gd name="T6" fmla="*/ 0 w 157"/>
                <a:gd name="T7" fmla="*/ 17 h 165"/>
              </a:gdLst>
              <a:ahLst/>
              <a:cxnLst>
                <a:cxn ang="0">
                  <a:pos x="T0" y="T1"/>
                </a:cxn>
                <a:cxn ang="0">
                  <a:pos x="T2" y="T3"/>
                </a:cxn>
                <a:cxn ang="0">
                  <a:pos x="T4" y="T5"/>
                </a:cxn>
                <a:cxn ang="0">
                  <a:pos x="T6" y="T7"/>
                </a:cxn>
              </a:cxnLst>
              <a:rect l="0" t="0" r="r" b="b"/>
              <a:pathLst>
                <a:path w="157" h="165">
                  <a:moveTo>
                    <a:pt x="0" y="17"/>
                  </a:moveTo>
                  <a:lnTo>
                    <a:pt x="157" y="165"/>
                  </a:lnTo>
                  <a:lnTo>
                    <a:pt x="123" y="0"/>
                  </a:lnTo>
                  <a:lnTo>
                    <a:pt x="0" y="17"/>
                  </a:ln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9" name="Freeform 7">
              <a:extLst>
                <a:ext uri="{FF2B5EF4-FFF2-40B4-BE49-F238E27FC236}">
                  <a16:creationId xmlns:a16="http://schemas.microsoft.com/office/drawing/2014/main" id="{5C63D18C-D752-4ED4-A847-80775DE0D76A}"/>
                </a:ext>
              </a:extLst>
            </p:cNvPr>
            <p:cNvSpPr>
              <a:spLocks/>
            </p:cNvSpPr>
            <p:nvPr/>
          </p:nvSpPr>
          <p:spPr bwMode="auto">
            <a:xfrm>
              <a:off x="1824038" y="1916593"/>
              <a:ext cx="249238" cy="229707"/>
            </a:xfrm>
            <a:custGeom>
              <a:avLst/>
              <a:gdLst>
                <a:gd name="T0" fmla="*/ 0 w 157"/>
                <a:gd name="T1" fmla="*/ 17 h 165"/>
                <a:gd name="T2" fmla="*/ 157 w 157"/>
                <a:gd name="T3" fmla="*/ 165 h 165"/>
                <a:gd name="T4" fmla="*/ 123 w 157"/>
                <a:gd name="T5" fmla="*/ 0 h 165"/>
                <a:gd name="T6" fmla="*/ 0 w 157"/>
                <a:gd name="T7" fmla="*/ 17 h 165"/>
              </a:gdLst>
              <a:ahLst/>
              <a:cxnLst>
                <a:cxn ang="0">
                  <a:pos x="T0" y="T1"/>
                </a:cxn>
                <a:cxn ang="0">
                  <a:pos x="T2" y="T3"/>
                </a:cxn>
                <a:cxn ang="0">
                  <a:pos x="T4" y="T5"/>
                </a:cxn>
                <a:cxn ang="0">
                  <a:pos x="T6" y="T7"/>
                </a:cxn>
              </a:cxnLst>
              <a:rect l="0" t="0" r="r" b="b"/>
              <a:pathLst>
                <a:path w="157" h="165">
                  <a:moveTo>
                    <a:pt x="0" y="17"/>
                  </a:moveTo>
                  <a:lnTo>
                    <a:pt x="157" y="165"/>
                  </a:lnTo>
                  <a:lnTo>
                    <a:pt x="123" y="0"/>
                  </a:lnTo>
                  <a:lnTo>
                    <a:pt x="0" y="17"/>
                  </a:lnTo>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10" name="Freeform 8">
              <a:extLst>
                <a:ext uri="{FF2B5EF4-FFF2-40B4-BE49-F238E27FC236}">
                  <a16:creationId xmlns:a16="http://schemas.microsoft.com/office/drawing/2014/main" id="{F70BD88C-D942-41F8-84DC-76521C257A61}"/>
                </a:ext>
              </a:extLst>
            </p:cNvPr>
            <p:cNvSpPr>
              <a:spLocks/>
            </p:cNvSpPr>
            <p:nvPr/>
          </p:nvSpPr>
          <p:spPr bwMode="auto">
            <a:xfrm>
              <a:off x="1804988" y="1624239"/>
              <a:ext cx="268288" cy="522061"/>
            </a:xfrm>
            <a:custGeom>
              <a:avLst/>
              <a:gdLst>
                <a:gd name="T0" fmla="*/ 135 w 169"/>
                <a:gd name="T1" fmla="*/ 0 h 375"/>
                <a:gd name="T2" fmla="*/ 0 w 169"/>
                <a:gd name="T3" fmla="*/ 0 h 375"/>
                <a:gd name="T4" fmla="*/ 0 w 169"/>
                <a:gd name="T5" fmla="*/ 0 h 375"/>
                <a:gd name="T6" fmla="*/ 107 w 169"/>
                <a:gd name="T7" fmla="*/ 0 h 375"/>
                <a:gd name="T8" fmla="*/ 169 w 169"/>
                <a:gd name="T9" fmla="*/ 375 h 375"/>
                <a:gd name="T10" fmla="*/ 135 w 169"/>
                <a:gd name="T11" fmla="*/ 0 h 375"/>
              </a:gdLst>
              <a:ahLst/>
              <a:cxnLst>
                <a:cxn ang="0">
                  <a:pos x="T0" y="T1"/>
                </a:cxn>
                <a:cxn ang="0">
                  <a:pos x="T2" y="T3"/>
                </a:cxn>
                <a:cxn ang="0">
                  <a:pos x="T4" y="T5"/>
                </a:cxn>
                <a:cxn ang="0">
                  <a:pos x="T6" y="T7"/>
                </a:cxn>
                <a:cxn ang="0">
                  <a:pos x="T8" y="T9"/>
                </a:cxn>
                <a:cxn ang="0">
                  <a:pos x="T10" y="T11"/>
                </a:cxn>
              </a:cxnLst>
              <a:rect l="0" t="0" r="r" b="b"/>
              <a:pathLst>
                <a:path w="169" h="375">
                  <a:moveTo>
                    <a:pt x="135" y="0"/>
                  </a:moveTo>
                  <a:lnTo>
                    <a:pt x="0" y="0"/>
                  </a:lnTo>
                  <a:lnTo>
                    <a:pt x="0" y="0"/>
                  </a:lnTo>
                  <a:lnTo>
                    <a:pt x="107" y="0"/>
                  </a:lnTo>
                  <a:lnTo>
                    <a:pt x="169" y="375"/>
                  </a:lnTo>
                  <a:lnTo>
                    <a:pt x="135" y="0"/>
                  </a:ln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11" name="Freeform 9">
              <a:extLst>
                <a:ext uri="{FF2B5EF4-FFF2-40B4-BE49-F238E27FC236}">
                  <a16:creationId xmlns:a16="http://schemas.microsoft.com/office/drawing/2014/main" id="{010EFFDC-55FC-49A1-843F-DD500F20D978}"/>
                </a:ext>
              </a:extLst>
            </p:cNvPr>
            <p:cNvSpPr>
              <a:spLocks/>
            </p:cNvSpPr>
            <p:nvPr/>
          </p:nvSpPr>
          <p:spPr bwMode="auto">
            <a:xfrm>
              <a:off x="1804988" y="1624239"/>
              <a:ext cx="268288" cy="522061"/>
            </a:xfrm>
            <a:custGeom>
              <a:avLst/>
              <a:gdLst>
                <a:gd name="T0" fmla="*/ 135 w 169"/>
                <a:gd name="T1" fmla="*/ 0 h 375"/>
                <a:gd name="T2" fmla="*/ 0 w 169"/>
                <a:gd name="T3" fmla="*/ 0 h 375"/>
                <a:gd name="T4" fmla="*/ 0 w 169"/>
                <a:gd name="T5" fmla="*/ 0 h 375"/>
                <a:gd name="T6" fmla="*/ 107 w 169"/>
                <a:gd name="T7" fmla="*/ 0 h 375"/>
                <a:gd name="T8" fmla="*/ 169 w 169"/>
                <a:gd name="T9" fmla="*/ 375 h 375"/>
                <a:gd name="T10" fmla="*/ 135 w 169"/>
                <a:gd name="T11" fmla="*/ 0 h 375"/>
              </a:gdLst>
              <a:ahLst/>
              <a:cxnLst>
                <a:cxn ang="0">
                  <a:pos x="T0" y="T1"/>
                </a:cxn>
                <a:cxn ang="0">
                  <a:pos x="T2" y="T3"/>
                </a:cxn>
                <a:cxn ang="0">
                  <a:pos x="T4" y="T5"/>
                </a:cxn>
                <a:cxn ang="0">
                  <a:pos x="T6" y="T7"/>
                </a:cxn>
                <a:cxn ang="0">
                  <a:pos x="T8" y="T9"/>
                </a:cxn>
                <a:cxn ang="0">
                  <a:pos x="T10" y="T11"/>
                </a:cxn>
              </a:cxnLst>
              <a:rect l="0" t="0" r="r" b="b"/>
              <a:pathLst>
                <a:path w="169" h="375">
                  <a:moveTo>
                    <a:pt x="135" y="0"/>
                  </a:moveTo>
                  <a:lnTo>
                    <a:pt x="0" y="0"/>
                  </a:lnTo>
                  <a:lnTo>
                    <a:pt x="0" y="0"/>
                  </a:lnTo>
                  <a:lnTo>
                    <a:pt x="107" y="0"/>
                  </a:lnTo>
                  <a:lnTo>
                    <a:pt x="169" y="375"/>
                  </a:lnTo>
                  <a:lnTo>
                    <a:pt x="135" y="0"/>
                  </a:lnTo>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12" name="Freeform 10">
              <a:extLst>
                <a:ext uri="{FF2B5EF4-FFF2-40B4-BE49-F238E27FC236}">
                  <a16:creationId xmlns:a16="http://schemas.microsoft.com/office/drawing/2014/main" id="{262A2EB4-2B05-4C61-8D85-313043CB05C3}"/>
                </a:ext>
              </a:extLst>
            </p:cNvPr>
            <p:cNvSpPr>
              <a:spLocks/>
            </p:cNvSpPr>
            <p:nvPr/>
          </p:nvSpPr>
          <p:spPr bwMode="auto">
            <a:xfrm>
              <a:off x="1752600" y="1624239"/>
              <a:ext cx="320675" cy="522061"/>
            </a:xfrm>
            <a:custGeom>
              <a:avLst/>
              <a:gdLst>
                <a:gd name="T0" fmla="*/ 25 w 36"/>
                <a:gd name="T1" fmla="*/ 0 h 66"/>
                <a:gd name="T2" fmla="*/ 6 w 36"/>
                <a:gd name="T3" fmla="*/ 0 h 66"/>
                <a:gd name="T4" fmla="*/ 4 w 36"/>
                <a:gd name="T5" fmla="*/ 30 h 66"/>
                <a:gd name="T6" fmla="*/ 10 w 36"/>
                <a:gd name="T7" fmla="*/ 48 h 66"/>
                <a:gd name="T8" fmla="*/ 32 w 36"/>
                <a:gd name="T9" fmla="*/ 66 h 66"/>
                <a:gd name="T10" fmla="*/ 36 w 36"/>
                <a:gd name="T11" fmla="*/ 66 h 66"/>
                <a:gd name="T12" fmla="*/ 8 w 36"/>
                <a:gd name="T13" fmla="*/ 40 h 66"/>
                <a:gd name="T14" fmla="*/ 30 w 36"/>
                <a:gd name="T15" fmla="*/ 37 h 66"/>
                <a:gd name="T16" fmla="*/ 36 w 36"/>
                <a:gd name="T17" fmla="*/ 66 h 66"/>
                <a:gd name="T18" fmla="*/ 25 w 36"/>
                <a:gd name="T1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66">
                  <a:moveTo>
                    <a:pt x="25" y="0"/>
                  </a:moveTo>
                  <a:cubicBezTo>
                    <a:pt x="6" y="0"/>
                    <a:pt x="6" y="0"/>
                    <a:pt x="6" y="0"/>
                  </a:cubicBezTo>
                  <a:cubicBezTo>
                    <a:pt x="8" y="5"/>
                    <a:pt x="8" y="22"/>
                    <a:pt x="4" y="30"/>
                  </a:cubicBezTo>
                  <a:cubicBezTo>
                    <a:pt x="0" y="39"/>
                    <a:pt x="7" y="46"/>
                    <a:pt x="10" y="48"/>
                  </a:cubicBezTo>
                  <a:cubicBezTo>
                    <a:pt x="12" y="50"/>
                    <a:pt x="26" y="60"/>
                    <a:pt x="32" y="66"/>
                  </a:cubicBezTo>
                  <a:cubicBezTo>
                    <a:pt x="36" y="66"/>
                    <a:pt x="36" y="66"/>
                    <a:pt x="36" y="66"/>
                  </a:cubicBezTo>
                  <a:cubicBezTo>
                    <a:pt x="8" y="40"/>
                    <a:pt x="8" y="40"/>
                    <a:pt x="8" y="40"/>
                  </a:cubicBezTo>
                  <a:cubicBezTo>
                    <a:pt x="30" y="37"/>
                    <a:pt x="30" y="37"/>
                    <a:pt x="30" y="37"/>
                  </a:cubicBezTo>
                  <a:cubicBezTo>
                    <a:pt x="36" y="66"/>
                    <a:pt x="36" y="66"/>
                    <a:pt x="36" y="66"/>
                  </a:cubicBezTo>
                  <a:cubicBezTo>
                    <a:pt x="25" y="0"/>
                    <a:pt x="25" y="0"/>
                    <a:pt x="25" y="0"/>
                  </a:cubicBezTo>
                </a:path>
              </a:pathLst>
            </a:custGeom>
            <a:solidFill>
              <a:srgbClr val="AAB6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Freeform 11">
              <a:extLst>
                <a:ext uri="{FF2B5EF4-FFF2-40B4-BE49-F238E27FC236}">
                  <a16:creationId xmlns:a16="http://schemas.microsoft.com/office/drawing/2014/main" id="{74ECC5BC-0594-416F-8DF7-8EDCB7E3D1EC}"/>
                </a:ext>
              </a:extLst>
            </p:cNvPr>
            <p:cNvSpPr>
              <a:spLocks/>
            </p:cNvSpPr>
            <p:nvPr/>
          </p:nvSpPr>
          <p:spPr bwMode="auto">
            <a:xfrm>
              <a:off x="1824038" y="1916593"/>
              <a:ext cx="249238" cy="229707"/>
            </a:xfrm>
            <a:custGeom>
              <a:avLst/>
              <a:gdLst>
                <a:gd name="T0" fmla="*/ 123 w 157"/>
                <a:gd name="T1" fmla="*/ 0 h 165"/>
                <a:gd name="T2" fmla="*/ 0 w 157"/>
                <a:gd name="T3" fmla="*/ 17 h 165"/>
                <a:gd name="T4" fmla="*/ 157 w 157"/>
                <a:gd name="T5" fmla="*/ 165 h 165"/>
                <a:gd name="T6" fmla="*/ 123 w 157"/>
                <a:gd name="T7" fmla="*/ 0 h 165"/>
              </a:gdLst>
              <a:ahLst/>
              <a:cxnLst>
                <a:cxn ang="0">
                  <a:pos x="T0" y="T1"/>
                </a:cxn>
                <a:cxn ang="0">
                  <a:pos x="T2" y="T3"/>
                </a:cxn>
                <a:cxn ang="0">
                  <a:pos x="T4" y="T5"/>
                </a:cxn>
                <a:cxn ang="0">
                  <a:pos x="T6" y="T7"/>
                </a:cxn>
              </a:cxnLst>
              <a:rect l="0" t="0" r="r" b="b"/>
              <a:pathLst>
                <a:path w="157" h="165">
                  <a:moveTo>
                    <a:pt x="123" y="0"/>
                  </a:moveTo>
                  <a:lnTo>
                    <a:pt x="0" y="17"/>
                  </a:lnTo>
                  <a:lnTo>
                    <a:pt x="157" y="165"/>
                  </a:lnTo>
                  <a:lnTo>
                    <a:pt x="123" y="0"/>
                  </a:lnTo>
                  <a:close/>
                </a:path>
              </a:pathLst>
            </a:custGeom>
            <a:solidFill>
              <a:srgbClr val="1668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14" name="Freeform 12">
              <a:extLst>
                <a:ext uri="{FF2B5EF4-FFF2-40B4-BE49-F238E27FC236}">
                  <a16:creationId xmlns:a16="http://schemas.microsoft.com/office/drawing/2014/main" id="{91E8C2DE-ACB9-4B97-9A26-FFE31EEC5C04}"/>
                </a:ext>
              </a:extLst>
            </p:cNvPr>
            <p:cNvSpPr>
              <a:spLocks/>
            </p:cNvSpPr>
            <p:nvPr/>
          </p:nvSpPr>
          <p:spPr bwMode="auto">
            <a:xfrm>
              <a:off x="1824038" y="1916593"/>
              <a:ext cx="249238" cy="229707"/>
            </a:xfrm>
            <a:custGeom>
              <a:avLst/>
              <a:gdLst>
                <a:gd name="T0" fmla="*/ 123 w 157"/>
                <a:gd name="T1" fmla="*/ 0 h 165"/>
                <a:gd name="T2" fmla="*/ 0 w 157"/>
                <a:gd name="T3" fmla="*/ 17 h 165"/>
                <a:gd name="T4" fmla="*/ 157 w 157"/>
                <a:gd name="T5" fmla="*/ 165 h 165"/>
                <a:gd name="T6" fmla="*/ 123 w 157"/>
                <a:gd name="T7" fmla="*/ 0 h 165"/>
              </a:gdLst>
              <a:ahLst/>
              <a:cxnLst>
                <a:cxn ang="0">
                  <a:pos x="T0" y="T1"/>
                </a:cxn>
                <a:cxn ang="0">
                  <a:pos x="T2" y="T3"/>
                </a:cxn>
                <a:cxn ang="0">
                  <a:pos x="T4" y="T5"/>
                </a:cxn>
                <a:cxn ang="0">
                  <a:pos x="T6" y="T7"/>
                </a:cxn>
              </a:cxnLst>
              <a:rect l="0" t="0" r="r" b="b"/>
              <a:pathLst>
                <a:path w="157" h="165">
                  <a:moveTo>
                    <a:pt x="123" y="0"/>
                  </a:moveTo>
                  <a:lnTo>
                    <a:pt x="0" y="17"/>
                  </a:lnTo>
                  <a:lnTo>
                    <a:pt x="157" y="165"/>
                  </a:lnTo>
                  <a:lnTo>
                    <a:pt x="123" y="0"/>
                  </a:lnTo>
                </a:path>
              </a:pathLst>
            </a:custGeom>
            <a:solidFill>
              <a:srgbClr val="98A32F"/>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15" name="Freeform 13">
              <a:extLst>
                <a:ext uri="{FF2B5EF4-FFF2-40B4-BE49-F238E27FC236}">
                  <a16:creationId xmlns:a16="http://schemas.microsoft.com/office/drawing/2014/main" id="{0F17FBF7-B7C9-48D1-B4C3-11C3280A3D94}"/>
                </a:ext>
              </a:extLst>
            </p:cNvPr>
            <p:cNvSpPr>
              <a:spLocks/>
            </p:cNvSpPr>
            <p:nvPr/>
          </p:nvSpPr>
          <p:spPr bwMode="auto">
            <a:xfrm>
              <a:off x="5487988" y="1624239"/>
              <a:ext cx="581025" cy="522061"/>
            </a:xfrm>
            <a:custGeom>
              <a:avLst/>
              <a:gdLst>
                <a:gd name="T0" fmla="*/ 11 w 65"/>
                <a:gd name="T1" fmla="*/ 0 h 66"/>
                <a:gd name="T2" fmla="*/ 65 w 65"/>
                <a:gd name="T3" fmla="*/ 0 h 66"/>
                <a:gd name="T4" fmla="*/ 64 w 65"/>
                <a:gd name="T5" fmla="*/ 66 h 66"/>
                <a:gd name="T6" fmla="*/ 0 w 65"/>
                <a:gd name="T7" fmla="*/ 66 h 66"/>
                <a:gd name="T8" fmla="*/ 11 w 65"/>
                <a:gd name="T9" fmla="*/ 0 h 66"/>
              </a:gdLst>
              <a:ahLst/>
              <a:cxnLst>
                <a:cxn ang="0">
                  <a:pos x="T0" y="T1"/>
                </a:cxn>
                <a:cxn ang="0">
                  <a:pos x="T2" y="T3"/>
                </a:cxn>
                <a:cxn ang="0">
                  <a:pos x="T4" y="T5"/>
                </a:cxn>
                <a:cxn ang="0">
                  <a:pos x="T6" y="T7"/>
                </a:cxn>
                <a:cxn ang="0">
                  <a:pos x="T8" y="T9"/>
                </a:cxn>
              </a:cxnLst>
              <a:rect l="0" t="0" r="r" b="b"/>
              <a:pathLst>
                <a:path w="65" h="66">
                  <a:moveTo>
                    <a:pt x="11" y="0"/>
                  </a:moveTo>
                  <a:cubicBezTo>
                    <a:pt x="65" y="0"/>
                    <a:pt x="65" y="0"/>
                    <a:pt x="65" y="0"/>
                  </a:cubicBezTo>
                  <a:cubicBezTo>
                    <a:pt x="65" y="0"/>
                    <a:pt x="49" y="31"/>
                    <a:pt x="64" y="66"/>
                  </a:cubicBezTo>
                  <a:cubicBezTo>
                    <a:pt x="0" y="66"/>
                    <a:pt x="0" y="66"/>
                    <a:pt x="0" y="66"/>
                  </a:cubicBezTo>
                  <a:cubicBezTo>
                    <a:pt x="11" y="0"/>
                    <a:pt x="11" y="0"/>
                    <a:pt x="11" y="0"/>
                  </a:cubicBezTo>
                </a:path>
              </a:pathLst>
            </a:custGeom>
            <a:solidFill>
              <a:srgbClr val="BCC8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Freeform 14">
              <a:extLst>
                <a:ext uri="{FF2B5EF4-FFF2-40B4-BE49-F238E27FC236}">
                  <a16:creationId xmlns:a16="http://schemas.microsoft.com/office/drawing/2014/main" id="{D25E4641-134A-48D7-9347-AD70571D2DB0}"/>
                </a:ext>
              </a:extLst>
            </p:cNvPr>
            <p:cNvSpPr>
              <a:spLocks/>
            </p:cNvSpPr>
            <p:nvPr/>
          </p:nvSpPr>
          <p:spPr bwMode="auto">
            <a:xfrm>
              <a:off x="5487988" y="1916593"/>
              <a:ext cx="249238" cy="229707"/>
            </a:xfrm>
            <a:custGeom>
              <a:avLst/>
              <a:gdLst>
                <a:gd name="T0" fmla="*/ 157 w 157"/>
                <a:gd name="T1" fmla="*/ 17 h 165"/>
                <a:gd name="T2" fmla="*/ 0 w 157"/>
                <a:gd name="T3" fmla="*/ 165 h 165"/>
                <a:gd name="T4" fmla="*/ 34 w 157"/>
                <a:gd name="T5" fmla="*/ 0 h 165"/>
                <a:gd name="T6" fmla="*/ 157 w 157"/>
                <a:gd name="T7" fmla="*/ 17 h 165"/>
              </a:gdLst>
              <a:ahLst/>
              <a:cxnLst>
                <a:cxn ang="0">
                  <a:pos x="T0" y="T1"/>
                </a:cxn>
                <a:cxn ang="0">
                  <a:pos x="T2" y="T3"/>
                </a:cxn>
                <a:cxn ang="0">
                  <a:pos x="T4" y="T5"/>
                </a:cxn>
                <a:cxn ang="0">
                  <a:pos x="T6" y="T7"/>
                </a:cxn>
              </a:cxnLst>
              <a:rect l="0" t="0" r="r" b="b"/>
              <a:pathLst>
                <a:path w="157" h="165">
                  <a:moveTo>
                    <a:pt x="157" y="17"/>
                  </a:moveTo>
                  <a:lnTo>
                    <a:pt x="0" y="165"/>
                  </a:lnTo>
                  <a:lnTo>
                    <a:pt x="34" y="0"/>
                  </a:lnTo>
                  <a:lnTo>
                    <a:pt x="157" y="17"/>
                  </a:lnTo>
                  <a:close/>
                </a:path>
              </a:pathLst>
            </a:custGeom>
            <a:solidFill>
              <a:srgbClr val="0094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Freeform 15">
              <a:extLst>
                <a:ext uri="{FF2B5EF4-FFF2-40B4-BE49-F238E27FC236}">
                  <a16:creationId xmlns:a16="http://schemas.microsoft.com/office/drawing/2014/main" id="{809B9FAD-24E7-4D7D-92DB-259E71A9E221}"/>
                </a:ext>
              </a:extLst>
            </p:cNvPr>
            <p:cNvSpPr>
              <a:spLocks/>
            </p:cNvSpPr>
            <p:nvPr/>
          </p:nvSpPr>
          <p:spPr bwMode="auto">
            <a:xfrm>
              <a:off x="5487988" y="1916593"/>
              <a:ext cx="249238" cy="229707"/>
            </a:xfrm>
            <a:custGeom>
              <a:avLst/>
              <a:gdLst>
                <a:gd name="T0" fmla="*/ 157 w 157"/>
                <a:gd name="T1" fmla="*/ 17 h 165"/>
                <a:gd name="T2" fmla="*/ 0 w 157"/>
                <a:gd name="T3" fmla="*/ 165 h 165"/>
                <a:gd name="T4" fmla="*/ 34 w 157"/>
                <a:gd name="T5" fmla="*/ 0 h 165"/>
                <a:gd name="T6" fmla="*/ 157 w 157"/>
                <a:gd name="T7" fmla="*/ 17 h 165"/>
              </a:gdLst>
              <a:ahLst/>
              <a:cxnLst>
                <a:cxn ang="0">
                  <a:pos x="T0" y="T1"/>
                </a:cxn>
                <a:cxn ang="0">
                  <a:pos x="T2" y="T3"/>
                </a:cxn>
                <a:cxn ang="0">
                  <a:pos x="T4" y="T5"/>
                </a:cxn>
                <a:cxn ang="0">
                  <a:pos x="T6" y="T7"/>
                </a:cxn>
              </a:cxnLst>
              <a:rect l="0" t="0" r="r" b="b"/>
              <a:pathLst>
                <a:path w="157" h="165">
                  <a:moveTo>
                    <a:pt x="157" y="17"/>
                  </a:moveTo>
                  <a:lnTo>
                    <a:pt x="0" y="165"/>
                  </a:lnTo>
                  <a:lnTo>
                    <a:pt x="34" y="0"/>
                  </a:lnTo>
                  <a:lnTo>
                    <a:pt x="157" y="1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Freeform 16">
              <a:extLst>
                <a:ext uri="{FF2B5EF4-FFF2-40B4-BE49-F238E27FC236}">
                  <a16:creationId xmlns:a16="http://schemas.microsoft.com/office/drawing/2014/main" id="{117D78F8-3C86-4956-BC31-259B05386C22}"/>
                </a:ext>
              </a:extLst>
            </p:cNvPr>
            <p:cNvSpPr>
              <a:spLocks/>
            </p:cNvSpPr>
            <p:nvPr/>
          </p:nvSpPr>
          <p:spPr bwMode="auto">
            <a:xfrm>
              <a:off x="5487988" y="1624239"/>
              <a:ext cx="268288" cy="522061"/>
            </a:xfrm>
            <a:custGeom>
              <a:avLst/>
              <a:gdLst>
                <a:gd name="T0" fmla="*/ 169 w 169"/>
                <a:gd name="T1" fmla="*/ 0 h 375"/>
                <a:gd name="T2" fmla="*/ 34 w 169"/>
                <a:gd name="T3" fmla="*/ 0 h 375"/>
                <a:gd name="T4" fmla="*/ 0 w 169"/>
                <a:gd name="T5" fmla="*/ 375 h 375"/>
                <a:gd name="T6" fmla="*/ 62 w 169"/>
                <a:gd name="T7" fmla="*/ 0 h 375"/>
                <a:gd name="T8" fmla="*/ 169 w 169"/>
                <a:gd name="T9" fmla="*/ 0 h 375"/>
                <a:gd name="T10" fmla="*/ 169 w 169"/>
                <a:gd name="T11" fmla="*/ 0 h 375"/>
              </a:gdLst>
              <a:ahLst/>
              <a:cxnLst>
                <a:cxn ang="0">
                  <a:pos x="T0" y="T1"/>
                </a:cxn>
                <a:cxn ang="0">
                  <a:pos x="T2" y="T3"/>
                </a:cxn>
                <a:cxn ang="0">
                  <a:pos x="T4" y="T5"/>
                </a:cxn>
                <a:cxn ang="0">
                  <a:pos x="T6" y="T7"/>
                </a:cxn>
                <a:cxn ang="0">
                  <a:pos x="T8" y="T9"/>
                </a:cxn>
                <a:cxn ang="0">
                  <a:pos x="T10" y="T11"/>
                </a:cxn>
              </a:cxnLst>
              <a:rect l="0" t="0" r="r" b="b"/>
              <a:pathLst>
                <a:path w="169" h="375">
                  <a:moveTo>
                    <a:pt x="169" y="0"/>
                  </a:moveTo>
                  <a:lnTo>
                    <a:pt x="34" y="0"/>
                  </a:lnTo>
                  <a:lnTo>
                    <a:pt x="0" y="375"/>
                  </a:lnTo>
                  <a:lnTo>
                    <a:pt x="62" y="0"/>
                  </a:lnTo>
                  <a:lnTo>
                    <a:pt x="169" y="0"/>
                  </a:lnTo>
                  <a:lnTo>
                    <a:pt x="169" y="0"/>
                  </a:lnTo>
                  <a:close/>
                </a:path>
              </a:pathLst>
            </a:custGeom>
            <a:solidFill>
              <a:srgbClr val="B8D7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Freeform 17">
              <a:extLst>
                <a:ext uri="{FF2B5EF4-FFF2-40B4-BE49-F238E27FC236}">
                  <a16:creationId xmlns:a16="http://schemas.microsoft.com/office/drawing/2014/main" id="{D1AB4137-FB40-47FF-9C45-8F7DD9A623E7}"/>
                </a:ext>
              </a:extLst>
            </p:cNvPr>
            <p:cNvSpPr>
              <a:spLocks/>
            </p:cNvSpPr>
            <p:nvPr/>
          </p:nvSpPr>
          <p:spPr bwMode="auto">
            <a:xfrm>
              <a:off x="5487988" y="1624239"/>
              <a:ext cx="268288" cy="522061"/>
            </a:xfrm>
            <a:custGeom>
              <a:avLst/>
              <a:gdLst>
                <a:gd name="T0" fmla="*/ 169 w 169"/>
                <a:gd name="T1" fmla="*/ 0 h 375"/>
                <a:gd name="T2" fmla="*/ 34 w 169"/>
                <a:gd name="T3" fmla="*/ 0 h 375"/>
                <a:gd name="T4" fmla="*/ 0 w 169"/>
                <a:gd name="T5" fmla="*/ 375 h 375"/>
                <a:gd name="T6" fmla="*/ 62 w 169"/>
                <a:gd name="T7" fmla="*/ 0 h 375"/>
                <a:gd name="T8" fmla="*/ 169 w 169"/>
                <a:gd name="T9" fmla="*/ 0 h 375"/>
                <a:gd name="T10" fmla="*/ 169 w 169"/>
                <a:gd name="T11" fmla="*/ 0 h 375"/>
              </a:gdLst>
              <a:ahLst/>
              <a:cxnLst>
                <a:cxn ang="0">
                  <a:pos x="T0" y="T1"/>
                </a:cxn>
                <a:cxn ang="0">
                  <a:pos x="T2" y="T3"/>
                </a:cxn>
                <a:cxn ang="0">
                  <a:pos x="T4" y="T5"/>
                </a:cxn>
                <a:cxn ang="0">
                  <a:pos x="T6" y="T7"/>
                </a:cxn>
                <a:cxn ang="0">
                  <a:pos x="T8" y="T9"/>
                </a:cxn>
                <a:cxn ang="0">
                  <a:pos x="T10" y="T11"/>
                </a:cxn>
              </a:cxnLst>
              <a:rect l="0" t="0" r="r" b="b"/>
              <a:pathLst>
                <a:path w="169" h="375">
                  <a:moveTo>
                    <a:pt x="169" y="0"/>
                  </a:moveTo>
                  <a:lnTo>
                    <a:pt x="34" y="0"/>
                  </a:lnTo>
                  <a:lnTo>
                    <a:pt x="0" y="375"/>
                  </a:lnTo>
                  <a:lnTo>
                    <a:pt x="62" y="0"/>
                  </a:lnTo>
                  <a:lnTo>
                    <a:pt x="169" y="0"/>
                  </a:lnTo>
                  <a:lnTo>
                    <a:pt x="16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18">
              <a:extLst>
                <a:ext uri="{FF2B5EF4-FFF2-40B4-BE49-F238E27FC236}">
                  <a16:creationId xmlns:a16="http://schemas.microsoft.com/office/drawing/2014/main" id="{B99CB6F7-2005-45B9-B0C8-B7DB0F73639F}"/>
                </a:ext>
              </a:extLst>
            </p:cNvPr>
            <p:cNvSpPr>
              <a:spLocks/>
            </p:cNvSpPr>
            <p:nvPr/>
          </p:nvSpPr>
          <p:spPr bwMode="auto">
            <a:xfrm>
              <a:off x="5487988" y="1624239"/>
              <a:ext cx="322263" cy="522061"/>
            </a:xfrm>
            <a:custGeom>
              <a:avLst/>
              <a:gdLst>
                <a:gd name="T0" fmla="*/ 30 w 36"/>
                <a:gd name="T1" fmla="*/ 0 h 66"/>
                <a:gd name="T2" fmla="*/ 11 w 36"/>
                <a:gd name="T3" fmla="*/ 0 h 66"/>
                <a:gd name="T4" fmla="*/ 0 w 36"/>
                <a:gd name="T5" fmla="*/ 66 h 66"/>
                <a:gd name="T6" fmla="*/ 6 w 36"/>
                <a:gd name="T7" fmla="*/ 37 h 66"/>
                <a:gd name="T8" fmla="*/ 28 w 36"/>
                <a:gd name="T9" fmla="*/ 40 h 66"/>
                <a:gd name="T10" fmla="*/ 0 w 36"/>
                <a:gd name="T11" fmla="*/ 66 h 66"/>
                <a:gd name="T12" fmla="*/ 4 w 36"/>
                <a:gd name="T13" fmla="*/ 66 h 66"/>
                <a:gd name="T14" fmla="*/ 26 w 36"/>
                <a:gd name="T15" fmla="*/ 48 h 66"/>
                <a:gd name="T16" fmla="*/ 32 w 36"/>
                <a:gd name="T17" fmla="*/ 30 h 66"/>
                <a:gd name="T18" fmla="*/ 30 w 36"/>
                <a:gd name="T1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66">
                  <a:moveTo>
                    <a:pt x="30" y="0"/>
                  </a:moveTo>
                  <a:cubicBezTo>
                    <a:pt x="11" y="0"/>
                    <a:pt x="11" y="0"/>
                    <a:pt x="11" y="0"/>
                  </a:cubicBezTo>
                  <a:cubicBezTo>
                    <a:pt x="0" y="66"/>
                    <a:pt x="0" y="66"/>
                    <a:pt x="0" y="66"/>
                  </a:cubicBezTo>
                  <a:cubicBezTo>
                    <a:pt x="6" y="37"/>
                    <a:pt x="6" y="37"/>
                    <a:pt x="6" y="37"/>
                  </a:cubicBezTo>
                  <a:cubicBezTo>
                    <a:pt x="28" y="40"/>
                    <a:pt x="28" y="40"/>
                    <a:pt x="28" y="40"/>
                  </a:cubicBezTo>
                  <a:cubicBezTo>
                    <a:pt x="0" y="66"/>
                    <a:pt x="0" y="66"/>
                    <a:pt x="0" y="66"/>
                  </a:cubicBezTo>
                  <a:cubicBezTo>
                    <a:pt x="4" y="66"/>
                    <a:pt x="4" y="66"/>
                    <a:pt x="4" y="66"/>
                  </a:cubicBezTo>
                  <a:cubicBezTo>
                    <a:pt x="10" y="60"/>
                    <a:pt x="24" y="50"/>
                    <a:pt x="26" y="48"/>
                  </a:cubicBezTo>
                  <a:cubicBezTo>
                    <a:pt x="29" y="46"/>
                    <a:pt x="36" y="39"/>
                    <a:pt x="32" y="30"/>
                  </a:cubicBezTo>
                  <a:cubicBezTo>
                    <a:pt x="28" y="22"/>
                    <a:pt x="28" y="5"/>
                    <a:pt x="30" y="0"/>
                  </a:cubicBezTo>
                </a:path>
              </a:pathLst>
            </a:custGeom>
            <a:solidFill>
              <a:srgbClr val="AAB6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Freeform 19">
              <a:extLst>
                <a:ext uri="{FF2B5EF4-FFF2-40B4-BE49-F238E27FC236}">
                  <a16:creationId xmlns:a16="http://schemas.microsoft.com/office/drawing/2014/main" id="{2C2365D0-2669-4891-919E-5C16040AF3FD}"/>
                </a:ext>
              </a:extLst>
            </p:cNvPr>
            <p:cNvSpPr>
              <a:spLocks/>
            </p:cNvSpPr>
            <p:nvPr/>
          </p:nvSpPr>
          <p:spPr bwMode="auto">
            <a:xfrm>
              <a:off x="5487988" y="1916593"/>
              <a:ext cx="249238" cy="229707"/>
            </a:xfrm>
            <a:custGeom>
              <a:avLst/>
              <a:gdLst>
                <a:gd name="T0" fmla="*/ 34 w 157"/>
                <a:gd name="T1" fmla="*/ 0 h 165"/>
                <a:gd name="T2" fmla="*/ 0 w 157"/>
                <a:gd name="T3" fmla="*/ 165 h 165"/>
                <a:gd name="T4" fmla="*/ 157 w 157"/>
                <a:gd name="T5" fmla="*/ 17 h 165"/>
                <a:gd name="T6" fmla="*/ 34 w 157"/>
                <a:gd name="T7" fmla="*/ 0 h 165"/>
              </a:gdLst>
              <a:ahLst/>
              <a:cxnLst>
                <a:cxn ang="0">
                  <a:pos x="T0" y="T1"/>
                </a:cxn>
                <a:cxn ang="0">
                  <a:pos x="T2" y="T3"/>
                </a:cxn>
                <a:cxn ang="0">
                  <a:pos x="T4" y="T5"/>
                </a:cxn>
                <a:cxn ang="0">
                  <a:pos x="T6" y="T7"/>
                </a:cxn>
              </a:cxnLst>
              <a:rect l="0" t="0" r="r" b="b"/>
              <a:pathLst>
                <a:path w="157" h="165">
                  <a:moveTo>
                    <a:pt x="34" y="0"/>
                  </a:moveTo>
                  <a:lnTo>
                    <a:pt x="0" y="165"/>
                  </a:lnTo>
                  <a:lnTo>
                    <a:pt x="157" y="17"/>
                  </a:lnTo>
                  <a:lnTo>
                    <a:pt x="34" y="0"/>
                  </a:lnTo>
                  <a:close/>
                </a:path>
              </a:pathLst>
            </a:custGeom>
            <a:solidFill>
              <a:srgbClr val="98A3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2" name="Freeform 20">
              <a:extLst>
                <a:ext uri="{FF2B5EF4-FFF2-40B4-BE49-F238E27FC236}">
                  <a16:creationId xmlns:a16="http://schemas.microsoft.com/office/drawing/2014/main" id="{1734AF73-251E-403B-BDC6-92E3783FC8C7}"/>
                </a:ext>
              </a:extLst>
            </p:cNvPr>
            <p:cNvSpPr>
              <a:spLocks/>
            </p:cNvSpPr>
            <p:nvPr/>
          </p:nvSpPr>
          <p:spPr bwMode="auto">
            <a:xfrm>
              <a:off x="5487988" y="1916593"/>
              <a:ext cx="249238" cy="229707"/>
            </a:xfrm>
            <a:custGeom>
              <a:avLst/>
              <a:gdLst>
                <a:gd name="T0" fmla="*/ 34 w 157"/>
                <a:gd name="T1" fmla="*/ 0 h 165"/>
                <a:gd name="T2" fmla="*/ 0 w 157"/>
                <a:gd name="T3" fmla="*/ 165 h 165"/>
                <a:gd name="T4" fmla="*/ 157 w 157"/>
                <a:gd name="T5" fmla="*/ 17 h 165"/>
                <a:gd name="T6" fmla="*/ 34 w 157"/>
                <a:gd name="T7" fmla="*/ 0 h 165"/>
              </a:gdLst>
              <a:ahLst/>
              <a:cxnLst>
                <a:cxn ang="0">
                  <a:pos x="T0" y="T1"/>
                </a:cxn>
                <a:cxn ang="0">
                  <a:pos x="T2" y="T3"/>
                </a:cxn>
                <a:cxn ang="0">
                  <a:pos x="T4" y="T5"/>
                </a:cxn>
                <a:cxn ang="0">
                  <a:pos x="T6" y="T7"/>
                </a:cxn>
              </a:cxnLst>
              <a:rect l="0" t="0" r="r" b="b"/>
              <a:pathLst>
                <a:path w="157" h="165">
                  <a:moveTo>
                    <a:pt x="34" y="0"/>
                  </a:moveTo>
                  <a:lnTo>
                    <a:pt x="0" y="165"/>
                  </a:lnTo>
                  <a:lnTo>
                    <a:pt x="157" y="17"/>
                  </a:lnTo>
                  <a:lnTo>
                    <a:pt x="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21">
              <a:extLst>
                <a:ext uri="{FF2B5EF4-FFF2-40B4-BE49-F238E27FC236}">
                  <a16:creationId xmlns:a16="http://schemas.microsoft.com/office/drawing/2014/main" id="{925C0B16-24E3-4C4A-B2DD-B1C305F21762}"/>
                </a:ext>
              </a:extLst>
            </p:cNvPr>
            <p:cNvSpPr>
              <a:spLocks/>
            </p:cNvSpPr>
            <p:nvPr/>
          </p:nvSpPr>
          <p:spPr bwMode="auto">
            <a:xfrm>
              <a:off x="1760538" y="1433513"/>
              <a:ext cx="4040188" cy="506746"/>
            </a:xfrm>
            <a:custGeom>
              <a:avLst/>
              <a:gdLst>
                <a:gd name="T0" fmla="*/ 448 w 452"/>
                <a:gd name="T1" fmla="*/ 0 h 64"/>
                <a:gd name="T2" fmla="*/ 4 w 452"/>
                <a:gd name="T3" fmla="*/ 0 h 64"/>
                <a:gd name="T4" fmla="*/ 2 w 452"/>
                <a:gd name="T5" fmla="*/ 7 h 64"/>
                <a:gd name="T6" fmla="*/ 10 w 452"/>
                <a:gd name="T7" fmla="*/ 40 h 64"/>
                <a:gd name="T8" fmla="*/ 10 w 452"/>
                <a:gd name="T9" fmla="*/ 64 h 64"/>
                <a:gd name="T10" fmla="*/ 442 w 452"/>
                <a:gd name="T11" fmla="*/ 64 h 64"/>
                <a:gd name="T12" fmla="*/ 442 w 452"/>
                <a:gd name="T13" fmla="*/ 40 h 64"/>
                <a:gd name="T14" fmla="*/ 450 w 452"/>
                <a:gd name="T15" fmla="*/ 7 h 64"/>
                <a:gd name="T16" fmla="*/ 448 w 452"/>
                <a:gd name="T17"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2" h="64">
                  <a:moveTo>
                    <a:pt x="448" y="0"/>
                  </a:moveTo>
                  <a:cubicBezTo>
                    <a:pt x="444" y="0"/>
                    <a:pt x="8" y="0"/>
                    <a:pt x="4" y="0"/>
                  </a:cubicBezTo>
                  <a:cubicBezTo>
                    <a:pt x="1" y="0"/>
                    <a:pt x="0" y="1"/>
                    <a:pt x="2" y="7"/>
                  </a:cubicBezTo>
                  <a:cubicBezTo>
                    <a:pt x="5" y="17"/>
                    <a:pt x="11" y="30"/>
                    <a:pt x="10" y="40"/>
                  </a:cubicBezTo>
                  <a:cubicBezTo>
                    <a:pt x="8" y="52"/>
                    <a:pt x="0" y="64"/>
                    <a:pt x="10" y="64"/>
                  </a:cubicBezTo>
                  <a:cubicBezTo>
                    <a:pt x="21" y="64"/>
                    <a:pt x="431" y="64"/>
                    <a:pt x="442" y="64"/>
                  </a:cubicBezTo>
                  <a:cubicBezTo>
                    <a:pt x="452" y="64"/>
                    <a:pt x="444" y="52"/>
                    <a:pt x="442" y="40"/>
                  </a:cubicBezTo>
                  <a:cubicBezTo>
                    <a:pt x="441" y="30"/>
                    <a:pt x="447" y="17"/>
                    <a:pt x="450" y="7"/>
                  </a:cubicBezTo>
                  <a:cubicBezTo>
                    <a:pt x="452" y="1"/>
                    <a:pt x="451" y="0"/>
                    <a:pt x="448" y="0"/>
                  </a:cubicBezTo>
                  <a:close/>
                </a:path>
              </a:pathLst>
            </a:custGeom>
            <a:solidFill>
              <a:srgbClr val="BCC8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36000" rIns="0" bIns="0" numCol="1" anchor="ctr" anchorCtr="0" compatLnSpc="1">
              <a:prstTxWarp prst="textNoShape">
                <a:avLst/>
              </a:prstTxWarp>
            </a:bodyPr>
            <a:lstStyle/>
            <a:p>
              <a:pPr algn="ctr"/>
              <a:r>
                <a:rPr lang="ja-JP" altLang="en-US" sz="1600" spc="300" dirty="0">
                  <a:latin typeface="+mj-ea"/>
                  <a:cs typeface="Times New Roman" panose="02020603050405020304" pitchFamily="18" charset="0"/>
                </a:rPr>
                <a:t>浜松町駅・大門駅周辺</a:t>
              </a:r>
              <a:endParaRPr lang="ja-JP" altLang="en-US" sz="1600" spc="300" dirty="0">
                <a:latin typeface="+mj-ea"/>
              </a:endParaRPr>
            </a:p>
          </p:txBody>
        </p:sp>
        <p:sp>
          <p:nvSpPr>
            <p:cNvPr id="24" name="Freeform 22">
              <a:extLst>
                <a:ext uri="{FF2B5EF4-FFF2-40B4-BE49-F238E27FC236}">
                  <a16:creationId xmlns:a16="http://schemas.microsoft.com/office/drawing/2014/main" id="{A799EB4B-2307-4A4D-837F-5CC05CAA4FD7}"/>
                </a:ext>
              </a:extLst>
            </p:cNvPr>
            <p:cNvSpPr>
              <a:spLocks/>
            </p:cNvSpPr>
            <p:nvPr/>
          </p:nvSpPr>
          <p:spPr bwMode="auto">
            <a:xfrm>
              <a:off x="3592513" y="1480846"/>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5" name="Freeform 23">
              <a:extLst>
                <a:ext uri="{FF2B5EF4-FFF2-40B4-BE49-F238E27FC236}">
                  <a16:creationId xmlns:a16="http://schemas.microsoft.com/office/drawing/2014/main" id="{FBCE8196-FDD7-4BE5-9944-91BC93D353B6}"/>
                </a:ext>
              </a:extLst>
            </p:cNvPr>
            <p:cNvSpPr>
              <a:spLocks/>
            </p:cNvSpPr>
            <p:nvPr/>
          </p:nvSpPr>
          <p:spPr bwMode="auto">
            <a:xfrm>
              <a:off x="3852863"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6" name="Freeform 24">
              <a:extLst>
                <a:ext uri="{FF2B5EF4-FFF2-40B4-BE49-F238E27FC236}">
                  <a16:creationId xmlns:a16="http://schemas.microsoft.com/office/drawing/2014/main" id="{177C8085-4E50-4F5D-B264-6AC6DBBA13CE}"/>
                </a:ext>
              </a:extLst>
            </p:cNvPr>
            <p:cNvSpPr>
              <a:spLocks/>
            </p:cNvSpPr>
            <p:nvPr/>
          </p:nvSpPr>
          <p:spPr bwMode="auto">
            <a:xfrm>
              <a:off x="3976688"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7" name="Freeform 25">
              <a:extLst>
                <a:ext uri="{FF2B5EF4-FFF2-40B4-BE49-F238E27FC236}">
                  <a16:creationId xmlns:a16="http://schemas.microsoft.com/office/drawing/2014/main" id="{7E7C8DF1-02B7-40C5-8728-5397D2206BCE}"/>
                </a:ext>
              </a:extLst>
            </p:cNvPr>
            <p:cNvSpPr>
              <a:spLocks/>
            </p:cNvSpPr>
            <p:nvPr/>
          </p:nvSpPr>
          <p:spPr bwMode="auto">
            <a:xfrm>
              <a:off x="3717925" y="1480846"/>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8" name="Freeform 26">
              <a:extLst>
                <a:ext uri="{FF2B5EF4-FFF2-40B4-BE49-F238E27FC236}">
                  <a16:creationId xmlns:a16="http://schemas.microsoft.com/office/drawing/2014/main" id="{9964779A-C69F-46C4-A85B-8F95438F3A8E}"/>
                </a:ext>
              </a:extLst>
            </p:cNvPr>
            <p:cNvSpPr>
              <a:spLocks/>
            </p:cNvSpPr>
            <p:nvPr/>
          </p:nvSpPr>
          <p:spPr bwMode="auto">
            <a:xfrm>
              <a:off x="4987925"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9" name="Freeform 27">
              <a:extLst>
                <a:ext uri="{FF2B5EF4-FFF2-40B4-BE49-F238E27FC236}">
                  <a16:creationId xmlns:a16="http://schemas.microsoft.com/office/drawing/2014/main" id="{04176A06-F55A-47B3-AB8C-A134791F083A}"/>
                </a:ext>
              </a:extLst>
            </p:cNvPr>
            <p:cNvSpPr>
              <a:spLocks/>
            </p:cNvSpPr>
            <p:nvPr/>
          </p:nvSpPr>
          <p:spPr bwMode="auto">
            <a:xfrm>
              <a:off x="4478338" y="1480846"/>
              <a:ext cx="79375"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0" name="Freeform 28">
              <a:extLst>
                <a:ext uri="{FF2B5EF4-FFF2-40B4-BE49-F238E27FC236}">
                  <a16:creationId xmlns:a16="http://schemas.microsoft.com/office/drawing/2014/main" id="{595A04CD-E43E-47A2-840F-6F6A02C541E0}"/>
                </a:ext>
              </a:extLst>
            </p:cNvPr>
            <p:cNvSpPr>
              <a:spLocks/>
            </p:cNvSpPr>
            <p:nvPr/>
          </p:nvSpPr>
          <p:spPr bwMode="auto">
            <a:xfrm>
              <a:off x="5621338" y="1480846"/>
              <a:ext cx="71438" cy="16706"/>
            </a:xfrm>
            <a:custGeom>
              <a:avLst/>
              <a:gdLst>
                <a:gd name="T0" fmla="*/ 1 w 8"/>
                <a:gd name="T1" fmla="*/ 2 h 2"/>
                <a:gd name="T2" fmla="*/ 7 w 8"/>
                <a:gd name="T3" fmla="*/ 2 h 2"/>
                <a:gd name="T4" fmla="*/ 8 w 8"/>
                <a:gd name="T5" fmla="*/ 1 h 2"/>
                <a:gd name="T6" fmla="*/ 7 w 8"/>
                <a:gd name="T7" fmla="*/ 0 h 2"/>
                <a:gd name="T8" fmla="*/ 1 w 8"/>
                <a:gd name="T9" fmla="*/ 0 h 2"/>
                <a:gd name="T10" fmla="*/ 0 w 8"/>
                <a:gd name="T11" fmla="*/ 1 h 2"/>
                <a:gd name="T12" fmla="*/ 1 w 8"/>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1" y="2"/>
                  </a:moveTo>
                  <a:cubicBezTo>
                    <a:pt x="7" y="2"/>
                    <a:pt x="7" y="2"/>
                    <a:pt x="7" y="2"/>
                  </a:cubicBezTo>
                  <a:cubicBezTo>
                    <a:pt x="8" y="2"/>
                    <a:pt x="8" y="2"/>
                    <a:pt x="8" y="1"/>
                  </a:cubicBezTo>
                  <a:cubicBezTo>
                    <a:pt x="8" y="1"/>
                    <a:pt x="8" y="0"/>
                    <a:pt x="7" y="0"/>
                  </a:cubicBezTo>
                  <a:cubicBezTo>
                    <a:pt x="1" y="0"/>
                    <a:pt x="1" y="0"/>
                    <a:pt x="1" y="0"/>
                  </a:cubicBezTo>
                  <a:cubicBezTo>
                    <a:pt x="0" y="0"/>
                    <a:pt x="0" y="1"/>
                    <a:pt x="0" y="1"/>
                  </a:cubicBezTo>
                  <a:cubicBezTo>
                    <a:pt x="0" y="2"/>
                    <a:pt x="0" y="2"/>
                    <a:pt x="1" y="2"/>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1" name="Freeform 29">
              <a:extLst>
                <a:ext uri="{FF2B5EF4-FFF2-40B4-BE49-F238E27FC236}">
                  <a16:creationId xmlns:a16="http://schemas.microsoft.com/office/drawing/2014/main" id="{E05985C5-5BB1-4087-A804-0794AC29D605}"/>
                </a:ext>
              </a:extLst>
            </p:cNvPr>
            <p:cNvSpPr>
              <a:spLocks/>
            </p:cNvSpPr>
            <p:nvPr/>
          </p:nvSpPr>
          <p:spPr bwMode="auto">
            <a:xfrm>
              <a:off x="4102100"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2" name="Freeform 30">
              <a:extLst>
                <a:ext uri="{FF2B5EF4-FFF2-40B4-BE49-F238E27FC236}">
                  <a16:creationId xmlns:a16="http://schemas.microsoft.com/office/drawing/2014/main" id="{473E3E68-2199-47DB-82AF-4B8230CA4A09}"/>
                </a:ext>
              </a:extLst>
            </p:cNvPr>
            <p:cNvSpPr>
              <a:spLocks/>
            </p:cNvSpPr>
            <p:nvPr/>
          </p:nvSpPr>
          <p:spPr bwMode="auto">
            <a:xfrm>
              <a:off x="4862513"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3" name="Freeform 31">
              <a:extLst>
                <a:ext uri="{FF2B5EF4-FFF2-40B4-BE49-F238E27FC236}">
                  <a16:creationId xmlns:a16="http://schemas.microsoft.com/office/drawing/2014/main" id="{CE8A2148-3A7E-4A3B-A756-142E10C45CC6}"/>
                </a:ext>
              </a:extLst>
            </p:cNvPr>
            <p:cNvSpPr>
              <a:spLocks/>
            </p:cNvSpPr>
            <p:nvPr/>
          </p:nvSpPr>
          <p:spPr bwMode="auto">
            <a:xfrm>
              <a:off x="4737100"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4" name="Freeform 32">
              <a:extLst>
                <a:ext uri="{FF2B5EF4-FFF2-40B4-BE49-F238E27FC236}">
                  <a16:creationId xmlns:a16="http://schemas.microsoft.com/office/drawing/2014/main" id="{10D5720C-AD3A-46D8-9AB3-8F6B43CFBBDB}"/>
                </a:ext>
              </a:extLst>
            </p:cNvPr>
            <p:cNvSpPr>
              <a:spLocks/>
            </p:cNvSpPr>
            <p:nvPr/>
          </p:nvSpPr>
          <p:spPr bwMode="auto">
            <a:xfrm>
              <a:off x="4227513"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1" y="0"/>
                    <a:pt x="0" y="1"/>
                    <a:pt x="0" y="1"/>
                  </a:cubicBezTo>
                  <a:cubicBezTo>
                    <a:pt x="0" y="2"/>
                    <a:pt x="1"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5" name="Freeform 33">
              <a:extLst>
                <a:ext uri="{FF2B5EF4-FFF2-40B4-BE49-F238E27FC236}">
                  <a16:creationId xmlns:a16="http://schemas.microsoft.com/office/drawing/2014/main" id="{2E486B99-F422-44A1-B19B-0DFEAECE94BE}"/>
                </a:ext>
              </a:extLst>
            </p:cNvPr>
            <p:cNvSpPr>
              <a:spLocks/>
            </p:cNvSpPr>
            <p:nvPr/>
          </p:nvSpPr>
          <p:spPr bwMode="auto">
            <a:xfrm>
              <a:off x="3343275"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6" name="Freeform 34">
              <a:extLst>
                <a:ext uri="{FF2B5EF4-FFF2-40B4-BE49-F238E27FC236}">
                  <a16:creationId xmlns:a16="http://schemas.microsoft.com/office/drawing/2014/main" id="{4D2FE944-100D-4F8A-9444-CB0635FDA1C1}"/>
                </a:ext>
              </a:extLst>
            </p:cNvPr>
            <p:cNvSpPr>
              <a:spLocks/>
            </p:cNvSpPr>
            <p:nvPr/>
          </p:nvSpPr>
          <p:spPr bwMode="auto">
            <a:xfrm>
              <a:off x="3467100" y="1480846"/>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7" name="Freeform 35">
              <a:extLst>
                <a:ext uri="{FF2B5EF4-FFF2-40B4-BE49-F238E27FC236}">
                  <a16:creationId xmlns:a16="http://schemas.microsoft.com/office/drawing/2014/main" id="{6587A9A8-8DE8-4D64-8D57-D21D97339392}"/>
                </a:ext>
              </a:extLst>
            </p:cNvPr>
            <p:cNvSpPr>
              <a:spLocks/>
            </p:cNvSpPr>
            <p:nvPr/>
          </p:nvSpPr>
          <p:spPr bwMode="auto">
            <a:xfrm>
              <a:off x="4352925" y="1480846"/>
              <a:ext cx="79375"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8" name="Freeform 36">
              <a:extLst>
                <a:ext uri="{FF2B5EF4-FFF2-40B4-BE49-F238E27FC236}">
                  <a16:creationId xmlns:a16="http://schemas.microsoft.com/office/drawing/2014/main" id="{749FCC7A-08BF-413B-A1F8-B74C920D0089}"/>
                </a:ext>
              </a:extLst>
            </p:cNvPr>
            <p:cNvSpPr>
              <a:spLocks/>
            </p:cNvSpPr>
            <p:nvPr/>
          </p:nvSpPr>
          <p:spPr bwMode="auto">
            <a:xfrm>
              <a:off x="3217863"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9" name="Freeform 37">
              <a:extLst>
                <a:ext uri="{FF2B5EF4-FFF2-40B4-BE49-F238E27FC236}">
                  <a16:creationId xmlns:a16="http://schemas.microsoft.com/office/drawing/2014/main" id="{014D6959-04CD-4F0F-AB01-5E71F576871D}"/>
                </a:ext>
              </a:extLst>
            </p:cNvPr>
            <p:cNvSpPr>
              <a:spLocks/>
            </p:cNvSpPr>
            <p:nvPr/>
          </p:nvSpPr>
          <p:spPr bwMode="auto">
            <a:xfrm>
              <a:off x="5372100" y="1480846"/>
              <a:ext cx="71438" cy="16706"/>
            </a:xfrm>
            <a:custGeom>
              <a:avLst/>
              <a:gdLst>
                <a:gd name="T0" fmla="*/ 7 w 8"/>
                <a:gd name="T1" fmla="*/ 0 h 2"/>
                <a:gd name="T2" fmla="*/ 0 w 8"/>
                <a:gd name="T3" fmla="*/ 0 h 2"/>
                <a:gd name="T4" fmla="*/ 0 w 8"/>
                <a:gd name="T5" fmla="*/ 1 h 2"/>
                <a:gd name="T6" fmla="*/ 0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0" y="0"/>
                    <a:pt x="0" y="0"/>
                    <a:pt x="0" y="0"/>
                  </a:cubicBezTo>
                  <a:cubicBezTo>
                    <a:pt x="0" y="0"/>
                    <a:pt x="0" y="1"/>
                    <a:pt x="0" y="1"/>
                  </a:cubicBezTo>
                  <a:cubicBezTo>
                    <a:pt x="0" y="2"/>
                    <a:pt x="0" y="2"/>
                    <a:pt x="0" y="2"/>
                  </a:cubicBezTo>
                  <a:cubicBezTo>
                    <a:pt x="7" y="2"/>
                    <a:pt x="7" y="2"/>
                    <a:pt x="7" y="2"/>
                  </a:cubicBezTo>
                  <a:cubicBezTo>
                    <a:pt x="7" y="2"/>
                    <a:pt x="8" y="2"/>
                    <a:pt x="8" y="1"/>
                  </a:cubicBezTo>
                  <a:cubicBezTo>
                    <a:pt x="8" y="1"/>
                    <a:pt x="7"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0" name="Freeform 38">
              <a:extLst>
                <a:ext uri="{FF2B5EF4-FFF2-40B4-BE49-F238E27FC236}">
                  <a16:creationId xmlns:a16="http://schemas.microsoft.com/office/drawing/2014/main" id="{A56B3633-A968-4BFD-B582-4023A20C7B1A}"/>
                </a:ext>
              </a:extLst>
            </p:cNvPr>
            <p:cNvSpPr>
              <a:spLocks/>
            </p:cNvSpPr>
            <p:nvPr/>
          </p:nvSpPr>
          <p:spPr bwMode="auto">
            <a:xfrm>
              <a:off x="1947863" y="1480846"/>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1" name="Freeform 39">
              <a:extLst>
                <a:ext uri="{FF2B5EF4-FFF2-40B4-BE49-F238E27FC236}">
                  <a16:creationId xmlns:a16="http://schemas.microsoft.com/office/drawing/2014/main" id="{2B077266-07A4-471E-812D-8D06C1ABB696}"/>
                </a:ext>
              </a:extLst>
            </p:cNvPr>
            <p:cNvSpPr>
              <a:spLocks/>
            </p:cNvSpPr>
            <p:nvPr/>
          </p:nvSpPr>
          <p:spPr bwMode="auto">
            <a:xfrm>
              <a:off x="2073275" y="1480846"/>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2" name="Freeform 40">
              <a:extLst>
                <a:ext uri="{FF2B5EF4-FFF2-40B4-BE49-F238E27FC236}">
                  <a16:creationId xmlns:a16="http://schemas.microsoft.com/office/drawing/2014/main" id="{919D991E-B8B1-4389-ADE3-FFAF61C90BA4}"/>
                </a:ext>
              </a:extLst>
            </p:cNvPr>
            <p:cNvSpPr>
              <a:spLocks/>
            </p:cNvSpPr>
            <p:nvPr/>
          </p:nvSpPr>
          <p:spPr bwMode="auto">
            <a:xfrm>
              <a:off x="5495925"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3" name="Freeform 41">
              <a:extLst>
                <a:ext uri="{FF2B5EF4-FFF2-40B4-BE49-F238E27FC236}">
                  <a16:creationId xmlns:a16="http://schemas.microsoft.com/office/drawing/2014/main" id="{1095DE4C-672F-4E4A-A12C-4E8C4F770EB2}"/>
                </a:ext>
              </a:extLst>
            </p:cNvPr>
            <p:cNvSpPr>
              <a:spLocks/>
            </p:cNvSpPr>
            <p:nvPr/>
          </p:nvSpPr>
          <p:spPr bwMode="auto">
            <a:xfrm>
              <a:off x="2208213"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7" y="2"/>
                    <a:pt x="8" y="2"/>
                    <a:pt x="8" y="1"/>
                  </a:cubicBezTo>
                  <a:cubicBezTo>
                    <a:pt x="8" y="1"/>
                    <a:pt x="7"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4" name="Freeform 42">
              <a:extLst>
                <a:ext uri="{FF2B5EF4-FFF2-40B4-BE49-F238E27FC236}">
                  <a16:creationId xmlns:a16="http://schemas.microsoft.com/office/drawing/2014/main" id="{8FC9B252-DBF9-4D3E-B433-DD7D7BD29655}"/>
                </a:ext>
              </a:extLst>
            </p:cNvPr>
            <p:cNvSpPr>
              <a:spLocks/>
            </p:cNvSpPr>
            <p:nvPr/>
          </p:nvSpPr>
          <p:spPr bwMode="auto">
            <a:xfrm>
              <a:off x="1824038"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1" y="0"/>
                    <a:pt x="0" y="1"/>
                    <a:pt x="0" y="1"/>
                  </a:cubicBezTo>
                  <a:cubicBezTo>
                    <a:pt x="0" y="2"/>
                    <a:pt x="1"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5" name="Freeform 43">
              <a:extLst>
                <a:ext uri="{FF2B5EF4-FFF2-40B4-BE49-F238E27FC236}">
                  <a16:creationId xmlns:a16="http://schemas.microsoft.com/office/drawing/2014/main" id="{A6E93957-C22D-4A3C-8DE9-F5DE06B237F8}"/>
                </a:ext>
              </a:extLst>
            </p:cNvPr>
            <p:cNvSpPr>
              <a:spLocks/>
            </p:cNvSpPr>
            <p:nvPr/>
          </p:nvSpPr>
          <p:spPr bwMode="auto">
            <a:xfrm>
              <a:off x="5237163" y="1480846"/>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6" name="Freeform 44">
              <a:extLst>
                <a:ext uri="{FF2B5EF4-FFF2-40B4-BE49-F238E27FC236}">
                  <a16:creationId xmlns:a16="http://schemas.microsoft.com/office/drawing/2014/main" id="{76125613-464D-4F9B-8800-8AE4D9E29911}"/>
                </a:ext>
              </a:extLst>
            </p:cNvPr>
            <p:cNvSpPr>
              <a:spLocks/>
            </p:cNvSpPr>
            <p:nvPr/>
          </p:nvSpPr>
          <p:spPr bwMode="auto">
            <a:xfrm>
              <a:off x="4611688"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7" name="Freeform 45">
              <a:extLst>
                <a:ext uri="{FF2B5EF4-FFF2-40B4-BE49-F238E27FC236}">
                  <a16:creationId xmlns:a16="http://schemas.microsoft.com/office/drawing/2014/main" id="{0B1F74ED-E26C-4A83-8987-380BB5B1F611}"/>
                </a:ext>
              </a:extLst>
            </p:cNvPr>
            <p:cNvSpPr>
              <a:spLocks/>
            </p:cNvSpPr>
            <p:nvPr/>
          </p:nvSpPr>
          <p:spPr bwMode="auto">
            <a:xfrm>
              <a:off x="5111750" y="1480846"/>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8" name="Freeform 46">
              <a:extLst>
                <a:ext uri="{FF2B5EF4-FFF2-40B4-BE49-F238E27FC236}">
                  <a16:creationId xmlns:a16="http://schemas.microsoft.com/office/drawing/2014/main" id="{824F949E-EFFA-4314-92E6-8D608903E61A}"/>
                </a:ext>
              </a:extLst>
            </p:cNvPr>
            <p:cNvSpPr>
              <a:spLocks/>
            </p:cNvSpPr>
            <p:nvPr/>
          </p:nvSpPr>
          <p:spPr bwMode="auto">
            <a:xfrm>
              <a:off x="2967038" y="1480846"/>
              <a:ext cx="71438" cy="16706"/>
            </a:xfrm>
            <a:custGeom>
              <a:avLst/>
              <a:gdLst>
                <a:gd name="T0" fmla="*/ 7 w 8"/>
                <a:gd name="T1" fmla="*/ 0 h 2"/>
                <a:gd name="T2" fmla="*/ 0 w 8"/>
                <a:gd name="T3" fmla="*/ 0 h 2"/>
                <a:gd name="T4" fmla="*/ 0 w 8"/>
                <a:gd name="T5" fmla="*/ 1 h 2"/>
                <a:gd name="T6" fmla="*/ 0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0" y="0"/>
                    <a:pt x="0" y="0"/>
                    <a:pt x="0" y="0"/>
                  </a:cubicBezTo>
                  <a:cubicBezTo>
                    <a:pt x="0" y="0"/>
                    <a:pt x="0" y="1"/>
                    <a:pt x="0" y="1"/>
                  </a:cubicBezTo>
                  <a:cubicBezTo>
                    <a:pt x="0" y="2"/>
                    <a:pt x="0" y="2"/>
                    <a:pt x="0" y="2"/>
                  </a:cubicBezTo>
                  <a:cubicBezTo>
                    <a:pt x="7" y="2"/>
                    <a:pt x="7" y="2"/>
                    <a:pt x="7" y="2"/>
                  </a:cubicBezTo>
                  <a:cubicBezTo>
                    <a:pt x="7" y="2"/>
                    <a:pt x="8" y="2"/>
                    <a:pt x="8" y="1"/>
                  </a:cubicBezTo>
                  <a:cubicBezTo>
                    <a:pt x="8" y="1"/>
                    <a:pt x="7"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9" name="Freeform 47">
              <a:extLst>
                <a:ext uri="{FF2B5EF4-FFF2-40B4-BE49-F238E27FC236}">
                  <a16:creationId xmlns:a16="http://schemas.microsoft.com/office/drawing/2014/main" id="{F81DAE38-5FEF-4958-810F-51E5494D2F59}"/>
                </a:ext>
              </a:extLst>
            </p:cNvPr>
            <p:cNvSpPr>
              <a:spLocks/>
            </p:cNvSpPr>
            <p:nvPr/>
          </p:nvSpPr>
          <p:spPr bwMode="auto">
            <a:xfrm>
              <a:off x="2708275" y="1480846"/>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0" name="Freeform 48">
              <a:extLst>
                <a:ext uri="{FF2B5EF4-FFF2-40B4-BE49-F238E27FC236}">
                  <a16:creationId xmlns:a16="http://schemas.microsoft.com/office/drawing/2014/main" id="{CF1938F7-EB08-42AB-834F-939775F785E9}"/>
                </a:ext>
              </a:extLst>
            </p:cNvPr>
            <p:cNvSpPr>
              <a:spLocks/>
            </p:cNvSpPr>
            <p:nvPr/>
          </p:nvSpPr>
          <p:spPr bwMode="auto">
            <a:xfrm>
              <a:off x="2833688" y="1480846"/>
              <a:ext cx="79375"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1" name="Freeform 49">
              <a:extLst>
                <a:ext uri="{FF2B5EF4-FFF2-40B4-BE49-F238E27FC236}">
                  <a16:creationId xmlns:a16="http://schemas.microsoft.com/office/drawing/2014/main" id="{BC8EA40A-0862-4FEE-84A1-DED4CBE0FCA6}"/>
                </a:ext>
              </a:extLst>
            </p:cNvPr>
            <p:cNvSpPr>
              <a:spLocks/>
            </p:cNvSpPr>
            <p:nvPr/>
          </p:nvSpPr>
          <p:spPr bwMode="auto">
            <a:xfrm>
              <a:off x="2582863"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2" name="Freeform 50">
              <a:extLst>
                <a:ext uri="{FF2B5EF4-FFF2-40B4-BE49-F238E27FC236}">
                  <a16:creationId xmlns:a16="http://schemas.microsoft.com/office/drawing/2014/main" id="{7A882FFC-F45E-4D5B-B84A-6D7F6DD8F123}"/>
                </a:ext>
              </a:extLst>
            </p:cNvPr>
            <p:cNvSpPr>
              <a:spLocks/>
            </p:cNvSpPr>
            <p:nvPr/>
          </p:nvSpPr>
          <p:spPr bwMode="auto">
            <a:xfrm>
              <a:off x="2457450"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3" name="Freeform 51">
              <a:extLst>
                <a:ext uri="{FF2B5EF4-FFF2-40B4-BE49-F238E27FC236}">
                  <a16:creationId xmlns:a16="http://schemas.microsoft.com/office/drawing/2014/main" id="{9982AF7E-FFEC-4A6F-A234-7369BECE1921}"/>
                </a:ext>
              </a:extLst>
            </p:cNvPr>
            <p:cNvSpPr>
              <a:spLocks/>
            </p:cNvSpPr>
            <p:nvPr/>
          </p:nvSpPr>
          <p:spPr bwMode="auto">
            <a:xfrm>
              <a:off x="3092450"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4" name="Freeform 52">
              <a:extLst>
                <a:ext uri="{FF2B5EF4-FFF2-40B4-BE49-F238E27FC236}">
                  <a16:creationId xmlns:a16="http://schemas.microsoft.com/office/drawing/2014/main" id="{982CC1F5-632E-41AF-B899-88D5866EB1DB}"/>
                </a:ext>
              </a:extLst>
            </p:cNvPr>
            <p:cNvSpPr>
              <a:spLocks/>
            </p:cNvSpPr>
            <p:nvPr/>
          </p:nvSpPr>
          <p:spPr bwMode="auto">
            <a:xfrm>
              <a:off x="2332038" y="1480846"/>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5" name="Freeform 53">
              <a:extLst>
                <a:ext uri="{FF2B5EF4-FFF2-40B4-BE49-F238E27FC236}">
                  <a16:creationId xmlns:a16="http://schemas.microsoft.com/office/drawing/2014/main" id="{E9B7E7CD-4953-49EF-8C2F-F252F39F47B4}"/>
                </a:ext>
              </a:extLst>
            </p:cNvPr>
            <p:cNvSpPr>
              <a:spLocks/>
            </p:cNvSpPr>
            <p:nvPr/>
          </p:nvSpPr>
          <p:spPr bwMode="auto">
            <a:xfrm>
              <a:off x="1671638" y="1678533"/>
              <a:ext cx="80963" cy="16706"/>
            </a:xfrm>
            <a:custGeom>
              <a:avLst/>
              <a:gdLst>
                <a:gd name="T0" fmla="*/ 9 w 9"/>
                <a:gd name="T1" fmla="*/ 1 h 2"/>
                <a:gd name="T2" fmla="*/ 8 w 9"/>
                <a:gd name="T3" fmla="*/ 0 h 2"/>
                <a:gd name="T4" fmla="*/ 1 w 9"/>
                <a:gd name="T5" fmla="*/ 0 h 2"/>
                <a:gd name="T6" fmla="*/ 0 w 9"/>
                <a:gd name="T7" fmla="*/ 1 h 2"/>
                <a:gd name="T8" fmla="*/ 1 w 9"/>
                <a:gd name="T9" fmla="*/ 2 h 2"/>
                <a:gd name="T10" fmla="*/ 8 w 9"/>
                <a:gd name="T11" fmla="*/ 2 h 2"/>
                <a:gd name="T12" fmla="*/ 9 w 9"/>
                <a:gd name="T13" fmla="*/ 1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9" y="1"/>
                  </a:moveTo>
                  <a:cubicBezTo>
                    <a:pt x="9" y="1"/>
                    <a:pt x="8" y="0"/>
                    <a:pt x="8" y="0"/>
                  </a:cubicBezTo>
                  <a:cubicBezTo>
                    <a:pt x="1" y="0"/>
                    <a:pt x="1" y="0"/>
                    <a:pt x="1" y="0"/>
                  </a:cubicBezTo>
                  <a:cubicBezTo>
                    <a:pt x="1" y="0"/>
                    <a:pt x="0" y="1"/>
                    <a:pt x="0" y="1"/>
                  </a:cubicBezTo>
                  <a:cubicBezTo>
                    <a:pt x="0" y="2"/>
                    <a:pt x="1" y="2"/>
                    <a:pt x="1" y="2"/>
                  </a:cubicBezTo>
                  <a:cubicBezTo>
                    <a:pt x="8" y="2"/>
                    <a:pt x="8" y="2"/>
                    <a:pt x="8" y="2"/>
                  </a:cubicBezTo>
                  <a:cubicBezTo>
                    <a:pt x="8" y="2"/>
                    <a:pt x="9" y="2"/>
                    <a:pt x="9" y="1"/>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56" name="Freeform 54">
              <a:extLst>
                <a:ext uri="{FF2B5EF4-FFF2-40B4-BE49-F238E27FC236}">
                  <a16:creationId xmlns:a16="http://schemas.microsoft.com/office/drawing/2014/main" id="{8EBD3291-90F1-4B8F-9702-4C156B1880CF}"/>
                </a:ext>
              </a:extLst>
            </p:cNvPr>
            <p:cNvSpPr>
              <a:spLocks/>
            </p:cNvSpPr>
            <p:nvPr/>
          </p:nvSpPr>
          <p:spPr bwMode="auto">
            <a:xfrm>
              <a:off x="1797050" y="1678533"/>
              <a:ext cx="44450" cy="16706"/>
            </a:xfrm>
            <a:custGeom>
              <a:avLst/>
              <a:gdLst>
                <a:gd name="T0" fmla="*/ 5 w 5"/>
                <a:gd name="T1" fmla="*/ 1 h 2"/>
                <a:gd name="T2" fmla="*/ 4 w 5"/>
                <a:gd name="T3" fmla="*/ 0 h 2"/>
                <a:gd name="T4" fmla="*/ 1 w 5"/>
                <a:gd name="T5" fmla="*/ 0 h 2"/>
                <a:gd name="T6" fmla="*/ 0 w 5"/>
                <a:gd name="T7" fmla="*/ 1 h 2"/>
                <a:gd name="T8" fmla="*/ 1 w 5"/>
                <a:gd name="T9" fmla="*/ 2 h 2"/>
                <a:gd name="T10" fmla="*/ 4 w 5"/>
                <a:gd name="T11" fmla="*/ 2 h 2"/>
                <a:gd name="T12" fmla="*/ 5 w 5"/>
                <a:gd name="T13" fmla="*/ 1 h 2"/>
              </a:gdLst>
              <a:ahLst/>
              <a:cxnLst>
                <a:cxn ang="0">
                  <a:pos x="T0" y="T1"/>
                </a:cxn>
                <a:cxn ang="0">
                  <a:pos x="T2" y="T3"/>
                </a:cxn>
                <a:cxn ang="0">
                  <a:pos x="T4" y="T5"/>
                </a:cxn>
                <a:cxn ang="0">
                  <a:pos x="T6" y="T7"/>
                </a:cxn>
                <a:cxn ang="0">
                  <a:pos x="T8" y="T9"/>
                </a:cxn>
                <a:cxn ang="0">
                  <a:pos x="T10" y="T11"/>
                </a:cxn>
                <a:cxn ang="0">
                  <a:pos x="T12" y="T13"/>
                </a:cxn>
              </a:cxnLst>
              <a:rect l="0" t="0" r="r" b="b"/>
              <a:pathLst>
                <a:path w="5" h="2">
                  <a:moveTo>
                    <a:pt x="5" y="1"/>
                  </a:moveTo>
                  <a:cubicBezTo>
                    <a:pt x="5" y="1"/>
                    <a:pt x="5" y="0"/>
                    <a:pt x="4" y="0"/>
                  </a:cubicBezTo>
                  <a:cubicBezTo>
                    <a:pt x="1" y="0"/>
                    <a:pt x="1" y="0"/>
                    <a:pt x="1" y="0"/>
                  </a:cubicBezTo>
                  <a:cubicBezTo>
                    <a:pt x="1" y="0"/>
                    <a:pt x="0" y="1"/>
                    <a:pt x="0" y="1"/>
                  </a:cubicBezTo>
                  <a:cubicBezTo>
                    <a:pt x="0" y="2"/>
                    <a:pt x="1" y="2"/>
                    <a:pt x="1" y="2"/>
                  </a:cubicBezTo>
                  <a:cubicBezTo>
                    <a:pt x="4" y="2"/>
                    <a:pt x="4" y="2"/>
                    <a:pt x="4" y="2"/>
                  </a:cubicBezTo>
                  <a:cubicBezTo>
                    <a:pt x="5" y="2"/>
                    <a:pt x="5" y="2"/>
                    <a:pt x="5" y="1"/>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57" name="Freeform 55">
              <a:extLst>
                <a:ext uri="{FF2B5EF4-FFF2-40B4-BE49-F238E27FC236}">
                  <a16:creationId xmlns:a16="http://schemas.microsoft.com/office/drawing/2014/main" id="{B6C95B97-6ED7-4F18-9A75-99F9A80F0D1B}"/>
                </a:ext>
              </a:extLst>
            </p:cNvPr>
            <p:cNvSpPr>
              <a:spLocks/>
            </p:cNvSpPr>
            <p:nvPr/>
          </p:nvSpPr>
          <p:spPr bwMode="auto">
            <a:xfrm>
              <a:off x="1546225" y="1678533"/>
              <a:ext cx="80963" cy="16706"/>
            </a:xfrm>
            <a:custGeom>
              <a:avLst/>
              <a:gdLst>
                <a:gd name="T0" fmla="*/ 9 w 9"/>
                <a:gd name="T1" fmla="*/ 1 h 2"/>
                <a:gd name="T2" fmla="*/ 8 w 9"/>
                <a:gd name="T3" fmla="*/ 0 h 2"/>
                <a:gd name="T4" fmla="*/ 1 w 9"/>
                <a:gd name="T5" fmla="*/ 0 h 2"/>
                <a:gd name="T6" fmla="*/ 0 w 9"/>
                <a:gd name="T7" fmla="*/ 1 h 2"/>
                <a:gd name="T8" fmla="*/ 1 w 9"/>
                <a:gd name="T9" fmla="*/ 2 h 2"/>
                <a:gd name="T10" fmla="*/ 8 w 9"/>
                <a:gd name="T11" fmla="*/ 2 h 2"/>
                <a:gd name="T12" fmla="*/ 9 w 9"/>
                <a:gd name="T13" fmla="*/ 1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9" y="1"/>
                  </a:moveTo>
                  <a:cubicBezTo>
                    <a:pt x="9" y="1"/>
                    <a:pt x="8" y="0"/>
                    <a:pt x="8" y="0"/>
                  </a:cubicBezTo>
                  <a:cubicBezTo>
                    <a:pt x="1" y="0"/>
                    <a:pt x="1" y="0"/>
                    <a:pt x="1" y="0"/>
                  </a:cubicBezTo>
                  <a:cubicBezTo>
                    <a:pt x="1" y="0"/>
                    <a:pt x="0" y="1"/>
                    <a:pt x="0" y="1"/>
                  </a:cubicBezTo>
                  <a:cubicBezTo>
                    <a:pt x="0" y="2"/>
                    <a:pt x="1" y="2"/>
                    <a:pt x="1" y="2"/>
                  </a:cubicBezTo>
                  <a:cubicBezTo>
                    <a:pt x="8" y="2"/>
                    <a:pt x="8" y="2"/>
                    <a:pt x="8" y="2"/>
                  </a:cubicBezTo>
                  <a:cubicBezTo>
                    <a:pt x="8" y="2"/>
                    <a:pt x="9" y="2"/>
                    <a:pt x="9" y="1"/>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58" name="Freeform 56">
              <a:extLst>
                <a:ext uri="{FF2B5EF4-FFF2-40B4-BE49-F238E27FC236}">
                  <a16:creationId xmlns:a16="http://schemas.microsoft.com/office/drawing/2014/main" id="{CE308DAC-65BE-4CF3-9E60-EFB01C877A43}"/>
                </a:ext>
              </a:extLst>
            </p:cNvPr>
            <p:cNvSpPr>
              <a:spLocks/>
            </p:cNvSpPr>
            <p:nvPr/>
          </p:nvSpPr>
          <p:spPr bwMode="auto">
            <a:xfrm>
              <a:off x="5111750" y="1876220"/>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9" name="Freeform 57">
              <a:extLst>
                <a:ext uri="{FF2B5EF4-FFF2-40B4-BE49-F238E27FC236}">
                  <a16:creationId xmlns:a16="http://schemas.microsoft.com/office/drawing/2014/main" id="{16111D25-D66D-4BB5-8879-17C2F2867E8F}"/>
                </a:ext>
              </a:extLst>
            </p:cNvPr>
            <p:cNvSpPr>
              <a:spLocks/>
            </p:cNvSpPr>
            <p:nvPr/>
          </p:nvSpPr>
          <p:spPr bwMode="auto">
            <a:xfrm>
              <a:off x="4737100"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0" name="Freeform 58">
              <a:extLst>
                <a:ext uri="{FF2B5EF4-FFF2-40B4-BE49-F238E27FC236}">
                  <a16:creationId xmlns:a16="http://schemas.microsoft.com/office/drawing/2014/main" id="{E85A8D7F-D7CC-4125-8178-A969CC2E6419}"/>
                </a:ext>
              </a:extLst>
            </p:cNvPr>
            <p:cNvSpPr>
              <a:spLocks/>
            </p:cNvSpPr>
            <p:nvPr/>
          </p:nvSpPr>
          <p:spPr bwMode="auto">
            <a:xfrm>
              <a:off x="5495925"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1" name="Freeform 59">
              <a:extLst>
                <a:ext uri="{FF2B5EF4-FFF2-40B4-BE49-F238E27FC236}">
                  <a16:creationId xmlns:a16="http://schemas.microsoft.com/office/drawing/2014/main" id="{7F0AAA91-76D0-4219-8408-DA7345BCCC1F}"/>
                </a:ext>
              </a:extLst>
            </p:cNvPr>
            <p:cNvSpPr>
              <a:spLocks/>
            </p:cNvSpPr>
            <p:nvPr/>
          </p:nvSpPr>
          <p:spPr bwMode="auto">
            <a:xfrm>
              <a:off x="5362575" y="1876220"/>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2" name="Freeform 60">
              <a:extLst>
                <a:ext uri="{FF2B5EF4-FFF2-40B4-BE49-F238E27FC236}">
                  <a16:creationId xmlns:a16="http://schemas.microsoft.com/office/drawing/2014/main" id="{DC9A0B8F-33CE-495E-8629-0E7AC7DBF4CB}"/>
                </a:ext>
              </a:extLst>
            </p:cNvPr>
            <p:cNvSpPr>
              <a:spLocks/>
            </p:cNvSpPr>
            <p:nvPr/>
          </p:nvSpPr>
          <p:spPr bwMode="auto">
            <a:xfrm>
              <a:off x="4862513"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3" name="Freeform 61">
              <a:extLst>
                <a:ext uri="{FF2B5EF4-FFF2-40B4-BE49-F238E27FC236}">
                  <a16:creationId xmlns:a16="http://schemas.microsoft.com/office/drawing/2014/main" id="{06D478AB-7A54-4126-9D2D-C8316008FE50}"/>
                </a:ext>
              </a:extLst>
            </p:cNvPr>
            <p:cNvSpPr>
              <a:spLocks/>
            </p:cNvSpPr>
            <p:nvPr/>
          </p:nvSpPr>
          <p:spPr bwMode="auto">
            <a:xfrm>
              <a:off x="5621338" y="1876220"/>
              <a:ext cx="71438" cy="16706"/>
            </a:xfrm>
            <a:custGeom>
              <a:avLst/>
              <a:gdLst>
                <a:gd name="T0" fmla="*/ 8 w 8"/>
                <a:gd name="T1" fmla="*/ 1 h 2"/>
                <a:gd name="T2" fmla="*/ 7 w 8"/>
                <a:gd name="T3" fmla="*/ 0 h 2"/>
                <a:gd name="T4" fmla="*/ 1 w 8"/>
                <a:gd name="T5" fmla="*/ 0 h 2"/>
                <a:gd name="T6" fmla="*/ 0 w 8"/>
                <a:gd name="T7" fmla="*/ 1 h 2"/>
                <a:gd name="T8" fmla="*/ 1 w 8"/>
                <a:gd name="T9" fmla="*/ 2 h 2"/>
                <a:gd name="T10" fmla="*/ 7 w 8"/>
                <a:gd name="T11" fmla="*/ 2 h 2"/>
                <a:gd name="T12" fmla="*/ 8 w 8"/>
                <a:gd name="T13" fmla="*/ 1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8" y="1"/>
                  </a:moveTo>
                  <a:cubicBezTo>
                    <a:pt x="8" y="1"/>
                    <a:pt x="8" y="0"/>
                    <a:pt x="7" y="0"/>
                  </a:cubicBezTo>
                  <a:cubicBezTo>
                    <a:pt x="1" y="0"/>
                    <a:pt x="1" y="0"/>
                    <a:pt x="1" y="0"/>
                  </a:cubicBezTo>
                  <a:cubicBezTo>
                    <a:pt x="0" y="0"/>
                    <a:pt x="0" y="1"/>
                    <a:pt x="0" y="1"/>
                  </a:cubicBezTo>
                  <a:cubicBezTo>
                    <a:pt x="0" y="2"/>
                    <a:pt x="0" y="2"/>
                    <a:pt x="1" y="2"/>
                  </a:cubicBezTo>
                  <a:cubicBezTo>
                    <a:pt x="7" y="2"/>
                    <a:pt x="7" y="2"/>
                    <a:pt x="7" y="2"/>
                  </a:cubicBezTo>
                  <a:cubicBezTo>
                    <a:pt x="8" y="2"/>
                    <a:pt x="8" y="2"/>
                    <a:pt x="8" y="1"/>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4" name="Freeform 62">
              <a:extLst>
                <a:ext uri="{FF2B5EF4-FFF2-40B4-BE49-F238E27FC236}">
                  <a16:creationId xmlns:a16="http://schemas.microsoft.com/office/drawing/2014/main" id="{FFCE65F6-4D5D-4D39-9B7A-890172275D8B}"/>
                </a:ext>
              </a:extLst>
            </p:cNvPr>
            <p:cNvSpPr>
              <a:spLocks/>
            </p:cNvSpPr>
            <p:nvPr/>
          </p:nvSpPr>
          <p:spPr bwMode="auto">
            <a:xfrm>
              <a:off x="5237163" y="1876220"/>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5" name="Freeform 63">
              <a:extLst>
                <a:ext uri="{FF2B5EF4-FFF2-40B4-BE49-F238E27FC236}">
                  <a16:creationId xmlns:a16="http://schemas.microsoft.com/office/drawing/2014/main" id="{3D2F0126-0A31-4727-9C0D-2E7654730D78}"/>
                </a:ext>
              </a:extLst>
            </p:cNvPr>
            <p:cNvSpPr>
              <a:spLocks/>
            </p:cNvSpPr>
            <p:nvPr/>
          </p:nvSpPr>
          <p:spPr bwMode="auto">
            <a:xfrm>
              <a:off x="4987925"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6" name="Freeform 64">
              <a:extLst>
                <a:ext uri="{FF2B5EF4-FFF2-40B4-BE49-F238E27FC236}">
                  <a16:creationId xmlns:a16="http://schemas.microsoft.com/office/drawing/2014/main" id="{463CC873-15F0-4AE0-AD14-E4C5997A07E6}"/>
                </a:ext>
              </a:extLst>
            </p:cNvPr>
            <p:cNvSpPr>
              <a:spLocks/>
            </p:cNvSpPr>
            <p:nvPr/>
          </p:nvSpPr>
          <p:spPr bwMode="auto">
            <a:xfrm>
              <a:off x="3717925" y="1876220"/>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7" name="Freeform 65">
              <a:extLst>
                <a:ext uri="{FF2B5EF4-FFF2-40B4-BE49-F238E27FC236}">
                  <a16:creationId xmlns:a16="http://schemas.microsoft.com/office/drawing/2014/main" id="{C4119D5F-7A50-489D-ACCE-093A0924E687}"/>
                </a:ext>
              </a:extLst>
            </p:cNvPr>
            <p:cNvSpPr>
              <a:spLocks/>
            </p:cNvSpPr>
            <p:nvPr/>
          </p:nvSpPr>
          <p:spPr bwMode="auto">
            <a:xfrm>
              <a:off x="2582863"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8" name="Freeform 66">
              <a:extLst>
                <a:ext uri="{FF2B5EF4-FFF2-40B4-BE49-F238E27FC236}">
                  <a16:creationId xmlns:a16="http://schemas.microsoft.com/office/drawing/2014/main" id="{B23C04BE-C833-42F8-882C-41F3D683BCD3}"/>
                </a:ext>
              </a:extLst>
            </p:cNvPr>
            <p:cNvSpPr>
              <a:spLocks/>
            </p:cNvSpPr>
            <p:nvPr/>
          </p:nvSpPr>
          <p:spPr bwMode="auto">
            <a:xfrm>
              <a:off x="2457450"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9" name="Freeform 67">
              <a:extLst>
                <a:ext uri="{FF2B5EF4-FFF2-40B4-BE49-F238E27FC236}">
                  <a16:creationId xmlns:a16="http://schemas.microsoft.com/office/drawing/2014/main" id="{ECE0185F-D836-41F7-B871-9E8C4AEFAF0D}"/>
                </a:ext>
              </a:extLst>
            </p:cNvPr>
            <p:cNvSpPr>
              <a:spLocks/>
            </p:cNvSpPr>
            <p:nvPr/>
          </p:nvSpPr>
          <p:spPr bwMode="auto">
            <a:xfrm>
              <a:off x="2708275" y="1876220"/>
              <a:ext cx="71438" cy="16706"/>
            </a:xfrm>
            <a:custGeom>
              <a:avLst/>
              <a:gdLst>
                <a:gd name="T0" fmla="*/ 8 w 8"/>
                <a:gd name="T1" fmla="*/ 0 h 2"/>
                <a:gd name="T2" fmla="*/ 1 w 8"/>
                <a:gd name="T3" fmla="*/ 0 h 2"/>
                <a:gd name="T4" fmla="*/ 0 w 8"/>
                <a:gd name="T5" fmla="*/ 1 h 2"/>
                <a:gd name="T6" fmla="*/ 1 w 8"/>
                <a:gd name="T7" fmla="*/ 2 h 2"/>
                <a:gd name="T8" fmla="*/ 8 w 8"/>
                <a:gd name="T9" fmla="*/ 2 h 2"/>
                <a:gd name="T10" fmla="*/ 8 w 8"/>
                <a:gd name="T11" fmla="*/ 1 h 2"/>
                <a:gd name="T12" fmla="*/ 8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8" y="0"/>
                  </a:moveTo>
                  <a:cubicBezTo>
                    <a:pt x="1" y="0"/>
                    <a:pt x="1" y="0"/>
                    <a:pt x="1" y="0"/>
                  </a:cubicBezTo>
                  <a:cubicBezTo>
                    <a:pt x="1" y="0"/>
                    <a:pt x="0" y="1"/>
                    <a:pt x="0" y="1"/>
                  </a:cubicBezTo>
                  <a:cubicBezTo>
                    <a:pt x="0" y="2"/>
                    <a:pt x="1" y="2"/>
                    <a:pt x="1" y="2"/>
                  </a:cubicBezTo>
                  <a:cubicBezTo>
                    <a:pt x="8" y="2"/>
                    <a:pt x="8" y="2"/>
                    <a:pt x="8" y="2"/>
                  </a:cubicBezTo>
                  <a:cubicBezTo>
                    <a:pt x="8" y="2"/>
                    <a:pt x="8" y="2"/>
                    <a:pt x="8" y="1"/>
                  </a:cubicBezTo>
                  <a:cubicBezTo>
                    <a:pt x="8"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0" name="Freeform 68">
              <a:extLst>
                <a:ext uri="{FF2B5EF4-FFF2-40B4-BE49-F238E27FC236}">
                  <a16:creationId xmlns:a16="http://schemas.microsoft.com/office/drawing/2014/main" id="{8111DE53-9C49-4EDA-8BAA-9D15DFDF2336}"/>
                </a:ext>
              </a:extLst>
            </p:cNvPr>
            <p:cNvSpPr>
              <a:spLocks/>
            </p:cNvSpPr>
            <p:nvPr/>
          </p:nvSpPr>
          <p:spPr bwMode="auto">
            <a:xfrm>
              <a:off x="2833688" y="1876220"/>
              <a:ext cx="79375"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1" name="Freeform 69">
              <a:extLst>
                <a:ext uri="{FF2B5EF4-FFF2-40B4-BE49-F238E27FC236}">
                  <a16:creationId xmlns:a16="http://schemas.microsoft.com/office/drawing/2014/main" id="{F5A9AD3D-B566-4126-86E4-93A6A1A22176}"/>
                </a:ext>
              </a:extLst>
            </p:cNvPr>
            <p:cNvSpPr>
              <a:spLocks/>
            </p:cNvSpPr>
            <p:nvPr/>
          </p:nvSpPr>
          <p:spPr bwMode="auto">
            <a:xfrm>
              <a:off x="4611688" y="1876220"/>
              <a:ext cx="71438" cy="16706"/>
            </a:xfrm>
            <a:custGeom>
              <a:avLst/>
              <a:gdLst>
                <a:gd name="T0" fmla="*/ 7 w 8"/>
                <a:gd name="T1" fmla="*/ 0 h 2"/>
                <a:gd name="T2" fmla="*/ 0 w 8"/>
                <a:gd name="T3" fmla="*/ 0 h 2"/>
                <a:gd name="T4" fmla="*/ 0 w 8"/>
                <a:gd name="T5" fmla="*/ 1 h 2"/>
                <a:gd name="T6" fmla="*/ 0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0" y="0"/>
                    <a:pt x="0" y="0"/>
                    <a:pt x="0" y="0"/>
                  </a:cubicBezTo>
                  <a:cubicBezTo>
                    <a:pt x="0" y="0"/>
                    <a:pt x="0" y="1"/>
                    <a:pt x="0" y="1"/>
                  </a:cubicBezTo>
                  <a:cubicBezTo>
                    <a:pt x="0" y="2"/>
                    <a:pt x="0" y="2"/>
                    <a:pt x="0" y="2"/>
                  </a:cubicBezTo>
                  <a:cubicBezTo>
                    <a:pt x="7" y="2"/>
                    <a:pt x="7" y="2"/>
                    <a:pt x="7" y="2"/>
                  </a:cubicBezTo>
                  <a:cubicBezTo>
                    <a:pt x="7" y="2"/>
                    <a:pt x="8" y="2"/>
                    <a:pt x="8" y="1"/>
                  </a:cubicBezTo>
                  <a:cubicBezTo>
                    <a:pt x="8" y="1"/>
                    <a:pt x="7"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2" name="Freeform 70">
              <a:extLst>
                <a:ext uri="{FF2B5EF4-FFF2-40B4-BE49-F238E27FC236}">
                  <a16:creationId xmlns:a16="http://schemas.microsoft.com/office/drawing/2014/main" id="{D7B5C749-456D-497C-9B7D-938559FD33E1}"/>
                </a:ext>
              </a:extLst>
            </p:cNvPr>
            <p:cNvSpPr>
              <a:spLocks/>
            </p:cNvSpPr>
            <p:nvPr/>
          </p:nvSpPr>
          <p:spPr bwMode="auto">
            <a:xfrm>
              <a:off x="2332038"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3" name="Freeform 71">
              <a:extLst>
                <a:ext uri="{FF2B5EF4-FFF2-40B4-BE49-F238E27FC236}">
                  <a16:creationId xmlns:a16="http://schemas.microsoft.com/office/drawing/2014/main" id="{599F6154-41E8-444C-9659-4C077EE2C245}"/>
                </a:ext>
              </a:extLst>
            </p:cNvPr>
            <p:cNvSpPr>
              <a:spLocks/>
            </p:cNvSpPr>
            <p:nvPr/>
          </p:nvSpPr>
          <p:spPr bwMode="auto">
            <a:xfrm>
              <a:off x="3217863"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4" name="Freeform 72">
              <a:extLst>
                <a:ext uri="{FF2B5EF4-FFF2-40B4-BE49-F238E27FC236}">
                  <a16:creationId xmlns:a16="http://schemas.microsoft.com/office/drawing/2014/main" id="{3F22DEB5-BD43-40AC-85C4-AD17355AAE0D}"/>
                </a:ext>
              </a:extLst>
            </p:cNvPr>
            <p:cNvSpPr>
              <a:spLocks/>
            </p:cNvSpPr>
            <p:nvPr/>
          </p:nvSpPr>
          <p:spPr bwMode="auto">
            <a:xfrm>
              <a:off x="3467100"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1" y="0"/>
                    <a:pt x="0" y="1"/>
                    <a:pt x="0" y="1"/>
                  </a:cubicBezTo>
                  <a:cubicBezTo>
                    <a:pt x="0" y="2"/>
                    <a:pt x="1"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5" name="Freeform 73">
              <a:extLst>
                <a:ext uri="{FF2B5EF4-FFF2-40B4-BE49-F238E27FC236}">
                  <a16:creationId xmlns:a16="http://schemas.microsoft.com/office/drawing/2014/main" id="{DD353AD2-15AC-49FE-A13A-79512001E56F}"/>
                </a:ext>
              </a:extLst>
            </p:cNvPr>
            <p:cNvSpPr>
              <a:spLocks/>
            </p:cNvSpPr>
            <p:nvPr/>
          </p:nvSpPr>
          <p:spPr bwMode="auto">
            <a:xfrm>
              <a:off x="3592513" y="1876220"/>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6" name="Freeform 74">
              <a:extLst>
                <a:ext uri="{FF2B5EF4-FFF2-40B4-BE49-F238E27FC236}">
                  <a16:creationId xmlns:a16="http://schemas.microsoft.com/office/drawing/2014/main" id="{7F6B9CDA-B6ED-48DD-8793-24B63561832C}"/>
                </a:ext>
              </a:extLst>
            </p:cNvPr>
            <p:cNvSpPr>
              <a:spLocks/>
            </p:cNvSpPr>
            <p:nvPr/>
          </p:nvSpPr>
          <p:spPr bwMode="auto">
            <a:xfrm>
              <a:off x="3343275"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7" name="Freeform 75">
              <a:extLst>
                <a:ext uri="{FF2B5EF4-FFF2-40B4-BE49-F238E27FC236}">
                  <a16:creationId xmlns:a16="http://schemas.microsoft.com/office/drawing/2014/main" id="{5CF8946E-E68E-4721-BEDD-687D354E8473}"/>
                </a:ext>
              </a:extLst>
            </p:cNvPr>
            <p:cNvSpPr>
              <a:spLocks/>
            </p:cNvSpPr>
            <p:nvPr/>
          </p:nvSpPr>
          <p:spPr bwMode="auto">
            <a:xfrm>
              <a:off x="2073275" y="1876220"/>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78" name="Freeform 76">
              <a:extLst>
                <a:ext uri="{FF2B5EF4-FFF2-40B4-BE49-F238E27FC236}">
                  <a16:creationId xmlns:a16="http://schemas.microsoft.com/office/drawing/2014/main" id="{B30C19B4-B52E-4F78-855C-477F413B6C50}"/>
                </a:ext>
              </a:extLst>
            </p:cNvPr>
            <p:cNvSpPr>
              <a:spLocks/>
            </p:cNvSpPr>
            <p:nvPr/>
          </p:nvSpPr>
          <p:spPr bwMode="auto">
            <a:xfrm>
              <a:off x="2959100" y="1876220"/>
              <a:ext cx="79375"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9" name="Freeform 77">
              <a:extLst>
                <a:ext uri="{FF2B5EF4-FFF2-40B4-BE49-F238E27FC236}">
                  <a16:creationId xmlns:a16="http://schemas.microsoft.com/office/drawing/2014/main" id="{F9B3F220-F143-4949-8886-891CA778A153}"/>
                </a:ext>
              </a:extLst>
            </p:cNvPr>
            <p:cNvSpPr>
              <a:spLocks/>
            </p:cNvSpPr>
            <p:nvPr/>
          </p:nvSpPr>
          <p:spPr bwMode="auto">
            <a:xfrm>
              <a:off x="3092450"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0" name="Freeform 78">
              <a:extLst>
                <a:ext uri="{FF2B5EF4-FFF2-40B4-BE49-F238E27FC236}">
                  <a16:creationId xmlns:a16="http://schemas.microsoft.com/office/drawing/2014/main" id="{82174D47-A575-4239-838F-B63A4385BE9C}"/>
                </a:ext>
              </a:extLst>
            </p:cNvPr>
            <p:cNvSpPr>
              <a:spLocks/>
            </p:cNvSpPr>
            <p:nvPr/>
          </p:nvSpPr>
          <p:spPr bwMode="auto">
            <a:xfrm>
              <a:off x="2198688" y="1876220"/>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1" name="Freeform 79">
              <a:extLst>
                <a:ext uri="{FF2B5EF4-FFF2-40B4-BE49-F238E27FC236}">
                  <a16:creationId xmlns:a16="http://schemas.microsoft.com/office/drawing/2014/main" id="{4888FA32-5081-415A-BC4D-EA17B306268C}"/>
                </a:ext>
              </a:extLst>
            </p:cNvPr>
            <p:cNvSpPr>
              <a:spLocks/>
            </p:cNvSpPr>
            <p:nvPr/>
          </p:nvSpPr>
          <p:spPr bwMode="auto">
            <a:xfrm>
              <a:off x="4102100"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2" name="Freeform 80">
              <a:extLst>
                <a:ext uri="{FF2B5EF4-FFF2-40B4-BE49-F238E27FC236}">
                  <a16:creationId xmlns:a16="http://schemas.microsoft.com/office/drawing/2014/main" id="{E1D1834C-2AFE-4F1A-BAF0-DD7AC781600A}"/>
                </a:ext>
              </a:extLst>
            </p:cNvPr>
            <p:cNvSpPr>
              <a:spLocks/>
            </p:cNvSpPr>
            <p:nvPr/>
          </p:nvSpPr>
          <p:spPr bwMode="auto">
            <a:xfrm>
              <a:off x="4227513"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3" name="Freeform 81">
              <a:extLst>
                <a:ext uri="{FF2B5EF4-FFF2-40B4-BE49-F238E27FC236}">
                  <a16:creationId xmlns:a16="http://schemas.microsoft.com/office/drawing/2014/main" id="{0D557815-B3F2-4493-8359-4160E19DA592}"/>
                </a:ext>
              </a:extLst>
            </p:cNvPr>
            <p:cNvSpPr>
              <a:spLocks/>
            </p:cNvSpPr>
            <p:nvPr/>
          </p:nvSpPr>
          <p:spPr bwMode="auto">
            <a:xfrm>
              <a:off x="3976688"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4" name="Freeform 82">
              <a:extLst>
                <a:ext uri="{FF2B5EF4-FFF2-40B4-BE49-F238E27FC236}">
                  <a16:creationId xmlns:a16="http://schemas.microsoft.com/office/drawing/2014/main" id="{1EC2289F-09FB-4D96-864E-CD18F77467D2}"/>
                </a:ext>
              </a:extLst>
            </p:cNvPr>
            <p:cNvSpPr>
              <a:spLocks/>
            </p:cNvSpPr>
            <p:nvPr/>
          </p:nvSpPr>
          <p:spPr bwMode="auto">
            <a:xfrm>
              <a:off x="4478338" y="1876220"/>
              <a:ext cx="79375"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5" name="Freeform 83">
              <a:extLst>
                <a:ext uri="{FF2B5EF4-FFF2-40B4-BE49-F238E27FC236}">
                  <a16:creationId xmlns:a16="http://schemas.microsoft.com/office/drawing/2014/main" id="{889717D5-9059-4DB0-8EB0-E0C7FEC941DF}"/>
                </a:ext>
              </a:extLst>
            </p:cNvPr>
            <p:cNvSpPr>
              <a:spLocks/>
            </p:cNvSpPr>
            <p:nvPr/>
          </p:nvSpPr>
          <p:spPr bwMode="auto">
            <a:xfrm>
              <a:off x="1947863" y="1876220"/>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86" name="Freeform 84">
              <a:extLst>
                <a:ext uri="{FF2B5EF4-FFF2-40B4-BE49-F238E27FC236}">
                  <a16:creationId xmlns:a16="http://schemas.microsoft.com/office/drawing/2014/main" id="{59AFCEBC-35B2-4722-9807-FC38D11769BC}"/>
                </a:ext>
              </a:extLst>
            </p:cNvPr>
            <p:cNvSpPr>
              <a:spLocks/>
            </p:cNvSpPr>
            <p:nvPr/>
          </p:nvSpPr>
          <p:spPr bwMode="auto">
            <a:xfrm>
              <a:off x="4352925" y="1876220"/>
              <a:ext cx="79375"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7" name="Freeform 85">
              <a:extLst>
                <a:ext uri="{FF2B5EF4-FFF2-40B4-BE49-F238E27FC236}">
                  <a16:creationId xmlns:a16="http://schemas.microsoft.com/office/drawing/2014/main" id="{01642196-C34D-4C05-A83F-471F907E2E88}"/>
                </a:ext>
              </a:extLst>
            </p:cNvPr>
            <p:cNvSpPr>
              <a:spLocks/>
            </p:cNvSpPr>
            <p:nvPr/>
          </p:nvSpPr>
          <p:spPr bwMode="auto">
            <a:xfrm>
              <a:off x="3852863"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7" y="2"/>
                    <a:pt x="8" y="2"/>
                    <a:pt x="8" y="1"/>
                  </a:cubicBezTo>
                  <a:cubicBezTo>
                    <a:pt x="8" y="1"/>
                    <a:pt x="7"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8" name="Freeform 86">
              <a:extLst>
                <a:ext uri="{FF2B5EF4-FFF2-40B4-BE49-F238E27FC236}">
                  <a16:creationId xmlns:a16="http://schemas.microsoft.com/office/drawing/2014/main" id="{2078FC56-5407-4B72-8EA2-A8F6BE1DA926}"/>
                </a:ext>
              </a:extLst>
            </p:cNvPr>
            <p:cNvSpPr>
              <a:spLocks/>
            </p:cNvSpPr>
            <p:nvPr/>
          </p:nvSpPr>
          <p:spPr bwMode="auto">
            <a:xfrm>
              <a:off x="1824038" y="1876220"/>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89" name="Freeform 87">
              <a:extLst>
                <a:ext uri="{FF2B5EF4-FFF2-40B4-BE49-F238E27FC236}">
                  <a16:creationId xmlns:a16="http://schemas.microsoft.com/office/drawing/2014/main" id="{472BDB39-ECAE-4907-82D7-6DF27D4FA4A1}"/>
                </a:ext>
              </a:extLst>
            </p:cNvPr>
            <p:cNvSpPr>
              <a:spLocks/>
            </p:cNvSpPr>
            <p:nvPr/>
          </p:nvSpPr>
          <p:spPr bwMode="auto">
            <a:xfrm>
              <a:off x="1563688" y="2075299"/>
              <a:ext cx="71438" cy="15314"/>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90" name="Freeform 88">
              <a:extLst>
                <a:ext uri="{FF2B5EF4-FFF2-40B4-BE49-F238E27FC236}">
                  <a16:creationId xmlns:a16="http://schemas.microsoft.com/office/drawing/2014/main" id="{9C021617-0341-42FF-9A3B-8DF812E5B46E}"/>
                </a:ext>
              </a:extLst>
            </p:cNvPr>
            <p:cNvSpPr>
              <a:spLocks/>
            </p:cNvSpPr>
            <p:nvPr/>
          </p:nvSpPr>
          <p:spPr bwMode="auto">
            <a:xfrm>
              <a:off x="1947863" y="2075299"/>
              <a:ext cx="36513" cy="15314"/>
            </a:xfrm>
            <a:custGeom>
              <a:avLst/>
              <a:gdLst>
                <a:gd name="T0" fmla="*/ 3 w 4"/>
                <a:gd name="T1" fmla="*/ 0 h 2"/>
                <a:gd name="T2" fmla="*/ 0 w 4"/>
                <a:gd name="T3" fmla="*/ 0 h 2"/>
                <a:gd name="T4" fmla="*/ 0 w 4"/>
                <a:gd name="T5" fmla="*/ 1 h 2"/>
                <a:gd name="T6" fmla="*/ 0 w 4"/>
                <a:gd name="T7" fmla="*/ 2 h 2"/>
                <a:gd name="T8" fmla="*/ 3 w 4"/>
                <a:gd name="T9" fmla="*/ 2 h 2"/>
                <a:gd name="T10" fmla="*/ 4 w 4"/>
                <a:gd name="T11" fmla="*/ 1 h 2"/>
                <a:gd name="T12" fmla="*/ 3 w 4"/>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4" h="2">
                  <a:moveTo>
                    <a:pt x="3" y="0"/>
                  </a:moveTo>
                  <a:cubicBezTo>
                    <a:pt x="0" y="0"/>
                    <a:pt x="0" y="0"/>
                    <a:pt x="0" y="0"/>
                  </a:cubicBezTo>
                  <a:cubicBezTo>
                    <a:pt x="0" y="0"/>
                    <a:pt x="0" y="1"/>
                    <a:pt x="0" y="1"/>
                  </a:cubicBezTo>
                  <a:cubicBezTo>
                    <a:pt x="0" y="2"/>
                    <a:pt x="0" y="2"/>
                    <a:pt x="0" y="2"/>
                  </a:cubicBezTo>
                  <a:cubicBezTo>
                    <a:pt x="3" y="2"/>
                    <a:pt x="3" y="2"/>
                    <a:pt x="3" y="2"/>
                  </a:cubicBezTo>
                  <a:cubicBezTo>
                    <a:pt x="3" y="2"/>
                    <a:pt x="4" y="2"/>
                    <a:pt x="4" y="1"/>
                  </a:cubicBezTo>
                  <a:cubicBezTo>
                    <a:pt x="4" y="1"/>
                    <a:pt x="3" y="0"/>
                    <a:pt x="3"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91" name="Freeform 89">
              <a:extLst>
                <a:ext uri="{FF2B5EF4-FFF2-40B4-BE49-F238E27FC236}">
                  <a16:creationId xmlns:a16="http://schemas.microsoft.com/office/drawing/2014/main" id="{246DF828-484E-4023-B530-F46B7F3C33D6}"/>
                </a:ext>
              </a:extLst>
            </p:cNvPr>
            <p:cNvSpPr>
              <a:spLocks/>
            </p:cNvSpPr>
            <p:nvPr/>
          </p:nvSpPr>
          <p:spPr bwMode="auto">
            <a:xfrm>
              <a:off x="1814513" y="2075299"/>
              <a:ext cx="80963" cy="15314"/>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92" name="Freeform 90">
              <a:extLst>
                <a:ext uri="{FF2B5EF4-FFF2-40B4-BE49-F238E27FC236}">
                  <a16:creationId xmlns:a16="http://schemas.microsoft.com/office/drawing/2014/main" id="{4BFC3B9D-2A41-4317-8BA7-C8F06FD8ECD6}"/>
                </a:ext>
              </a:extLst>
            </p:cNvPr>
            <p:cNvSpPr>
              <a:spLocks/>
            </p:cNvSpPr>
            <p:nvPr/>
          </p:nvSpPr>
          <p:spPr bwMode="auto">
            <a:xfrm>
              <a:off x="1689100" y="2075299"/>
              <a:ext cx="80963" cy="15314"/>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solidFill>
                  <a:srgbClr val="EBE8DA"/>
                </a:solidFill>
              </a:endParaRPr>
            </a:p>
          </p:txBody>
        </p:sp>
        <p:sp>
          <p:nvSpPr>
            <p:cNvPr id="93" name="Freeform 91">
              <a:extLst>
                <a:ext uri="{FF2B5EF4-FFF2-40B4-BE49-F238E27FC236}">
                  <a16:creationId xmlns:a16="http://schemas.microsoft.com/office/drawing/2014/main" id="{ED14FDF0-69B1-4C16-BA47-DE56BCA0A48A}"/>
                </a:ext>
              </a:extLst>
            </p:cNvPr>
            <p:cNvSpPr>
              <a:spLocks/>
            </p:cNvSpPr>
            <p:nvPr/>
          </p:nvSpPr>
          <p:spPr bwMode="auto">
            <a:xfrm>
              <a:off x="5943600" y="1678533"/>
              <a:ext cx="80963" cy="16706"/>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4" name="Freeform 92">
              <a:extLst>
                <a:ext uri="{FF2B5EF4-FFF2-40B4-BE49-F238E27FC236}">
                  <a16:creationId xmlns:a16="http://schemas.microsoft.com/office/drawing/2014/main" id="{064A8714-4C22-4703-BFA1-2D84CCB8D3AF}"/>
                </a:ext>
              </a:extLst>
            </p:cNvPr>
            <p:cNvSpPr>
              <a:spLocks/>
            </p:cNvSpPr>
            <p:nvPr/>
          </p:nvSpPr>
          <p:spPr bwMode="auto">
            <a:xfrm>
              <a:off x="5818188" y="1678533"/>
              <a:ext cx="71438" cy="16706"/>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5" name="Freeform 93">
              <a:extLst>
                <a:ext uri="{FF2B5EF4-FFF2-40B4-BE49-F238E27FC236}">
                  <a16:creationId xmlns:a16="http://schemas.microsoft.com/office/drawing/2014/main" id="{13403863-90E7-4E69-B07B-01D2F2A11489}"/>
                </a:ext>
              </a:extLst>
            </p:cNvPr>
            <p:cNvSpPr>
              <a:spLocks/>
            </p:cNvSpPr>
            <p:nvPr/>
          </p:nvSpPr>
          <p:spPr bwMode="auto">
            <a:xfrm>
              <a:off x="5719763" y="1678533"/>
              <a:ext cx="44450" cy="16706"/>
            </a:xfrm>
            <a:custGeom>
              <a:avLst/>
              <a:gdLst>
                <a:gd name="T0" fmla="*/ 4 w 5"/>
                <a:gd name="T1" fmla="*/ 0 h 2"/>
                <a:gd name="T2" fmla="*/ 1 w 5"/>
                <a:gd name="T3" fmla="*/ 0 h 2"/>
                <a:gd name="T4" fmla="*/ 0 w 5"/>
                <a:gd name="T5" fmla="*/ 1 h 2"/>
                <a:gd name="T6" fmla="*/ 1 w 5"/>
                <a:gd name="T7" fmla="*/ 2 h 2"/>
                <a:gd name="T8" fmla="*/ 4 w 5"/>
                <a:gd name="T9" fmla="*/ 2 h 2"/>
                <a:gd name="T10" fmla="*/ 5 w 5"/>
                <a:gd name="T11" fmla="*/ 1 h 2"/>
                <a:gd name="T12" fmla="*/ 4 w 5"/>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5" h="2">
                  <a:moveTo>
                    <a:pt x="4" y="0"/>
                  </a:moveTo>
                  <a:cubicBezTo>
                    <a:pt x="1" y="0"/>
                    <a:pt x="1" y="0"/>
                    <a:pt x="1" y="0"/>
                  </a:cubicBezTo>
                  <a:cubicBezTo>
                    <a:pt x="1" y="0"/>
                    <a:pt x="0" y="1"/>
                    <a:pt x="0" y="1"/>
                  </a:cubicBezTo>
                  <a:cubicBezTo>
                    <a:pt x="0" y="2"/>
                    <a:pt x="1" y="2"/>
                    <a:pt x="1" y="2"/>
                  </a:cubicBezTo>
                  <a:cubicBezTo>
                    <a:pt x="4" y="2"/>
                    <a:pt x="4" y="2"/>
                    <a:pt x="4" y="2"/>
                  </a:cubicBezTo>
                  <a:cubicBezTo>
                    <a:pt x="5" y="2"/>
                    <a:pt x="5" y="2"/>
                    <a:pt x="5" y="1"/>
                  </a:cubicBezTo>
                  <a:cubicBezTo>
                    <a:pt x="5" y="1"/>
                    <a:pt x="5" y="0"/>
                    <a:pt x="4"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6" name="Freeform 94">
              <a:extLst>
                <a:ext uri="{FF2B5EF4-FFF2-40B4-BE49-F238E27FC236}">
                  <a16:creationId xmlns:a16="http://schemas.microsoft.com/office/drawing/2014/main" id="{E8AEF37C-081B-418C-96B0-E3D3ED240D0A}"/>
                </a:ext>
              </a:extLst>
            </p:cNvPr>
            <p:cNvSpPr>
              <a:spLocks/>
            </p:cNvSpPr>
            <p:nvPr/>
          </p:nvSpPr>
          <p:spPr bwMode="auto">
            <a:xfrm>
              <a:off x="5800725" y="2075299"/>
              <a:ext cx="80963" cy="15314"/>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7" name="Freeform 95">
              <a:extLst>
                <a:ext uri="{FF2B5EF4-FFF2-40B4-BE49-F238E27FC236}">
                  <a16:creationId xmlns:a16="http://schemas.microsoft.com/office/drawing/2014/main" id="{13823383-743F-4CC5-996E-D13C8B2A5193}"/>
                </a:ext>
              </a:extLst>
            </p:cNvPr>
            <p:cNvSpPr>
              <a:spLocks/>
            </p:cNvSpPr>
            <p:nvPr/>
          </p:nvSpPr>
          <p:spPr bwMode="auto">
            <a:xfrm>
              <a:off x="5586413" y="2075299"/>
              <a:ext cx="34925" cy="15314"/>
            </a:xfrm>
            <a:custGeom>
              <a:avLst/>
              <a:gdLst>
                <a:gd name="T0" fmla="*/ 3 w 4"/>
                <a:gd name="T1" fmla="*/ 0 h 2"/>
                <a:gd name="T2" fmla="*/ 1 w 4"/>
                <a:gd name="T3" fmla="*/ 0 h 2"/>
                <a:gd name="T4" fmla="*/ 0 w 4"/>
                <a:gd name="T5" fmla="*/ 1 h 2"/>
                <a:gd name="T6" fmla="*/ 1 w 4"/>
                <a:gd name="T7" fmla="*/ 2 h 2"/>
                <a:gd name="T8" fmla="*/ 3 w 4"/>
                <a:gd name="T9" fmla="*/ 2 h 2"/>
                <a:gd name="T10" fmla="*/ 4 w 4"/>
                <a:gd name="T11" fmla="*/ 1 h 2"/>
                <a:gd name="T12" fmla="*/ 3 w 4"/>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4" h="2">
                  <a:moveTo>
                    <a:pt x="3" y="0"/>
                  </a:moveTo>
                  <a:cubicBezTo>
                    <a:pt x="1" y="0"/>
                    <a:pt x="1" y="0"/>
                    <a:pt x="1" y="0"/>
                  </a:cubicBezTo>
                  <a:cubicBezTo>
                    <a:pt x="0" y="0"/>
                    <a:pt x="0" y="1"/>
                    <a:pt x="0" y="1"/>
                  </a:cubicBezTo>
                  <a:cubicBezTo>
                    <a:pt x="0" y="2"/>
                    <a:pt x="0" y="2"/>
                    <a:pt x="1" y="2"/>
                  </a:cubicBezTo>
                  <a:cubicBezTo>
                    <a:pt x="3" y="2"/>
                    <a:pt x="3" y="2"/>
                    <a:pt x="3" y="2"/>
                  </a:cubicBezTo>
                  <a:cubicBezTo>
                    <a:pt x="4" y="2"/>
                    <a:pt x="4" y="2"/>
                    <a:pt x="4" y="1"/>
                  </a:cubicBezTo>
                  <a:cubicBezTo>
                    <a:pt x="4" y="1"/>
                    <a:pt x="4" y="0"/>
                    <a:pt x="3"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8" name="Freeform 96">
              <a:extLst>
                <a:ext uri="{FF2B5EF4-FFF2-40B4-BE49-F238E27FC236}">
                  <a16:creationId xmlns:a16="http://schemas.microsoft.com/office/drawing/2014/main" id="{ECB0753C-3721-44E8-9817-B897F0C04A50}"/>
                </a:ext>
              </a:extLst>
            </p:cNvPr>
            <p:cNvSpPr>
              <a:spLocks/>
            </p:cNvSpPr>
            <p:nvPr/>
          </p:nvSpPr>
          <p:spPr bwMode="auto">
            <a:xfrm>
              <a:off x="5926138" y="2075299"/>
              <a:ext cx="79375" cy="15314"/>
            </a:xfrm>
            <a:custGeom>
              <a:avLst/>
              <a:gdLst>
                <a:gd name="T0" fmla="*/ 8 w 9"/>
                <a:gd name="T1" fmla="*/ 0 h 2"/>
                <a:gd name="T2" fmla="*/ 1 w 9"/>
                <a:gd name="T3" fmla="*/ 0 h 2"/>
                <a:gd name="T4" fmla="*/ 0 w 9"/>
                <a:gd name="T5" fmla="*/ 1 h 2"/>
                <a:gd name="T6" fmla="*/ 1 w 9"/>
                <a:gd name="T7" fmla="*/ 2 h 2"/>
                <a:gd name="T8" fmla="*/ 8 w 9"/>
                <a:gd name="T9" fmla="*/ 2 h 2"/>
                <a:gd name="T10" fmla="*/ 9 w 9"/>
                <a:gd name="T11" fmla="*/ 1 h 2"/>
                <a:gd name="T12" fmla="*/ 8 w 9"/>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8" y="0"/>
                  </a:moveTo>
                  <a:cubicBezTo>
                    <a:pt x="1" y="0"/>
                    <a:pt x="1" y="0"/>
                    <a:pt x="1" y="0"/>
                  </a:cubicBezTo>
                  <a:cubicBezTo>
                    <a:pt x="1" y="0"/>
                    <a:pt x="0" y="1"/>
                    <a:pt x="0" y="1"/>
                  </a:cubicBezTo>
                  <a:cubicBezTo>
                    <a:pt x="0" y="2"/>
                    <a:pt x="1" y="2"/>
                    <a:pt x="1" y="2"/>
                  </a:cubicBezTo>
                  <a:cubicBezTo>
                    <a:pt x="8" y="2"/>
                    <a:pt x="8" y="2"/>
                    <a:pt x="8" y="2"/>
                  </a:cubicBezTo>
                  <a:cubicBezTo>
                    <a:pt x="8" y="2"/>
                    <a:pt x="9" y="2"/>
                    <a:pt x="9" y="1"/>
                  </a:cubicBezTo>
                  <a:cubicBezTo>
                    <a:pt x="9" y="1"/>
                    <a:pt x="8" y="0"/>
                    <a:pt x="8"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9" name="Freeform 97">
              <a:extLst>
                <a:ext uri="{FF2B5EF4-FFF2-40B4-BE49-F238E27FC236}">
                  <a16:creationId xmlns:a16="http://schemas.microsoft.com/office/drawing/2014/main" id="{D139B4DA-F5D8-4A9C-B820-551713D4DE5A}"/>
                </a:ext>
              </a:extLst>
            </p:cNvPr>
            <p:cNvSpPr>
              <a:spLocks/>
            </p:cNvSpPr>
            <p:nvPr/>
          </p:nvSpPr>
          <p:spPr bwMode="auto">
            <a:xfrm>
              <a:off x="5675313" y="2075299"/>
              <a:ext cx="71438" cy="15314"/>
            </a:xfrm>
            <a:custGeom>
              <a:avLst/>
              <a:gdLst>
                <a:gd name="T0" fmla="*/ 7 w 8"/>
                <a:gd name="T1" fmla="*/ 0 h 2"/>
                <a:gd name="T2" fmla="*/ 1 w 8"/>
                <a:gd name="T3" fmla="*/ 0 h 2"/>
                <a:gd name="T4" fmla="*/ 0 w 8"/>
                <a:gd name="T5" fmla="*/ 1 h 2"/>
                <a:gd name="T6" fmla="*/ 1 w 8"/>
                <a:gd name="T7" fmla="*/ 2 h 2"/>
                <a:gd name="T8" fmla="*/ 7 w 8"/>
                <a:gd name="T9" fmla="*/ 2 h 2"/>
                <a:gd name="T10" fmla="*/ 8 w 8"/>
                <a:gd name="T11" fmla="*/ 1 h 2"/>
                <a:gd name="T12" fmla="*/ 7 w 8"/>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8" h="2">
                  <a:moveTo>
                    <a:pt x="7" y="0"/>
                  </a:moveTo>
                  <a:cubicBezTo>
                    <a:pt x="1" y="0"/>
                    <a:pt x="1" y="0"/>
                    <a:pt x="1" y="0"/>
                  </a:cubicBezTo>
                  <a:cubicBezTo>
                    <a:pt x="0" y="0"/>
                    <a:pt x="0" y="1"/>
                    <a:pt x="0" y="1"/>
                  </a:cubicBezTo>
                  <a:cubicBezTo>
                    <a:pt x="0" y="2"/>
                    <a:pt x="0" y="2"/>
                    <a:pt x="1" y="2"/>
                  </a:cubicBezTo>
                  <a:cubicBezTo>
                    <a:pt x="7" y="2"/>
                    <a:pt x="7" y="2"/>
                    <a:pt x="7" y="2"/>
                  </a:cubicBezTo>
                  <a:cubicBezTo>
                    <a:pt x="8" y="2"/>
                    <a:pt x="8" y="2"/>
                    <a:pt x="8" y="1"/>
                  </a:cubicBezTo>
                  <a:cubicBezTo>
                    <a:pt x="8" y="1"/>
                    <a:pt x="8" y="0"/>
                    <a:pt x="7" y="0"/>
                  </a:cubicBezTo>
                  <a:close/>
                </a:path>
              </a:pathLst>
            </a:custGeom>
            <a:solidFill>
              <a:srgbClr val="EBE8DA"/>
            </a:solidFill>
            <a:ln>
              <a:noFill/>
            </a:ln>
          </p:spPr>
          <p:txBody>
            <a:bodyPr vert="horz" wrap="square" lIns="91440" tIns="45720" rIns="91440" bIns="45720" numCol="1" anchor="t" anchorCtr="0" compatLnSpc="1">
              <a:prstTxWarp prst="textNoShape">
                <a:avLst/>
              </a:prstTxWarp>
            </a:bodyPr>
            <a:lstStyle/>
            <a:p>
              <a:endParaRPr lang="ja-JP" altLang="en-US"/>
            </a:p>
          </p:txBody>
        </p:sp>
      </p:grpSp>
      <p:sp>
        <p:nvSpPr>
          <p:cNvPr id="194" name="正方形/長方形 193">
            <a:extLst>
              <a:ext uri="{FF2B5EF4-FFF2-40B4-BE49-F238E27FC236}">
                <a16:creationId xmlns:a16="http://schemas.microsoft.com/office/drawing/2014/main" id="{D3FE35CA-EE8C-432A-915C-9A78232DEA2C}"/>
              </a:ext>
            </a:extLst>
          </p:cNvPr>
          <p:cNvSpPr/>
          <p:nvPr/>
        </p:nvSpPr>
        <p:spPr>
          <a:xfrm>
            <a:off x="1944631" y="3919093"/>
            <a:ext cx="3672000" cy="432000"/>
          </a:xfrm>
          <a:prstGeom prst="rect">
            <a:avLst/>
          </a:prstGeom>
        </p:spPr>
        <p:txBody>
          <a:bodyPr wrap="none" lIns="0" tIns="0" rIns="0" bIns="0">
            <a:noAutofit/>
          </a:bodyPr>
          <a:lstStyle/>
          <a:p>
            <a:pPr algn="ctr"/>
            <a:r>
              <a:rPr lang="ja-JP" altLang="ja-JP" sz="2800" b="1" spc="600" dirty="0"/>
              <a:t>路上喫煙ゼロの</a:t>
            </a:r>
            <a:r>
              <a:rPr lang="ja-JP" altLang="ja-JP" sz="3200" b="1" spc="600" dirty="0"/>
              <a:t>まち</a:t>
            </a:r>
            <a:r>
              <a:rPr lang="ja-JP" altLang="ja-JP" sz="2800" b="1" spc="-150" dirty="0"/>
              <a:t>！</a:t>
            </a:r>
            <a:endParaRPr lang="ja-JP" altLang="en-US" sz="2800" b="1" spc="-150" dirty="0">
              <a:solidFill>
                <a:srgbClr val="EBE8DA"/>
              </a:solidFill>
              <a:latin typeface="+mj-ea"/>
              <a:ea typeface="+mj-ea"/>
            </a:endParaRPr>
          </a:p>
        </p:txBody>
      </p:sp>
      <p:grpSp>
        <p:nvGrpSpPr>
          <p:cNvPr id="339" name="グループ化 338">
            <a:extLst>
              <a:ext uri="{FF2B5EF4-FFF2-40B4-BE49-F238E27FC236}">
                <a16:creationId xmlns:a16="http://schemas.microsoft.com/office/drawing/2014/main" id="{D2D657EB-1740-4AC1-A76B-F60C35FA3BFD}"/>
              </a:ext>
            </a:extLst>
          </p:cNvPr>
          <p:cNvGrpSpPr/>
          <p:nvPr/>
        </p:nvGrpSpPr>
        <p:grpSpPr>
          <a:xfrm>
            <a:off x="747715" y="2416633"/>
            <a:ext cx="6065832" cy="1339126"/>
            <a:chOff x="747715" y="2970124"/>
            <a:chExt cx="6065832" cy="1339126"/>
          </a:xfrm>
        </p:grpSpPr>
        <p:grpSp>
          <p:nvGrpSpPr>
            <p:cNvPr id="297" name="グループ化 296">
              <a:extLst>
                <a:ext uri="{FF2B5EF4-FFF2-40B4-BE49-F238E27FC236}">
                  <a16:creationId xmlns:a16="http://schemas.microsoft.com/office/drawing/2014/main" id="{BC1338BB-14B1-4791-9E6F-9FB64D089770}"/>
                </a:ext>
              </a:extLst>
            </p:cNvPr>
            <p:cNvGrpSpPr>
              <a:grpSpLocks noChangeAspect="1"/>
            </p:cNvGrpSpPr>
            <p:nvPr/>
          </p:nvGrpSpPr>
          <p:grpSpPr>
            <a:xfrm>
              <a:off x="2855539" y="2970124"/>
              <a:ext cx="1850184" cy="576000"/>
              <a:chOff x="2765896" y="2886801"/>
              <a:chExt cx="2029472" cy="631816"/>
            </a:xfrm>
          </p:grpSpPr>
          <p:sp>
            <p:nvSpPr>
              <p:cNvPr id="214" name="Freeform 5">
                <a:extLst>
                  <a:ext uri="{FF2B5EF4-FFF2-40B4-BE49-F238E27FC236}">
                    <a16:creationId xmlns:a16="http://schemas.microsoft.com/office/drawing/2014/main" id="{C9816B3A-AA52-4B44-A29B-FB5969D04FD3}"/>
                  </a:ext>
                </a:extLst>
              </p:cNvPr>
              <p:cNvSpPr>
                <a:spLocks noEditPoints="1"/>
              </p:cNvSpPr>
              <p:nvPr/>
            </p:nvSpPr>
            <p:spPr bwMode="auto">
              <a:xfrm>
                <a:off x="2765896" y="2886801"/>
                <a:ext cx="622244" cy="631816"/>
              </a:xfrm>
              <a:custGeom>
                <a:avLst/>
                <a:gdLst>
                  <a:gd name="T0" fmla="*/ 96 w 138"/>
                  <a:gd name="T1" fmla="*/ 29 h 138"/>
                  <a:gd name="T2" fmla="*/ 96 w 138"/>
                  <a:gd name="T3" fmla="*/ 38 h 138"/>
                  <a:gd name="T4" fmla="*/ 89 w 138"/>
                  <a:gd name="T5" fmla="*/ 44 h 138"/>
                  <a:gd name="T6" fmla="*/ 81 w 138"/>
                  <a:gd name="T7" fmla="*/ 38 h 138"/>
                  <a:gd name="T8" fmla="*/ 81 w 138"/>
                  <a:gd name="T9" fmla="*/ 29 h 138"/>
                  <a:gd name="T10" fmla="*/ 52 w 138"/>
                  <a:gd name="T11" fmla="*/ 29 h 138"/>
                  <a:gd name="T12" fmla="*/ 52 w 138"/>
                  <a:gd name="T13" fmla="*/ 38 h 138"/>
                  <a:gd name="T14" fmla="*/ 45 w 138"/>
                  <a:gd name="T15" fmla="*/ 44 h 138"/>
                  <a:gd name="T16" fmla="*/ 37 w 138"/>
                  <a:gd name="T17" fmla="*/ 38 h 138"/>
                  <a:gd name="T18" fmla="*/ 37 w 138"/>
                  <a:gd name="T19" fmla="*/ 29 h 138"/>
                  <a:gd name="T20" fmla="*/ 7 w 138"/>
                  <a:gd name="T21" fmla="*/ 29 h 138"/>
                  <a:gd name="T22" fmla="*/ 0 w 138"/>
                  <a:gd name="T23" fmla="*/ 22 h 138"/>
                  <a:gd name="T24" fmla="*/ 7 w 138"/>
                  <a:gd name="T25" fmla="*/ 16 h 138"/>
                  <a:gd name="T26" fmla="*/ 37 w 138"/>
                  <a:gd name="T27" fmla="*/ 16 h 138"/>
                  <a:gd name="T28" fmla="*/ 37 w 138"/>
                  <a:gd name="T29" fmla="*/ 6 h 138"/>
                  <a:gd name="T30" fmla="*/ 45 w 138"/>
                  <a:gd name="T31" fmla="*/ 0 h 138"/>
                  <a:gd name="T32" fmla="*/ 52 w 138"/>
                  <a:gd name="T33" fmla="*/ 6 h 138"/>
                  <a:gd name="T34" fmla="*/ 52 w 138"/>
                  <a:gd name="T35" fmla="*/ 16 h 138"/>
                  <a:gd name="T36" fmla="*/ 81 w 138"/>
                  <a:gd name="T37" fmla="*/ 16 h 138"/>
                  <a:gd name="T38" fmla="*/ 81 w 138"/>
                  <a:gd name="T39" fmla="*/ 6 h 138"/>
                  <a:gd name="T40" fmla="*/ 89 w 138"/>
                  <a:gd name="T41" fmla="*/ 0 h 138"/>
                  <a:gd name="T42" fmla="*/ 96 w 138"/>
                  <a:gd name="T43" fmla="*/ 6 h 138"/>
                  <a:gd name="T44" fmla="*/ 96 w 138"/>
                  <a:gd name="T45" fmla="*/ 16 h 138"/>
                  <a:gd name="T46" fmla="*/ 128 w 138"/>
                  <a:gd name="T47" fmla="*/ 16 h 138"/>
                  <a:gd name="T48" fmla="*/ 135 w 138"/>
                  <a:gd name="T49" fmla="*/ 22 h 138"/>
                  <a:gd name="T50" fmla="*/ 128 w 138"/>
                  <a:gd name="T51" fmla="*/ 29 h 138"/>
                  <a:gd name="T52" fmla="*/ 96 w 138"/>
                  <a:gd name="T53" fmla="*/ 29 h 138"/>
                  <a:gd name="T54" fmla="*/ 75 w 138"/>
                  <a:gd name="T55" fmla="*/ 53 h 138"/>
                  <a:gd name="T56" fmla="*/ 102 w 138"/>
                  <a:gd name="T57" fmla="*/ 53 h 138"/>
                  <a:gd name="T58" fmla="*/ 116 w 138"/>
                  <a:gd name="T59" fmla="*/ 64 h 138"/>
                  <a:gd name="T60" fmla="*/ 111 w 138"/>
                  <a:gd name="T61" fmla="*/ 74 h 138"/>
                  <a:gd name="T62" fmla="*/ 51 w 138"/>
                  <a:gd name="T63" fmla="*/ 117 h 138"/>
                  <a:gd name="T64" fmla="*/ 86 w 138"/>
                  <a:gd name="T65" fmla="*/ 123 h 138"/>
                  <a:gd name="T66" fmla="*/ 130 w 138"/>
                  <a:gd name="T67" fmla="*/ 120 h 138"/>
                  <a:gd name="T68" fmla="*/ 130 w 138"/>
                  <a:gd name="T69" fmla="*/ 120 h 138"/>
                  <a:gd name="T70" fmla="*/ 138 w 138"/>
                  <a:gd name="T71" fmla="*/ 127 h 138"/>
                  <a:gd name="T72" fmla="*/ 130 w 138"/>
                  <a:gd name="T73" fmla="*/ 135 h 138"/>
                  <a:gd name="T74" fmla="*/ 91 w 138"/>
                  <a:gd name="T75" fmla="*/ 138 h 138"/>
                  <a:gd name="T76" fmla="*/ 29 w 138"/>
                  <a:gd name="T77" fmla="*/ 116 h 138"/>
                  <a:gd name="T78" fmla="*/ 14 w 138"/>
                  <a:gd name="T79" fmla="*/ 134 h 138"/>
                  <a:gd name="T80" fmla="*/ 9 w 138"/>
                  <a:gd name="T81" fmla="*/ 137 h 138"/>
                  <a:gd name="T82" fmla="*/ 0 w 138"/>
                  <a:gd name="T83" fmla="*/ 129 h 138"/>
                  <a:gd name="T84" fmla="*/ 4 w 138"/>
                  <a:gd name="T85" fmla="*/ 123 h 138"/>
                  <a:gd name="T86" fmla="*/ 21 w 138"/>
                  <a:gd name="T87" fmla="*/ 102 h 138"/>
                  <a:gd name="T88" fmla="*/ 27 w 138"/>
                  <a:gd name="T89" fmla="*/ 98 h 138"/>
                  <a:gd name="T90" fmla="*/ 34 w 138"/>
                  <a:gd name="T91" fmla="*/ 104 h 138"/>
                  <a:gd name="T92" fmla="*/ 38 w 138"/>
                  <a:gd name="T93" fmla="*/ 108 h 138"/>
                  <a:gd name="T94" fmla="*/ 94 w 138"/>
                  <a:gd name="T95" fmla="*/ 68 h 138"/>
                  <a:gd name="T96" fmla="*/ 91 w 138"/>
                  <a:gd name="T97" fmla="*/ 66 h 138"/>
                  <a:gd name="T98" fmla="*/ 69 w 138"/>
                  <a:gd name="T99" fmla="*/ 66 h 138"/>
                  <a:gd name="T100" fmla="*/ 25 w 138"/>
                  <a:gd name="T101" fmla="*/ 67 h 138"/>
                  <a:gd name="T102" fmla="*/ 24 w 138"/>
                  <a:gd name="T103" fmla="*/ 67 h 138"/>
                  <a:gd name="T104" fmla="*/ 17 w 138"/>
                  <a:gd name="T105" fmla="*/ 60 h 138"/>
                  <a:gd name="T106" fmla="*/ 24 w 138"/>
                  <a:gd name="T107" fmla="*/ 53 h 138"/>
                  <a:gd name="T108" fmla="*/ 59 w 138"/>
                  <a:gd name="T109" fmla="*/ 53 h 138"/>
                  <a:gd name="T110" fmla="*/ 59 w 138"/>
                  <a:gd name="T111" fmla="*/ 44 h 138"/>
                  <a:gd name="T112" fmla="*/ 67 w 138"/>
                  <a:gd name="T113" fmla="*/ 37 h 138"/>
                  <a:gd name="T114" fmla="*/ 75 w 138"/>
                  <a:gd name="T115" fmla="*/ 44 h 138"/>
                  <a:gd name="T116" fmla="*/ 75 w 138"/>
                  <a:gd name="T117" fmla="*/ 53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8" h="138">
                    <a:moveTo>
                      <a:pt x="96" y="29"/>
                    </a:moveTo>
                    <a:cubicBezTo>
                      <a:pt x="96" y="38"/>
                      <a:pt x="96" y="38"/>
                      <a:pt x="96" y="38"/>
                    </a:cubicBezTo>
                    <a:cubicBezTo>
                      <a:pt x="96" y="42"/>
                      <a:pt x="92" y="44"/>
                      <a:pt x="89" y="44"/>
                    </a:cubicBezTo>
                    <a:cubicBezTo>
                      <a:pt x="85" y="44"/>
                      <a:pt x="81" y="43"/>
                      <a:pt x="81" y="38"/>
                    </a:cubicBezTo>
                    <a:cubicBezTo>
                      <a:pt x="81" y="29"/>
                      <a:pt x="81" y="29"/>
                      <a:pt x="81" y="29"/>
                    </a:cubicBezTo>
                    <a:cubicBezTo>
                      <a:pt x="52" y="29"/>
                      <a:pt x="52" y="29"/>
                      <a:pt x="52" y="29"/>
                    </a:cubicBezTo>
                    <a:cubicBezTo>
                      <a:pt x="52" y="38"/>
                      <a:pt x="52" y="38"/>
                      <a:pt x="52" y="38"/>
                    </a:cubicBezTo>
                    <a:cubicBezTo>
                      <a:pt x="52" y="42"/>
                      <a:pt x="48" y="44"/>
                      <a:pt x="45" y="44"/>
                    </a:cubicBezTo>
                    <a:cubicBezTo>
                      <a:pt x="41" y="44"/>
                      <a:pt x="37" y="43"/>
                      <a:pt x="37" y="38"/>
                    </a:cubicBezTo>
                    <a:cubicBezTo>
                      <a:pt x="37" y="29"/>
                      <a:pt x="37" y="29"/>
                      <a:pt x="37" y="29"/>
                    </a:cubicBezTo>
                    <a:cubicBezTo>
                      <a:pt x="7" y="29"/>
                      <a:pt x="7" y="29"/>
                      <a:pt x="7" y="29"/>
                    </a:cubicBezTo>
                    <a:cubicBezTo>
                      <a:pt x="2" y="29"/>
                      <a:pt x="0" y="26"/>
                      <a:pt x="0" y="22"/>
                    </a:cubicBezTo>
                    <a:cubicBezTo>
                      <a:pt x="0" y="19"/>
                      <a:pt x="2" y="16"/>
                      <a:pt x="7" y="16"/>
                    </a:cubicBezTo>
                    <a:cubicBezTo>
                      <a:pt x="37" y="16"/>
                      <a:pt x="37" y="16"/>
                      <a:pt x="37" y="16"/>
                    </a:cubicBezTo>
                    <a:cubicBezTo>
                      <a:pt x="37" y="6"/>
                      <a:pt x="37" y="6"/>
                      <a:pt x="37" y="6"/>
                    </a:cubicBezTo>
                    <a:cubicBezTo>
                      <a:pt x="37" y="2"/>
                      <a:pt x="41" y="0"/>
                      <a:pt x="45" y="0"/>
                    </a:cubicBezTo>
                    <a:cubicBezTo>
                      <a:pt x="49" y="0"/>
                      <a:pt x="52" y="2"/>
                      <a:pt x="52" y="6"/>
                    </a:cubicBezTo>
                    <a:cubicBezTo>
                      <a:pt x="52" y="16"/>
                      <a:pt x="52" y="16"/>
                      <a:pt x="52" y="16"/>
                    </a:cubicBezTo>
                    <a:cubicBezTo>
                      <a:pt x="81" y="16"/>
                      <a:pt x="81" y="16"/>
                      <a:pt x="81" y="16"/>
                    </a:cubicBezTo>
                    <a:cubicBezTo>
                      <a:pt x="81" y="6"/>
                      <a:pt x="81" y="6"/>
                      <a:pt x="81" y="6"/>
                    </a:cubicBezTo>
                    <a:cubicBezTo>
                      <a:pt x="81" y="2"/>
                      <a:pt x="85" y="0"/>
                      <a:pt x="89" y="0"/>
                    </a:cubicBezTo>
                    <a:cubicBezTo>
                      <a:pt x="93" y="0"/>
                      <a:pt x="96" y="2"/>
                      <a:pt x="96" y="6"/>
                    </a:cubicBezTo>
                    <a:cubicBezTo>
                      <a:pt x="96" y="16"/>
                      <a:pt x="96" y="16"/>
                      <a:pt x="96" y="16"/>
                    </a:cubicBezTo>
                    <a:cubicBezTo>
                      <a:pt x="128" y="16"/>
                      <a:pt x="128" y="16"/>
                      <a:pt x="128" y="16"/>
                    </a:cubicBezTo>
                    <a:cubicBezTo>
                      <a:pt x="132" y="16"/>
                      <a:pt x="135" y="19"/>
                      <a:pt x="135" y="22"/>
                    </a:cubicBezTo>
                    <a:cubicBezTo>
                      <a:pt x="135" y="26"/>
                      <a:pt x="132" y="29"/>
                      <a:pt x="128" y="29"/>
                    </a:cubicBezTo>
                    <a:lnTo>
                      <a:pt x="96" y="29"/>
                    </a:lnTo>
                    <a:close/>
                    <a:moveTo>
                      <a:pt x="75" y="53"/>
                    </a:moveTo>
                    <a:cubicBezTo>
                      <a:pt x="85" y="53"/>
                      <a:pt x="95" y="53"/>
                      <a:pt x="102" y="53"/>
                    </a:cubicBezTo>
                    <a:cubicBezTo>
                      <a:pt x="111" y="53"/>
                      <a:pt x="116" y="58"/>
                      <a:pt x="116" y="64"/>
                    </a:cubicBezTo>
                    <a:cubicBezTo>
                      <a:pt x="116" y="67"/>
                      <a:pt x="114" y="71"/>
                      <a:pt x="111" y="74"/>
                    </a:cubicBezTo>
                    <a:cubicBezTo>
                      <a:pt x="99" y="86"/>
                      <a:pt x="78" y="103"/>
                      <a:pt x="51" y="117"/>
                    </a:cubicBezTo>
                    <a:cubicBezTo>
                      <a:pt x="61" y="121"/>
                      <a:pt x="74" y="123"/>
                      <a:pt x="86" y="123"/>
                    </a:cubicBezTo>
                    <a:cubicBezTo>
                      <a:pt x="101" y="123"/>
                      <a:pt x="116" y="121"/>
                      <a:pt x="130" y="120"/>
                    </a:cubicBezTo>
                    <a:cubicBezTo>
                      <a:pt x="130" y="120"/>
                      <a:pt x="130" y="120"/>
                      <a:pt x="130" y="120"/>
                    </a:cubicBezTo>
                    <a:cubicBezTo>
                      <a:pt x="135" y="120"/>
                      <a:pt x="138" y="123"/>
                      <a:pt x="138" y="127"/>
                    </a:cubicBezTo>
                    <a:cubicBezTo>
                      <a:pt x="138" y="131"/>
                      <a:pt x="135" y="135"/>
                      <a:pt x="130" y="135"/>
                    </a:cubicBezTo>
                    <a:cubicBezTo>
                      <a:pt x="116" y="136"/>
                      <a:pt x="103" y="138"/>
                      <a:pt x="91" y="138"/>
                    </a:cubicBezTo>
                    <a:cubicBezTo>
                      <a:pt x="66" y="138"/>
                      <a:pt x="44" y="133"/>
                      <a:pt x="29" y="116"/>
                    </a:cubicBezTo>
                    <a:cubicBezTo>
                      <a:pt x="25" y="123"/>
                      <a:pt x="19" y="130"/>
                      <a:pt x="14" y="134"/>
                    </a:cubicBezTo>
                    <a:cubicBezTo>
                      <a:pt x="13" y="136"/>
                      <a:pt x="10" y="137"/>
                      <a:pt x="9" y="137"/>
                    </a:cubicBezTo>
                    <a:cubicBezTo>
                      <a:pt x="4" y="137"/>
                      <a:pt x="0" y="133"/>
                      <a:pt x="0" y="129"/>
                    </a:cubicBezTo>
                    <a:cubicBezTo>
                      <a:pt x="0" y="127"/>
                      <a:pt x="1" y="125"/>
                      <a:pt x="4" y="123"/>
                    </a:cubicBezTo>
                    <a:cubicBezTo>
                      <a:pt x="11" y="117"/>
                      <a:pt x="19" y="108"/>
                      <a:pt x="21" y="102"/>
                    </a:cubicBezTo>
                    <a:cubicBezTo>
                      <a:pt x="22" y="99"/>
                      <a:pt x="25" y="98"/>
                      <a:pt x="27" y="98"/>
                    </a:cubicBezTo>
                    <a:cubicBezTo>
                      <a:pt x="30" y="98"/>
                      <a:pt x="34" y="100"/>
                      <a:pt x="34" y="104"/>
                    </a:cubicBezTo>
                    <a:cubicBezTo>
                      <a:pt x="35" y="105"/>
                      <a:pt x="36" y="107"/>
                      <a:pt x="38" y="108"/>
                    </a:cubicBezTo>
                    <a:cubicBezTo>
                      <a:pt x="68" y="94"/>
                      <a:pt x="94" y="72"/>
                      <a:pt x="94" y="68"/>
                    </a:cubicBezTo>
                    <a:cubicBezTo>
                      <a:pt x="94" y="67"/>
                      <a:pt x="93" y="66"/>
                      <a:pt x="91" y="66"/>
                    </a:cubicBezTo>
                    <a:cubicBezTo>
                      <a:pt x="86" y="66"/>
                      <a:pt x="78" y="66"/>
                      <a:pt x="69" y="66"/>
                    </a:cubicBezTo>
                    <a:cubicBezTo>
                      <a:pt x="54" y="66"/>
                      <a:pt x="37" y="66"/>
                      <a:pt x="25" y="67"/>
                    </a:cubicBezTo>
                    <a:cubicBezTo>
                      <a:pt x="24" y="67"/>
                      <a:pt x="24" y="67"/>
                      <a:pt x="24" y="67"/>
                    </a:cubicBezTo>
                    <a:cubicBezTo>
                      <a:pt x="20" y="67"/>
                      <a:pt x="17" y="63"/>
                      <a:pt x="17" y="60"/>
                    </a:cubicBezTo>
                    <a:cubicBezTo>
                      <a:pt x="17" y="56"/>
                      <a:pt x="20" y="53"/>
                      <a:pt x="24" y="53"/>
                    </a:cubicBezTo>
                    <a:cubicBezTo>
                      <a:pt x="59" y="53"/>
                      <a:pt x="59" y="53"/>
                      <a:pt x="59" y="53"/>
                    </a:cubicBezTo>
                    <a:cubicBezTo>
                      <a:pt x="59" y="44"/>
                      <a:pt x="59" y="44"/>
                      <a:pt x="59" y="44"/>
                    </a:cubicBezTo>
                    <a:cubicBezTo>
                      <a:pt x="59" y="39"/>
                      <a:pt x="63" y="37"/>
                      <a:pt x="67" y="37"/>
                    </a:cubicBezTo>
                    <a:cubicBezTo>
                      <a:pt x="71" y="37"/>
                      <a:pt x="75" y="39"/>
                      <a:pt x="75" y="44"/>
                    </a:cubicBezTo>
                    <a:lnTo>
                      <a:pt x="75" y="53"/>
                    </a:lnTo>
                    <a:close/>
                  </a:path>
                </a:pathLst>
              </a:custGeom>
              <a:solidFill>
                <a:srgbClr val="16683B"/>
              </a:solidFill>
              <a:ln w="4763" cap="flat">
                <a:solidFill>
                  <a:srgbClr val="16683B"/>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5" name="Freeform 6">
                <a:extLst>
                  <a:ext uri="{FF2B5EF4-FFF2-40B4-BE49-F238E27FC236}">
                    <a16:creationId xmlns:a16="http://schemas.microsoft.com/office/drawing/2014/main" id="{E975354E-7C89-4F97-9FC3-E26870B88EF6}"/>
                  </a:ext>
                </a:extLst>
              </p:cNvPr>
              <p:cNvSpPr>
                <a:spLocks noEditPoints="1"/>
              </p:cNvSpPr>
              <p:nvPr/>
            </p:nvSpPr>
            <p:spPr bwMode="auto">
              <a:xfrm>
                <a:off x="3460895" y="2896373"/>
                <a:ext cx="649048" cy="612670"/>
              </a:xfrm>
              <a:custGeom>
                <a:avLst/>
                <a:gdLst>
                  <a:gd name="T0" fmla="*/ 8 w 144"/>
                  <a:gd name="T1" fmla="*/ 58 h 134"/>
                  <a:gd name="T2" fmla="*/ 8 w 144"/>
                  <a:gd name="T3" fmla="*/ 44 h 134"/>
                  <a:gd name="T4" fmla="*/ 23 w 144"/>
                  <a:gd name="T5" fmla="*/ 11 h 134"/>
                  <a:gd name="T6" fmla="*/ 37 w 144"/>
                  <a:gd name="T7" fmla="*/ 11 h 134"/>
                  <a:gd name="T8" fmla="*/ 50 w 144"/>
                  <a:gd name="T9" fmla="*/ 44 h 134"/>
                  <a:gd name="T10" fmla="*/ 50 w 144"/>
                  <a:gd name="T11" fmla="*/ 58 h 134"/>
                  <a:gd name="T12" fmla="*/ 37 w 144"/>
                  <a:gd name="T13" fmla="*/ 93 h 134"/>
                  <a:gd name="T14" fmla="*/ 51 w 144"/>
                  <a:gd name="T15" fmla="*/ 87 h 134"/>
                  <a:gd name="T16" fmla="*/ 53 w 144"/>
                  <a:gd name="T17" fmla="*/ 100 h 134"/>
                  <a:gd name="T18" fmla="*/ 0 w 144"/>
                  <a:gd name="T19" fmla="*/ 113 h 134"/>
                  <a:gd name="T20" fmla="*/ 23 w 144"/>
                  <a:gd name="T21" fmla="*/ 100 h 134"/>
                  <a:gd name="T22" fmla="*/ 92 w 144"/>
                  <a:gd name="T23" fmla="*/ 56 h 134"/>
                  <a:gd name="T24" fmla="*/ 77 w 144"/>
                  <a:gd name="T25" fmla="*/ 111 h 134"/>
                  <a:gd name="T26" fmla="*/ 129 w 144"/>
                  <a:gd name="T27" fmla="*/ 104 h 134"/>
                  <a:gd name="T28" fmla="*/ 144 w 144"/>
                  <a:gd name="T29" fmla="*/ 105 h 134"/>
                  <a:gd name="T30" fmla="*/ 63 w 144"/>
                  <a:gd name="T31" fmla="*/ 114 h 134"/>
                  <a:gd name="T32" fmla="*/ 53 w 144"/>
                  <a:gd name="T33" fmla="*/ 76 h 134"/>
                  <a:gd name="T34" fmla="*/ 44 w 144"/>
                  <a:gd name="T35" fmla="*/ 70 h 134"/>
                  <a:gd name="T36" fmla="*/ 63 w 144"/>
                  <a:gd name="T37" fmla="*/ 56 h 134"/>
                  <a:gd name="T38" fmla="*/ 70 w 144"/>
                  <a:gd name="T39" fmla="*/ 14 h 134"/>
                  <a:gd name="T40" fmla="*/ 77 w 144"/>
                  <a:gd name="T41" fmla="*/ 20 h 134"/>
                  <a:gd name="T42" fmla="*/ 92 w 144"/>
                  <a:gd name="T43" fmla="*/ 42 h 134"/>
                  <a:gd name="T44" fmla="*/ 99 w 144"/>
                  <a:gd name="T45" fmla="*/ 0 h 134"/>
                  <a:gd name="T46" fmla="*/ 106 w 144"/>
                  <a:gd name="T47" fmla="*/ 35 h 134"/>
                  <a:gd name="T48" fmla="*/ 124 w 144"/>
                  <a:gd name="T49" fmla="*/ 28 h 134"/>
                  <a:gd name="T50" fmla="*/ 116 w 144"/>
                  <a:gd name="T51" fmla="*/ 97 h 134"/>
                  <a:gd name="T52" fmla="*/ 112 w 144"/>
                  <a:gd name="T53" fmla="*/ 82 h 134"/>
                  <a:gd name="T54" fmla="*/ 115 w 144"/>
                  <a:gd name="T55" fmla="*/ 83 h 134"/>
                  <a:gd name="T56" fmla="*/ 119 w 144"/>
                  <a:gd name="T57" fmla="*/ 43 h 134"/>
                  <a:gd name="T58" fmla="*/ 106 w 144"/>
                  <a:gd name="T59" fmla="*/ 49 h 134"/>
                  <a:gd name="T60" fmla="*/ 99 w 144"/>
                  <a:gd name="T61" fmla="*/ 107 h 134"/>
                  <a:gd name="T62" fmla="*/ 92 w 144"/>
                  <a:gd name="T63" fmla="*/ 56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4" h="134">
                    <a:moveTo>
                      <a:pt x="23" y="58"/>
                    </a:moveTo>
                    <a:cubicBezTo>
                      <a:pt x="8" y="58"/>
                      <a:pt x="8" y="58"/>
                      <a:pt x="8" y="58"/>
                    </a:cubicBezTo>
                    <a:cubicBezTo>
                      <a:pt x="4" y="58"/>
                      <a:pt x="1" y="54"/>
                      <a:pt x="1" y="51"/>
                    </a:cubicBezTo>
                    <a:cubicBezTo>
                      <a:pt x="1" y="48"/>
                      <a:pt x="4" y="44"/>
                      <a:pt x="8" y="44"/>
                    </a:cubicBezTo>
                    <a:cubicBezTo>
                      <a:pt x="23" y="44"/>
                      <a:pt x="23" y="44"/>
                      <a:pt x="23" y="44"/>
                    </a:cubicBezTo>
                    <a:cubicBezTo>
                      <a:pt x="23" y="11"/>
                      <a:pt x="23" y="11"/>
                      <a:pt x="23" y="11"/>
                    </a:cubicBezTo>
                    <a:cubicBezTo>
                      <a:pt x="23" y="6"/>
                      <a:pt x="26" y="4"/>
                      <a:pt x="30" y="4"/>
                    </a:cubicBezTo>
                    <a:cubicBezTo>
                      <a:pt x="34" y="4"/>
                      <a:pt x="37" y="6"/>
                      <a:pt x="37" y="11"/>
                    </a:cubicBezTo>
                    <a:cubicBezTo>
                      <a:pt x="37" y="44"/>
                      <a:pt x="37" y="44"/>
                      <a:pt x="37" y="44"/>
                    </a:cubicBezTo>
                    <a:cubicBezTo>
                      <a:pt x="50" y="44"/>
                      <a:pt x="50" y="44"/>
                      <a:pt x="50" y="44"/>
                    </a:cubicBezTo>
                    <a:cubicBezTo>
                      <a:pt x="54" y="44"/>
                      <a:pt x="56" y="48"/>
                      <a:pt x="56" y="51"/>
                    </a:cubicBezTo>
                    <a:cubicBezTo>
                      <a:pt x="56" y="54"/>
                      <a:pt x="54" y="58"/>
                      <a:pt x="50" y="58"/>
                    </a:cubicBezTo>
                    <a:cubicBezTo>
                      <a:pt x="37" y="58"/>
                      <a:pt x="37" y="58"/>
                      <a:pt x="37" y="58"/>
                    </a:cubicBezTo>
                    <a:cubicBezTo>
                      <a:pt x="37" y="93"/>
                      <a:pt x="37" y="93"/>
                      <a:pt x="37" y="93"/>
                    </a:cubicBezTo>
                    <a:cubicBezTo>
                      <a:pt x="41" y="92"/>
                      <a:pt x="44" y="90"/>
                      <a:pt x="47" y="89"/>
                    </a:cubicBezTo>
                    <a:cubicBezTo>
                      <a:pt x="48" y="88"/>
                      <a:pt x="50" y="87"/>
                      <a:pt x="51" y="87"/>
                    </a:cubicBezTo>
                    <a:cubicBezTo>
                      <a:pt x="55" y="87"/>
                      <a:pt x="58" y="90"/>
                      <a:pt x="58" y="94"/>
                    </a:cubicBezTo>
                    <a:cubicBezTo>
                      <a:pt x="58" y="96"/>
                      <a:pt x="56" y="98"/>
                      <a:pt x="53" y="100"/>
                    </a:cubicBezTo>
                    <a:cubicBezTo>
                      <a:pt x="48" y="103"/>
                      <a:pt x="13" y="120"/>
                      <a:pt x="7" y="120"/>
                    </a:cubicBezTo>
                    <a:cubicBezTo>
                      <a:pt x="2" y="120"/>
                      <a:pt x="0" y="117"/>
                      <a:pt x="0" y="113"/>
                    </a:cubicBezTo>
                    <a:cubicBezTo>
                      <a:pt x="0" y="110"/>
                      <a:pt x="1" y="107"/>
                      <a:pt x="5" y="106"/>
                    </a:cubicBezTo>
                    <a:cubicBezTo>
                      <a:pt x="11" y="104"/>
                      <a:pt x="17" y="102"/>
                      <a:pt x="23" y="100"/>
                    </a:cubicBezTo>
                    <a:lnTo>
                      <a:pt x="23" y="58"/>
                    </a:lnTo>
                    <a:close/>
                    <a:moveTo>
                      <a:pt x="92" y="56"/>
                    </a:moveTo>
                    <a:cubicBezTo>
                      <a:pt x="77" y="64"/>
                      <a:pt x="77" y="64"/>
                      <a:pt x="77" y="64"/>
                    </a:cubicBezTo>
                    <a:cubicBezTo>
                      <a:pt x="77" y="83"/>
                      <a:pt x="77" y="102"/>
                      <a:pt x="77" y="111"/>
                    </a:cubicBezTo>
                    <a:cubicBezTo>
                      <a:pt x="77" y="120"/>
                      <a:pt x="87" y="120"/>
                      <a:pt x="100" y="120"/>
                    </a:cubicBezTo>
                    <a:cubicBezTo>
                      <a:pt x="120" y="120"/>
                      <a:pt x="129" y="120"/>
                      <a:pt x="129" y="104"/>
                    </a:cubicBezTo>
                    <a:cubicBezTo>
                      <a:pt x="129" y="99"/>
                      <a:pt x="132" y="97"/>
                      <a:pt x="136" y="97"/>
                    </a:cubicBezTo>
                    <a:cubicBezTo>
                      <a:pt x="138" y="97"/>
                      <a:pt x="144" y="97"/>
                      <a:pt x="144" y="105"/>
                    </a:cubicBezTo>
                    <a:cubicBezTo>
                      <a:pt x="144" y="134"/>
                      <a:pt x="122" y="134"/>
                      <a:pt x="101" y="134"/>
                    </a:cubicBezTo>
                    <a:cubicBezTo>
                      <a:pt x="84" y="134"/>
                      <a:pt x="63" y="133"/>
                      <a:pt x="63" y="114"/>
                    </a:cubicBezTo>
                    <a:cubicBezTo>
                      <a:pt x="63" y="104"/>
                      <a:pt x="63" y="88"/>
                      <a:pt x="63" y="71"/>
                    </a:cubicBezTo>
                    <a:cubicBezTo>
                      <a:pt x="53" y="76"/>
                      <a:pt x="53" y="76"/>
                      <a:pt x="53" y="76"/>
                    </a:cubicBezTo>
                    <a:cubicBezTo>
                      <a:pt x="52" y="76"/>
                      <a:pt x="51" y="77"/>
                      <a:pt x="50" y="77"/>
                    </a:cubicBezTo>
                    <a:cubicBezTo>
                      <a:pt x="46" y="77"/>
                      <a:pt x="44" y="73"/>
                      <a:pt x="44" y="70"/>
                    </a:cubicBezTo>
                    <a:cubicBezTo>
                      <a:pt x="44" y="67"/>
                      <a:pt x="45" y="65"/>
                      <a:pt x="47" y="64"/>
                    </a:cubicBezTo>
                    <a:cubicBezTo>
                      <a:pt x="63" y="56"/>
                      <a:pt x="63" y="56"/>
                      <a:pt x="63" y="56"/>
                    </a:cubicBezTo>
                    <a:cubicBezTo>
                      <a:pt x="63" y="42"/>
                      <a:pt x="63" y="29"/>
                      <a:pt x="63" y="21"/>
                    </a:cubicBezTo>
                    <a:cubicBezTo>
                      <a:pt x="63" y="16"/>
                      <a:pt x="67" y="14"/>
                      <a:pt x="70" y="14"/>
                    </a:cubicBezTo>
                    <a:cubicBezTo>
                      <a:pt x="74" y="14"/>
                      <a:pt x="77" y="16"/>
                      <a:pt x="77" y="20"/>
                    </a:cubicBezTo>
                    <a:cubicBezTo>
                      <a:pt x="77" y="20"/>
                      <a:pt x="77" y="20"/>
                      <a:pt x="77" y="20"/>
                    </a:cubicBezTo>
                    <a:cubicBezTo>
                      <a:pt x="77" y="27"/>
                      <a:pt x="77" y="37"/>
                      <a:pt x="77" y="49"/>
                    </a:cubicBezTo>
                    <a:cubicBezTo>
                      <a:pt x="92" y="42"/>
                      <a:pt x="92" y="42"/>
                      <a:pt x="92" y="42"/>
                    </a:cubicBezTo>
                    <a:cubicBezTo>
                      <a:pt x="92" y="6"/>
                      <a:pt x="92" y="6"/>
                      <a:pt x="92" y="6"/>
                    </a:cubicBezTo>
                    <a:cubicBezTo>
                      <a:pt x="92" y="2"/>
                      <a:pt x="95" y="0"/>
                      <a:pt x="99" y="0"/>
                    </a:cubicBezTo>
                    <a:cubicBezTo>
                      <a:pt x="102" y="0"/>
                      <a:pt x="106" y="2"/>
                      <a:pt x="106" y="6"/>
                    </a:cubicBezTo>
                    <a:cubicBezTo>
                      <a:pt x="106" y="35"/>
                      <a:pt x="106" y="35"/>
                      <a:pt x="106" y="35"/>
                    </a:cubicBezTo>
                    <a:cubicBezTo>
                      <a:pt x="113" y="31"/>
                      <a:pt x="113" y="31"/>
                      <a:pt x="113" y="31"/>
                    </a:cubicBezTo>
                    <a:cubicBezTo>
                      <a:pt x="117" y="28"/>
                      <a:pt x="121" y="28"/>
                      <a:pt x="124" y="28"/>
                    </a:cubicBezTo>
                    <a:cubicBezTo>
                      <a:pt x="135" y="28"/>
                      <a:pt x="136" y="39"/>
                      <a:pt x="136" y="48"/>
                    </a:cubicBezTo>
                    <a:cubicBezTo>
                      <a:pt x="136" y="84"/>
                      <a:pt x="132" y="97"/>
                      <a:pt x="116" y="97"/>
                    </a:cubicBezTo>
                    <a:cubicBezTo>
                      <a:pt x="109" y="97"/>
                      <a:pt x="107" y="94"/>
                      <a:pt x="107" y="89"/>
                    </a:cubicBezTo>
                    <a:cubicBezTo>
                      <a:pt x="107" y="86"/>
                      <a:pt x="109" y="82"/>
                      <a:pt x="112" y="82"/>
                    </a:cubicBezTo>
                    <a:cubicBezTo>
                      <a:pt x="112" y="82"/>
                      <a:pt x="113" y="82"/>
                      <a:pt x="113" y="82"/>
                    </a:cubicBezTo>
                    <a:cubicBezTo>
                      <a:pt x="114" y="82"/>
                      <a:pt x="115" y="83"/>
                      <a:pt x="115" y="83"/>
                    </a:cubicBezTo>
                    <a:cubicBezTo>
                      <a:pt x="118" y="83"/>
                      <a:pt x="122" y="80"/>
                      <a:pt x="122" y="53"/>
                    </a:cubicBezTo>
                    <a:cubicBezTo>
                      <a:pt x="122" y="47"/>
                      <a:pt x="122" y="43"/>
                      <a:pt x="119" y="43"/>
                    </a:cubicBezTo>
                    <a:cubicBezTo>
                      <a:pt x="119" y="43"/>
                      <a:pt x="118" y="43"/>
                      <a:pt x="117" y="43"/>
                    </a:cubicBezTo>
                    <a:cubicBezTo>
                      <a:pt x="115" y="44"/>
                      <a:pt x="111" y="47"/>
                      <a:pt x="106" y="49"/>
                    </a:cubicBezTo>
                    <a:cubicBezTo>
                      <a:pt x="106" y="101"/>
                      <a:pt x="106" y="101"/>
                      <a:pt x="106" y="101"/>
                    </a:cubicBezTo>
                    <a:cubicBezTo>
                      <a:pt x="106" y="105"/>
                      <a:pt x="102" y="107"/>
                      <a:pt x="99" y="107"/>
                    </a:cubicBezTo>
                    <a:cubicBezTo>
                      <a:pt x="95" y="107"/>
                      <a:pt x="92" y="105"/>
                      <a:pt x="92" y="101"/>
                    </a:cubicBezTo>
                    <a:lnTo>
                      <a:pt x="92" y="56"/>
                    </a:lnTo>
                    <a:close/>
                  </a:path>
                </a:pathLst>
              </a:custGeom>
              <a:solidFill>
                <a:srgbClr val="4D9B98"/>
              </a:solidFill>
              <a:ln w="4763" cap="flat">
                <a:solidFill>
                  <a:srgbClr val="4D9B98"/>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6" name="Freeform 7">
                <a:extLst>
                  <a:ext uri="{FF2B5EF4-FFF2-40B4-BE49-F238E27FC236}">
                    <a16:creationId xmlns:a16="http://schemas.microsoft.com/office/drawing/2014/main" id="{58AB6D7E-8BA7-457B-B026-B7EB597B2295}"/>
                  </a:ext>
                </a:extLst>
              </p:cNvPr>
              <p:cNvSpPr>
                <a:spLocks noEditPoints="1"/>
              </p:cNvSpPr>
              <p:nvPr/>
            </p:nvSpPr>
            <p:spPr bwMode="auto">
              <a:xfrm>
                <a:off x="4226733" y="2923178"/>
                <a:ext cx="568635" cy="576294"/>
              </a:xfrm>
              <a:custGeom>
                <a:avLst/>
                <a:gdLst>
                  <a:gd name="T0" fmla="*/ 119 w 126"/>
                  <a:gd name="T1" fmla="*/ 111 h 126"/>
                  <a:gd name="T2" fmla="*/ 126 w 126"/>
                  <a:gd name="T3" fmla="*/ 118 h 126"/>
                  <a:gd name="T4" fmla="*/ 119 w 126"/>
                  <a:gd name="T5" fmla="*/ 125 h 126"/>
                  <a:gd name="T6" fmla="*/ 65 w 126"/>
                  <a:gd name="T7" fmla="*/ 126 h 126"/>
                  <a:gd name="T8" fmla="*/ 22 w 126"/>
                  <a:gd name="T9" fmla="*/ 125 h 126"/>
                  <a:gd name="T10" fmla="*/ 1 w 126"/>
                  <a:gd name="T11" fmla="*/ 106 h 126"/>
                  <a:gd name="T12" fmla="*/ 0 w 126"/>
                  <a:gd name="T13" fmla="*/ 67 h 126"/>
                  <a:gd name="T14" fmla="*/ 1 w 126"/>
                  <a:gd name="T15" fmla="*/ 18 h 126"/>
                  <a:gd name="T16" fmla="*/ 21 w 126"/>
                  <a:gd name="T17" fmla="*/ 1 h 126"/>
                  <a:gd name="T18" fmla="*/ 67 w 126"/>
                  <a:gd name="T19" fmla="*/ 0 h 126"/>
                  <a:gd name="T20" fmla="*/ 115 w 126"/>
                  <a:gd name="T21" fmla="*/ 1 h 126"/>
                  <a:gd name="T22" fmla="*/ 122 w 126"/>
                  <a:gd name="T23" fmla="*/ 7 h 126"/>
                  <a:gd name="T24" fmla="*/ 115 w 126"/>
                  <a:gd name="T25" fmla="*/ 14 h 126"/>
                  <a:gd name="T26" fmla="*/ 51 w 126"/>
                  <a:gd name="T27" fmla="*/ 14 h 126"/>
                  <a:gd name="T28" fmla="*/ 27 w 126"/>
                  <a:gd name="T29" fmla="*/ 14 h 126"/>
                  <a:gd name="T30" fmla="*/ 16 w 126"/>
                  <a:gd name="T31" fmla="*/ 25 h 126"/>
                  <a:gd name="T32" fmla="*/ 15 w 126"/>
                  <a:gd name="T33" fmla="*/ 63 h 126"/>
                  <a:gd name="T34" fmla="*/ 16 w 126"/>
                  <a:gd name="T35" fmla="*/ 101 h 126"/>
                  <a:gd name="T36" fmla="*/ 29 w 126"/>
                  <a:gd name="T37" fmla="*/ 111 h 126"/>
                  <a:gd name="T38" fmla="*/ 59 w 126"/>
                  <a:gd name="T39" fmla="*/ 112 h 126"/>
                  <a:gd name="T40" fmla="*/ 119 w 126"/>
                  <a:gd name="T41" fmla="*/ 111 h 126"/>
                  <a:gd name="T42" fmla="*/ 31 w 126"/>
                  <a:gd name="T43" fmla="*/ 103 h 126"/>
                  <a:gd name="T44" fmla="*/ 23 w 126"/>
                  <a:gd name="T45" fmla="*/ 95 h 126"/>
                  <a:gd name="T46" fmla="*/ 27 w 126"/>
                  <a:gd name="T47" fmla="*/ 89 h 126"/>
                  <a:gd name="T48" fmla="*/ 62 w 126"/>
                  <a:gd name="T49" fmla="*/ 62 h 126"/>
                  <a:gd name="T50" fmla="*/ 36 w 126"/>
                  <a:gd name="T51" fmla="*/ 46 h 126"/>
                  <a:gd name="T52" fmla="*/ 32 w 126"/>
                  <a:gd name="T53" fmla="*/ 40 h 126"/>
                  <a:gd name="T54" fmla="*/ 39 w 126"/>
                  <a:gd name="T55" fmla="*/ 33 h 126"/>
                  <a:gd name="T56" fmla="*/ 43 w 126"/>
                  <a:gd name="T57" fmla="*/ 34 h 126"/>
                  <a:gd name="T58" fmla="*/ 71 w 126"/>
                  <a:gd name="T59" fmla="*/ 51 h 126"/>
                  <a:gd name="T60" fmla="*/ 85 w 126"/>
                  <a:gd name="T61" fmla="*/ 23 h 126"/>
                  <a:gd name="T62" fmla="*/ 91 w 126"/>
                  <a:gd name="T63" fmla="*/ 18 h 126"/>
                  <a:gd name="T64" fmla="*/ 100 w 126"/>
                  <a:gd name="T65" fmla="*/ 26 h 126"/>
                  <a:gd name="T66" fmla="*/ 83 w 126"/>
                  <a:gd name="T67" fmla="*/ 59 h 126"/>
                  <a:gd name="T68" fmla="*/ 107 w 126"/>
                  <a:gd name="T69" fmla="*/ 83 h 126"/>
                  <a:gd name="T70" fmla="*/ 98 w 126"/>
                  <a:gd name="T71" fmla="*/ 92 h 126"/>
                  <a:gd name="T72" fmla="*/ 92 w 126"/>
                  <a:gd name="T73" fmla="*/ 89 h 126"/>
                  <a:gd name="T74" fmla="*/ 74 w 126"/>
                  <a:gd name="T75" fmla="*/ 71 h 126"/>
                  <a:gd name="T76" fmla="*/ 31 w 126"/>
                  <a:gd name="T77" fmla="*/ 103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6" h="126">
                    <a:moveTo>
                      <a:pt x="119" y="111"/>
                    </a:moveTo>
                    <a:cubicBezTo>
                      <a:pt x="124" y="111"/>
                      <a:pt x="126" y="114"/>
                      <a:pt x="126" y="118"/>
                    </a:cubicBezTo>
                    <a:cubicBezTo>
                      <a:pt x="126" y="121"/>
                      <a:pt x="124" y="125"/>
                      <a:pt x="119" y="125"/>
                    </a:cubicBezTo>
                    <a:cubicBezTo>
                      <a:pt x="101" y="126"/>
                      <a:pt x="83" y="126"/>
                      <a:pt x="65" y="126"/>
                    </a:cubicBezTo>
                    <a:cubicBezTo>
                      <a:pt x="51" y="126"/>
                      <a:pt x="37" y="126"/>
                      <a:pt x="22" y="125"/>
                    </a:cubicBezTo>
                    <a:cubicBezTo>
                      <a:pt x="8" y="125"/>
                      <a:pt x="1" y="118"/>
                      <a:pt x="1" y="106"/>
                    </a:cubicBezTo>
                    <a:cubicBezTo>
                      <a:pt x="1" y="94"/>
                      <a:pt x="0" y="81"/>
                      <a:pt x="0" y="67"/>
                    </a:cubicBezTo>
                    <a:cubicBezTo>
                      <a:pt x="0" y="51"/>
                      <a:pt x="1" y="33"/>
                      <a:pt x="1" y="18"/>
                    </a:cubicBezTo>
                    <a:cubicBezTo>
                      <a:pt x="1" y="8"/>
                      <a:pt x="9" y="1"/>
                      <a:pt x="21" y="1"/>
                    </a:cubicBezTo>
                    <a:cubicBezTo>
                      <a:pt x="35" y="0"/>
                      <a:pt x="51" y="0"/>
                      <a:pt x="67" y="0"/>
                    </a:cubicBezTo>
                    <a:cubicBezTo>
                      <a:pt x="84" y="0"/>
                      <a:pt x="101" y="0"/>
                      <a:pt x="115" y="1"/>
                    </a:cubicBezTo>
                    <a:cubicBezTo>
                      <a:pt x="120" y="1"/>
                      <a:pt x="122" y="4"/>
                      <a:pt x="122" y="7"/>
                    </a:cubicBezTo>
                    <a:cubicBezTo>
                      <a:pt x="122" y="11"/>
                      <a:pt x="120" y="14"/>
                      <a:pt x="115" y="14"/>
                    </a:cubicBezTo>
                    <a:cubicBezTo>
                      <a:pt x="95" y="14"/>
                      <a:pt x="71" y="14"/>
                      <a:pt x="51" y="14"/>
                    </a:cubicBezTo>
                    <a:cubicBezTo>
                      <a:pt x="42" y="14"/>
                      <a:pt x="34" y="14"/>
                      <a:pt x="27" y="14"/>
                    </a:cubicBezTo>
                    <a:cubicBezTo>
                      <a:pt x="18" y="14"/>
                      <a:pt x="16" y="17"/>
                      <a:pt x="16" y="25"/>
                    </a:cubicBezTo>
                    <a:cubicBezTo>
                      <a:pt x="16" y="38"/>
                      <a:pt x="15" y="51"/>
                      <a:pt x="15" y="63"/>
                    </a:cubicBezTo>
                    <a:cubicBezTo>
                      <a:pt x="15" y="76"/>
                      <a:pt x="16" y="89"/>
                      <a:pt x="16" y="101"/>
                    </a:cubicBezTo>
                    <a:cubicBezTo>
                      <a:pt x="16" y="109"/>
                      <a:pt x="19" y="111"/>
                      <a:pt x="29" y="111"/>
                    </a:cubicBezTo>
                    <a:cubicBezTo>
                      <a:pt x="39" y="111"/>
                      <a:pt x="49" y="112"/>
                      <a:pt x="59" y="112"/>
                    </a:cubicBezTo>
                    <a:cubicBezTo>
                      <a:pt x="78" y="112"/>
                      <a:pt x="98" y="111"/>
                      <a:pt x="119" y="111"/>
                    </a:cubicBezTo>
                    <a:close/>
                    <a:moveTo>
                      <a:pt x="31" y="103"/>
                    </a:moveTo>
                    <a:cubicBezTo>
                      <a:pt x="27" y="103"/>
                      <a:pt x="23" y="99"/>
                      <a:pt x="23" y="95"/>
                    </a:cubicBezTo>
                    <a:cubicBezTo>
                      <a:pt x="23" y="93"/>
                      <a:pt x="24" y="91"/>
                      <a:pt x="27" y="89"/>
                    </a:cubicBezTo>
                    <a:cubicBezTo>
                      <a:pt x="42" y="83"/>
                      <a:pt x="53" y="73"/>
                      <a:pt x="62" y="62"/>
                    </a:cubicBezTo>
                    <a:cubicBezTo>
                      <a:pt x="54" y="56"/>
                      <a:pt x="45" y="51"/>
                      <a:pt x="36" y="46"/>
                    </a:cubicBezTo>
                    <a:cubicBezTo>
                      <a:pt x="33" y="44"/>
                      <a:pt x="32" y="42"/>
                      <a:pt x="32" y="40"/>
                    </a:cubicBezTo>
                    <a:cubicBezTo>
                      <a:pt x="32" y="36"/>
                      <a:pt x="35" y="33"/>
                      <a:pt x="39" y="33"/>
                    </a:cubicBezTo>
                    <a:cubicBezTo>
                      <a:pt x="41" y="33"/>
                      <a:pt x="42" y="33"/>
                      <a:pt x="43" y="34"/>
                    </a:cubicBezTo>
                    <a:cubicBezTo>
                      <a:pt x="51" y="38"/>
                      <a:pt x="61" y="44"/>
                      <a:pt x="71" y="51"/>
                    </a:cubicBezTo>
                    <a:cubicBezTo>
                      <a:pt x="76" y="42"/>
                      <a:pt x="81" y="32"/>
                      <a:pt x="85" y="23"/>
                    </a:cubicBezTo>
                    <a:cubicBezTo>
                      <a:pt x="86" y="19"/>
                      <a:pt x="88" y="18"/>
                      <a:pt x="91" y="18"/>
                    </a:cubicBezTo>
                    <a:cubicBezTo>
                      <a:pt x="95" y="18"/>
                      <a:pt x="100" y="21"/>
                      <a:pt x="100" y="26"/>
                    </a:cubicBezTo>
                    <a:cubicBezTo>
                      <a:pt x="100" y="30"/>
                      <a:pt x="92" y="45"/>
                      <a:pt x="83" y="59"/>
                    </a:cubicBezTo>
                    <a:cubicBezTo>
                      <a:pt x="103" y="74"/>
                      <a:pt x="107" y="78"/>
                      <a:pt x="107" y="83"/>
                    </a:cubicBezTo>
                    <a:cubicBezTo>
                      <a:pt x="107" y="88"/>
                      <a:pt x="103" y="92"/>
                      <a:pt x="98" y="92"/>
                    </a:cubicBezTo>
                    <a:cubicBezTo>
                      <a:pt x="96" y="92"/>
                      <a:pt x="94" y="91"/>
                      <a:pt x="92" y="89"/>
                    </a:cubicBezTo>
                    <a:cubicBezTo>
                      <a:pt x="87" y="82"/>
                      <a:pt x="81" y="76"/>
                      <a:pt x="74" y="71"/>
                    </a:cubicBezTo>
                    <a:cubicBezTo>
                      <a:pt x="55" y="94"/>
                      <a:pt x="36" y="103"/>
                      <a:pt x="31" y="103"/>
                    </a:cubicBezTo>
                    <a:close/>
                  </a:path>
                </a:pathLst>
              </a:custGeom>
              <a:solidFill>
                <a:srgbClr val="4FA948"/>
              </a:solidFill>
              <a:ln w="4763" cap="flat">
                <a:solidFill>
                  <a:srgbClr val="4FA948"/>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227" name="グループ化 226">
              <a:extLst>
                <a:ext uri="{FF2B5EF4-FFF2-40B4-BE49-F238E27FC236}">
                  <a16:creationId xmlns:a16="http://schemas.microsoft.com/office/drawing/2014/main" id="{8C36AEEE-5841-442E-9998-4A6DEC109B13}"/>
                </a:ext>
              </a:extLst>
            </p:cNvPr>
            <p:cNvGrpSpPr>
              <a:grpSpLocks noChangeAspect="1"/>
            </p:cNvGrpSpPr>
            <p:nvPr/>
          </p:nvGrpSpPr>
          <p:grpSpPr>
            <a:xfrm>
              <a:off x="747715" y="3661250"/>
              <a:ext cx="6065832" cy="648000"/>
              <a:chOff x="865188" y="5698210"/>
              <a:chExt cx="4859338" cy="519113"/>
            </a:xfrm>
          </p:grpSpPr>
          <p:sp>
            <p:nvSpPr>
              <p:cNvPr id="217" name="Freeform 8">
                <a:extLst>
                  <a:ext uri="{FF2B5EF4-FFF2-40B4-BE49-F238E27FC236}">
                    <a16:creationId xmlns:a16="http://schemas.microsoft.com/office/drawing/2014/main" id="{620DAA8B-1563-4061-BBA3-1473156FFF6B}"/>
                  </a:ext>
                </a:extLst>
              </p:cNvPr>
              <p:cNvSpPr>
                <a:spLocks/>
              </p:cNvSpPr>
              <p:nvPr/>
            </p:nvSpPr>
            <p:spPr bwMode="auto">
              <a:xfrm>
                <a:off x="865188" y="5701385"/>
                <a:ext cx="419100" cy="493713"/>
              </a:xfrm>
              <a:custGeom>
                <a:avLst/>
                <a:gdLst>
                  <a:gd name="T0" fmla="*/ 68 w 112"/>
                  <a:gd name="T1" fmla="*/ 20 h 130"/>
                  <a:gd name="T2" fmla="*/ 89 w 112"/>
                  <a:gd name="T3" fmla="*/ 18 h 130"/>
                  <a:gd name="T4" fmla="*/ 106 w 112"/>
                  <a:gd name="T5" fmla="*/ 37 h 130"/>
                  <a:gd name="T6" fmla="*/ 20 w 112"/>
                  <a:gd name="T7" fmla="*/ 125 h 130"/>
                  <a:gd name="T8" fmla="*/ 13 w 112"/>
                  <a:gd name="T9" fmla="*/ 110 h 130"/>
                  <a:gd name="T10" fmla="*/ 87 w 112"/>
                  <a:gd name="T11" fmla="*/ 38 h 130"/>
                  <a:gd name="T12" fmla="*/ 83 w 112"/>
                  <a:gd name="T13" fmla="*/ 32 h 130"/>
                  <a:gd name="T14" fmla="*/ 57 w 112"/>
                  <a:gd name="T15" fmla="*/ 35 h 130"/>
                  <a:gd name="T16" fmla="*/ 21 w 112"/>
                  <a:gd name="T17" fmla="*/ 73 h 130"/>
                  <a:gd name="T18" fmla="*/ 12 w 112"/>
                  <a:gd name="T19" fmla="*/ 60 h 130"/>
                  <a:gd name="T20" fmla="*/ 55 w 112"/>
                  <a:gd name="T21" fmla="*/ 9 h 130"/>
                  <a:gd name="T22" fmla="*/ 69 w 112"/>
                  <a:gd name="T23" fmla="*/ 18 h 130"/>
                  <a:gd name="T24" fmla="*/ 68 w 112"/>
                  <a:gd name="T25" fmla="*/ 2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2" h="130">
                    <a:moveTo>
                      <a:pt x="68" y="20"/>
                    </a:moveTo>
                    <a:cubicBezTo>
                      <a:pt x="75" y="19"/>
                      <a:pt x="83" y="18"/>
                      <a:pt x="89" y="18"/>
                    </a:cubicBezTo>
                    <a:cubicBezTo>
                      <a:pt x="101" y="17"/>
                      <a:pt x="112" y="26"/>
                      <a:pt x="106" y="37"/>
                    </a:cubicBezTo>
                    <a:cubicBezTo>
                      <a:pt x="87" y="75"/>
                      <a:pt x="65" y="107"/>
                      <a:pt x="20" y="125"/>
                    </a:cubicBezTo>
                    <a:cubicBezTo>
                      <a:pt x="6" y="130"/>
                      <a:pt x="0" y="114"/>
                      <a:pt x="13" y="110"/>
                    </a:cubicBezTo>
                    <a:cubicBezTo>
                      <a:pt x="48" y="97"/>
                      <a:pt x="75" y="65"/>
                      <a:pt x="87" y="38"/>
                    </a:cubicBezTo>
                    <a:cubicBezTo>
                      <a:pt x="88" y="35"/>
                      <a:pt x="87" y="32"/>
                      <a:pt x="83" y="32"/>
                    </a:cubicBezTo>
                    <a:cubicBezTo>
                      <a:pt x="76" y="33"/>
                      <a:pt x="64" y="34"/>
                      <a:pt x="57" y="35"/>
                    </a:cubicBezTo>
                    <a:cubicBezTo>
                      <a:pt x="46" y="49"/>
                      <a:pt x="32" y="66"/>
                      <a:pt x="21" y="73"/>
                    </a:cubicBezTo>
                    <a:cubicBezTo>
                      <a:pt x="11" y="80"/>
                      <a:pt x="1" y="67"/>
                      <a:pt x="12" y="60"/>
                    </a:cubicBezTo>
                    <a:cubicBezTo>
                      <a:pt x="27" y="50"/>
                      <a:pt x="48" y="21"/>
                      <a:pt x="55" y="9"/>
                    </a:cubicBezTo>
                    <a:cubicBezTo>
                      <a:pt x="61" y="0"/>
                      <a:pt x="77" y="7"/>
                      <a:pt x="69" y="18"/>
                    </a:cubicBezTo>
                    <a:lnTo>
                      <a:pt x="68" y="20"/>
                    </a:lnTo>
                    <a:close/>
                  </a:path>
                </a:pathLst>
              </a:custGeom>
              <a:solidFill>
                <a:srgbClr val="BCC840"/>
              </a:solidFill>
              <a:ln w="4763" cap="flat">
                <a:solidFill>
                  <a:srgbClr val="BCC84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8" name="Freeform 9">
                <a:extLst>
                  <a:ext uri="{FF2B5EF4-FFF2-40B4-BE49-F238E27FC236}">
                    <a16:creationId xmlns:a16="http://schemas.microsoft.com/office/drawing/2014/main" id="{A76DC1A6-0B0E-4C23-889E-466A0DE71C1B}"/>
                  </a:ext>
                </a:extLst>
              </p:cNvPr>
              <p:cNvSpPr>
                <a:spLocks noEditPoints="1"/>
              </p:cNvSpPr>
              <p:nvPr/>
            </p:nvSpPr>
            <p:spPr bwMode="auto">
              <a:xfrm>
                <a:off x="1381126" y="5698210"/>
                <a:ext cx="231775" cy="519113"/>
              </a:xfrm>
              <a:custGeom>
                <a:avLst/>
                <a:gdLst>
                  <a:gd name="T0" fmla="*/ 9 w 62"/>
                  <a:gd name="T1" fmla="*/ 78 h 137"/>
                  <a:gd name="T2" fmla="*/ 1 w 62"/>
                  <a:gd name="T3" fmla="*/ 69 h 137"/>
                  <a:gd name="T4" fmla="*/ 1 w 62"/>
                  <a:gd name="T5" fmla="*/ 14 h 137"/>
                  <a:gd name="T6" fmla="*/ 17 w 62"/>
                  <a:gd name="T7" fmla="*/ 13 h 137"/>
                  <a:gd name="T8" fmla="*/ 18 w 62"/>
                  <a:gd name="T9" fmla="*/ 69 h 137"/>
                  <a:gd name="T10" fmla="*/ 9 w 62"/>
                  <a:gd name="T11" fmla="*/ 78 h 137"/>
                  <a:gd name="T12" fmla="*/ 11 w 62"/>
                  <a:gd name="T13" fmla="*/ 116 h 137"/>
                  <a:gd name="T14" fmla="*/ 45 w 62"/>
                  <a:gd name="T15" fmla="*/ 55 h 137"/>
                  <a:gd name="T16" fmla="*/ 44 w 62"/>
                  <a:gd name="T17" fmla="*/ 11 h 137"/>
                  <a:gd name="T18" fmla="*/ 62 w 62"/>
                  <a:gd name="T19" fmla="*/ 11 h 137"/>
                  <a:gd name="T20" fmla="*/ 62 w 62"/>
                  <a:gd name="T21" fmla="*/ 55 h 137"/>
                  <a:gd name="T22" fmla="*/ 21 w 62"/>
                  <a:gd name="T23" fmla="*/ 129 h 137"/>
                  <a:gd name="T24" fmla="*/ 11 w 62"/>
                  <a:gd name="T25" fmla="*/ 116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 h="137">
                    <a:moveTo>
                      <a:pt x="9" y="78"/>
                    </a:moveTo>
                    <a:cubicBezTo>
                      <a:pt x="5" y="78"/>
                      <a:pt x="1" y="75"/>
                      <a:pt x="1" y="69"/>
                    </a:cubicBezTo>
                    <a:cubicBezTo>
                      <a:pt x="2" y="54"/>
                      <a:pt x="2" y="29"/>
                      <a:pt x="1" y="14"/>
                    </a:cubicBezTo>
                    <a:cubicBezTo>
                      <a:pt x="0" y="4"/>
                      <a:pt x="17" y="3"/>
                      <a:pt x="17" y="13"/>
                    </a:cubicBezTo>
                    <a:cubicBezTo>
                      <a:pt x="18" y="27"/>
                      <a:pt x="18" y="54"/>
                      <a:pt x="18" y="69"/>
                    </a:cubicBezTo>
                    <a:cubicBezTo>
                      <a:pt x="18" y="75"/>
                      <a:pt x="14" y="78"/>
                      <a:pt x="9" y="78"/>
                    </a:cubicBezTo>
                    <a:close/>
                    <a:moveTo>
                      <a:pt x="11" y="116"/>
                    </a:moveTo>
                    <a:cubicBezTo>
                      <a:pt x="39" y="101"/>
                      <a:pt x="45" y="79"/>
                      <a:pt x="45" y="55"/>
                    </a:cubicBezTo>
                    <a:cubicBezTo>
                      <a:pt x="45" y="43"/>
                      <a:pt x="44" y="23"/>
                      <a:pt x="44" y="11"/>
                    </a:cubicBezTo>
                    <a:cubicBezTo>
                      <a:pt x="44" y="0"/>
                      <a:pt x="62" y="1"/>
                      <a:pt x="62" y="11"/>
                    </a:cubicBezTo>
                    <a:cubicBezTo>
                      <a:pt x="61" y="24"/>
                      <a:pt x="62" y="42"/>
                      <a:pt x="62" y="55"/>
                    </a:cubicBezTo>
                    <a:cubicBezTo>
                      <a:pt x="62" y="83"/>
                      <a:pt x="54" y="110"/>
                      <a:pt x="21" y="129"/>
                    </a:cubicBezTo>
                    <a:cubicBezTo>
                      <a:pt x="8" y="137"/>
                      <a:pt x="1" y="122"/>
                      <a:pt x="11" y="116"/>
                    </a:cubicBezTo>
                    <a:close/>
                  </a:path>
                </a:pathLst>
              </a:custGeom>
              <a:solidFill>
                <a:srgbClr val="16683B"/>
              </a:solidFill>
              <a:ln w="4763" cap="flat">
                <a:solidFill>
                  <a:srgbClr val="16683B"/>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9" name="Freeform 10">
                <a:extLst>
                  <a:ext uri="{FF2B5EF4-FFF2-40B4-BE49-F238E27FC236}">
                    <a16:creationId xmlns:a16="http://schemas.microsoft.com/office/drawing/2014/main" id="{E213DF19-497A-496B-A05C-9CE0A32CC1C9}"/>
                  </a:ext>
                </a:extLst>
              </p:cNvPr>
              <p:cNvSpPr>
                <a:spLocks/>
              </p:cNvSpPr>
              <p:nvPr/>
            </p:nvSpPr>
            <p:spPr bwMode="auto">
              <a:xfrm>
                <a:off x="1744663" y="5899823"/>
                <a:ext cx="436563" cy="60325"/>
              </a:xfrm>
              <a:custGeom>
                <a:avLst/>
                <a:gdLst>
                  <a:gd name="T0" fmla="*/ 8 w 117"/>
                  <a:gd name="T1" fmla="*/ 16 h 16"/>
                  <a:gd name="T2" fmla="*/ 0 w 117"/>
                  <a:gd name="T3" fmla="*/ 8 h 16"/>
                  <a:gd name="T4" fmla="*/ 8 w 117"/>
                  <a:gd name="T5" fmla="*/ 0 h 16"/>
                  <a:gd name="T6" fmla="*/ 108 w 117"/>
                  <a:gd name="T7" fmla="*/ 0 h 16"/>
                  <a:gd name="T8" fmla="*/ 117 w 117"/>
                  <a:gd name="T9" fmla="*/ 8 h 16"/>
                  <a:gd name="T10" fmla="*/ 108 w 117"/>
                  <a:gd name="T11" fmla="*/ 16 h 16"/>
                  <a:gd name="T12" fmla="*/ 8 w 117"/>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17" h="16">
                    <a:moveTo>
                      <a:pt x="8" y="16"/>
                    </a:moveTo>
                    <a:cubicBezTo>
                      <a:pt x="3" y="16"/>
                      <a:pt x="0" y="12"/>
                      <a:pt x="0" y="8"/>
                    </a:cubicBezTo>
                    <a:cubicBezTo>
                      <a:pt x="0" y="4"/>
                      <a:pt x="3" y="0"/>
                      <a:pt x="8" y="0"/>
                    </a:cubicBezTo>
                    <a:cubicBezTo>
                      <a:pt x="108" y="0"/>
                      <a:pt x="108" y="0"/>
                      <a:pt x="108" y="0"/>
                    </a:cubicBezTo>
                    <a:cubicBezTo>
                      <a:pt x="114" y="0"/>
                      <a:pt x="117" y="4"/>
                      <a:pt x="117" y="8"/>
                    </a:cubicBezTo>
                    <a:cubicBezTo>
                      <a:pt x="117" y="12"/>
                      <a:pt x="114" y="16"/>
                      <a:pt x="108" y="16"/>
                    </a:cubicBezTo>
                    <a:lnTo>
                      <a:pt x="8" y="16"/>
                    </a:lnTo>
                    <a:close/>
                  </a:path>
                </a:pathLst>
              </a:custGeom>
              <a:solidFill>
                <a:srgbClr val="4FA948"/>
              </a:solidFill>
              <a:ln w="4763" cap="flat">
                <a:solidFill>
                  <a:srgbClr val="4FA948"/>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0" name="Freeform 11">
                <a:extLst>
                  <a:ext uri="{FF2B5EF4-FFF2-40B4-BE49-F238E27FC236}">
                    <a16:creationId xmlns:a16="http://schemas.microsoft.com/office/drawing/2014/main" id="{DB270781-3DB7-40C1-9240-99AC75E37387}"/>
                  </a:ext>
                </a:extLst>
              </p:cNvPr>
              <p:cNvSpPr>
                <a:spLocks noEditPoints="1"/>
              </p:cNvSpPr>
              <p:nvPr/>
            </p:nvSpPr>
            <p:spPr bwMode="auto">
              <a:xfrm>
                <a:off x="2274888" y="5774410"/>
                <a:ext cx="447675" cy="393700"/>
              </a:xfrm>
              <a:custGeom>
                <a:avLst/>
                <a:gdLst>
                  <a:gd name="T0" fmla="*/ 33 w 120"/>
                  <a:gd name="T1" fmla="*/ 34 h 104"/>
                  <a:gd name="T2" fmla="*/ 10 w 120"/>
                  <a:gd name="T3" fmla="*/ 22 h 104"/>
                  <a:gd name="T4" fmla="*/ 16 w 120"/>
                  <a:gd name="T5" fmla="*/ 7 h 104"/>
                  <a:gd name="T6" fmla="*/ 44 w 120"/>
                  <a:gd name="T7" fmla="*/ 19 h 104"/>
                  <a:gd name="T8" fmla="*/ 46 w 120"/>
                  <a:gd name="T9" fmla="*/ 32 h 104"/>
                  <a:gd name="T10" fmla="*/ 33 w 120"/>
                  <a:gd name="T11" fmla="*/ 34 h 104"/>
                  <a:gd name="T12" fmla="*/ 23 w 120"/>
                  <a:gd name="T13" fmla="*/ 100 h 104"/>
                  <a:gd name="T14" fmla="*/ 18 w 120"/>
                  <a:gd name="T15" fmla="*/ 82 h 104"/>
                  <a:gd name="T16" fmla="*/ 98 w 120"/>
                  <a:gd name="T17" fmla="*/ 10 h 104"/>
                  <a:gd name="T18" fmla="*/ 113 w 120"/>
                  <a:gd name="T19" fmla="*/ 19 h 104"/>
                  <a:gd name="T20" fmla="*/ 23 w 120"/>
                  <a:gd name="T21" fmla="*/ 10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0" h="104">
                    <a:moveTo>
                      <a:pt x="33" y="34"/>
                    </a:moveTo>
                    <a:cubicBezTo>
                      <a:pt x="27" y="28"/>
                      <a:pt x="17" y="24"/>
                      <a:pt x="10" y="22"/>
                    </a:cubicBezTo>
                    <a:cubicBezTo>
                      <a:pt x="0" y="20"/>
                      <a:pt x="4" y="4"/>
                      <a:pt x="16" y="7"/>
                    </a:cubicBezTo>
                    <a:cubicBezTo>
                      <a:pt x="25" y="9"/>
                      <a:pt x="37" y="14"/>
                      <a:pt x="44" y="19"/>
                    </a:cubicBezTo>
                    <a:cubicBezTo>
                      <a:pt x="49" y="23"/>
                      <a:pt x="49" y="29"/>
                      <a:pt x="46" y="32"/>
                    </a:cubicBezTo>
                    <a:cubicBezTo>
                      <a:pt x="44" y="36"/>
                      <a:pt x="38" y="38"/>
                      <a:pt x="33" y="34"/>
                    </a:cubicBezTo>
                    <a:close/>
                    <a:moveTo>
                      <a:pt x="23" y="100"/>
                    </a:moveTo>
                    <a:cubicBezTo>
                      <a:pt x="10" y="104"/>
                      <a:pt x="5" y="86"/>
                      <a:pt x="18" y="82"/>
                    </a:cubicBezTo>
                    <a:cubicBezTo>
                      <a:pt x="50" y="74"/>
                      <a:pt x="82" y="41"/>
                      <a:pt x="98" y="10"/>
                    </a:cubicBezTo>
                    <a:cubicBezTo>
                      <a:pt x="103" y="0"/>
                      <a:pt x="120" y="7"/>
                      <a:pt x="113" y="19"/>
                    </a:cubicBezTo>
                    <a:cubicBezTo>
                      <a:pt x="93" y="55"/>
                      <a:pt x="60" y="88"/>
                      <a:pt x="23" y="100"/>
                    </a:cubicBezTo>
                    <a:close/>
                  </a:path>
                </a:pathLst>
              </a:custGeom>
              <a:solidFill>
                <a:srgbClr val="4D9B98"/>
              </a:solidFill>
              <a:ln w="4763" cap="flat">
                <a:solidFill>
                  <a:srgbClr val="4D9B98"/>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1" name="Freeform 12">
                <a:extLst>
                  <a:ext uri="{FF2B5EF4-FFF2-40B4-BE49-F238E27FC236}">
                    <a16:creationId xmlns:a16="http://schemas.microsoft.com/office/drawing/2014/main" id="{0CA655B2-5D8B-4C20-8023-ED7EC7A58D31}"/>
                  </a:ext>
                </a:extLst>
              </p:cNvPr>
              <p:cNvSpPr>
                <a:spLocks/>
              </p:cNvSpPr>
              <p:nvPr/>
            </p:nvSpPr>
            <p:spPr bwMode="auto">
              <a:xfrm>
                <a:off x="2797176" y="5698210"/>
                <a:ext cx="422275" cy="500063"/>
              </a:xfrm>
              <a:custGeom>
                <a:avLst/>
                <a:gdLst>
                  <a:gd name="T0" fmla="*/ 63 w 113"/>
                  <a:gd name="T1" fmla="*/ 64 h 132"/>
                  <a:gd name="T2" fmla="*/ 98 w 113"/>
                  <a:gd name="T3" fmla="*/ 54 h 132"/>
                  <a:gd name="T4" fmla="*/ 103 w 113"/>
                  <a:gd name="T5" fmla="*/ 69 h 132"/>
                  <a:gd name="T6" fmla="*/ 67 w 113"/>
                  <a:gd name="T7" fmla="*/ 78 h 132"/>
                  <a:gd name="T8" fmla="*/ 80 w 113"/>
                  <a:gd name="T9" fmla="*/ 119 h 132"/>
                  <a:gd name="T10" fmla="*/ 75 w 113"/>
                  <a:gd name="T11" fmla="*/ 131 h 132"/>
                  <a:gd name="T12" fmla="*/ 65 w 113"/>
                  <a:gd name="T13" fmla="*/ 125 h 132"/>
                  <a:gd name="T14" fmla="*/ 53 w 113"/>
                  <a:gd name="T15" fmla="*/ 83 h 132"/>
                  <a:gd name="T16" fmla="*/ 15 w 113"/>
                  <a:gd name="T17" fmla="*/ 95 h 132"/>
                  <a:gd name="T18" fmla="*/ 12 w 113"/>
                  <a:gd name="T19" fmla="*/ 80 h 132"/>
                  <a:gd name="T20" fmla="*/ 48 w 113"/>
                  <a:gd name="T21" fmla="*/ 69 h 132"/>
                  <a:gd name="T22" fmla="*/ 43 w 113"/>
                  <a:gd name="T23" fmla="*/ 52 h 132"/>
                  <a:gd name="T24" fmla="*/ 15 w 113"/>
                  <a:gd name="T25" fmla="*/ 59 h 132"/>
                  <a:gd name="T26" fmla="*/ 11 w 113"/>
                  <a:gd name="T27" fmla="*/ 45 h 132"/>
                  <a:gd name="T28" fmla="*/ 39 w 113"/>
                  <a:gd name="T29" fmla="*/ 38 h 132"/>
                  <a:gd name="T30" fmla="*/ 31 w 113"/>
                  <a:gd name="T31" fmla="*/ 14 h 132"/>
                  <a:gd name="T32" fmla="*/ 46 w 113"/>
                  <a:gd name="T33" fmla="*/ 9 h 132"/>
                  <a:gd name="T34" fmla="*/ 54 w 113"/>
                  <a:gd name="T35" fmla="*/ 34 h 132"/>
                  <a:gd name="T36" fmla="*/ 79 w 113"/>
                  <a:gd name="T37" fmla="*/ 26 h 132"/>
                  <a:gd name="T38" fmla="*/ 83 w 113"/>
                  <a:gd name="T39" fmla="*/ 41 h 132"/>
                  <a:gd name="T40" fmla="*/ 58 w 113"/>
                  <a:gd name="T41" fmla="*/ 48 h 132"/>
                  <a:gd name="T42" fmla="*/ 63 w 113"/>
                  <a:gd name="T43" fmla="*/ 64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3" h="132">
                    <a:moveTo>
                      <a:pt x="63" y="64"/>
                    </a:moveTo>
                    <a:cubicBezTo>
                      <a:pt x="76" y="61"/>
                      <a:pt x="89" y="57"/>
                      <a:pt x="98" y="54"/>
                    </a:cubicBezTo>
                    <a:cubicBezTo>
                      <a:pt x="111" y="51"/>
                      <a:pt x="113" y="67"/>
                      <a:pt x="103" y="69"/>
                    </a:cubicBezTo>
                    <a:cubicBezTo>
                      <a:pt x="94" y="71"/>
                      <a:pt x="81" y="74"/>
                      <a:pt x="67" y="78"/>
                    </a:cubicBezTo>
                    <a:cubicBezTo>
                      <a:pt x="72" y="94"/>
                      <a:pt x="77" y="109"/>
                      <a:pt x="80" y="119"/>
                    </a:cubicBezTo>
                    <a:cubicBezTo>
                      <a:pt x="82" y="125"/>
                      <a:pt x="79" y="129"/>
                      <a:pt x="75" y="131"/>
                    </a:cubicBezTo>
                    <a:cubicBezTo>
                      <a:pt x="71" y="132"/>
                      <a:pt x="66" y="131"/>
                      <a:pt x="65" y="125"/>
                    </a:cubicBezTo>
                    <a:cubicBezTo>
                      <a:pt x="62" y="115"/>
                      <a:pt x="58" y="99"/>
                      <a:pt x="53" y="83"/>
                    </a:cubicBezTo>
                    <a:cubicBezTo>
                      <a:pt x="38" y="87"/>
                      <a:pt x="25" y="91"/>
                      <a:pt x="15" y="95"/>
                    </a:cubicBezTo>
                    <a:cubicBezTo>
                      <a:pt x="4" y="98"/>
                      <a:pt x="0" y="83"/>
                      <a:pt x="12" y="80"/>
                    </a:cubicBezTo>
                    <a:cubicBezTo>
                      <a:pt x="21" y="77"/>
                      <a:pt x="34" y="73"/>
                      <a:pt x="48" y="69"/>
                    </a:cubicBezTo>
                    <a:cubicBezTo>
                      <a:pt x="47" y="63"/>
                      <a:pt x="45" y="57"/>
                      <a:pt x="43" y="52"/>
                    </a:cubicBezTo>
                    <a:cubicBezTo>
                      <a:pt x="33" y="55"/>
                      <a:pt x="24" y="58"/>
                      <a:pt x="15" y="59"/>
                    </a:cubicBezTo>
                    <a:cubicBezTo>
                      <a:pt x="4" y="62"/>
                      <a:pt x="1" y="48"/>
                      <a:pt x="11" y="45"/>
                    </a:cubicBezTo>
                    <a:cubicBezTo>
                      <a:pt x="20" y="43"/>
                      <a:pt x="30" y="41"/>
                      <a:pt x="39" y="38"/>
                    </a:cubicBezTo>
                    <a:cubicBezTo>
                      <a:pt x="36" y="28"/>
                      <a:pt x="33" y="19"/>
                      <a:pt x="31" y="14"/>
                    </a:cubicBezTo>
                    <a:cubicBezTo>
                      <a:pt x="27" y="3"/>
                      <a:pt x="43" y="0"/>
                      <a:pt x="46" y="9"/>
                    </a:cubicBezTo>
                    <a:cubicBezTo>
                      <a:pt x="48" y="15"/>
                      <a:pt x="50" y="24"/>
                      <a:pt x="54" y="34"/>
                    </a:cubicBezTo>
                    <a:cubicBezTo>
                      <a:pt x="63" y="32"/>
                      <a:pt x="71" y="29"/>
                      <a:pt x="79" y="26"/>
                    </a:cubicBezTo>
                    <a:cubicBezTo>
                      <a:pt x="89" y="23"/>
                      <a:pt x="93" y="38"/>
                      <a:pt x="83" y="41"/>
                    </a:cubicBezTo>
                    <a:cubicBezTo>
                      <a:pt x="76" y="43"/>
                      <a:pt x="67" y="46"/>
                      <a:pt x="58" y="48"/>
                    </a:cubicBezTo>
                    <a:lnTo>
                      <a:pt x="63" y="64"/>
                    </a:lnTo>
                    <a:close/>
                  </a:path>
                </a:pathLst>
              </a:custGeom>
              <a:solidFill>
                <a:srgbClr val="4FA948"/>
              </a:solidFill>
              <a:ln w="4763" cap="flat">
                <a:solidFill>
                  <a:srgbClr val="4FA948"/>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2" name="Freeform 13">
                <a:extLst>
                  <a:ext uri="{FF2B5EF4-FFF2-40B4-BE49-F238E27FC236}">
                    <a16:creationId xmlns:a16="http://schemas.microsoft.com/office/drawing/2014/main" id="{D6C4427D-7120-43A0-8351-DC9E3DCFBCBB}"/>
                  </a:ext>
                </a:extLst>
              </p:cNvPr>
              <p:cNvSpPr>
                <a:spLocks/>
              </p:cNvSpPr>
              <p:nvPr/>
            </p:nvSpPr>
            <p:spPr bwMode="auto">
              <a:xfrm>
                <a:off x="3257551" y="5845848"/>
                <a:ext cx="339725" cy="365125"/>
              </a:xfrm>
              <a:custGeom>
                <a:avLst/>
                <a:gdLst>
                  <a:gd name="T0" fmla="*/ 70 w 91"/>
                  <a:gd name="T1" fmla="*/ 26 h 96"/>
                  <a:gd name="T2" fmla="*/ 45 w 91"/>
                  <a:gd name="T3" fmla="*/ 34 h 96"/>
                  <a:gd name="T4" fmla="*/ 59 w 91"/>
                  <a:gd name="T5" fmla="*/ 79 h 96"/>
                  <a:gd name="T6" fmla="*/ 45 w 91"/>
                  <a:gd name="T7" fmla="*/ 84 h 96"/>
                  <a:gd name="T8" fmla="*/ 32 w 91"/>
                  <a:gd name="T9" fmla="*/ 39 h 96"/>
                  <a:gd name="T10" fmla="*/ 14 w 91"/>
                  <a:gd name="T11" fmla="*/ 46 h 96"/>
                  <a:gd name="T12" fmla="*/ 9 w 91"/>
                  <a:gd name="T13" fmla="*/ 33 h 96"/>
                  <a:gd name="T14" fmla="*/ 28 w 91"/>
                  <a:gd name="T15" fmla="*/ 26 h 96"/>
                  <a:gd name="T16" fmla="*/ 23 w 91"/>
                  <a:gd name="T17" fmla="*/ 11 h 96"/>
                  <a:gd name="T18" fmla="*/ 28 w 91"/>
                  <a:gd name="T19" fmla="*/ 1 h 96"/>
                  <a:gd name="T20" fmla="*/ 36 w 91"/>
                  <a:gd name="T21" fmla="*/ 7 h 96"/>
                  <a:gd name="T22" fmla="*/ 41 w 91"/>
                  <a:gd name="T23" fmla="*/ 22 h 96"/>
                  <a:gd name="T24" fmla="*/ 73 w 91"/>
                  <a:gd name="T25" fmla="*/ 11 h 96"/>
                  <a:gd name="T26" fmla="*/ 88 w 91"/>
                  <a:gd name="T27" fmla="*/ 23 h 96"/>
                  <a:gd name="T28" fmla="*/ 69 w 91"/>
                  <a:gd name="T29" fmla="*/ 50 h 96"/>
                  <a:gd name="T30" fmla="*/ 59 w 91"/>
                  <a:gd name="T31" fmla="*/ 40 h 96"/>
                  <a:gd name="T32" fmla="*/ 70 w 91"/>
                  <a:gd name="T33" fmla="*/ 2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96">
                    <a:moveTo>
                      <a:pt x="70" y="26"/>
                    </a:moveTo>
                    <a:cubicBezTo>
                      <a:pt x="64" y="28"/>
                      <a:pt x="54" y="31"/>
                      <a:pt x="45" y="34"/>
                    </a:cubicBezTo>
                    <a:cubicBezTo>
                      <a:pt x="49" y="50"/>
                      <a:pt x="55" y="69"/>
                      <a:pt x="59" y="79"/>
                    </a:cubicBezTo>
                    <a:cubicBezTo>
                      <a:pt x="63" y="91"/>
                      <a:pt x="49" y="96"/>
                      <a:pt x="45" y="84"/>
                    </a:cubicBezTo>
                    <a:cubicBezTo>
                      <a:pt x="42" y="74"/>
                      <a:pt x="37" y="55"/>
                      <a:pt x="32" y="39"/>
                    </a:cubicBezTo>
                    <a:cubicBezTo>
                      <a:pt x="25" y="41"/>
                      <a:pt x="19" y="44"/>
                      <a:pt x="14" y="46"/>
                    </a:cubicBezTo>
                    <a:cubicBezTo>
                      <a:pt x="4" y="49"/>
                      <a:pt x="0" y="36"/>
                      <a:pt x="9" y="33"/>
                    </a:cubicBezTo>
                    <a:cubicBezTo>
                      <a:pt x="15" y="31"/>
                      <a:pt x="21" y="29"/>
                      <a:pt x="28" y="26"/>
                    </a:cubicBezTo>
                    <a:cubicBezTo>
                      <a:pt x="26" y="20"/>
                      <a:pt x="24" y="15"/>
                      <a:pt x="23" y="11"/>
                    </a:cubicBezTo>
                    <a:cubicBezTo>
                      <a:pt x="21" y="5"/>
                      <a:pt x="24" y="2"/>
                      <a:pt x="28" y="1"/>
                    </a:cubicBezTo>
                    <a:cubicBezTo>
                      <a:pt x="31" y="0"/>
                      <a:pt x="35" y="2"/>
                      <a:pt x="36" y="7"/>
                    </a:cubicBezTo>
                    <a:cubicBezTo>
                      <a:pt x="38" y="10"/>
                      <a:pt x="39" y="15"/>
                      <a:pt x="41" y="22"/>
                    </a:cubicBezTo>
                    <a:cubicBezTo>
                      <a:pt x="51" y="18"/>
                      <a:pt x="62" y="15"/>
                      <a:pt x="73" y="11"/>
                    </a:cubicBezTo>
                    <a:cubicBezTo>
                      <a:pt x="81" y="9"/>
                      <a:pt x="91" y="13"/>
                      <a:pt x="88" y="23"/>
                    </a:cubicBezTo>
                    <a:cubicBezTo>
                      <a:pt x="84" y="34"/>
                      <a:pt x="77" y="43"/>
                      <a:pt x="69" y="50"/>
                    </a:cubicBezTo>
                    <a:cubicBezTo>
                      <a:pt x="60" y="58"/>
                      <a:pt x="51" y="47"/>
                      <a:pt x="59" y="40"/>
                    </a:cubicBezTo>
                    <a:cubicBezTo>
                      <a:pt x="63" y="36"/>
                      <a:pt x="68" y="31"/>
                      <a:pt x="70" y="26"/>
                    </a:cubicBezTo>
                    <a:close/>
                  </a:path>
                </a:pathLst>
              </a:custGeom>
              <a:solidFill>
                <a:srgbClr val="16683B"/>
              </a:solidFill>
              <a:ln w="4763" cap="flat">
                <a:solidFill>
                  <a:srgbClr val="16683B"/>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3" name="Freeform 14">
                <a:extLst>
                  <a:ext uri="{FF2B5EF4-FFF2-40B4-BE49-F238E27FC236}">
                    <a16:creationId xmlns:a16="http://schemas.microsoft.com/office/drawing/2014/main" id="{E900572B-4EAA-420F-ABA3-D130405101D8}"/>
                  </a:ext>
                </a:extLst>
              </p:cNvPr>
              <p:cNvSpPr>
                <a:spLocks noEditPoints="1"/>
              </p:cNvSpPr>
              <p:nvPr/>
            </p:nvSpPr>
            <p:spPr bwMode="auto">
              <a:xfrm>
                <a:off x="3676651" y="5774410"/>
                <a:ext cx="444500" cy="393700"/>
              </a:xfrm>
              <a:custGeom>
                <a:avLst/>
                <a:gdLst>
                  <a:gd name="T0" fmla="*/ 33 w 119"/>
                  <a:gd name="T1" fmla="*/ 34 h 104"/>
                  <a:gd name="T2" fmla="*/ 9 w 119"/>
                  <a:gd name="T3" fmla="*/ 22 h 104"/>
                  <a:gd name="T4" fmla="*/ 16 w 119"/>
                  <a:gd name="T5" fmla="*/ 7 h 104"/>
                  <a:gd name="T6" fmla="*/ 44 w 119"/>
                  <a:gd name="T7" fmla="*/ 19 h 104"/>
                  <a:gd name="T8" fmla="*/ 46 w 119"/>
                  <a:gd name="T9" fmla="*/ 32 h 104"/>
                  <a:gd name="T10" fmla="*/ 33 w 119"/>
                  <a:gd name="T11" fmla="*/ 34 h 104"/>
                  <a:gd name="T12" fmla="*/ 23 w 119"/>
                  <a:gd name="T13" fmla="*/ 100 h 104"/>
                  <a:gd name="T14" fmla="*/ 17 w 119"/>
                  <a:gd name="T15" fmla="*/ 82 h 104"/>
                  <a:gd name="T16" fmla="*/ 98 w 119"/>
                  <a:gd name="T17" fmla="*/ 10 h 104"/>
                  <a:gd name="T18" fmla="*/ 112 w 119"/>
                  <a:gd name="T19" fmla="*/ 19 h 104"/>
                  <a:gd name="T20" fmla="*/ 23 w 119"/>
                  <a:gd name="T21" fmla="*/ 10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9" h="104">
                    <a:moveTo>
                      <a:pt x="33" y="34"/>
                    </a:moveTo>
                    <a:cubicBezTo>
                      <a:pt x="27" y="28"/>
                      <a:pt x="17" y="24"/>
                      <a:pt x="9" y="22"/>
                    </a:cubicBezTo>
                    <a:cubicBezTo>
                      <a:pt x="0" y="20"/>
                      <a:pt x="4" y="4"/>
                      <a:pt x="16" y="7"/>
                    </a:cubicBezTo>
                    <a:cubicBezTo>
                      <a:pt x="24" y="9"/>
                      <a:pt x="36" y="14"/>
                      <a:pt x="44" y="19"/>
                    </a:cubicBezTo>
                    <a:cubicBezTo>
                      <a:pt x="49" y="23"/>
                      <a:pt x="48" y="29"/>
                      <a:pt x="46" y="32"/>
                    </a:cubicBezTo>
                    <a:cubicBezTo>
                      <a:pt x="43" y="36"/>
                      <a:pt x="38" y="38"/>
                      <a:pt x="33" y="34"/>
                    </a:cubicBezTo>
                    <a:close/>
                    <a:moveTo>
                      <a:pt x="23" y="100"/>
                    </a:moveTo>
                    <a:cubicBezTo>
                      <a:pt x="9" y="104"/>
                      <a:pt x="4" y="86"/>
                      <a:pt x="17" y="82"/>
                    </a:cubicBezTo>
                    <a:cubicBezTo>
                      <a:pt x="50" y="74"/>
                      <a:pt x="82" y="41"/>
                      <a:pt x="98" y="10"/>
                    </a:cubicBezTo>
                    <a:cubicBezTo>
                      <a:pt x="103" y="0"/>
                      <a:pt x="119" y="7"/>
                      <a:pt x="112" y="19"/>
                    </a:cubicBezTo>
                    <a:cubicBezTo>
                      <a:pt x="93" y="55"/>
                      <a:pt x="60" y="88"/>
                      <a:pt x="23" y="100"/>
                    </a:cubicBezTo>
                    <a:close/>
                  </a:path>
                </a:pathLst>
              </a:custGeom>
              <a:solidFill>
                <a:srgbClr val="BCC840"/>
              </a:solidFill>
              <a:ln w="4763" cap="flat">
                <a:solidFill>
                  <a:srgbClr val="BCC84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4" name="Freeform 15">
                <a:extLst>
                  <a:ext uri="{FF2B5EF4-FFF2-40B4-BE49-F238E27FC236}">
                    <a16:creationId xmlns:a16="http://schemas.microsoft.com/office/drawing/2014/main" id="{30A87969-F028-4F99-9AF8-B23FFF99BF30}"/>
                  </a:ext>
                </a:extLst>
              </p:cNvPr>
              <p:cNvSpPr>
                <a:spLocks noEditPoints="1"/>
              </p:cNvSpPr>
              <p:nvPr/>
            </p:nvSpPr>
            <p:spPr bwMode="auto">
              <a:xfrm>
                <a:off x="4143376" y="5763298"/>
                <a:ext cx="519113" cy="352425"/>
              </a:xfrm>
              <a:custGeom>
                <a:avLst/>
                <a:gdLst>
                  <a:gd name="T0" fmla="*/ 123 w 139"/>
                  <a:gd name="T1" fmla="*/ 90 h 93"/>
                  <a:gd name="T2" fmla="*/ 65 w 139"/>
                  <a:gd name="T3" fmla="*/ 44 h 93"/>
                  <a:gd name="T4" fmla="*/ 46 w 139"/>
                  <a:gd name="T5" fmla="*/ 43 h 93"/>
                  <a:gd name="T6" fmla="*/ 19 w 139"/>
                  <a:gd name="T7" fmla="*/ 62 h 93"/>
                  <a:gd name="T8" fmla="*/ 13 w 139"/>
                  <a:gd name="T9" fmla="*/ 46 h 93"/>
                  <a:gd name="T10" fmla="*/ 38 w 139"/>
                  <a:gd name="T11" fmla="*/ 30 h 93"/>
                  <a:gd name="T12" fmla="*/ 74 w 139"/>
                  <a:gd name="T13" fmla="*/ 32 h 93"/>
                  <a:gd name="T14" fmla="*/ 135 w 139"/>
                  <a:gd name="T15" fmla="*/ 75 h 93"/>
                  <a:gd name="T16" fmla="*/ 136 w 139"/>
                  <a:gd name="T17" fmla="*/ 88 h 93"/>
                  <a:gd name="T18" fmla="*/ 123 w 139"/>
                  <a:gd name="T19" fmla="*/ 90 h 93"/>
                  <a:gd name="T20" fmla="*/ 102 w 139"/>
                  <a:gd name="T21" fmla="*/ 34 h 93"/>
                  <a:gd name="T22" fmla="*/ 85 w 139"/>
                  <a:gd name="T23" fmla="*/ 17 h 93"/>
                  <a:gd name="T24" fmla="*/ 102 w 139"/>
                  <a:gd name="T25" fmla="*/ 0 h 93"/>
                  <a:gd name="T26" fmla="*/ 119 w 139"/>
                  <a:gd name="T27" fmla="*/ 17 h 93"/>
                  <a:gd name="T28" fmla="*/ 102 w 139"/>
                  <a:gd name="T29" fmla="*/ 34 h 93"/>
                  <a:gd name="T30" fmla="*/ 102 w 139"/>
                  <a:gd name="T31" fmla="*/ 9 h 93"/>
                  <a:gd name="T32" fmla="*/ 93 w 139"/>
                  <a:gd name="T33" fmla="*/ 17 h 93"/>
                  <a:gd name="T34" fmla="*/ 102 w 139"/>
                  <a:gd name="T35" fmla="*/ 26 h 93"/>
                  <a:gd name="T36" fmla="*/ 110 w 139"/>
                  <a:gd name="T37" fmla="*/ 17 h 93"/>
                  <a:gd name="T38" fmla="*/ 102 w 139"/>
                  <a:gd name="T39" fmla="*/ 9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93">
                    <a:moveTo>
                      <a:pt x="123" y="90"/>
                    </a:moveTo>
                    <a:cubicBezTo>
                      <a:pt x="104" y="77"/>
                      <a:pt x="86" y="59"/>
                      <a:pt x="65" y="44"/>
                    </a:cubicBezTo>
                    <a:cubicBezTo>
                      <a:pt x="58" y="38"/>
                      <a:pt x="52" y="38"/>
                      <a:pt x="46" y="43"/>
                    </a:cubicBezTo>
                    <a:cubicBezTo>
                      <a:pt x="34" y="52"/>
                      <a:pt x="26" y="59"/>
                      <a:pt x="19" y="62"/>
                    </a:cubicBezTo>
                    <a:cubicBezTo>
                      <a:pt x="8" y="66"/>
                      <a:pt x="0" y="51"/>
                      <a:pt x="13" y="46"/>
                    </a:cubicBezTo>
                    <a:cubicBezTo>
                      <a:pt x="17" y="44"/>
                      <a:pt x="27" y="38"/>
                      <a:pt x="38" y="30"/>
                    </a:cubicBezTo>
                    <a:cubicBezTo>
                      <a:pt x="51" y="21"/>
                      <a:pt x="63" y="23"/>
                      <a:pt x="74" y="32"/>
                    </a:cubicBezTo>
                    <a:cubicBezTo>
                      <a:pt x="87" y="41"/>
                      <a:pt x="118" y="64"/>
                      <a:pt x="135" y="75"/>
                    </a:cubicBezTo>
                    <a:cubicBezTo>
                      <a:pt x="139" y="78"/>
                      <a:pt x="139" y="84"/>
                      <a:pt x="136" y="88"/>
                    </a:cubicBezTo>
                    <a:cubicBezTo>
                      <a:pt x="133" y="91"/>
                      <a:pt x="128" y="93"/>
                      <a:pt x="123" y="90"/>
                    </a:cubicBezTo>
                    <a:close/>
                    <a:moveTo>
                      <a:pt x="102" y="34"/>
                    </a:moveTo>
                    <a:cubicBezTo>
                      <a:pt x="92" y="34"/>
                      <a:pt x="85" y="27"/>
                      <a:pt x="85" y="17"/>
                    </a:cubicBezTo>
                    <a:cubicBezTo>
                      <a:pt x="85" y="8"/>
                      <a:pt x="92" y="0"/>
                      <a:pt x="102" y="0"/>
                    </a:cubicBezTo>
                    <a:cubicBezTo>
                      <a:pt x="111" y="0"/>
                      <a:pt x="119" y="8"/>
                      <a:pt x="119" y="17"/>
                    </a:cubicBezTo>
                    <a:cubicBezTo>
                      <a:pt x="119" y="27"/>
                      <a:pt x="111" y="34"/>
                      <a:pt x="102" y="34"/>
                    </a:cubicBezTo>
                    <a:close/>
                    <a:moveTo>
                      <a:pt x="102" y="9"/>
                    </a:moveTo>
                    <a:cubicBezTo>
                      <a:pt x="97" y="9"/>
                      <a:pt x="93" y="12"/>
                      <a:pt x="93" y="17"/>
                    </a:cubicBezTo>
                    <a:cubicBezTo>
                      <a:pt x="93" y="22"/>
                      <a:pt x="97" y="26"/>
                      <a:pt x="102" y="26"/>
                    </a:cubicBezTo>
                    <a:cubicBezTo>
                      <a:pt x="106" y="26"/>
                      <a:pt x="110" y="22"/>
                      <a:pt x="110" y="17"/>
                    </a:cubicBezTo>
                    <a:cubicBezTo>
                      <a:pt x="110" y="12"/>
                      <a:pt x="106" y="9"/>
                      <a:pt x="102" y="9"/>
                    </a:cubicBezTo>
                    <a:close/>
                  </a:path>
                </a:pathLst>
              </a:custGeom>
              <a:solidFill>
                <a:srgbClr val="4D9B98"/>
              </a:solidFill>
              <a:ln w="4763" cap="flat">
                <a:solidFill>
                  <a:srgbClr val="4D9B98"/>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5" name="Freeform 16">
                <a:extLst>
                  <a:ext uri="{FF2B5EF4-FFF2-40B4-BE49-F238E27FC236}">
                    <a16:creationId xmlns:a16="http://schemas.microsoft.com/office/drawing/2014/main" id="{EA2CD01F-E169-4885-A87A-846582008E17}"/>
                  </a:ext>
                </a:extLst>
              </p:cNvPr>
              <p:cNvSpPr>
                <a:spLocks/>
              </p:cNvSpPr>
              <p:nvPr/>
            </p:nvSpPr>
            <p:spPr bwMode="auto">
              <a:xfrm>
                <a:off x="4745038" y="5899823"/>
                <a:ext cx="436563" cy="60325"/>
              </a:xfrm>
              <a:custGeom>
                <a:avLst/>
                <a:gdLst>
                  <a:gd name="T0" fmla="*/ 8 w 117"/>
                  <a:gd name="T1" fmla="*/ 16 h 16"/>
                  <a:gd name="T2" fmla="*/ 0 w 117"/>
                  <a:gd name="T3" fmla="*/ 8 h 16"/>
                  <a:gd name="T4" fmla="*/ 8 w 117"/>
                  <a:gd name="T5" fmla="*/ 0 h 16"/>
                  <a:gd name="T6" fmla="*/ 109 w 117"/>
                  <a:gd name="T7" fmla="*/ 0 h 16"/>
                  <a:gd name="T8" fmla="*/ 117 w 117"/>
                  <a:gd name="T9" fmla="*/ 8 h 16"/>
                  <a:gd name="T10" fmla="*/ 109 w 117"/>
                  <a:gd name="T11" fmla="*/ 16 h 16"/>
                  <a:gd name="T12" fmla="*/ 8 w 117"/>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17" h="16">
                    <a:moveTo>
                      <a:pt x="8" y="16"/>
                    </a:moveTo>
                    <a:cubicBezTo>
                      <a:pt x="3" y="16"/>
                      <a:pt x="0" y="12"/>
                      <a:pt x="0" y="8"/>
                    </a:cubicBezTo>
                    <a:cubicBezTo>
                      <a:pt x="0" y="4"/>
                      <a:pt x="3" y="0"/>
                      <a:pt x="8" y="0"/>
                    </a:cubicBezTo>
                    <a:cubicBezTo>
                      <a:pt x="109" y="0"/>
                      <a:pt x="109" y="0"/>
                      <a:pt x="109" y="0"/>
                    </a:cubicBezTo>
                    <a:cubicBezTo>
                      <a:pt x="114" y="0"/>
                      <a:pt x="117" y="4"/>
                      <a:pt x="117" y="8"/>
                    </a:cubicBezTo>
                    <a:cubicBezTo>
                      <a:pt x="117" y="12"/>
                      <a:pt x="114" y="16"/>
                      <a:pt x="109" y="16"/>
                    </a:cubicBezTo>
                    <a:lnTo>
                      <a:pt x="8" y="16"/>
                    </a:lnTo>
                    <a:close/>
                  </a:path>
                </a:pathLst>
              </a:custGeom>
              <a:solidFill>
                <a:srgbClr val="16683B"/>
              </a:solidFill>
              <a:ln w="4763" cap="flat">
                <a:solidFill>
                  <a:srgbClr val="16683B"/>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6" name="Freeform 17">
                <a:extLst>
                  <a:ext uri="{FF2B5EF4-FFF2-40B4-BE49-F238E27FC236}">
                    <a16:creationId xmlns:a16="http://schemas.microsoft.com/office/drawing/2014/main" id="{E5CC321F-8D2C-4A8C-BB6B-C634D9130810}"/>
                  </a:ext>
                </a:extLst>
              </p:cNvPr>
              <p:cNvSpPr>
                <a:spLocks noEditPoints="1"/>
              </p:cNvSpPr>
              <p:nvPr/>
            </p:nvSpPr>
            <p:spPr bwMode="auto">
              <a:xfrm>
                <a:off x="5275263" y="5774410"/>
                <a:ext cx="449263" cy="393700"/>
              </a:xfrm>
              <a:custGeom>
                <a:avLst/>
                <a:gdLst>
                  <a:gd name="T0" fmla="*/ 33 w 120"/>
                  <a:gd name="T1" fmla="*/ 34 h 104"/>
                  <a:gd name="T2" fmla="*/ 10 w 120"/>
                  <a:gd name="T3" fmla="*/ 22 h 104"/>
                  <a:gd name="T4" fmla="*/ 16 w 120"/>
                  <a:gd name="T5" fmla="*/ 7 h 104"/>
                  <a:gd name="T6" fmla="*/ 44 w 120"/>
                  <a:gd name="T7" fmla="*/ 19 h 104"/>
                  <a:gd name="T8" fmla="*/ 47 w 120"/>
                  <a:gd name="T9" fmla="*/ 32 h 104"/>
                  <a:gd name="T10" fmla="*/ 33 w 120"/>
                  <a:gd name="T11" fmla="*/ 34 h 104"/>
                  <a:gd name="T12" fmla="*/ 24 w 120"/>
                  <a:gd name="T13" fmla="*/ 100 h 104"/>
                  <a:gd name="T14" fmla="*/ 18 w 120"/>
                  <a:gd name="T15" fmla="*/ 82 h 104"/>
                  <a:gd name="T16" fmla="*/ 98 w 120"/>
                  <a:gd name="T17" fmla="*/ 10 h 104"/>
                  <a:gd name="T18" fmla="*/ 113 w 120"/>
                  <a:gd name="T19" fmla="*/ 19 h 104"/>
                  <a:gd name="T20" fmla="*/ 24 w 120"/>
                  <a:gd name="T21" fmla="*/ 10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0" h="104">
                    <a:moveTo>
                      <a:pt x="33" y="34"/>
                    </a:moveTo>
                    <a:cubicBezTo>
                      <a:pt x="28" y="28"/>
                      <a:pt x="17" y="24"/>
                      <a:pt x="10" y="22"/>
                    </a:cubicBezTo>
                    <a:cubicBezTo>
                      <a:pt x="0" y="20"/>
                      <a:pt x="4" y="4"/>
                      <a:pt x="16" y="7"/>
                    </a:cubicBezTo>
                    <a:cubicBezTo>
                      <a:pt x="25" y="9"/>
                      <a:pt x="37" y="14"/>
                      <a:pt x="44" y="19"/>
                    </a:cubicBezTo>
                    <a:cubicBezTo>
                      <a:pt x="49" y="23"/>
                      <a:pt x="49" y="29"/>
                      <a:pt x="47" y="32"/>
                    </a:cubicBezTo>
                    <a:cubicBezTo>
                      <a:pt x="44" y="36"/>
                      <a:pt x="38" y="38"/>
                      <a:pt x="33" y="34"/>
                    </a:cubicBezTo>
                    <a:close/>
                    <a:moveTo>
                      <a:pt x="24" y="100"/>
                    </a:moveTo>
                    <a:cubicBezTo>
                      <a:pt x="10" y="104"/>
                      <a:pt x="5" y="86"/>
                      <a:pt x="18" y="82"/>
                    </a:cubicBezTo>
                    <a:cubicBezTo>
                      <a:pt x="50" y="74"/>
                      <a:pt x="82" y="41"/>
                      <a:pt x="98" y="10"/>
                    </a:cubicBezTo>
                    <a:cubicBezTo>
                      <a:pt x="104" y="0"/>
                      <a:pt x="120" y="7"/>
                      <a:pt x="113" y="19"/>
                    </a:cubicBezTo>
                    <a:cubicBezTo>
                      <a:pt x="93" y="55"/>
                      <a:pt x="60" y="88"/>
                      <a:pt x="24" y="100"/>
                    </a:cubicBezTo>
                    <a:close/>
                  </a:path>
                </a:pathLst>
              </a:custGeom>
              <a:solidFill>
                <a:srgbClr val="4FA948"/>
              </a:solidFill>
              <a:ln w="4763" cap="flat">
                <a:solidFill>
                  <a:srgbClr val="4FA948"/>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sp>
        <p:nvSpPr>
          <p:cNvPr id="231" name="正方形/長方形 230">
            <a:extLst>
              <a:ext uri="{FF2B5EF4-FFF2-40B4-BE49-F238E27FC236}">
                <a16:creationId xmlns:a16="http://schemas.microsoft.com/office/drawing/2014/main" id="{9B122CEF-6CDE-4AD0-AD31-95900076F9EC}"/>
              </a:ext>
            </a:extLst>
          </p:cNvPr>
          <p:cNvSpPr/>
          <p:nvPr/>
        </p:nvSpPr>
        <p:spPr>
          <a:xfrm>
            <a:off x="1882676" y="9927260"/>
            <a:ext cx="3795911" cy="246221"/>
          </a:xfrm>
          <a:prstGeom prst="rect">
            <a:avLst/>
          </a:prstGeom>
        </p:spPr>
        <p:txBody>
          <a:bodyPr wrap="none" lIns="0" tIns="0" rIns="0" bIns="0">
            <a:noAutofit/>
          </a:bodyPr>
          <a:lstStyle/>
          <a:p>
            <a:pPr algn="r">
              <a:spcAft>
                <a:spcPts val="0"/>
              </a:spcAft>
            </a:pPr>
            <a:r>
              <a:rPr lang="ja-JP" altLang="ja-JP" sz="1600" b="1" kern="100" dirty="0">
                <a:solidFill>
                  <a:schemeClr val="bg1"/>
                </a:solidFill>
                <a:latin typeface="BIZ UD明朝 Medium"/>
                <a:cs typeface="Times New Roman" panose="02020603050405020304" pitchFamily="18" charset="0"/>
              </a:rPr>
              <a:t>芝地区生活安全・環境美化活動推進協議会</a:t>
            </a:r>
            <a:endParaRPr lang="ja-JP" altLang="ja-JP" sz="2400" b="1" kern="100" dirty="0">
              <a:solidFill>
                <a:schemeClr val="bg1"/>
              </a:solidFill>
              <a:effectLst/>
              <a:latin typeface="BIZ UD明朝 Medium"/>
              <a:cs typeface="Times New Roman" panose="02020603050405020304" pitchFamily="18" charset="0"/>
            </a:endParaRPr>
          </a:p>
        </p:txBody>
      </p:sp>
      <p:grpSp>
        <p:nvGrpSpPr>
          <p:cNvPr id="346" name="グループ化 345">
            <a:extLst>
              <a:ext uri="{FF2B5EF4-FFF2-40B4-BE49-F238E27FC236}">
                <a16:creationId xmlns:a16="http://schemas.microsoft.com/office/drawing/2014/main" id="{AE1BBEA5-C68B-4A71-AD7A-DFE5BAAF135A}"/>
              </a:ext>
            </a:extLst>
          </p:cNvPr>
          <p:cNvGrpSpPr/>
          <p:nvPr/>
        </p:nvGrpSpPr>
        <p:grpSpPr>
          <a:xfrm>
            <a:off x="1512630" y="6036393"/>
            <a:ext cx="4536000" cy="2173581"/>
            <a:chOff x="1512630" y="5842847"/>
            <a:chExt cx="4536000" cy="2173581"/>
          </a:xfrm>
        </p:grpSpPr>
        <p:sp>
          <p:nvSpPr>
            <p:cNvPr id="263" name="Rectangle 19">
              <a:extLst>
                <a:ext uri="{FF2B5EF4-FFF2-40B4-BE49-F238E27FC236}">
                  <a16:creationId xmlns:a16="http://schemas.microsoft.com/office/drawing/2014/main" id="{0BECF422-FA3D-4B77-B247-55FE7534C3D9}"/>
                </a:ext>
              </a:extLst>
            </p:cNvPr>
            <p:cNvSpPr>
              <a:spLocks noChangeArrowheads="1"/>
            </p:cNvSpPr>
            <p:nvPr/>
          </p:nvSpPr>
          <p:spPr bwMode="auto">
            <a:xfrm>
              <a:off x="1524404" y="5842847"/>
              <a:ext cx="4512454" cy="2173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360000" rIns="0" bIns="36000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ts val="1200"/>
                </a:spcAft>
                <a:buClrTx/>
                <a:buSzTx/>
                <a:buFontTx/>
                <a:buNone/>
                <a:tabLst/>
              </a:pPr>
              <a:r>
                <a:rPr kumimoji="0" lang="ja-JP" altLang="ja-JP" sz="1600" b="1" i="0" u="none" strike="noStrike" cap="none" normalizeH="0" baseline="0" dirty="0">
                  <a:ln>
                    <a:noFill/>
                  </a:ln>
                  <a:solidFill>
                    <a:srgbClr val="404040"/>
                  </a:solidFill>
                  <a:effectLst/>
                  <a:latin typeface="+mn-ea"/>
                  <a:cs typeface="Times New Roman" panose="02020603050405020304" pitchFamily="18" charset="0"/>
                </a:rPr>
                <a:t>ご参加いただきありがとうございました。</a:t>
              </a:r>
              <a:endParaRPr kumimoji="0" lang="ja-JP" altLang="ja-JP" sz="1600" b="1" i="0" u="none" strike="noStrike" cap="none" normalizeH="0" baseline="0" dirty="0">
                <a:ln>
                  <a:noFill/>
                </a:ln>
                <a:solidFill>
                  <a:schemeClr val="tx1"/>
                </a:solidFill>
                <a:effectLst/>
                <a:latin typeface="+mn-ea"/>
              </a:endParaRPr>
            </a:p>
            <a:p>
              <a:pPr marL="0" marR="0" lvl="0" indent="0" algn="ctr" defTabSz="914400" rtl="0" eaLnBrk="0" fontAlgn="base" latinLnBrk="0" hangingPunct="0">
                <a:lnSpc>
                  <a:spcPct val="100000"/>
                </a:lnSpc>
                <a:spcBef>
                  <a:spcPct val="0"/>
                </a:spcBef>
                <a:spcAft>
                  <a:spcPts val="1200"/>
                </a:spcAft>
                <a:buClrTx/>
                <a:buSzTx/>
                <a:buFontTx/>
                <a:buNone/>
                <a:tabLst/>
              </a:pPr>
              <a:r>
                <a:rPr kumimoji="0" lang="ja-JP" altLang="ja-JP" sz="1600" b="1" i="0" u="none" strike="noStrike" cap="none" normalizeH="0" baseline="0" dirty="0">
                  <a:ln>
                    <a:noFill/>
                  </a:ln>
                  <a:solidFill>
                    <a:srgbClr val="404040"/>
                  </a:solidFill>
                  <a:effectLst/>
                  <a:latin typeface="+mn-ea"/>
                  <a:cs typeface="Times New Roman" panose="02020603050405020304" pitchFamily="18" charset="0"/>
                </a:rPr>
                <a:t>今回</a:t>
              </a:r>
              <a:r>
                <a:rPr kumimoji="0" lang="ja-JP" altLang="en-US" sz="1600" b="1" i="0" u="none" strike="noStrike" cap="none" normalizeH="0" baseline="0" dirty="0">
                  <a:ln>
                    <a:noFill/>
                  </a:ln>
                  <a:solidFill>
                    <a:srgbClr val="404040"/>
                  </a:solidFill>
                  <a:effectLst/>
                  <a:latin typeface="+mn-ea"/>
                  <a:cs typeface="Times New Roman" panose="02020603050405020304" pitchFamily="18" charset="0"/>
                </a:rPr>
                <a:t>のキャンペーンは</a:t>
              </a:r>
              <a:r>
                <a:rPr kumimoji="0" lang="ja-JP" altLang="ja-JP" sz="1600" b="1" i="0" u="none" strike="noStrike" cap="none" normalizeH="0" baseline="0" dirty="0">
                  <a:ln>
                    <a:noFill/>
                  </a:ln>
                  <a:solidFill>
                    <a:srgbClr val="404040"/>
                  </a:solidFill>
                  <a:effectLst/>
                  <a:latin typeface="+mn-ea"/>
                  <a:cs typeface="Times New Roman" panose="02020603050405020304" pitchFamily="18" charset="0"/>
                </a:rPr>
                <a:t>新型コロナウイルス感染症の</a:t>
              </a:r>
              <a:endParaRPr kumimoji="0" lang="en-US" altLang="ja-JP" sz="1600" b="1" i="0" u="none" strike="noStrike" cap="none" normalizeH="0" baseline="0" dirty="0">
                <a:ln>
                  <a:noFill/>
                </a:ln>
                <a:solidFill>
                  <a:srgbClr val="404040"/>
                </a:solidFill>
                <a:effectLst/>
                <a:latin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ts val="1200"/>
                </a:spcAft>
                <a:buClrTx/>
                <a:buSzTx/>
                <a:buFontTx/>
                <a:buNone/>
                <a:tabLst/>
              </a:pPr>
              <a:r>
                <a:rPr kumimoji="0" lang="ja-JP" altLang="ja-JP" sz="1600" b="1" i="0" u="none" strike="noStrike" cap="none" normalizeH="0" baseline="0" dirty="0">
                  <a:ln>
                    <a:noFill/>
                  </a:ln>
                  <a:solidFill>
                    <a:srgbClr val="404040"/>
                  </a:solidFill>
                  <a:effectLst/>
                  <a:latin typeface="+mn-ea"/>
                  <a:cs typeface="Times New Roman" panose="02020603050405020304" pitchFamily="18" charset="0"/>
                </a:rPr>
                <a:t>感染拡大を防ぐための取り組みを実施して行</a:t>
              </a:r>
              <a:r>
                <a:rPr kumimoji="0" lang="ja-JP" altLang="en-US" sz="1600" b="1" i="0" u="none" strike="noStrike" cap="none" normalizeH="0" baseline="0" dirty="0">
                  <a:ln>
                    <a:noFill/>
                  </a:ln>
                  <a:solidFill>
                    <a:srgbClr val="404040"/>
                  </a:solidFill>
                  <a:effectLst/>
                  <a:latin typeface="+mn-ea"/>
                  <a:cs typeface="Times New Roman" panose="02020603050405020304" pitchFamily="18" charset="0"/>
                </a:rPr>
                <a:t>い</a:t>
              </a:r>
              <a:r>
                <a:rPr kumimoji="0" lang="ja-JP" altLang="ja-JP" sz="1600" b="1" i="0" u="none" strike="noStrike" cap="none" normalizeH="0" baseline="0" dirty="0">
                  <a:ln>
                    <a:noFill/>
                  </a:ln>
                  <a:solidFill>
                    <a:srgbClr val="404040"/>
                  </a:solidFill>
                  <a:effectLst/>
                  <a:latin typeface="+mn-ea"/>
                  <a:cs typeface="Times New Roman" panose="02020603050405020304" pitchFamily="18" charset="0"/>
                </a:rPr>
                <a:t>ました。</a:t>
              </a:r>
              <a:endParaRPr kumimoji="0" lang="ja-JP" altLang="ja-JP" sz="1600" b="1" i="0" u="none" strike="noStrike" cap="none" normalizeH="0" baseline="0" dirty="0">
                <a:ln>
                  <a:noFill/>
                </a:ln>
                <a:solidFill>
                  <a:schemeClr val="tx1"/>
                </a:solidFill>
                <a:effectLst/>
                <a:latin typeface="+mn-ea"/>
              </a:endParaRPr>
            </a:p>
            <a:p>
              <a:pPr lvl="0" algn="ctr" eaLnBrk="0" fontAlgn="base" hangingPunct="0">
                <a:spcBef>
                  <a:spcPct val="0"/>
                </a:spcBef>
                <a:spcAft>
                  <a:spcPts val="1200"/>
                </a:spcAft>
              </a:pPr>
              <a:r>
                <a:rPr kumimoji="0" lang="ja-JP" altLang="ja-JP" sz="1600" b="1" dirty="0">
                  <a:solidFill>
                    <a:srgbClr val="404040"/>
                  </a:solidFill>
                  <a:latin typeface="+mn-ea"/>
                  <a:cs typeface="Times New Roman" panose="02020603050405020304" pitchFamily="18" charset="0"/>
                </a:rPr>
                <a:t>ご参加の皆様のご協力に感謝いたします。</a:t>
              </a:r>
              <a:endParaRPr kumimoji="0" lang="ja-JP" altLang="ja-JP" sz="1600" b="1" dirty="0">
                <a:latin typeface="+mn-ea"/>
              </a:endParaRPr>
            </a:p>
          </p:txBody>
        </p:sp>
        <p:grpSp>
          <p:nvGrpSpPr>
            <p:cNvPr id="266" name="グループ化 265">
              <a:extLst>
                <a:ext uri="{FF2B5EF4-FFF2-40B4-BE49-F238E27FC236}">
                  <a16:creationId xmlns:a16="http://schemas.microsoft.com/office/drawing/2014/main" id="{45F5B30D-004E-4DB9-B9CE-09557D2F9A70}"/>
                </a:ext>
              </a:extLst>
            </p:cNvPr>
            <p:cNvGrpSpPr/>
            <p:nvPr/>
          </p:nvGrpSpPr>
          <p:grpSpPr>
            <a:xfrm>
              <a:off x="1512630" y="5843631"/>
              <a:ext cx="4536000" cy="72160"/>
              <a:chOff x="1512631" y="6953932"/>
              <a:chExt cx="4536000" cy="72160"/>
            </a:xfrm>
          </p:grpSpPr>
          <p:sp>
            <p:nvSpPr>
              <p:cNvPr id="235" name="Oval 36">
                <a:extLst>
                  <a:ext uri="{FF2B5EF4-FFF2-40B4-BE49-F238E27FC236}">
                    <a16:creationId xmlns:a16="http://schemas.microsoft.com/office/drawing/2014/main" id="{A7CC13ED-458C-4CF2-BCDC-EF7354193AAD}"/>
                  </a:ext>
                </a:extLst>
              </p:cNvPr>
              <p:cNvSpPr>
                <a:spLocks noChangeArrowheads="1"/>
              </p:cNvSpPr>
              <p:nvPr/>
            </p:nvSpPr>
            <p:spPr bwMode="auto">
              <a:xfrm>
                <a:off x="1676797" y="695497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6" name="Oval 37">
                <a:extLst>
                  <a:ext uri="{FF2B5EF4-FFF2-40B4-BE49-F238E27FC236}">
                    <a16:creationId xmlns:a16="http://schemas.microsoft.com/office/drawing/2014/main" id="{009A8684-322A-4C95-BC23-D4FE33B5E72D}"/>
                  </a:ext>
                </a:extLst>
              </p:cNvPr>
              <p:cNvSpPr>
                <a:spLocks noChangeArrowheads="1"/>
              </p:cNvSpPr>
              <p:nvPr/>
            </p:nvSpPr>
            <p:spPr bwMode="auto">
              <a:xfrm>
                <a:off x="1512631" y="695393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7" name="Oval 38">
                <a:extLst>
                  <a:ext uri="{FF2B5EF4-FFF2-40B4-BE49-F238E27FC236}">
                    <a16:creationId xmlns:a16="http://schemas.microsoft.com/office/drawing/2014/main" id="{B0121A70-CB07-4541-AE08-23253754185E}"/>
                  </a:ext>
                </a:extLst>
              </p:cNvPr>
              <p:cNvSpPr>
                <a:spLocks noChangeArrowheads="1"/>
              </p:cNvSpPr>
              <p:nvPr/>
            </p:nvSpPr>
            <p:spPr bwMode="auto">
              <a:xfrm>
                <a:off x="2010357" y="695497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8" name="Oval 39">
                <a:extLst>
                  <a:ext uri="{FF2B5EF4-FFF2-40B4-BE49-F238E27FC236}">
                    <a16:creationId xmlns:a16="http://schemas.microsoft.com/office/drawing/2014/main" id="{FB30DDE1-D47B-4518-8BC5-3375548C5CB3}"/>
                  </a:ext>
                </a:extLst>
              </p:cNvPr>
              <p:cNvSpPr>
                <a:spLocks noChangeArrowheads="1"/>
              </p:cNvSpPr>
              <p:nvPr/>
            </p:nvSpPr>
            <p:spPr bwMode="auto">
              <a:xfrm>
                <a:off x="1845146" y="695393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9" name="Oval 40">
                <a:extLst>
                  <a:ext uri="{FF2B5EF4-FFF2-40B4-BE49-F238E27FC236}">
                    <a16:creationId xmlns:a16="http://schemas.microsoft.com/office/drawing/2014/main" id="{E14ED05C-0FD5-4A13-9082-1A0F271F4CCF}"/>
                  </a:ext>
                </a:extLst>
              </p:cNvPr>
              <p:cNvSpPr>
                <a:spLocks noChangeArrowheads="1"/>
              </p:cNvSpPr>
              <p:nvPr/>
            </p:nvSpPr>
            <p:spPr bwMode="auto">
              <a:xfrm>
                <a:off x="2342872" y="695497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0" name="Oval 41">
                <a:extLst>
                  <a:ext uri="{FF2B5EF4-FFF2-40B4-BE49-F238E27FC236}">
                    <a16:creationId xmlns:a16="http://schemas.microsoft.com/office/drawing/2014/main" id="{95EE7013-8E68-4A75-B28E-6FB1BA4D1B8B}"/>
                  </a:ext>
                </a:extLst>
              </p:cNvPr>
              <p:cNvSpPr>
                <a:spLocks noChangeArrowheads="1"/>
              </p:cNvSpPr>
              <p:nvPr/>
            </p:nvSpPr>
            <p:spPr bwMode="auto">
              <a:xfrm>
                <a:off x="2178705" y="695393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1" name="Oval 42">
                <a:extLst>
                  <a:ext uri="{FF2B5EF4-FFF2-40B4-BE49-F238E27FC236}">
                    <a16:creationId xmlns:a16="http://schemas.microsoft.com/office/drawing/2014/main" id="{FDE0E2F9-2EED-4980-801E-D7EDEB22B89E}"/>
                  </a:ext>
                </a:extLst>
              </p:cNvPr>
              <p:cNvSpPr>
                <a:spLocks noChangeArrowheads="1"/>
              </p:cNvSpPr>
              <p:nvPr/>
            </p:nvSpPr>
            <p:spPr bwMode="auto">
              <a:xfrm>
                <a:off x="2677477" y="695497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2" name="Oval 43">
                <a:extLst>
                  <a:ext uri="{FF2B5EF4-FFF2-40B4-BE49-F238E27FC236}">
                    <a16:creationId xmlns:a16="http://schemas.microsoft.com/office/drawing/2014/main" id="{C00B28D9-A9DF-40A8-A154-5C8F717F0B7A}"/>
                  </a:ext>
                </a:extLst>
              </p:cNvPr>
              <p:cNvSpPr>
                <a:spLocks noChangeArrowheads="1"/>
              </p:cNvSpPr>
              <p:nvPr/>
            </p:nvSpPr>
            <p:spPr bwMode="auto">
              <a:xfrm>
                <a:off x="2511220" y="695393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3" name="Oval 44">
                <a:extLst>
                  <a:ext uri="{FF2B5EF4-FFF2-40B4-BE49-F238E27FC236}">
                    <a16:creationId xmlns:a16="http://schemas.microsoft.com/office/drawing/2014/main" id="{3DD74174-A442-4CE8-9CD1-CEC1E4B57A53}"/>
                  </a:ext>
                </a:extLst>
              </p:cNvPr>
              <p:cNvSpPr>
                <a:spLocks noChangeArrowheads="1"/>
              </p:cNvSpPr>
              <p:nvPr/>
            </p:nvSpPr>
            <p:spPr bwMode="auto">
              <a:xfrm>
                <a:off x="3008946" y="695497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4" name="Oval 45">
                <a:extLst>
                  <a:ext uri="{FF2B5EF4-FFF2-40B4-BE49-F238E27FC236}">
                    <a16:creationId xmlns:a16="http://schemas.microsoft.com/office/drawing/2014/main" id="{24CC4785-EFCE-4E5A-B733-5F0733433E45}"/>
                  </a:ext>
                </a:extLst>
              </p:cNvPr>
              <p:cNvSpPr>
                <a:spLocks noChangeArrowheads="1"/>
              </p:cNvSpPr>
              <p:nvPr/>
            </p:nvSpPr>
            <p:spPr bwMode="auto">
              <a:xfrm>
                <a:off x="2844780" y="695393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5" name="Oval 46">
                <a:extLst>
                  <a:ext uri="{FF2B5EF4-FFF2-40B4-BE49-F238E27FC236}">
                    <a16:creationId xmlns:a16="http://schemas.microsoft.com/office/drawing/2014/main" id="{96E3BE00-4EB3-430D-855D-7AAD146718B8}"/>
                  </a:ext>
                </a:extLst>
              </p:cNvPr>
              <p:cNvSpPr>
                <a:spLocks noChangeArrowheads="1"/>
              </p:cNvSpPr>
              <p:nvPr/>
            </p:nvSpPr>
            <p:spPr bwMode="auto">
              <a:xfrm>
                <a:off x="3343552" y="695497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6" name="Oval 47">
                <a:extLst>
                  <a:ext uri="{FF2B5EF4-FFF2-40B4-BE49-F238E27FC236}">
                    <a16:creationId xmlns:a16="http://schemas.microsoft.com/office/drawing/2014/main" id="{8C6AC51C-C148-468A-9F02-6DB0F633AF4C}"/>
                  </a:ext>
                </a:extLst>
              </p:cNvPr>
              <p:cNvSpPr>
                <a:spLocks noChangeArrowheads="1"/>
              </p:cNvSpPr>
              <p:nvPr/>
            </p:nvSpPr>
            <p:spPr bwMode="auto">
              <a:xfrm>
                <a:off x="3177295" y="695393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7" name="Oval 48">
                <a:extLst>
                  <a:ext uri="{FF2B5EF4-FFF2-40B4-BE49-F238E27FC236}">
                    <a16:creationId xmlns:a16="http://schemas.microsoft.com/office/drawing/2014/main" id="{3B5D530B-1130-44F5-A316-F4F25F0CF5FB}"/>
                  </a:ext>
                </a:extLst>
              </p:cNvPr>
              <p:cNvSpPr>
                <a:spLocks noChangeArrowheads="1"/>
              </p:cNvSpPr>
              <p:nvPr/>
            </p:nvSpPr>
            <p:spPr bwMode="auto">
              <a:xfrm>
                <a:off x="3675021" y="695497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8" name="Oval 49">
                <a:extLst>
                  <a:ext uri="{FF2B5EF4-FFF2-40B4-BE49-F238E27FC236}">
                    <a16:creationId xmlns:a16="http://schemas.microsoft.com/office/drawing/2014/main" id="{F5EC0911-5403-42D4-A220-15B6212F78AF}"/>
                  </a:ext>
                </a:extLst>
              </p:cNvPr>
              <p:cNvSpPr>
                <a:spLocks noChangeArrowheads="1"/>
              </p:cNvSpPr>
              <p:nvPr/>
            </p:nvSpPr>
            <p:spPr bwMode="auto">
              <a:xfrm>
                <a:off x="3510855" y="695393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9" name="Oval 50">
                <a:extLst>
                  <a:ext uri="{FF2B5EF4-FFF2-40B4-BE49-F238E27FC236}">
                    <a16:creationId xmlns:a16="http://schemas.microsoft.com/office/drawing/2014/main" id="{6232769D-6889-4B9C-98B7-69F9BF7F57D1}"/>
                  </a:ext>
                </a:extLst>
              </p:cNvPr>
              <p:cNvSpPr>
                <a:spLocks noChangeArrowheads="1"/>
              </p:cNvSpPr>
              <p:nvPr/>
            </p:nvSpPr>
            <p:spPr bwMode="auto">
              <a:xfrm>
                <a:off x="4009627" y="695497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50" name="Oval 51">
                <a:extLst>
                  <a:ext uri="{FF2B5EF4-FFF2-40B4-BE49-F238E27FC236}">
                    <a16:creationId xmlns:a16="http://schemas.microsoft.com/office/drawing/2014/main" id="{59B30EE7-4B51-444C-BBB8-CE1673FB0D0C}"/>
                  </a:ext>
                </a:extLst>
              </p:cNvPr>
              <p:cNvSpPr>
                <a:spLocks noChangeArrowheads="1"/>
              </p:cNvSpPr>
              <p:nvPr/>
            </p:nvSpPr>
            <p:spPr bwMode="auto">
              <a:xfrm>
                <a:off x="3843369" y="695393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1" name="Oval 52">
                <a:extLst>
                  <a:ext uri="{FF2B5EF4-FFF2-40B4-BE49-F238E27FC236}">
                    <a16:creationId xmlns:a16="http://schemas.microsoft.com/office/drawing/2014/main" id="{456B50D0-BB6C-443C-80FD-77BDA5609284}"/>
                  </a:ext>
                </a:extLst>
              </p:cNvPr>
              <p:cNvSpPr>
                <a:spLocks noChangeArrowheads="1"/>
              </p:cNvSpPr>
              <p:nvPr/>
            </p:nvSpPr>
            <p:spPr bwMode="auto">
              <a:xfrm>
                <a:off x="4342141" y="695497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52" name="Oval 53">
                <a:extLst>
                  <a:ext uri="{FF2B5EF4-FFF2-40B4-BE49-F238E27FC236}">
                    <a16:creationId xmlns:a16="http://schemas.microsoft.com/office/drawing/2014/main" id="{759D7293-E0E9-474B-89E3-8483204A6807}"/>
                  </a:ext>
                </a:extLst>
              </p:cNvPr>
              <p:cNvSpPr>
                <a:spLocks noChangeArrowheads="1"/>
              </p:cNvSpPr>
              <p:nvPr/>
            </p:nvSpPr>
            <p:spPr bwMode="auto">
              <a:xfrm>
                <a:off x="4176930" y="695393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3" name="Oval 54">
                <a:extLst>
                  <a:ext uri="{FF2B5EF4-FFF2-40B4-BE49-F238E27FC236}">
                    <a16:creationId xmlns:a16="http://schemas.microsoft.com/office/drawing/2014/main" id="{2DE7B47D-D2F5-42E8-89C6-9BAE2FA42CFF}"/>
                  </a:ext>
                </a:extLst>
              </p:cNvPr>
              <p:cNvSpPr>
                <a:spLocks noChangeArrowheads="1"/>
              </p:cNvSpPr>
              <p:nvPr/>
            </p:nvSpPr>
            <p:spPr bwMode="auto">
              <a:xfrm>
                <a:off x="4673610" y="695497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54" name="Oval 55">
                <a:extLst>
                  <a:ext uri="{FF2B5EF4-FFF2-40B4-BE49-F238E27FC236}">
                    <a16:creationId xmlns:a16="http://schemas.microsoft.com/office/drawing/2014/main" id="{E2BEC8B5-DBC2-47C1-91B3-7341A921B3AD}"/>
                  </a:ext>
                </a:extLst>
              </p:cNvPr>
              <p:cNvSpPr>
                <a:spLocks noChangeArrowheads="1"/>
              </p:cNvSpPr>
              <p:nvPr/>
            </p:nvSpPr>
            <p:spPr bwMode="auto">
              <a:xfrm>
                <a:off x="4509444" y="695393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5" name="Oval 56">
                <a:extLst>
                  <a:ext uri="{FF2B5EF4-FFF2-40B4-BE49-F238E27FC236}">
                    <a16:creationId xmlns:a16="http://schemas.microsoft.com/office/drawing/2014/main" id="{C9E4776C-26F0-4CC5-AF32-2CFA299F98DD}"/>
                  </a:ext>
                </a:extLst>
              </p:cNvPr>
              <p:cNvSpPr>
                <a:spLocks noChangeArrowheads="1"/>
              </p:cNvSpPr>
              <p:nvPr/>
            </p:nvSpPr>
            <p:spPr bwMode="auto">
              <a:xfrm>
                <a:off x="5008216" y="6954978"/>
                <a:ext cx="40780" cy="71114"/>
              </a:xfrm>
              <a:prstGeom prst="ellipse">
                <a:avLst/>
              </a:prstGeom>
              <a:solidFill>
                <a:srgbClr val="E6E7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6" name="Oval 57">
                <a:extLst>
                  <a:ext uri="{FF2B5EF4-FFF2-40B4-BE49-F238E27FC236}">
                    <a16:creationId xmlns:a16="http://schemas.microsoft.com/office/drawing/2014/main" id="{08330B86-4146-4014-8DCA-46DF46295B9E}"/>
                  </a:ext>
                </a:extLst>
              </p:cNvPr>
              <p:cNvSpPr>
                <a:spLocks noChangeArrowheads="1"/>
              </p:cNvSpPr>
              <p:nvPr/>
            </p:nvSpPr>
            <p:spPr bwMode="auto">
              <a:xfrm>
                <a:off x="4843004" y="695393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7" name="Oval 58">
                <a:extLst>
                  <a:ext uri="{FF2B5EF4-FFF2-40B4-BE49-F238E27FC236}">
                    <a16:creationId xmlns:a16="http://schemas.microsoft.com/office/drawing/2014/main" id="{7E55D95F-5883-4ABE-816C-2622A039D74A}"/>
                  </a:ext>
                </a:extLst>
              </p:cNvPr>
              <p:cNvSpPr>
                <a:spLocks noChangeArrowheads="1"/>
              </p:cNvSpPr>
              <p:nvPr/>
            </p:nvSpPr>
            <p:spPr bwMode="auto">
              <a:xfrm>
                <a:off x="5340730" y="695497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58" name="Oval 59">
                <a:extLst>
                  <a:ext uri="{FF2B5EF4-FFF2-40B4-BE49-F238E27FC236}">
                    <a16:creationId xmlns:a16="http://schemas.microsoft.com/office/drawing/2014/main" id="{A659D02E-2494-4596-97F9-38D433086CDD}"/>
                  </a:ext>
                </a:extLst>
              </p:cNvPr>
              <p:cNvSpPr>
                <a:spLocks noChangeArrowheads="1"/>
              </p:cNvSpPr>
              <p:nvPr/>
            </p:nvSpPr>
            <p:spPr bwMode="auto">
              <a:xfrm>
                <a:off x="5175519" y="695393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9" name="Oval 60">
                <a:extLst>
                  <a:ext uri="{FF2B5EF4-FFF2-40B4-BE49-F238E27FC236}">
                    <a16:creationId xmlns:a16="http://schemas.microsoft.com/office/drawing/2014/main" id="{C9B0FE0D-8227-4012-8A3C-C150911BCA3C}"/>
                  </a:ext>
                </a:extLst>
              </p:cNvPr>
              <p:cNvSpPr>
                <a:spLocks noChangeArrowheads="1"/>
              </p:cNvSpPr>
              <p:nvPr/>
            </p:nvSpPr>
            <p:spPr bwMode="auto">
              <a:xfrm>
                <a:off x="5674291" y="695497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60" name="Oval 61">
                <a:extLst>
                  <a:ext uri="{FF2B5EF4-FFF2-40B4-BE49-F238E27FC236}">
                    <a16:creationId xmlns:a16="http://schemas.microsoft.com/office/drawing/2014/main" id="{C70A89A2-B51A-48AF-84BC-60DB0BC7D641}"/>
                  </a:ext>
                </a:extLst>
              </p:cNvPr>
              <p:cNvSpPr>
                <a:spLocks noChangeArrowheads="1"/>
              </p:cNvSpPr>
              <p:nvPr/>
            </p:nvSpPr>
            <p:spPr bwMode="auto">
              <a:xfrm>
                <a:off x="5509079" y="695393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1" name="Oval 62">
                <a:extLst>
                  <a:ext uri="{FF2B5EF4-FFF2-40B4-BE49-F238E27FC236}">
                    <a16:creationId xmlns:a16="http://schemas.microsoft.com/office/drawing/2014/main" id="{17993721-919A-43CA-AFB5-67B25897C52B}"/>
                  </a:ext>
                </a:extLst>
              </p:cNvPr>
              <p:cNvSpPr>
                <a:spLocks noChangeArrowheads="1"/>
              </p:cNvSpPr>
              <p:nvPr/>
            </p:nvSpPr>
            <p:spPr bwMode="auto">
              <a:xfrm>
                <a:off x="6006805" y="695497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62" name="Oval 63">
                <a:extLst>
                  <a:ext uri="{FF2B5EF4-FFF2-40B4-BE49-F238E27FC236}">
                    <a16:creationId xmlns:a16="http://schemas.microsoft.com/office/drawing/2014/main" id="{3B648D49-4723-40C6-AAB1-C506C95C9076}"/>
                  </a:ext>
                </a:extLst>
              </p:cNvPr>
              <p:cNvSpPr>
                <a:spLocks noChangeArrowheads="1"/>
              </p:cNvSpPr>
              <p:nvPr/>
            </p:nvSpPr>
            <p:spPr bwMode="auto">
              <a:xfrm>
                <a:off x="5841594" y="695393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67" name="グループ化 266">
              <a:extLst>
                <a:ext uri="{FF2B5EF4-FFF2-40B4-BE49-F238E27FC236}">
                  <a16:creationId xmlns:a16="http://schemas.microsoft.com/office/drawing/2014/main" id="{8635E335-75F9-4043-AA6D-2E62D1D8B898}"/>
                </a:ext>
              </a:extLst>
            </p:cNvPr>
            <p:cNvGrpSpPr/>
            <p:nvPr/>
          </p:nvGrpSpPr>
          <p:grpSpPr>
            <a:xfrm>
              <a:off x="1512630" y="7943484"/>
              <a:ext cx="4536000" cy="72160"/>
              <a:chOff x="1512631" y="6953932"/>
              <a:chExt cx="4536000" cy="72160"/>
            </a:xfrm>
          </p:grpSpPr>
          <p:sp>
            <p:nvSpPr>
              <p:cNvPr id="268" name="Oval 36">
                <a:extLst>
                  <a:ext uri="{FF2B5EF4-FFF2-40B4-BE49-F238E27FC236}">
                    <a16:creationId xmlns:a16="http://schemas.microsoft.com/office/drawing/2014/main" id="{DD155F88-65D8-4ECB-9E11-262D526E2D04}"/>
                  </a:ext>
                </a:extLst>
              </p:cNvPr>
              <p:cNvSpPr>
                <a:spLocks noChangeArrowheads="1"/>
              </p:cNvSpPr>
              <p:nvPr/>
            </p:nvSpPr>
            <p:spPr bwMode="auto">
              <a:xfrm>
                <a:off x="1676797" y="695497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69" name="Oval 37">
                <a:extLst>
                  <a:ext uri="{FF2B5EF4-FFF2-40B4-BE49-F238E27FC236}">
                    <a16:creationId xmlns:a16="http://schemas.microsoft.com/office/drawing/2014/main" id="{B5D92CAA-BCF2-4E3C-BF8E-6C3E7F4F4C33}"/>
                  </a:ext>
                </a:extLst>
              </p:cNvPr>
              <p:cNvSpPr>
                <a:spLocks noChangeArrowheads="1"/>
              </p:cNvSpPr>
              <p:nvPr/>
            </p:nvSpPr>
            <p:spPr bwMode="auto">
              <a:xfrm>
                <a:off x="1512631" y="695393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0" name="Oval 38">
                <a:extLst>
                  <a:ext uri="{FF2B5EF4-FFF2-40B4-BE49-F238E27FC236}">
                    <a16:creationId xmlns:a16="http://schemas.microsoft.com/office/drawing/2014/main" id="{0C43B4DB-8111-4A6B-86BA-2D3BED9CAD6F}"/>
                  </a:ext>
                </a:extLst>
              </p:cNvPr>
              <p:cNvSpPr>
                <a:spLocks noChangeArrowheads="1"/>
              </p:cNvSpPr>
              <p:nvPr/>
            </p:nvSpPr>
            <p:spPr bwMode="auto">
              <a:xfrm>
                <a:off x="2010357" y="695497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71" name="Oval 39">
                <a:extLst>
                  <a:ext uri="{FF2B5EF4-FFF2-40B4-BE49-F238E27FC236}">
                    <a16:creationId xmlns:a16="http://schemas.microsoft.com/office/drawing/2014/main" id="{B432B6B1-6BB9-4F26-8A12-4CE15ACBCA60}"/>
                  </a:ext>
                </a:extLst>
              </p:cNvPr>
              <p:cNvSpPr>
                <a:spLocks noChangeArrowheads="1"/>
              </p:cNvSpPr>
              <p:nvPr/>
            </p:nvSpPr>
            <p:spPr bwMode="auto">
              <a:xfrm>
                <a:off x="1845146" y="695393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2" name="Oval 40">
                <a:extLst>
                  <a:ext uri="{FF2B5EF4-FFF2-40B4-BE49-F238E27FC236}">
                    <a16:creationId xmlns:a16="http://schemas.microsoft.com/office/drawing/2014/main" id="{FA6119C1-2CAA-46AD-A99D-5A2792FFCF29}"/>
                  </a:ext>
                </a:extLst>
              </p:cNvPr>
              <p:cNvSpPr>
                <a:spLocks noChangeArrowheads="1"/>
              </p:cNvSpPr>
              <p:nvPr/>
            </p:nvSpPr>
            <p:spPr bwMode="auto">
              <a:xfrm>
                <a:off x="2342872" y="695497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73" name="Oval 41">
                <a:extLst>
                  <a:ext uri="{FF2B5EF4-FFF2-40B4-BE49-F238E27FC236}">
                    <a16:creationId xmlns:a16="http://schemas.microsoft.com/office/drawing/2014/main" id="{A03CD1BB-FD5E-4520-B3F1-3B6FBE2240F9}"/>
                  </a:ext>
                </a:extLst>
              </p:cNvPr>
              <p:cNvSpPr>
                <a:spLocks noChangeArrowheads="1"/>
              </p:cNvSpPr>
              <p:nvPr/>
            </p:nvSpPr>
            <p:spPr bwMode="auto">
              <a:xfrm>
                <a:off x="2178705" y="695393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4" name="Oval 42">
                <a:extLst>
                  <a:ext uri="{FF2B5EF4-FFF2-40B4-BE49-F238E27FC236}">
                    <a16:creationId xmlns:a16="http://schemas.microsoft.com/office/drawing/2014/main" id="{327FD541-0462-4266-9D40-996B6A88FA50}"/>
                  </a:ext>
                </a:extLst>
              </p:cNvPr>
              <p:cNvSpPr>
                <a:spLocks noChangeArrowheads="1"/>
              </p:cNvSpPr>
              <p:nvPr/>
            </p:nvSpPr>
            <p:spPr bwMode="auto">
              <a:xfrm>
                <a:off x="2677477" y="695497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75" name="Oval 43">
                <a:extLst>
                  <a:ext uri="{FF2B5EF4-FFF2-40B4-BE49-F238E27FC236}">
                    <a16:creationId xmlns:a16="http://schemas.microsoft.com/office/drawing/2014/main" id="{10B7C138-A483-412E-921E-9BF7375220CA}"/>
                  </a:ext>
                </a:extLst>
              </p:cNvPr>
              <p:cNvSpPr>
                <a:spLocks noChangeArrowheads="1"/>
              </p:cNvSpPr>
              <p:nvPr/>
            </p:nvSpPr>
            <p:spPr bwMode="auto">
              <a:xfrm>
                <a:off x="2511220" y="695393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6" name="Oval 44">
                <a:extLst>
                  <a:ext uri="{FF2B5EF4-FFF2-40B4-BE49-F238E27FC236}">
                    <a16:creationId xmlns:a16="http://schemas.microsoft.com/office/drawing/2014/main" id="{B6B7BBAD-16DA-4BD9-878B-7205EA4F1C1D}"/>
                  </a:ext>
                </a:extLst>
              </p:cNvPr>
              <p:cNvSpPr>
                <a:spLocks noChangeArrowheads="1"/>
              </p:cNvSpPr>
              <p:nvPr/>
            </p:nvSpPr>
            <p:spPr bwMode="auto">
              <a:xfrm>
                <a:off x="3008946" y="695497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77" name="Oval 45">
                <a:extLst>
                  <a:ext uri="{FF2B5EF4-FFF2-40B4-BE49-F238E27FC236}">
                    <a16:creationId xmlns:a16="http://schemas.microsoft.com/office/drawing/2014/main" id="{56B91CF4-40DE-432B-8E8E-A4D11D79A2FA}"/>
                  </a:ext>
                </a:extLst>
              </p:cNvPr>
              <p:cNvSpPr>
                <a:spLocks noChangeArrowheads="1"/>
              </p:cNvSpPr>
              <p:nvPr/>
            </p:nvSpPr>
            <p:spPr bwMode="auto">
              <a:xfrm>
                <a:off x="2844780" y="695393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78" name="Oval 46">
                <a:extLst>
                  <a:ext uri="{FF2B5EF4-FFF2-40B4-BE49-F238E27FC236}">
                    <a16:creationId xmlns:a16="http://schemas.microsoft.com/office/drawing/2014/main" id="{184A7C57-E52A-417B-ADED-1A070711D789}"/>
                  </a:ext>
                </a:extLst>
              </p:cNvPr>
              <p:cNvSpPr>
                <a:spLocks noChangeArrowheads="1"/>
              </p:cNvSpPr>
              <p:nvPr/>
            </p:nvSpPr>
            <p:spPr bwMode="auto">
              <a:xfrm>
                <a:off x="3343552" y="695497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79" name="Oval 47">
                <a:extLst>
                  <a:ext uri="{FF2B5EF4-FFF2-40B4-BE49-F238E27FC236}">
                    <a16:creationId xmlns:a16="http://schemas.microsoft.com/office/drawing/2014/main" id="{8B973E3C-1C5B-4D29-9A90-96B8FB5F975A}"/>
                  </a:ext>
                </a:extLst>
              </p:cNvPr>
              <p:cNvSpPr>
                <a:spLocks noChangeArrowheads="1"/>
              </p:cNvSpPr>
              <p:nvPr/>
            </p:nvSpPr>
            <p:spPr bwMode="auto">
              <a:xfrm>
                <a:off x="3177295" y="695393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0" name="Oval 48">
                <a:extLst>
                  <a:ext uri="{FF2B5EF4-FFF2-40B4-BE49-F238E27FC236}">
                    <a16:creationId xmlns:a16="http://schemas.microsoft.com/office/drawing/2014/main" id="{C863E2B3-1836-4BD9-9856-1319AD791D07}"/>
                  </a:ext>
                </a:extLst>
              </p:cNvPr>
              <p:cNvSpPr>
                <a:spLocks noChangeArrowheads="1"/>
              </p:cNvSpPr>
              <p:nvPr/>
            </p:nvSpPr>
            <p:spPr bwMode="auto">
              <a:xfrm>
                <a:off x="3675021" y="695497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81" name="Oval 49">
                <a:extLst>
                  <a:ext uri="{FF2B5EF4-FFF2-40B4-BE49-F238E27FC236}">
                    <a16:creationId xmlns:a16="http://schemas.microsoft.com/office/drawing/2014/main" id="{725E315B-7F26-4EC7-AC6F-46ECFE9DA9F9}"/>
                  </a:ext>
                </a:extLst>
              </p:cNvPr>
              <p:cNvSpPr>
                <a:spLocks noChangeArrowheads="1"/>
              </p:cNvSpPr>
              <p:nvPr/>
            </p:nvSpPr>
            <p:spPr bwMode="auto">
              <a:xfrm>
                <a:off x="3510855" y="695393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2" name="Oval 50">
                <a:extLst>
                  <a:ext uri="{FF2B5EF4-FFF2-40B4-BE49-F238E27FC236}">
                    <a16:creationId xmlns:a16="http://schemas.microsoft.com/office/drawing/2014/main" id="{213546D8-782D-48DE-8019-B45DDBBE1B9F}"/>
                  </a:ext>
                </a:extLst>
              </p:cNvPr>
              <p:cNvSpPr>
                <a:spLocks noChangeArrowheads="1"/>
              </p:cNvSpPr>
              <p:nvPr/>
            </p:nvSpPr>
            <p:spPr bwMode="auto">
              <a:xfrm>
                <a:off x="4009627" y="695497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83" name="Oval 51">
                <a:extLst>
                  <a:ext uri="{FF2B5EF4-FFF2-40B4-BE49-F238E27FC236}">
                    <a16:creationId xmlns:a16="http://schemas.microsoft.com/office/drawing/2014/main" id="{DEC5E8C4-3075-4323-8B3C-53371AA06210}"/>
                  </a:ext>
                </a:extLst>
              </p:cNvPr>
              <p:cNvSpPr>
                <a:spLocks noChangeArrowheads="1"/>
              </p:cNvSpPr>
              <p:nvPr/>
            </p:nvSpPr>
            <p:spPr bwMode="auto">
              <a:xfrm>
                <a:off x="3843369" y="695393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4" name="Oval 52">
                <a:extLst>
                  <a:ext uri="{FF2B5EF4-FFF2-40B4-BE49-F238E27FC236}">
                    <a16:creationId xmlns:a16="http://schemas.microsoft.com/office/drawing/2014/main" id="{1DC73E24-C986-42F7-B146-51DF9898406F}"/>
                  </a:ext>
                </a:extLst>
              </p:cNvPr>
              <p:cNvSpPr>
                <a:spLocks noChangeArrowheads="1"/>
              </p:cNvSpPr>
              <p:nvPr/>
            </p:nvSpPr>
            <p:spPr bwMode="auto">
              <a:xfrm>
                <a:off x="4342141" y="695497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85" name="Oval 53">
                <a:extLst>
                  <a:ext uri="{FF2B5EF4-FFF2-40B4-BE49-F238E27FC236}">
                    <a16:creationId xmlns:a16="http://schemas.microsoft.com/office/drawing/2014/main" id="{720A684A-F07F-4E5C-8D73-AC9C0CB54B38}"/>
                  </a:ext>
                </a:extLst>
              </p:cNvPr>
              <p:cNvSpPr>
                <a:spLocks noChangeArrowheads="1"/>
              </p:cNvSpPr>
              <p:nvPr/>
            </p:nvSpPr>
            <p:spPr bwMode="auto">
              <a:xfrm>
                <a:off x="4176930" y="695393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6" name="Oval 54">
                <a:extLst>
                  <a:ext uri="{FF2B5EF4-FFF2-40B4-BE49-F238E27FC236}">
                    <a16:creationId xmlns:a16="http://schemas.microsoft.com/office/drawing/2014/main" id="{B333DBD6-0247-454F-9C8D-04180522833C}"/>
                  </a:ext>
                </a:extLst>
              </p:cNvPr>
              <p:cNvSpPr>
                <a:spLocks noChangeArrowheads="1"/>
              </p:cNvSpPr>
              <p:nvPr/>
            </p:nvSpPr>
            <p:spPr bwMode="auto">
              <a:xfrm>
                <a:off x="4673610" y="6954978"/>
                <a:ext cx="42872"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87" name="Oval 55">
                <a:extLst>
                  <a:ext uri="{FF2B5EF4-FFF2-40B4-BE49-F238E27FC236}">
                    <a16:creationId xmlns:a16="http://schemas.microsoft.com/office/drawing/2014/main" id="{45425630-A37C-41D6-AE2A-3B99973F90FA}"/>
                  </a:ext>
                </a:extLst>
              </p:cNvPr>
              <p:cNvSpPr>
                <a:spLocks noChangeArrowheads="1"/>
              </p:cNvSpPr>
              <p:nvPr/>
            </p:nvSpPr>
            <p:spPr bwMode="auto">
              <a:xfrm>
                <a:off x="4509444" y="695393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8" name="Oval 56">
                <a:extLst>
                  <a:ext uri="{FF2B5EF4-FFF2-40B4-BE49-F238E27FC236}">
                    <a16:creationId xmlns:a16="http://schemas.microsoft.com/office/drawing/2014/main" id="{9330FF88-D2C7-4F0B-81C1-27660CDAC6E5}"/>
                  </a:ext>
                </a:extLst>
              </p:cNvPr>
              <p:cNvSpPr>
                <a:spLocks noChangeArrowheads="1"/>
              </p:cNvSpPr>
              <p:nvPr/>
            </p:nvSpPr>
            <p:spPr bwMode="auto">
              <a:xfrm>
                <a:off x="5008216" y="6954978"/>
                <a:ext cx="40780" cy="71114"/>
              </a:xfrm>
              <a:prstGeom prst="ellipse">
                <a:avLst/>
              </a:prstGeom>
              <a:solidFill>
                <a:srgbClr val="E6E7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9" name="Oval 57">
                <a:extLst>
                  <a:ext uri="{FF2B5EF4-FFF2-40B4-BE49-F238E27FC236}">
                    <a16:creationId xmlns:a16="http://schemas.microsoft.com/office/drawing/2014/main" id="{BA84B8A5-242B-4128-90AD-FEAB297BFE4B}"/>
                  </a:ext>
                </a:extLst>
              </p:cNvPr>
              <p:cNvSpPr>
                <a:spLocks noChangeArrowheads="1"/>
              </p:cNvSpPr>
              <p:nvPr/>
            </p:nvSpPr>
            <p:spPr bwMode="auto">
              <a:xfrm>
                <a:off x="4843004" y="6953932"/>
                <a:ext cx="40780"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0" name="Oval 58">
                <a:extLst>
                  <a:ext uri="{FF2B5EF4-FFF2-40B4-BE49-F238E27FC236}">
                    <a16:creationId xmlns:a16="http://schemas.microsoft.com/office/drawing/2014/main" id="{07084C06-68E7-47C5-AC37-3E45F0BC2624}"/>
                  </a:ext>
                </a:extLst>
              </p:cNvPr>
              <p:cNvSpPr>
                <a:spLocks noChangeArrowheads="1"/>
              </p:cNvSpPr>
              <p:nvPr/>
            </p:nvSpPr>
            <p:spPr bwMode="auto">
              <a:xfrm>
                <a:off x="5340730" y="695497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91" name="Oval 59">
                <a:extLst>
                  <a:ext uri="{FF2B5EF4-FFF2-40B4-BE49-F238E27FC236}">
                    <a16:creationId xmlns:a16="http://schemas.microsoft.com/office/drawing/2014/main" id="{56C823B5-BCC8-48FB-9A35-D71670BA7D77}"/>
                  </a:ext>
                </a:extLst>
              </p:cNvPr>
              <p:cNvSpPr>
                <a:spLocks noChangeArrowheads="1"/>
              </p:cNvSpPr>
              <p:nvPr/>
            </p:nvSpPr>
            <p:spPr bwMode="auto">
              <a:xfrm>
                <a:off x="5175519" y="695393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2" name="Oval 60">
                <a:extLst>
                  <a:ext uri="{FF2B5EF4-FFF2-40B4-BE49-F238E27FC236}">
                    <a16:creationId xmlns:a16="http://schemas.microsoft.com/office/drawing/2014/main" id="{0763676B-30C2-4D56-8F19-CFC4C7D1F24A}"/>
                  </a:ext>
                </a:extLst>
              </p:cNvPr>
              <p:cNvSpPr>
                <a:spLocks noChangeArrowheads="1"/>
              </p:cNvSpPr>
              <p:nvPr/>
            </p:nvSpPr>
            <p:spPr bwMode="auto">
              <a:xfrm>
                <a:off x="5674291" y="6954978"/>
                <a:ext cx="40780"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93" name="Oval 61">
                <a:extLst>
                  <a:ext uri="{FF2B5EF4-FFF2-40B4-BE49-F238E27FC236}">
                    <a16:creationId xmlns:a16="http://schemas.microsoft.com/office/drawing/2014/main" id="{08D4426F-CC6B-4508-9A93-EE05BD4AA239}"/>
                  </a:ext>
                </a:extLst>
              </p:cNvPr>
              <p:cNvSpPr>
                <a:spLocks noChangeArrowheads="1"/>
              </p:cNvSpPr>
              <p:nvPr/>
            </p:nvSpPr>
            <p:spPr bwMode="auto">
              <a:xfrm>
                <a:off x="5509079" y="6953932"/>
                <a:ext cx="41826"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4" name="Oval 62">
                <a:extLst>
                  <a:ext uri="{FF2B5EF4-FFF2-40B4-BE49-F238E27FC236}">
                    <a16:creationId xmlns:a16="http://schemas.microsoft.com/office/drawing/2014/main" id="{E8F9EB31-BC37-433F-8C3C-54C2E1BE8D2A}"/>
                  </a:ext>
                </a:extLst>
              </p:cNvPr>
              <p:cNvSpPr>
                <a:spLocks noChangeArrowheads="1"/>
              </p:cNvSpPr>
              <p:nvPr/>
            </p:nvSpPr>
            <p:spPr bwMode="auto">
              <a:xfrm>
                <a:off x="6006805" y="6954978"/>
                <a:ext cx="41826" cy="71114"/>
              </a:xfrm>
              <a:prstGeom prst="ellipse">
                <a:avLst/>
              </a:prstGeom>
              <a:solidFill>
                <a:srgbClr val="BCC84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95" name="Oval 63">
                <a:extLst>
                  <a:ext uri="{FF2B5EF4-FFF2-40B4-BE49-F238E27FC236}">
                    <a16:creationId xmlns:a16="http://schemas.microsoft.com/office/drawing/2014/main" id="{9DE86645-07A6-46B5-85AC-A802E2178DD8}"/>
                  </a:ext>
                </a:extLst>
              </p:cNvPr>
              <p:cNvSpPr>
                <a:spLocks noChangeArrowheads="1"/>
              </p:cNvSpPr>
              <p:nvPr/>
            </p:nvSpPr>
            <p:spPr bwMode="auto">
              <a:xfrm>
                <a:off x="5841594" y="6953932"/>
                <a:ext cx="42872" cy="72160"/>
              </a:xfrm>
              <a:prstGeom prst="ellipse">
                <a:avLst/>
              </a:prstGeom>
              <a:solidFill>
                <a:srgbClr val="3DAB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grpSp>
        <p:nvGrpSpPr>
          <p:cNvPr id="338" name="グループ化 337">
            <a:extLst>
              <a:ext uri="{FF2B5EF4-FFF2-40B4-BE49-F238E27FC236}">
                <a16:creationId xmlns:a16="http://schemas.microsoft.com/office/drawing/2014/main" id="{983F057D-32D4-4820-97D6-E28549D8D265}"/>
              </a:ext>
            </a:extLst>
          </p:cNvPr>
          <p:cNvGrpSpPr/>
          <p:nvPr/>
        </p:nvGrpSpPr>
        <p:grpSpPr>
          <a:xfrm>
            <a:off x="1755490" y="4602332"/>
            <a:ext cx="3909665" cy="1198494"/>
            <a:chOff x="2058711" y="4228681"/>
            <a:chExt cx="3909665" cy="1198494"/>
          </a:xfrm>
        </p:grpSpPr>
        <p:grpSp>
          <p:nvGrpSpPr>
            <p:cNvPr id="209" name="グループ化 208">
              <a:extLst>
                <a:ext uri="{FF2B5EF4-FFF2-40B4-BE49-F238E27FC236}">
                  <a16:creationId xmlns:a16="http://schemas.microsoft.com/office/drawing/2014/main" id="{19561A61-3A20-45AB-845B-D3DB4E3149C9}"/>
                </a:ext>
              </a:extLst>
            </p:cNvPr>
            <p:cNvGrpSpPr/>
            <p:nvPr/>
          </p:nvGrpSpPr>
          <p:grpSpPr>
            <a:xfrm>
              <a:off x="3764930" y="4228681"/>
              <a:ext cx="2203446" cy="1198494"/>
              <a:chOff x="2245692" y="3430205"/>
              <a:chExt cx="2203446" cy="1172066"/>
            </a:xfrm>
          </p:grpSpPr>
          <p:sp>
            <p:nvSpPr>
              <p:cNvPr id="199" name="テキスト ボックス 198">
                <a:extLst>
                  <a:ext uri="{FF2B5EF4-FFF2-40B4-BE49-F238E27FC236}">
                    <a16:creationId xmlns:a16="http://schemas.microsoft.com/office/drawing/2014/main" id="{DCA4687E-7840-4654-9ABE-DA8547335B4D}"/>
                  </a:ext>
                </a:extLst>
              </p:cNvPr>
              <p:cNvSpPr txBox="1"/>
              <p:nvPr/>
            </p:nvSpPr>
            <p:spPr>
              <a:xfrm>
                <a:off x="2245692" y="3450271"/>
                <a:ext cx="756000" cy="1152000"/>
              </a:xfrm>
              <a:prstGeom prst="rect">
                <a:avLst/>
              </a:prstGeom>
              <a:noFill/>
            </p:spPr>
            <p:txBody>
              <a:bodyPr wrap="none" lIns="0" tIns="0" rIns="0" bIns="0" rtlCol="0" anchor="b" anchorCtr="0">
                <a:noAutofit/>
              </a:bodyPr>
              <a:lstStyle/>
              <a:p>
                <a:pPr algn="r"/>
                <a:r>
                  <a:rPr lang="en-US" altLang="ja-JP" sz="6000" b="1" spc="-300" dirty="0">
                    <a:solidFill>
                      <a:srgbClr val="16683B"/>
                    </a:solidFill>
                    <a:ea typeface="メイリオ" panose="020B0604030504040204" pitchFamily="50" charset="-128"/>
                    <a:cs typeface="メイリオ" panose="020B0604030504040204" pitchFamily="50" charset="-128"/>
                  </a:rPr>
                  <a:t>12</a:t>
                </a:r>
                <a:r>
                  <a:rPr kumimoji="1" lang="ja-JP" altLang="en-US" sz="6000" b="1" spc="-300" dirty="0">
                    <a:solidFill>
                      <a:srgbClr val="16683B"/>
                    </a:solidFill>
                    <a:ea typeface="メイリオ" panose="020B0604030504040204" pitchFamily="50" charset="-128"/>
                    <a:cs typeface="メイリオ" panose="020B0604030504040204" pitchFamily="50" charset="-128"/>
                  </a:rPr>
                  <a:t>月 </a:t>
                </a:r>
                <a:endParaRPr kumimoji="1" lang="en-US" altLang="ja-JP" sz="6000" b="1" spc="-300" dirty="0">
                  <a:solidFill>
                    <a:srgbClr val="16683B"/>
                  </a:solidFill>
                  <a:ea typeface="メイリオ" panose="020B0604030504040204" pitchFamily="50" charset="-128"/>
                  <a:cs typeface="メイリオ" panose="020B0604030504040204" pitchFamily="50" charset="-128"/>
                </a:endParaRPr>
              </a:p>
            </p:txBody>
          </p:sp>
          <p:sp>
            <p:nvSpPr>
              <p:cNvPr id="201" name="テキスト ボックス 200">
                <a:extLst>
                  <a:ext uri="{FF2B5EF4-FFF2-40B4-BE49-F238E27FC236}">
                    <a16:creationId xmlns:a16="http://schemas.microsoft.com/office/drawing/2014/main" id="{5609165A-87CD-400F-B818-55F90546AC0B}"/>
                  </a:ext>
                </a:extLst>
              </p:cNvPr>
              <p:cNvSpPr txBox="1"/>
              <p:nvPr/>
            </p:nvSpPr>
            <p:spPr>
              <a:xfrm>
                <a:off x="2821838" y="3430205"/>
                <a:ext cx="756000" cy="1152000"/>
              </a:xfrm>
              <a:prstGeom prst="rect">
                <a:avLst/>
              </a:prstGeom>
              <a:noFill/>
            </p:spPr>
            <p:txBody>
              <a:bodyPr wrap="none" lIns="0" tIns="0" rIns="0" bIns="0" rtlCol="0" anchor="b" anchorCtr="0">
                <a:noAutofit/>
              </a:bodyPr>
              <a:lstStyle/>
              <a:p>
                <a:r>
                  <a:rPr lang="en-US" altLang="ja-JP" sz="6000" b="1" spc="-300" dirty="0">
                    <a:solidFill>
                      <a:srgbClr val="16683B"/>
                    </a:solidFill>
                    <a:ea typeface="メイリオ" panose="020B0604030504040204" pitchFamily="50" charset="-128"/>
                    <a:cs typeface="メイリオ" panose="020B0604030504040204" pitchFamily="50" charset="-128"/>
                  </a:rPr>
                  <a:t>8</a:t>
                </a:r>
                <a:r>
                  <a:rPr lang="ja-JP" altLang="en-US" sz="6000" b="1" spc="-300" dirty="0">
                    <a:solidFill>
                      <a:srgbClr val="16683B"/>
                    </a:solidFill>
                    <a:ea typeface="メイリオ" panose="020B0604030504040204" pitchFamily="50" charset="-128"/>
                    <a:cs typeface="メイリオ" panose="020B0604030504040204" pitchFamily="50" charset="-128"/>
                  </a:rPr>
                  <a:t>日</a:t>
                </a:r>
                <a:endParaRPr kumimoji="1" lang="ja-JP" altLang="en-US" sz="6000" b="1" spc="-300" dirty="0">
                  <a:solidFill>
                    <a:srgbClr val="16683B"/>
                  </a:solidFill>
                  <a:ea typeface="メイリオ" panose="020B0604030504040204" pitchFamily="50" charset="-128"/>
                  <a:cs typeface="メイリオ" panose="020B0604030504040204" pitchFamily="50" charset="-128"/>
                </a:endParaRPr>
              </a:p>
            </p:txBody>
          </p:sp>
          <p:sp>
            <p:nvSpPr>
              <p:cNvPr id="202" name="楕円 201">
                <a:extLst>
                  <a:ext uri="{FF2B5EF4-FFF2-40B4-BE49-F238E27FC236}">
                    <a16:creationId xmlns:a16="http://schemas.microsoft.com/office/drawing/2014/main" id="{95258D72-8317-4130-A974-DF4F7B4E08A7}"/>
                  </a:ext>
                </a:extLst>
              </p:cNvPr>
              <p:cNvSpPr>
                <a:spLocks noChangeAspect="1"/>
              </p:cNvSpPr>
              <p:nvPr/>
            </p:nvSpPr>
            <p:spPr>
              <a:xfrm>
                <a:off x="4125138" y="4160085"/>
                <a:ext cx="324000" cy="324000"/>
              </a:xfrm>
              <a:prstGeom prst="ellipse">
                <a:avLst/>
              </a:prstGeom>
              <a:solidFill>
                <a:schemeClr val="bg1"/>
              </a:solidFill>
              <a:ln w="6350">
                <a:solidFill>
                  <a:srgbClr val="16683B"/>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400" b="1" dirty="0">
                    <a:solidFill>
                      <a:srgbClr val="16683B"/>
                    </a:solidFill>
                    <a:latin typeface="Meiryo UI" panose="020B0604030504040204" pitchFamily="50" charset="-128"/>
                    <a:ea typeface="Meiryo UI" panose="020B0604030504040204" pitchFamily="50" charset="-128"/>
                    <a:cs typeface="Meiryo UI" panose="020B0604030504040204" pitchFamily="50" charset="-128"/>
                  </a:rPr>
                  <a:t>木</a:t>
                </a:r>
              </a:p>
            </p:txBody>
          </p:sp>
        </p:grpSp>
        <p:sp>
          <p:nvSpPr>
            <p:cNvPr id="328" name="Freeform 59">
              <a:extLst>
                <a:ext uri="{FF2B5EF4-FFF2-40B4-BE49-F238E27FC236}">
                  <a16:creationId xmlns:a16="http://schemas.microsoft.com/office/drawing/2014/main" id="{4282E761-07F5-47A1-89D9-C3C3DCF3079D}"/>
                </a:ext>
              </a:extLst>
            </p:cNvPr>
            <p:cNvSpPr>
              <a:spLocks/>
            </p:cNvSpPr>
            <p:nvPr/>
          </p:nvSpPr>
          <p:spPr bwMode="auto">
            <a:xfrm flipH="1">
              <a:off x="2058711" y="4583390"/>
              <a:ext cx="716531" cy="709261"/>
            </a:xfrm>
            <a:custGeom>
              <a:avLst/>
              <a:gdLst>
                <a:gd name="T0" fmla="*/ 0 w 597"/>
                <a:gd name="T1" fmla="*/ 305 h 600"/>
                <a:gd name="T2" fmla="*/ 295 w 597"/>
                <a:gd name="T3" fmla="*/ 600 h 600"/>
                <a:gd name="T4" fmla="*/ 596 w 597"/>
                <a:gd name="T5" fmla="*/ 323 h 600"/>
                <a:gd name="T6" fmla="*/ 597 w 597"/>
                <a:gd name="T7" fmla="*/ 299 h 600"/>
                <a:gd name="T8" fmla="*/ 295 w 597"/>
                <a:gd name="T9" fmla="*/ 0 h 600"/>
                <a:gd name="T10" fmla="*/ 261 w 597"/>
                <a:gd name="T11" fmla="*/ 0 h 600"/>
                <a:gd name="T12" fmla="*/ 1 w 597"/>
                <a:gd name="T13" fmla="*/ 0 h 600"/>
                <a:gd name="T14" fmla="*/ 0 w 597"/>
                <a:gd name="T15" fmla="*/ 301 h 600"/>
                <a:gd name="T16" fmla="*/ 0 w 597"/>
                <a:gd name="T17" fmla="*/ 305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7" h="600">
                  <a:moveTo>
                    <a:pt x="0" y="305"/>
                  </a:moveTo>
                  <a:cubicBezTo>
                    <a:pt x="1" y="468"/>
                    <a:pt x="132" y="600"/>
                    <a:pt x="295" y="600"/>
                  </a:cubicBezTo>
                  <a:cubicBezTo>
                    <a:pt x="453" y="600"/>
                    <a:pt x="588" y="478"/>
                    <a:pt x="596" y="323"/>
                  </a:cubicBezTo>
                  <a:cubicBezTo>
                    <a:pt x="596" y="318"/>
                    <a:pt x="597" y="299"/>
                    <a:pt x="597" y="299"/>
                  </a:cubicBezTo>
                  <a:cubicBezTo>
                    <a:pt x="597" y="137"/>
                    <a:pt x="457" y="0"/>
                    <a:pt x="295" y="0"/>
                  </a:cubicBezTo>
                  <a:cubicBezTo>
                    <a:pt x="261" y="0"/>
                    <a:pt x="261" y="0"/>
                    <a:pt x="261" y="0"/>
                  </a:cubicBezTo>
                  <a:cubicBezTo>
                    <a:pt x="1" y="0"/>
                    <a:pt x="1" y="0"/>
                    <a:pt x="1" y="0"/>
                  </a:cubicBezTo>
                  <a:cubicBezTo>
                    <a:pt x="0" y="301"/>
                    <a:pt x="0" y="301"/>
                    <a:pt x="0" y="301"/>
                  </a:cubicBezTo>
                  <a:cubicBezTo>
                    <a:pt x="0" y="305"/>
                    <a:pt x="0" y="305"/>
                    <a:pt x="0" y="305"/>
                  </a:cubicBezTo>
                </a:path>
              </a:pathLst>
            </a:custGeom>
            <a:solidFill>
              <a:srgbClr val="4D9B98"/>
            </a:solidFill>
            <a:ln>
              <a:noFill/>
            </a:ln>
          </p:spPr>
          <p:txBody>
            <a:bodyPr vert="horz" wrap="square" lIns="0" tIns="0" rIns="0" bIns="0" numCol="1" anchor="ctr" anchorCtr="0" compatLnSpc="1">
              <a:prstTxWarp prst="textNoShape">
                <a:avLst/>
              </a:prstTxWarp>
            </a:bodyPr>
            <a:lstStyle/>
            <a:p>
              <a:pPr algn="ctr"/>
              <a:r>
                <a:rPr lang="ja-JP" altLang="ja-JP" sz="1200" b="1" dirty="0">
                  <a:solidFill>
                    <a:schemeClr val="bg1"/>
                  </a:solidFill>
                </a:rPr>
                <a:t>開催日</a:t>
              </a:r>
            </a:p>
          </p:txBody>
        </p:sp>
      </p:grpSp>
      <p:sp>
        <p:nvSpPr>
          <p:cNvPr id="345" name="正方形/長方形 344">
            <a:extLst>
              <a:ext uri="{FF2B5EF4-FFF2-40B4-BE49-F238E27FC236}">
                <a16:creationId xmlns:a16="http://schemas.microsoft.com/office/drawing/2014/main" id="{713026A8-20E1-4B27-A1BD-B94C02A9D36C}"/>
              </a:ext>
            </a:extLst>
          </p:cNvPr>
          <p:cNvSpPr/>
          <p:nvPr/>
        </p:nvSpPr>
        <p:spPr>
          <a:xfrm>
            <a:off x="4929617" y="8712048"/>
            <a:ext cx="1196117" cy="446276"/>
          </a:xfrm>
          <a:prstGeom prst="rect">
            <a:avLst/>
          </a:prstGeom>
        </p:spPr>
        <p:txBody>
          <a:bodyPr wrap="square" lIns="0" tIns="0" rIns="0" bIns="0">
            <a:spAutoFit/>
          </a:bodyPr>
          <a:lstStyle/>
          <a:p>
            <a:pPr algn="ctr">
              <a:spcAft>
                <a:spcPts val="0"/>
              </a:spcAft>
            </a:pPr>
            <a:r>
              <a:rPr lang="ja-JP" altLang="ja-JP" sz="900" kern="100" dirty="0">
                <a:latin typeface="BIZ UD明朝 Medium"/>
                <a:cs typeface="Times New Roman" panose="02020603050405020304" pitchFamily="18" charset="0"/>
              </a:rPr>
              <a:t>芝地区</a:t>
            </a:r>
            <a:endParaRPr lang="en-US" altLang="ja-JP" sz="900" kern="100" dirty="0">
              <a:latin typeface="BIZ UD明朝 Medium"/>
              <a:cs typeface="Times New Roman" panose="02020603050405020304" pitchFamily="18" charset="0"/>
            </a:endParaRPr>
          </a:p>
          <a:p>
            <a:pPr algn="ctr">
              <a:spcAft>
                <a:spcPts val="0"/>
              </a:spcAft>
            </a:pPr>
            <a:r>
              <a:rPr lang="ja-JP" altLang="ja-JP" sz="900" kern="100" dirty="0">
                <a:latin typeface="BIZ UD明朝 Medium"/>
                <a:cs typeface="Times New Roman" panose="02020603050405020304" pitchFamily="18" charset="0"/>
              </a:rPr>
              <a:t>マスコットキャラクター</a:t>
            </a:r>
            <a:endParaRPr lang="ja-JP" altLang="ja-JP" sz="1400" kern="100" dirty="0">
              <a:latin typeface="BIZ UD明朝 Medium"/>
              <a:cs typeface="Times New Roman" panose="02020603050405020304" pitchFamily="18" charset="0"/>
            </a:endParaRPr>
          </a:p>
          <a:p>
            <a:pPr algn="ctr">
              <a:spcAft>
                <a:spcPts val="0"/>
              </a:spcAft>
            </a:pPr>
            <a:r>
              <a:rPr lang="ja-JP" altLang="ja-JP" sz="1050" b="1" kern="100" dirty="0">
                <a:solidFill>
                  <a:srgbClr val="4FA948"/>
                </a:solidFill>
                <a:latin typeface="BIZ UD明朝 Medium"/>
                <a:cs typeface="Times New Roman" panose="02020603050405020304" pitchFamily="18" charset="0"/>
              </a:rPr>
              <a:t>芝次郎</a:t>
            </a:r>
            <a:endParaRPr lang="ja-JP" altLang="ja-JP" sz="1400" b="1" kern="100" dirty="0">
              <a:solidFill>
                <a:srgbClr val="4FA948"/>
              </a:solidFill>
              <a:effectLst/>
              <a:latin typeface="BIZ UD明朝 Medium"/>
              <a:cs typeface="Times New Roman" panose="02020603050405020304" pitchFamily="18" charset="0"/>
            </a:endParaRPr>
          </a:p>
        </p:txBody>
      </p:sp>
      <p:pic>
        <p:nvPicPr>
          <p:cNvPr id="349" name="図 348" descr="図形&#10;&#10;自動的に生成された説明">
            <a:extLst>
              <a:ext uri="{FF2B5EF4-FFF2-40B4-BE49-F238E27FC236}">
                <a16:creationId xmlns:a16="http://schemas.microsoft.com/office/drawing/2014/main" id="{7079BC19-FF6C-4A91-8DE9-8F27AE8D40FB}"/>
              </a:ext>
            </a:extLst>
          </p:cNvPr>
          <p:cNvPicPr>
            <a:picLocks noChangeAspect="1"/>
          </p:cNvPicPr>
          <p:nvPr/>
        </p:nvPicPr>
        <p:blipFill>
          <a:blip r:embed="rId2"/>
          <a:stretch>
            <a:fillRect/>
          </a:stretch>
        </p:blipFill>
        <p:spPr>
          <a:xfrm rot="228900">
            <a:off x="5657301" y="6808640"/>
            <a:ext cx="1874984" cy="2673733"/>
          </a:xfrm>
          <a:prstGeom prst="rect">
            <a:avLst/>
          </a:prstGeom>
        </p:spPr>
      </p:pic>
    </p:spTree>
    <p:extLst>
      <p:ext uri="{BB962C8B-B14F-4D97-AF65-F5344CB8AC3E}">
        <p14:creationId xmlns:p14="http://schemas.microsoft.com/office/powerpoint/2010/main" val="4178820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A1D664F-F0D0-4F74-A893-108BC4E146F9}"/>
              </a:ext>
            </a:extLst>
          </p:cNvPr>
          <p:cNvSpPr/>
          <p:nvPr/>
        </p:nvSpPr>
        <p:spPr>
          <a:xfrm>
            <a:off x="2381" y="0"/>
            <a:ext cx="7561263" cy="10693400"/>
          </a:xfrm>
          <a:prstGeom prst="rect">
            <a:avLst/>
          </a:prstGeom>
          <a:pattFill prst="pct90">
            <a:fgClr>
              <a:srgbClr val="E1E7AB"/>
            </a:fgClr>
            <a:bgClr>
              <a:srgbClr val="4FA948"/>
            </a:bgClr>
          </a:patt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 name="グラフィックス 6">
            <a:extLst>
              <a:ext uri="{FF2B5EF4-FFF2-40B4-BE49-F238E27FC236}">
                <a16:creationId xmlns:a16="http://schemas.microsoft.com/office/drawing/2014/main" id="{19150CF6-248E-4313-AEEB-F45E649ABA79}"/>
              </a:ext>
            </a:extLst>
          </p:cNvPr>
          <p:cNvSpPr/>
          <p:nvPr/>
        </p:nvSpPr>
        <p:spPr>
          <a:xfrm>
            <a:off x="249800" y="195218"/>
            <a:ext cx="7061664" cy="10204376"/>
          </a:xfrm>
          <a:custGeom>
            <a:avLst/>
            <a:gdLst>
              <a:gd name="connsiteX0" fmla="*/ 5071022 w 6353502"/>
              <a:gd name="connsiteY0" fmla="*/ 9839923 h 9953691"/>
              <a:gd name="connsiteX1" fmla="*/ 3288604 w 6353502"/>
              <a:gd name="connsiteY1" fmla="*/ 9952755 h 9953691"/>
              <a:gd name="connsiteX2" fmla="*/ 1316414 w 6353502"/>
              <a:gd name="connsiteY2" fmla="*/ 9873217 h 9953691"/>
              <a:gd name="connsiteX3" fmla="*/ 503166 w 6353502"/>
              <a:gd name="connsiteY3" fmla="*/ 9873217 h 9953691"/>
              <a:gd name="connsiteX4" fmla="*/ 77689 w 6353502"/>
              <a:gd name="connsiteY4" fmla="*/ 9328481 h 9953691"/>
              <a:gd name="connsiteX5" fmla="*/ 77689 w 6353502"/>
              <a:gd name="connsiteY5" fmla="*/ 8452534 h 9953691"/>
              <a:gd name="connsiteX6" fmla="*/ 157473 w 6353502"/>
              <a:gd name="connsiteY6" fmla="*/ 6462489 h 9953691"/>
              <a:gd name="connsiteX7" fmla="*/ 22070 w 6353502"/>
              <a:gd name="connsiteY7" fmla="*/ 4634524 h 9953691"/>
              <a:gd name="connsiteX8" fmla="*/ 8530 w 6353502"/>
              <a:gd name="connsiteY8" fmla="*/ 3288059 h 9953691"/>
              <a:gd name="connsiteX9" fmla="*/ 77794 w 6353502"/>
              <a:gd name="connsiteY9" fmla="*/ 692931 h 9953691"/>
              <a:gd name="connsiteX10" fmla="*/ 725538 w 6353502"/>
              <a:gd name="connsiteY10" fmla="*/ 9468 h 9953691"/>
              <a:gd name="connsiteX11" fmla="*/ 2535870 w 6353502"/>
              <a:gd name="connsiteY11" fmla="*/ 140334 h 9953691"/>
              <a:gd name="connsiteX12" fmla="*/ 4733557 w 6353502"/>
              <a:gd name="connsiteY12" fmla="*/ 9468 h 9953691"/>
              <a:gd name="connsiteX13" fmla="*/ 6074875 w 6353502"/>
              <a:gd name="connsiteY13" fmla="*/ 140334 h 9953691"/>
              <a:gd name="connsiteX14" fmla="*/ 6343701 w 6353502"/>
              <a:gd name="connsiteY14" fmla="*/ 1114894 h 9953691"/>
              <a:gd name="connsiteX15" fmla="*/ 6225797 w 6353502"/>
              <a:gd name="connsiteY15" fmla="*/ 3894066 h 9953691"/>
              <a:gd name="connsiteX16" fmla="*/ 6241004 w 6353502"/>
              <a:gd name="connsiteY16" fmla="*/ 6857053 h 9953691"/>
              <a:gd name="connsiteX17" fmla="*/ 6277979 w 6353502"/>
              <a:gd name="connsiteY17" fmla="*/ 9629751 h 9953691"/>
              <a:gd name="connsiteX18" fmla="*/ 5996654 w 6353502"/>
              <a:gd name="connsiteY18" fmla="*/ 9833102 h 9953691"/>
              <a:gd name="connsiteX19" fmla="*/ 5071022 w 6353502"/>
              <a:gd name="connsiteY19" fmla="*/ 9839923 h 9953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53502" h="9953691">
                <a:moveTo>
                  <a:pt x="5071022" y="9839923"/>
                </a:moveTo>
                <a:cubicBezTo>
                  <a:pt x="4762408" y="9804548"/>
                  <a:pt x="4047691" y="9952755"/>
                  <a:pt x="3288604" y="9952755"/>
                </a:cubicBezTo>
                <a:cubicBezTo>
                  <a:pt x="2814174" y="9952755"/>
                  <a:pt x="1580762" y="9910789"/>
                  <a:pt x="1316414" y="9873217"/>
                </a:cubicBezTo>
                <a:cubicBezTo>
                  <a:pt x="1052067" y="9835645"/>
                  <a:pt x="503166" y="9873217"/>
                  <a:pt x="503166" y="9873217"/>
                </a:cubicBezTo>
                <a:cubicBezTo>
                  <a:pt x="245589" y="9757265"/>
                  <a:pt x="77689" y="9644433"/>
                  <a:pt x="77689" y="9328481"/>
                </a:cubicBezTo>
                <a:lnTo>
                  <a:pt x="77689" y="8452534"/>
                </a:lnTo>
                <a:cubicBezTo>
                  <a:pt x="77689" y="8452534"/>
                  <a:pt x="189865" y="6868729"/>
                  <a:pt x="157473" y="6462489"/>
                </a:cubicBezTo>
                <a:cubicBezTo>
                  <a:pt x="125080" y="6056249"/>
                  <a:pt x="11967" y="5025620"/>
                  <a:pt x="22070" y="4634524"/>
                </a:cubicBezTo>
                <a:cubicBezTo>
                  <a:pt x="32173" y="4243428"/>
                  <a:pt x="8530" y="4077881"/>
                  <a:pt x="8530" y="3288059"/>
                </a:cubicBezTo>
                <a:cubicBezTo>
                  <a:pt x="8530" y="2498238"/>
                  <a:pt x="138204" y="1068998"/>
                  <a:pt x="77794" y="692931"/>
                </a:cubicBezTo>
                <a:cubicBezTo>
                  <a:pt x="17383" y="316865"/>
                  <a:pt x="308915" y="9468"/>
                  <a:pt x="725538" y="9468"/>
                </a:cubicBezTo>
                <a:cubicBezTo>
                  <a:pt x="725538" y="9468"/>
                  <a:pt x="2092375" y="140334"/>
                  <a:pt x="2535870" y="140334"/>
                </a:cubicBezTo>
                <a:cubicBezTo>
                  <a:pt x="2979366" y="140334"/>
                  <a:pt x="3891874" y="9468"/>
                  <a:pt x="4733557" y="9468"/>
                </a:cubicBezTo>
                <a:cubicBezTo>
                  <a:pt x="5575240" y="9468"/>
                  <a:pt x="6074875" y="140334"/>
                  <a:pt x="6074875" y="140334"/>
                </a:cubicBezTo>
                <a:cubicBezTo>
                  <a:pt x="6187051" y="140334"/>
                  <a:pt x="6404736" y="470968"/>
                  <a:pt x="6343701" y="1114894"/>
                </a:cubicBezTo>
                <a:cubicBezTo>
                  <a:pt x="6323599" y="1327378"/>
                  <a:pt x="6237984" y="2822860"/>
                  <a:pt x="6225797" y="3894066"/>
                </a:cubicBezTo>
                <a:cubicBezTo>
                  <a:pt x="6213611" y="4965273"/>
                  <a:pt x="6219964" y="6495206"/>
                  <a:pt x="6241004" y="6857053"/>
                </a:cubicBezTo>
                <a:cubicBezTo>
                  <a:pt x="6354325" y="8802705"/>
                  <a:pt x="6375677" y="9067096"/>
                  <a:pt x="6277979" y="9629751"/>
                </a:cubicBezTo>
                <a:cubicBezTo>
                  <a:pt x="6277979" y="9629751"/>
                  <a:pt x="6204341" y="9799230"/>
                  <a:pt x="5996654" y="9833102"/>
                </a:cubicBezTo>
                <a:cubicBezTo>
                  <a:pt x="5875625" y="9852986"/>
                  <a:pt x="5464106" y="9885009"/>
                  <a:pt x="5071022" y="9839923"/>
                </a:cubicBezTo>
                <a:close/>
              </a:path>
            </a:pathLst>
          </a:custGeom>
          <a:solidFill>
            <a:schemeClr val="bg1"/>
          </a:solidFill>
          <a:ln w="10401" cap="flat">
            <a:noFill/>
            <a:prstDash val="solid"/>
            <a:miter/>
          </a:ln>
        </p:spPr>
        <p:txBody>
          <a:bodyPr rtlCol="0" anchor="ctr"/>
          <a:lstStyle/>
          <a:p>
            <a:endParaRPr lang="ja-JP" altLang="en-US" dirty="0">
              <a:solidFill>
                <a:srgbClr val="0000FF"/>
              </a:solidFill>
            </a:endParaRPr>
          </a:p>
        </p:txBody>
      </p:sp>
      <p:sp>
        <p:nvSpPr>
          <p:cNvPr id="118" name="楕円 117">
            <a:extLst>
              <a:ext uri="{FF2B5EF4-FFF2-40B4-BE49-F238E27FC236}">
                <a16:creationId xmlns:a16="http://schemas.microsoft.com/office/drawing/2014/main" id="{A271EDAD-E72F-4FF2-9663-880C01DC37CB}"/>
              </a:ext>
            </a:extLst>
          </p:cNvPr>
          <p:cNvSpPr>
            <a:spLocks noChangeAspect="1"/>
          </p:cNvSpPr>
          <p:nvPr/>
        </p:nvSpPr>
        <p:spPr>
          <a:xfrm>
            <a:off x="433786" y="429467"/>
            <a:ext cx="880515" cy="833704"/>
          </a:xfrm>
          <a:prstGeom prst="ellipse">
            <a:avLst/>
          </a:prstGeom>
          <a:solidFill>
            <a:srgbClr val="4FA948"/>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6000" rtlCol="0" anchor="ctr"/>
          <a:lstStyle/>
          <a:p>
            <a:pPr algn="ctr"/>
            <a:r>
              <a:rPr lang="ja-JP" altLang="en-US" sz="1400" b="1" dirty="0">
                <a:solidFill>
                  <a:schemeClr val="bg1"/>
                </a:solidFill>
              </a:rPr>
              <a:t>お知らせ</a:t>
            </a:r>
            <a:endParaRPr lang="en-US" altLang="ja-JP" sz="1400" b="1" dirty="0">
              <a:solidFill>
                <a:schemeClr val="bg1"/>
              </a:solidFill>
            </a:endParaRPr>
          </a:p>
          <a:p>
            <a:pPr algn="ctr"/>
            <a:r>
              <a:rPr lang="ja-JP" altLang="en-US" sz="1400" b="1" dirty="0">
                <a:solidFill>
                  <a:schemeClr val="bg1"/>
                </a:solidFill>
              </a:rPr>
              <a:t>１</a:t>
            </a:r>
            <a:endParaRPr lang="ja-JP" altLang="ja-JP" sz="1400" b="1" dirty="0">
              <a:solidFill>
                <a:schemeClr val="bg1"/>
              </a:solidFill>
            </a:endParaRPr>
          </a:p>
        </p:txBody>
      </p:sp>
      <p:sp>
        <p:nvSpPr>
          <p:cNvPr id="127" name="正方形/長方形 126">
            <a:extLst>
              <a:ext uri="{FF2B5EF4-FFF2-40B4-BE49-F238E27FC236}">
                <a16:creationId xmlns:a16="http://schemas.microsoft.com/office/drawing/2014/main" id="{46F07068-93A2-4986-B79B-618658BCA306}"/>
              </a:ext>
            </a:extLst>
          </p:cNvPr>
          <p:cNvSpPr/>
          <p:nvPr/>
        </p:nvSpPr>
        <p:spPr>
          <a:xfrm>
            <a:off x="3283596" y="1898647"/>
            <a:ext cx="3725116" cy="1661069"/>
          </a:xfrm>
          <a:prstGeom prst="rect">
            <a:avLst/>
          </a:prstGeom>
        </p:spPr>
        <p:txBody>
          <a:bodyPr wrap="none" lIns="144000" tIns="0" rIns="0" bIns="0" anchor="t" anchorCtr="0">
            <a:noAutofit/>
          </a:bodyPr>
          <a:lstStyle/>
          <a:p>
            <a:pPr>
              <a:spcAft>
                <a:spcPts val="400"/>
              </a:spcAft>
            </a:pPr>
            <a:endParaRPr lang="ja-JP" altLang="en-US" sz="1500" kern="100" dirty="0">
              <a:solidFill>
                <a:srgbClr val="4FA948"/>
              </a:solidFill>
              <a:latin typeface="+mn-ea"/>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5F3E31B9-69A7-4E26-80CB-642A5A8E0D11}"/>
              </a:ext>
            </a:extLst>
          </p:cNvPr>
          <p:cNvSpPr txBox="1"/>
          <p:nvPr/>
        </p:nvSpPr>
        <p:spPr>
          <a:xfrm>
            <a:off x="1561720" y="594388"/>
            <a:ext cx="5446992" cy="959681"/>
          </a:xfrm>
          <a:prstGeom prst="rect">
            <a:avLst/>
          </a:prstGeom>
          <a:noFill/>
        </p:spPr>
        <p:txBody>
          <a:bodyPr wrap="square" lIns="0" tIns="36000" rIns="0" bIns="0" rtlCol="0">
            <a:spAutoFit/>
          </a:bodyPr>
          <a:lstStyle/>
          <a:p>
            <a:r>
              <a:rPr lang="ja-JP" altLang="en-US" sz="2000" b="1" dirty="0">
                <a:latin typeface="+mn-ea"/>
                <a:cs typeface="メイリオ" panose="020B0604030504040204" pitchFamily="50" charset="-128"/>
              </a:rPr>
              <a:t>株式会社電通の社員ボランティア活動に区から</a:t>
            </a:r>
            <a:endParaRPr lang="en-US" altLang="ja-JP" sz="2000" b="1" dirty="0">
              <a:latin typeface="+mn-ea"/>
              <a:cs typeface="メイリオ" panose="020B0604030504040204" pitchFamily="50" charset="-128"/>
            </a:endParaRPr>
          </a:p>
          <a:p>
            <a:r>
              <a:rPr lang="ja-JP" altLang="en-US" sz="2000" b="1" dirty="0">
                <a:latin typeface="+mn-ea"/>
                <a:cs typeface="メイリオ" panose="020B0604030504040204" pitchFamily="50" charset="-128"/>
              </a:rPr>
              <a:t>清掃用具貸出＆職員が参加しました！</a:t>
            </a:r>
            <a:endParaRPr lang="en-US" altLang="ja-JP" sz="2000" b="1" dirty="0">
              <a:latin typeface="+mn-ea"/>
              <a:cs typeface="メイリオ" panose="020B0604030504040204" pitchFamily="50" charset="-128"/>
            </a:endParaRPr>
          </a:p>
          <a:p>
            <a:endParaRPr kumimoji="1" lang="ja-JP" altLang="en-US" sz="2000" dirty="0">
              <a:latin typeface="+mn-ea"/>
              <a:cs typeface="メイリオ" panose="020B0604030504040204" pitchFamily="50" charset="-128"/>
            </a:endParaRPr>
          </a:p>
        </p:txBody>
      </p:sp>
      <p:sp>
        <p:nvSpPr>
          <p:cNvPr id="14" name="テキスト ボックス 13">
            <a:extLst>
              <a:ext uri="{FF2B5EF4-FFF2-40B4-BE49-F238E27FC236}">
                <a16:creationId xmlns:a16="http://schemas.microsoft.com/office/drawing/2014/main" id="{5D91EF8E-07F2-4F26-B4D0-D753F65B28DE}"/>
              </a:ext>
            </a:extLst>
          </p:cNvPr>
          <p:cNvSpPr txBox="1"/>
          <p:nvPr/>
        </p:nvSpPr>
        <p:spPr>
          <a:xfrm>
            <a:off x="874043" y="1587239"/>
            <a:ext cx="5949838" cy="3698893"/>
          </a:xfrm>
          <a:prstGeom prst="rect">
            <a:avLst/>
          </a:prstGeom>
          <a:noFill/>
        </p:spPr>
        <p:txBody>
          <a:bodyPr wrap="square" lIns="0" tIns="36000" rIns="0" bIns="0" rtlCol="0">
            <a:spAutoFit/>
          </a:bodyPr>
          <a:lstStyle/>
          <a:p>
            <a:pPr lvl="0"/>
            <a:r>
              <a:rPr lang="ja-JP" altLang="en-US" sz="1700" dirty="0">
                <a:solidFill>
                  <a:srgbClr val="489C42"/>
                </a:solidFill>
                <a:latin typeface="+mn-ea"/>
                <a:cs typeface="メイリオ" panose="020B0604030504040204" pitchFamily="50" charset="-128"/>
              </a:rPr>
              <a:t>芝地区クリーンキャンペーンに参加している（株）電通の</a:t>
            </a:r>
            <a:r>
              <a:rPr lang="ja-JP" altLang="en-US" sz="1700" b="0" i="0" dirty="0">
                <a:solidFill>
                  <a:srgbClr val="489C42"/>
                </a:solidFill>
                <a:effectLst/>
                <a:latin typeface="+mn-ea"/>
              </a:rPr>
              <a:t>グローバル</a:t>
            </a:r>
            <a:r>
              <a:rPr lang="en-US" altLang="ja-JP" sz="1700" b="0" i="0" dirty="0">
                <a:solidFill>
                  <a:srgbClr val="489C42"/>
                </a:solidFill>
                <a:effectLst/>
                <a:latin typeface="+mn-ea"/>
              </a:rPr>
              <a:t>CSR</a:t>
            </a:r>
            <a:r>
              <a:rPr lang="ja-JP" altLang="en-US" sz="1700" b="0" i="0" dirty="0">
                <a:solidFill>
                  <a:srgbClr val="489C42"/>
                </a:solidFill>
                <a:effectLst/>
                <a:latin typeface="+mn-ea"/>
              </a:rPr>
              <a:t>活動「</a:t>
            </a:r>
            <a:r>
              <a:rPr lang="en-US" altLang="ja-JP" sz="1700" b="0" i="0" dirty="0">
                <a:solidFill>
                  <a:srgbClr val="489C42"/>
                </a:solidFill>
                <a:effectLst/>
                <a:latin typeface="+mn-ea"/>
              </a:rPr>
              <a:t>one day for change in Japan 2022</a:t>
            </a:r>
            <a:r>
              <a:rPr lang="ja-JP" altLang="en-US" sz="1700" b="0" i="0" dirty="0">
                <a:solidFill>
                  <a:srgbClr val="489C42"/>
                </a:solidFill>
                <a:effectLst/>
                <a:latin typeface="+mn-ea"/>
              </a:rPr>
              <a:t>」が、</a:t>
            </a:r>
            <a:r>
              <a:rPr lang="en-US" altLang="ja-JP" sz="1700" b="0" i="0" dirty="0">
                <a:solidFill>
                  <a:srgbClr val="489C42"/>
                </a:solidFill>
                <a:effectLst/>
                <a:latin typeface="+mn-ea"/>
              </a:rPr>
              <a:t>7/28</a:t>
            </a:r>
            <a:r>
              <a:rPr lang="ja-JP" altLang="en-US" sz="1700" b="0" i="0" dirty="0">
                <a:solidFill>
                  <a:srgbClr val="489C42"/>
                </a:solidFill>
                <a:effectLst/>
                <a:latin typeface="+mn-ea"/>
              </a:rPr>
              <a:t>（木）東京・浜離宮恩賜公園にて開催されました。</a:t>
            </a:r>
            <a:endParaRPr lang="en-US" altLang="ja-JP" sz="1700" b="0" i="0" dirty="0">
              <a:solidFill>
                <a:srgbClr val="489C42"/>
              </a:solidFill>
              <a:effectLst/>
              <a:latin typeface="+mn-ea"/>
            </a:endParaRPr>
          </a:p>
          <a:p>
            <a:pPr lvl="0"/>
            <a:br>
              <a:rPr lang="ja-JP" altLang="en-US" sz="1700" dirty="0">
                <a:solidFill>
                  <a:srgbClr val="489C42"/>
                </a:solidFill>
                <a:latin typeface="+mn-ea"/>
              </a:rPr>
            </a:br>
            <a:r>
              <a:rPr lang="ja-JP" altLang="en-US" sz="1700" b="0" i="0" dirty="0">
                <a:solidFill>
                  <a:srgbClr val="489C42"/>
                </a:solidFill>
                <a:effectLst/>
                <a:latin typeface="+mn-ea"/>
              </a:rPr>
              <a:t> 世界的な</a:t>
            </a:r>
            <a:r>
              <a:rPr lang="en-US" altLang="ja-JP" sz="1700" b="0" i="0" dirty="0">
                <a:solidFill>
                  <a:srgbClr val="489C42"/>
                </a:solidFill>
                <a:effectLst/>
                <a:latin typeface="+mn-ea"/>
              </a:rPr>
              <a:t>CSR</a:t>
            </a:r>
            <a:r>
              <a:rPr lang="ja-JP" altLang="en-US" sz="1700" b="0" i="0" dirty="0">
                <a:solidFill>
                  <a:srgbClr val="489C42"/>
                </a:solidFill>
                <a:effectLst/>
                <a:latin typeface="+mn-ea"/>
              </a:rPr>
              <a:t>活動の一環として</a:t>
            </a:r>
            <a:r>
              <a:rPr lang="en-US" altLang="ja-JP" sz="1700" b="0" i="0" dirty="0">
                <a:solidFill>
                  <a:srgbClr val="489C42"/>
                </a:solidFill>
                <a:effectLst/>
                <a:latin typeface="+mn-ea"/>
              </a:rPr>
              <a:t>2014</a:t>
            </a:r>
            <a:r>
              <a:rPr lang="ja-JP" altLang="en-US" sz="1700" b="0" i="0" dirty="0">
                <a:solidFill>
                  <a:srgbClr val="489C42"/>
                </a:solidFill>
                <a:effectLst/>
                <a:latin typeface="+mn-ea"/>
              </a:rPr>
              <a:t>年よりスタートした社員ボランティア活動が、コロナ禍による</a:t>
            </a:r>
            <a:r>
              <a:rPr lang="en-US" altLang="ja-JP" sz="1700" b="0" i="0" dirty="0">
                <a:solidFill>
                  <a:srgbClr val="489C42"/>
                </a:solidFill>
                <a:effectLst/>
                <a:latin typeface="+mn-ea"/>
              </a:rPr>
              <a:t>2</a:t>
            </a:r>
            <a:r>
              <a:rPr lang="ja-JP" altLang="en-US" sz="1700" b="0" i="0" dirty="0">
                <a:solidFill>
                  <a:srgbClr val="489C42"/>
                </a:solidFill>
                <a:effectLst/>
                <a:latin typeface="+mn-ea"/>
              </a:rPr>
              <a:t>年間の休止期間を経て、本年より再始動しました。</a:t>
            </a:r>
            <a:br>
              <a:rPr lang="ja-JP" altLang="en-US" sz="1700" dirty="0">
                <a:solidFill>
                  <a:srgbClr val="489C42"/>
                </a:solidFill>
                <a:latin typeface="+mn-ea"/>
              </a:rPr>
            </a:br>
            <a:r>
              <a:rPr lang="ja-JP" altLang="en-US" sz="1700" b="0" i="0" dirty="0">
                <a:solidFill>
                  <a:srgbClr val="489C42"/>
                </a:solidFill>
                <a:effectLst/>
                <a:latin typeface="+mn-ea"/>
              </a:rPr>
              <a:t>今年のテーマは「</a:t>
            </a:r>
            <a:r>
              <a:rPr lang="en-US" altLang="ja-JP" sz="1700" b="0" i="0" dirty="0">
                <a:solidFill>
                  <a:srgbClr val="489C42"/>
                </a:solidFill>
                <a:effectLst/>
                <a:latin typeface="+mn-ea"/>
              </a:rPr>
              <a:t>Zero Waste </a:t>
            </a:r>
            <a:r>
              <a:rPr lang="ja-JP" altLang="en-US" sz="1700" b="0" i="0" dirty="0">
                <a:solidFill>
                  <a:srgbClr val="489C42"/>
                </a:solidFill>
                <a:effectLst/>
                <a:latin typeface="+mn-ea"/>
              </a:rPr>
              <a:t>持続可能な世界における廃棄物ゼロの実現」。世界</a:t>
            </a:r>
            <a:r>
              <a:rPr lang="en-US" altLang="ja-JP" sz="1700" b="0" i="0" dirty="0">
                <a:solidFill>
                  <a:srgbClr val="489C42"/>
                </a:solidFill>
                <a:effectLst/>
                <a:latin typeface="+mn-ea"/>
              </a:rPr>
              <a:t>55</a:t>
            </a:r>
            <a:r>
              <a:rPr lang="ja-JP" altLang="en-US" sz="1700" b="0" i="0" dirty="0">
                <a:solidFill>
                  <a:srgbClr val="489C42"/>
                </a:solidFill>
                <a:effectLst/>
                <a:latin typeface="+mn-ea"/>
              </a:rPr>
              <a:t>か国以上の社員がテーマに関連する環境保全活動やリサイクル活動に参加し、それぞれの地域社会への貢献を目指します。</a:t>
            </a:r>
            <a:endParaRPr lang="en-US" altLang="ja-JP" sz="1700" dirty="0">
              <a:solidFill>
                <a:srgbClr val="489C42"/>
              </a:solidFill>
              <a:latin typeface="+mn-ea"/>
            </a:endParaRPr>
          </a:p>
          <a:p>
            <a:pPr lvl="0"/>
            <a:endParaRPr lang="en-US" altLang="ja-JP" sz="1700" dirty="0">
              <a:solidFill>
                <a:srgbClr val="489C42"/>
              </a:solidFill>
              <a:latin typeface="+mn-ea"/>
              <a:cs typeface="メイリオ" panose="020B0604030504040204" pitchFamily="50" charset="-128"/>
            </a:endParaRPr>
          </a:p>
          <a:p>
            <a:pPr lvl="0"/>
            <a:r>
              <a:rPr lang="ja-JP" altLang="en-US" sz="1700" dirty="0">
                <a:solidFill>
                  <a:srgbClr val="489C42"/>
                </a:solidFill>
                <a:latin typeface="+mn-ea"/>
                <a:cs typeface="メイリオ" panose="020B0604030504040204" pitchFamily="50" charset="-128"/>
              </a:rPr>
              <a:t>当日は、企業連携の一環として行っている清掃器具の貸与に加えて、芝地区クリーンキャンペーンの担当者も活動に参加、浜離宮の清掃を体験しました。</a:t>
            </a:r>
          </a:p>
        </p:txBody>
      </p:sp>
      <p:pic>
        <p:nvPicPr>
          <p:cNvPr id="1026" name="Picture 2" descr="この画像には代替テキストの説明がありません">
            <a:extLst>
              <a:ext uri="{FF2B5EF4-FFF2-40B4-BE49-F238E27FC236}">
                <a16:creationId xmlns:a16="http://schemas.microsoft.com/office/drawing/2014/main" id="{251A2200-A9C9-472E-985A-EE6585CA73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6670" y="5732144"/>
            <a:ext cx="5567921" cy="39114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961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A1D664F-F0D0-4F74-A893-108BC4E146F9}"/>
              </a:ext>
            </a:extLst>
          </p:cNvPr>
          <p:cNvSpPr/>
          <p:nvPr/>
        </p:nvSpPr>
        <p:spPr>
          <a:xfrm>
            <a:off x="0" y="0"/>
            <a:ext cx="7561263" cy="10693400"/>
          </a:xfrm>
          <a:prstGeom prst="rect">
            <a:avLst/>
          </a:prstGeom>
          <a:pattFill prst="pct90">
            <a:fgClr>
              <a:srgbClr val="E1E7AB"/>
            </a:fgClr>
            <a:bgClr>
              <a:srgbClr val="4FA948"/>
            </a:bgClr>
          </a:patt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 name="グラフィックス 6">
            <a:extLst>
              <a:ext uri="{FF2B5EF4-FFF2-40B4-BE49-F238E27FC236}">
                <a16:creationId xmlns:a16="http://schemas.microsoft.com/office/drawing/2014/main" id="{19150CF6-248E-4313-AEEB-F45E649ABA79}"/>
              </a:ext>
            </a:extLst>
          </p:cNvPr>
          <p:cNvSpPr/>
          <p:nvPr/>
        </p:nvSpPr>
        <p:spPr>
          <a:xfrm>
            <a:off x="304566" y="355591"/>
            <a:ext cx="6952129" cy="9982217"/>
          </a:xfrm>
          <a:custGeom>
            <a:avLst/>
            <a:gdLst>
              <a:gd name="connsiteX0" fmla="*/ 5071022 w 6353502"/>
              <a:gd name="connsiteY0" fmla="*/ 9839923 h 9953691"/>
              <a:gd name="connsiteX1" fmla="*/ 3288604 w 6353502"/>
              <a:gd name="connsiteY1" fmla="*/ 9952755 h 9953691"/>
              <a:gd name="connsiteX2" fmla="*/ 1316414 w 6353502"/>
              <a:gd name="connsiteY2" fmla="*/ 9873217 h 9953691"/>
              <a:gd name="connsiteX3" fmla="*/ 503166 w 6353502"/>
              <a:gd name="connsiteY3" fmla="*/ 9873217 h 9953691"/>
              <a:gd name="connsiteX4" fmla="*/ 77689 w 6353502"/>
              <a:gd name="connsiteY4" fmla="*/ 9328481 h 9953691"/>
              <a:gd name="connsiteX5" fmla="*/ 77689 w 6353502"/>
              <a:gd name="connsiteY5" fmla="*/ 8452534 h 9953691"/>
              <a:gd name="connsiteX6" fmla="*/ 157473 w 6353502"/>
              <a:gd name="connsiteY6" fmla="*/ 6462489 h 9953691"/>
              <a:gd name="connsiteX7" fmla="*/ 22070 w 6353502"/>
              <a:gd name="connsiteY7" fmla="*/ 4634524 h 9953691"/>
              <a:gd name="connsiteX8" fmla="*/ 8530 w 6353502"/>
              <a:gd name="connsiteY8" fmla="*/ 3288059 h 9953691"/>
              <a:gd name="connsiteX9" fmla="*/ 77794 w 6353502"/>
              <a:gd name="connsiteY9" fmla="*/ 692931 h 9953691"/>
              <a:gd name="connsiteX10" fmla="*/ 725538 w 6353502"/>
              <a:gd name="connsiteY10" fmla="*/ 9468 h 9953691"/>
              <a:gd name="connsiteX11" fmla="*/ 2535870 w 6353502"/>
              <a:gd name="connsiteY11" fmla="*/ 140334 h 9953691"/>
              <a:gd name="connsiteX12" fmla="*/ 4733557 w 6353502"/>
              <a:gd name="connsiteY12" fmla="*/ 9468 h 9953691"/>
              <a:gd name="connsiteX13" fmla="*/ 6074875 w 6353502"/>
              <a:gd name="connsiteY13" fmla="*/ 140334 h 9953691"/>
              <a:gd name="connsiteX14" fmla="*/ 6343701 w 6353502"/>
              <a:gd name="connsiteY14" fmla="*/ 1114894 h 9953691"/>
              <a:gd name="connsiteX15" fmla="*/ 6225797 w 6353502"/>
              <a:gd name="connsiteY15" fmla="*/ 3894066 h 9953691"/>
              <a:gd name="connsiteX16" fmla="*/ 6241004 w 6353502"/>
              <a:gd name="connsiteY16" fmla="*/ 6857053 h 9953691"/>
              <a:gd name="connsiteX17" fmla="*/ 6277979 w 6353502"/>
              <a:gd name="connsiteY17" fmla="*/ 9629751 h 9953691"/>
              <a:gd name="connsiteX18" fmla="*/ 5996654 w 6353502"/>
              <a:gd name="connsiteY18" fmla="*/ 9833102 h 9953691"/>
              <a:gd name="connsiteX19" fmla="*/ 5071022 w 6353502"/>
              <a:gd name="connsiteY19" fmla="*/ 9839923 h 9953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53502" h="9953691">
                <a:moveTo>
                  <a:pt x="5071022" y="9839923"/>
                </a:moveTo>
                <a:cubicBezTo>
                  <a:pt x="4762408" y="9804548"/>
                  <a:pt x="4047691" y="9952755"/>
                  <a:pt x="3288604" y="9952755"/>
                </a:cubicBezTo>
                <a:cubicBezTo>
                  <a:pt x="2814174" y="9952755"/>
                  <a:pt x="1580762" y="9910789"/>
                  <a:pt x="1316414" y="9873217"/>
                </a:cubicBezTo>
                <a:cubicBezTo>
                  <a:pt x="1052067" y="9835645"/>
                  <a:pt x="503166" y="9873217"/>
                  <a:pt x="503166" y="9873217"/>
                </a:cubicBezTo>
                <a:cubicBezTo>
                  <a:pt x="245589" y="9757265"/>
                  <a:pt x="77689" y="9644433"/>
                  <a:pt x="77689" y="9328481"/>
                </a:cubicBezTo>
                <a:lnTo>
                  <a:pt x="77689" y="8452534"/>
                </a:lnTo>
                <a:cubicBezTo>
                  <a:pt x="77689" y="8452534"/>
                  <a:pt x="189865" y="6868729"/>
                  <a:pt x="157473" y="6462489"/>
                </a:cubicBezTo>
                <a:cubicBezTo>
                  <a:pt x="125080" y="6056249"/>
                  <a:pt x="11967" y="5025620"/>
                  <a:pt x="22070" y="4634524"/>
                </a:cubicBezTo>
                <a:cubicBezTo>
                  <a:pt x="32173" y="4243428"/>
                  <a:pt x="8530" y="4077881"/>
                  <a:pt x="8530" y="3288059"/>
                </a:cubicBezTo>
                <a:cubicBezTo>
                  <a:pt x="8530" y="2498238"/>
                  <a:pt x="138204" y="1068998"/>
                  <a:pt x="77794" y="692931"/>
                </a:cubicBezTo>
                <a:cubicBezTo>
                  <a:pt x="17383" y="316865"/>
                  <a:pt x="308915" y="9468"/>
                  <a:pt x="725538" y="9468"/>
                </a:cubicBezTo>
                <a:cubicBezTo>
                  <a:pt x="725538" y="9468"/>
                  <a:pt x="2092375" y="140334"/>
                  <a:pt x="2535870" y="140334"/>
                </a:cubicBezTo>
                <a:cubicBezTo>
                  <a:pt x="2979366" y="140334"/>
                  <a:pt x="3891874" y="9468"/>
                  <a:pt x="4733557" y="9468"/>
                </a:cubicBezTo>
                <a:cubicBezTo>
                  <a:pt x="5575240" y="9468"/>
                  <a:pt x="6074875" y="140334"/>
                  <a:pt x="6074875" y="140334"/>
                </a:cubicBezTo>
                <a:cubicBezTo>
                  <a:pt x="6187051" y="140334"/>
                  <a:pt x="6404736" y="470968"/>
                  <a:pt x="6343701" y="1114894"/>
                </a:cubicBezTo>
                <a:cubicBezTo>
                  <a:pt x="6323599" y="1327378"/>
                  <a:pt x="6237984" y="2822860"/>
                  <a:pt x="6225797" y="3894066"/>
                </a:cubicBezTo>
                <a:cubicBezTo>
                  <a:pt x="6213611" y="4965273"/>
                  <a:pt x="6219964" y="6495206"/>
                  <a:pt x="6241004" y="6857053"/>
                </a:cubicBezTo>
                <a:cubicBezTo>
                  <a:pt x="6354325" y="8802705"/>
                  <a:pt x="6375677" y="9067096"/>
                  <a:pt x="6277979" y="9629751"/>
                </a:cubicBezTo>
                <a:cubicBezTo>
                  <a:pt x="6277979" y="9629751"/>
                  <a:pt x="6204341" y="9799230"/>
                  <a:pt x="5996654" y="9833102"/>
                </a:cubicBezTo>
                <a:cubicBezTo>
                  <a:pt x="5875625" y="9852986"/>
                  <a:pt x="5464106" y="9885009"/>
                  <a:pt x="5071022" y="9839923"/>
                </a:cubicBezTo>
                <a:close/>
              </a:path>
            </a:pathLst>
          </a:custGeom>
          <a:solidFill>
            <a:schemeClr val="bg1"/>
          </a:solidFill>
          <a:ln w="10401" cap="flat">
            <a:noFill/>
            <a:prstDash val="solid"/>
            <a:miter/>
          </a:ln>
        </p:spPr>
        <p:txBody>
          <a:bodyPr rtlCol="0" anchor="ctr"/>
          <a:lstStyle/>
          <a:p>
            <a:endParaRPr lang="ja-JP" altLang="en-US" dirty="0"/>
          </a:p>
        </p:txBody>
      </p:sp>
      <p:grpSp>
        <p:nvGrpSpPr>
          <p:cNvPr id="115" name="グループ化 114">
            <a:extLst>
              <a:ext uri="{FF2B5EF4-FFF2-40B4-BE49-F238E27FC236}">
                <a16:creationId xmlns:a16="http://schemas.microsoft.com/office/drawing/2014/main" id="{936ECDD7-BA52-406D-BB0F-5202CCE41C21}"/>
              </a:ext>
            </a:extLst>
          </p:cNvPr>
          <p:cNvGrpSpPr/>
          <p:nvPr/>
        </p:nvGrpSpPr>
        <p:grpSpPr>
          <a:xfrm>
            <a:off x="777528" y="574273"/>
            <a:ext cx="1935032" cy="5907551"/>
            <a:chOff x="785579" y="-63460"/>
            <a:chExt cx="1819625" cy="5867136"/>
          </a:xfrm>
        </p:grpSpPr>
        <p:sp>
          <p:nvSpPr>
            <p:cNvPr id="118" name="楕円 117">
              <a:extLst>
                <a:ext uri="{FF2B5EF4-FFF2-40B4-BE49-F238E27FC236}">
                  <a16:creationId xmlns:a16="http://schemas.microsoft.com/office/drawing/2014/main" id="{A271EDAD-E72F-4FF2-9663-880C01DC37CB}"/>
                </a:ext>
              </a:extLst>
            </p:cNvPr>
            <p:cNvSpPr>
              <a:spLocks noChangeAspect="1"/>
            </p:cNvSpPr>
            <p:nvPr/>
          </p:nvSpPr>
          <p:spPr>
            <a:xfrm>
              <a:off x="785579" y="-63460"/>
              <a:ext cx="828000" cy="828000"/>
            </a:xfrm>
            <a:prstGeom prst="ellipse">
              <a:avLst/>
            </a:prstGeom>
            <a:solidFill>
              <a:srgbClr val="4FA948"/>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6000" rtlCol="0" anchor="ctr"/>
            <a:lstStyle/>
            <a:p>
              <a:pPr algn="ctr"/>
              <a:r>
                <a:rPr lang="ja-JP" altLang="en-US" sz="1400" b="1" dirty="0">
                  <a:solidFill>
                    <a:schemeClr val="bg1"/>
                  </a:solidFill>
                </a:rPr>
                <a:t>お知らせ</a:t>
              </a:r>
              <a:endParaRPr lang="en-US" altLang="ja-JP" sz="1400" b="1" dirty="0">
                <a:solidFill>
                  <a:schemeClr val="bg1"/>
                </a:solidFill>
              </a:endParaRPr>
            </a:p>
            <a:p>
              <a:pPr algn="ctr"/>
              <a:r>
                <a:rPr lang="en-US" altLang="ja-JP" sz="1400" b="1" dirty="0">
                  <a:solidFill>
                    <a:schemeClr val="bg1"/>
                  </a:solidFill>
                </a:rPr>
                <a:t>2</a:t>
              </a:r>
              <a:endParaRPr lang="ja-JP" altLang="ja-JP" sz="1400" b="1" dirty="0">
                <a:solidFill>
                  <a:schemeClr val="bg1"/>
                </a:solidFill>
              </a:endParaRPr>
            </a:p>
          </p:txBody>
        </p:sp>
        <p:sp>
          <p:nvSpPr>
            <p:cNvPr id="122" name="正方形/長方形 121">
              <a:extLst>
                <a:ext uri="{FF2B5EF4-FFF2-40B4-BE49-F238E27FC236}">
                  <a16:creationId xmlns:a16="http://schemas.microsoft.com/office/drawing/2014/main" id="{F5CBC6FD-50F2-41D1-B7F6-E21D5B826827}"/>
                </a:ext>
              </a:extLst>
            </p:cNvPr>
            <p:cNvSpPr/>
            <p:nvPr/>
          </p:nvSpPr>
          <p:spPr>
            <a:xfrm>
              <a:off x="1764956" y="5511381"/>
              <a:ext cx="840248" cy="292295"/>
            </a:xfrm>
            <a:prstGeom prst="rect">
              <a:avLst/>
            </a:prstGeom>
          </p:spPr>
          <p:txBody>
            <a:bodyPr wrap="none" lIns="144000" tIns="0" rIns="0" bIns="0" anchor="t" anchorCtr="0">
              <a:noAutofit/>
            </a:bodyPr>
            <a:lstStyle/>
            <a:p>
              <a:pPr>
                <a:spcAft>
                  <a:spcPts val="400"/>
                </a:spcAft>
              </a:pPr>
              <a:endParaRPr lang="en-US" altLang="ja-JP" sz="1500" kern="100" dirty="0">
                <a:solidFill>
                  <a:srgbClr val="4FA948"/>
                </a:solidFill>
                <a:latin typeface="+mn-ea"/>
                <a:cs typeface="Times New Roman" panose="02020603050405020304" pitchFamily="18" charset="0"/>
              </a:endParaRPr>
            </a:p>
          </p:txBody>
        </p:sp>
      </p:grpSp>
      <p:sp>
        <p:nvSpPr>
          <p:cNvPr id="123" name="正方形/長方形 122">
            <a:extLst>
              <a:ext uri="{FF2B5EF4-FFF2-40B4-BE49-F238E27FC236}">
                <a16:creationId xmlns:a16="http://schemas.microsoft.com/office/drawing/2014/main" id="{B8D3BE72-E097-4AC6-9938-6984D823E197}"/>
              </a:ext>
            </a:extLst>
          </p:cNvPr>
          <p:cNvSpPr/>
          <p:nvPr/>
        </p:nvSpPr>
        <p:spPr>
          <a:xfrm>
            <a:off x="1576874" y="484874"/>
            <a:ext cx="5273996" cy="1012503"/>
          </a:xfrm>
          <a:prstGeom prst="rect">
            <a:avLst/>
          </a:prstGeom>
        </p:spPr>
        <p:txBody>
          <a:bodyPr wrap="none" lIns="144000" tIns="0" rIns="0" bIns="0" anchor="ctr" anchorCtr="0">
            <a:noAutofit/>
          </a:bodyPr>
          <a:lstStyle/>
          <a:p>
            <a:pPr>
              <a:spcAft>
                <a:spcPts val="400"/>
              </a:spcAft>
            </a:pPr>
            <a:r>
              <a:rPr lang="ja-JP" altLang="en-US" sz="2400" b="1" kern="100" dirty="0">
                <a:latin typeface="HGPｺﾞｼｯｸM" panose="020B0600000000000000" pitchFamily="50" charset="-128"/>
                <a:ea typeface="HGPｺﾞｼｯｸM" panose="020B0600000000000000" pitchFamily="50" charset="-128"/>
                <a:cs typeface="Times New Roman" panose="02020603050405020304" pitchFamily="18" charset="0"/>
              </a:rPr>
              <a:t>大塚製薬株式会社</a:t>
            </a:r>
            <a:r>
              <a:rPr lang="ja-JP" altLang="en-US" sz="2000" b="1" kern="100" dirty="0">
                <a:latin typeface="+mn-ea"/>
                <a:cs typeface="Times New Roman" panose="02020603050405020304" pitchFamily="18" charset="0"/>
              </a:rPr>
              <a:t>より</a:t>
            </a:r>
            <a:endParaRPr lang="en-US" altLang="ja-JP" sz="2000" b="1" kern="100" dirty="0">
              <a:latin typeface="+mn-ea"/>
              <a:cs typeface="Times New Roman" panose="02020603050405020304" pitchFamily="18" charset="0"/>
            </a:endParaRPr>
          </a:p>
          <a:p>
            <a:pPr>
              <a:spcAft>
                <a:spcPts val="400"/>
              </a:spcAft>
            </a:pPr>
            <a:r>
              <a:rPr lang="ja-JP" altLang="en-US" sz="2000" b="1" kern="100" dirty="0">
                <a:latin typeface="+mn-ea"/>
                <a:cs typeface="Times New Roman" panose="02020603050405020304" pitchFamily="18" charset="0"/>
              </a:rPr>
              <a:t>水分補給による</a:t>
            </a:r>
            <a:r>
              <a:rPr lang="en-US" altLang="ja-JP" sz="2000" b="1" kern="100" dirty="0">
                <a:latin typeface="+mn-ea"/>
                <a:cs typeface="Times New Roman" panose="02020603050405020304" pitchFamily="18" charset="0"/>
              </a:rPr>
              <a:t>『</a:t>
            </a:r>
            <a:r>
              <a:rPr lang="ja-JP" altLang="en-US" sz="2000" b="1" kern="100" dirty="0">
                <a:latin typeface="+mn-ea"/>
                <a:cs typeface="Times New Roman" panose="02020603050405020304" pitchFamily="18" charset="0"/>
              </a:rPr>
              <a:t>冬の健康管理</a:t>
            </a:r>
            <a:r>
              <a:rPr lang="en-US" altLang="ja-JP" sz="2000" b="1" kern="100" dirty="0">
                <a:latin typeface="+mn-ea"/>
                <a:cs typeface="Times New Roman" panose="02020603050405020304" pitchFamily="18" charset="0"/>
              </a:rPr>
              <a:t>』</a:t>
            </a:r>
            <a:r>
              <a:rPr lang="ja-JP" altLang="en-US" sz="2000" b="1" kern="100" dirty="0">
                <a:latin typeface="+mn-ea"/>
                <a:cs typeface="Times New Roman" panose="02020603050405020304" pitchFamily="18" charset="0"/>
              </a:rPr>
              <a:t>について　　　　　　　　　　　　</a:t>
            </a:r>
            <a:endParaRPr lang="en-US" altLang="ja-JP" sz="2000" b="1" kern="100" dirty="0">
              <a:latin typeface="+mn-ea"/>
              <a:cs typeface="Times New Roman" panose="02020603050405020304" pitchFamily="18" charset="0"/>
            </a:endParaRPr>
          </a:p>
        </p:txBody>
      </p:sp>
      <p:sp>
        <p:nvSpPr>
          <p:cNvPr id="127" name="正方形/長方形 126">
            <a:extLst>
              <a:ext uri="{FF2B5EF4-FFF2-40B4-BE49-F238E27FC236}">
                <a16:creationId xmlns:a16="http://schemas.microsoft.com/office/drawing/2014/main" id="{46F07068-93A2-4986-B79B-618658BCA306}"/>
              </a:ext>
            </a:extLst>
          </p:cNvPr>
          <p:cNvSpPr/>
          <p:nvPr/>
        </p:nvSpPr>
        <p:spPr>
          <a:xfrm>
            <a:off x="3283596" y="1898647"/>
            <a:ext cx="3725116" cy="1661069"/>
          </a:xfrm>
          <a:prstGeom prst="rect">
            <a:avLst/>
          </a:prstGeom>
        </p:spPr>
        <p:txBody>
          <a:bodyPr wrap="none" lIns="144000" tIns="0" rIns="0" bIns="0" anchor="t" anchorCtr="0">
            <a:noAutofit/>
          </a:bodyPr>
          <a:lstStyle/>
          <a:p>
            <a:pPr>
              <a:spcAft>
                <a:spcPts val="400"/>
              </a:spcAft>
            </a:pPr>
            <a:endParaRPr lang="ja-JP" altLang="en-US" sz="1500" kern="100" dirty="0">
              <a:solidFill>
                <a:srgbClr val="4FA948"/>
              </a:solidFill>
              <a:latin typeface="+mn-ea"/>
              <a:cs typeface="Times New Roman" panose="02020603050405020304" pitchFamily="18" charset="0"/>
            </a:endParaRPr>
          </a:p>
        </p:txBody>
      </p:sp>
      <p:sp>
        <p:nvSpPr>
          <p:cNvPr id="128" name="正方形/長方形 127">
            <a:extLst>
              <a:ext uri="{FF2B5EF4-FFF2-40B4-BE49-F238E27FC236}">
                <a16:creationId xmlns:a16="http://schemas.microsoft.com/office/drawing/2014/main" id="{CB5A5284-99C6-47CD-8D0E-FA93AC11BAF9}"/>
              </a:ext>
            </a:extLst>
          </p:cNvPr>
          <p:cNvSpPr/>
          <p:nvPr/>
        </p:nvSpPr>
        <p:spPr>
          <a:xfrm>
            <a:off x="850517" y="1626659"/>
            <a:ext cx="5831148" cy="8581867"/>
          </a:xfrm>
          <a:prstGeom prst="rect">
            <a:avLst/>
          </a:prstGeom>
        </p:spPr>
        <p:txBody>
          <a:bodyPr wrap="none" lIns="144000" tIns="0" rIns="0" bIns="0" anchor="t" anchorCtr="0">
            <a:noAutofit/>
          </a:bodyPr>
          <a:lstStyle/>
          <a:p>
            <a:pPr>
              <a:spcAft>
                <a:spcPts val="400"/>
              </a:spcAft>
            </a:pPr>
            <a:r>
              <a:rPr lang="ja-JP" altLang="en-US" sz="1500" kern="100" dirty="0">
                <a:solidFill>
                  <a:srgbClr val="4FA948"/>
                </a:solidFill>
                <a:latin typeface="+mn-ea"/>
                <a:cs typeface="Times New Roman" panose="02020603050405020304" pitchFamily="18" charset="0"/>
              </a:rPr>
              <a:t>　芝地区クリーンキャンペーンに参加している</a:t>
            </a:r>
            <a:r>
              <a:rPr lang="ja-JP" altLang="en-US" sz="1500" b="1" kern="100" dirty="0">
                <a:solidFill>
                  <a:srgbClr val="4FA948"/>
                </a:solidFill>
                <a:latin typeface="HGPｺﾞｼｯｸM" panose="020B0600000000000000" pitchFamily="50" charset="-128"/>
                <a:ea typeface="HGPｺﾞｼｯｸM" panose="020B0600000000000000" pitchFamily="50" charset="-128"/>
                <a:cs typeface="Times New Roman" panose="02020603050405020304" pitchFamily="18" charset="0"/>
              </a:rPr>
              <a:t>大塚製薬株式会社</a:t>
            </a:r>
            <a:endParaRPr lang="en-US" altLang="ja-JP" sz="1500" b="1" kern="100" dirty="0">
              <a:solidFill>
                <a:srgbClr val="4FA948"/>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spcAft>
                <a:spcPts val="400"/>
              </a:spcAft>
            </a:pPr>
            <a:r>
              <a:rPr lang="ja-JP" altLang="en-US" sz="1500" kern="100" dirty="0">
                <a:solidFill>
                  <a:srgbClr val="4FA948"/>
                </a:solidFill>
                <a:latin typeface="+mn-ea"/>
                <a:cs typeface="Times New Roman" panose="02020603050405020304" pitchFamily="18" charset="0"/>
              </a:rPr>
              <a:t>（千代田区神田司町</a:t>
            </a:r>
            <a:r>
              <a:rPr lang="en-US" altLang="ja-JP" sz="1500" kern="100" dirty="0">
                <a:solidFill>
                  <a:srgbClr val="4FA948"/>
                </a:solidFill>
                <a:latin typeface="+mn-ea"/>
                <a:cs typeface="Times New Roman" panose="02020603050405020304" pitchFamily="18" charset="0"/>
              </a:rPr>
              <a:t>2-9</a:t>
            </a:r>
            <a:r>
              <a:rPr lang="ja-JP" altLang="en-US" sz="1500" kern="100" dirty="0">
                <a:solidFill>
                  <a:srgbClr val="4FA948"/>
                </a:solidFill>
                <a:latin typeface="+mn-ea"/>
                <a:cs typeface="Times New Roman" panose="02020603050405020304" pitchFamily="18" charset="0"/>
              </a:rPr>
              <a:t>）より、</a:t>
            </a:r>
            <a:r>
              <a:rPr lang="en-US" altLang="ja-JP" sz="1500" b="1" u="sng" kern="100" dirty="0">
                <a:solidFill>
                  <a:srgbClr val="4FA948"/>
                </a:solidFill>
                <a:latin typeface="+mn-ea"/>
                <a:cs typeface="Times New Roman" panose="02020603050405020304" pitchFamily="18" charset="0"/>
              </a:rPr>
              <a:t>『</a:t>
            </a:r>
            <a:r>
              <a:rPr lang="ja-JP" altLang="en-US" sz="1500" b="1" u="sng" kern="100" dirty="0">
                <a:solidFill>
                  <a:srgbClr val="4FA948"/>
                </a:solidFill>
                <a:latin typeface="+mn-ea"/>
                <a:cs typeface="Times New Roman" panose="02020603050405020304" pitchFamily="18" charset="0"/>
              </a:rPr>
              <a:t>冬の水分補給</a:t>
            </a:r>
            <a:r>
              <a:rPr lang="en-US" altLang="ja-JP" sz="1500" b="1" u="sng" kern="100" dirty="0">
                <a:solidFill>
                  <a:srgbClr val="4FA948"/>
                </a:solidFill>
                <a:latin typeface="+mn-ea"/>
                <a:cs typeface="Times New Roman" panose="02020603050405020304" pitchFamily="18" charset="0"/>
              </a:rPr>
              <a:t>』</a:t>
            </a:r>
            <a:r>
              <a:rPr lang="ja-JP" altLang="en-US" sz="1500" kern="100" dirty="0">
                <a:solidFill>
                  <a:srgbClr val="4FA948"/>
                </a:solidFill>
                <a:latin typeface="+mn-ea"/>
                <a:cs typeface="Times New Roman" panose="02020603050405020304" pitchFamily="18" charset="0"/>
              </a:rPr>
              <a:t>の大切さを謳ったチラシを</a:t>
            </a:r>
            <a:endParaRPr lang="en-US" altLang="ja-JP" sz="1500" kern="100" dirty="0">
              <a:solidFill>
                <a:srgbClr val="4FA948"/>
              </a:solidFill>
              <a:latin typeface="+mn-ea"/>
              <a:cs typeface="Times New Roman" panose="02020603050405020304" pitchFamily="18" charset="0"/>
            </a:endParaRPr>
          </a:p>
          <a:p>
            <a:pPr>
              <a:spcAft>
                <a:spcPts val="400"/>
              </a:spcAft>
            </a:pPr>
            <a:r>
              <a:rPr lang="ja-JP" altLang="en-US" sz="1500" kern="100" dirty="0">
                <a:solidFill>
                  <a:srgbClr val="4FA948"/>
                </a:solidFill>
                <a:latin typeface="+mn-ea"/>
                <a:cs typeface="Times New Roman" panose="02020603050405020304" pitchFamily="18" charset="0"/>
              </a:rPr>
              <a:t>ご提供いただきました。</a:t>
            </a: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b="1" kern="100" dirty="0">
              <a:solidFill>
                <a:srgbClr val="4FA948"/>
              </a:solidFill>
              <a:latin typeface="+mn-ea"/>
              <a:cs typeface="Times New Roman" panose="02020603050405020304" pitchFamily="18" charset="0"/>
            </a:endParaRPr>
          </a:p>
          <a:p>
            <a:pPr>
              <a:spcAft>
                <a:spcPts val="400"/>
              </a:spcAft>
            </a:pPr>
            <a:endParaRPr lang="ja-JP" altLang="en-US" sz="1500" kern="100" dirty="0">
              <a:solidFill>
                <a:srgbClr val="4FA948"/>
              </a:solidFill>
              <a:latin typeface="+mn-ea"/>
              <a:cs typeface="Times New Roman" panose="02020603050405020304" pitchFamily="18" charset="0"/>
            </a:endParaRPr>
          </a:p>
        </p:txBody>
      </p:sp>
      <p:sp>
        <p:nvSpPr>
          <p:cNvPr id="14" name="正方形/長方形 13">
            <a:extLst>
              <a:ext uri="{FF2B5EF4-FFF2-40B4-BE49-F238E27FC236}">
                <a16:creationId xmlns:a16="http://schemas.microsoft.com/office/drawing/2014/main" id="{6E841AEC-45CA-49E7-9C2B-03527219346F}"/>
              </a:ext>
            </a:extLst>
          </p:cNvPr>
          <p:cNvSpPr/>
          <p:nvPr/>
        </p:nvSpPr>
        <p:spPr>
          <a:xfrm>
            <a:off x="4712546" y="4623213"/>
            <a:ext cx="2348766" cy="959117"/>
          </a:xfrm>
          <a:prstGeom prst="rect">
            <a:avLst/>
          </a:prstGeom>
        </p:spPr>
        <p:txBody>
          <a:bodyPr wrap="none" lIns="144000" tIns="0" rIns="0" bIns="0" anchor="t" anchorCtr="0">
            <a:noAutofit/>
          </a:bodyPr>
          <a:lstStyle/>
          <a:p>
            <a:pPr>
              <a:spcAft>
                <a:spcPts val="400"/>
              </a:spcAft>
            </a:pPr>
            <a:endParaRPr lang="en-US" altLang="ja-JP" sz="1500" kern="100" dirty="0">
              <a:solidFill>
                <a:srgbClr val="4FA948"/>
              </a:solidFill>
              <a:latin typeface="+mn-ea"/>
              <a:cs typeface="Times New Roman" panose="02020603050405020304" pitchFamily="18" charset="0"/>
            </a:endParaRPr>
          </a:p>
        </p:txBody>
      </p:sp>
      <p:sp>
        <p:nvSpPr>
          <p:cNvPr id="17" name="正方形/長方形 16">
            <a:extLst>
              <a:ext uri="{FF2B5EF4-FFF2-40B4-BE49-F238E27FC236}">
                <a16:creationId xmlns:a16="http://schemas.microsoft.com/office/drawing/2014/main" id="{A950149C-1D90-454B-9B7C-9DE8C0315F36}"/>
              </a:ext>
            </a:extLst>
          </p:cNvPr>
          <p:cNvSpPr/>
          <p:nvPr/>
        </p:nvSpPr>
        <p:spPr>
          <a:xfrm>
            <a:off x="3821327" y="2678053"/>
            <a:ext cx="2348766" cy="959117"/>
          </a:xfrm>
          <a:prstGeom prst="rect">
            <a:avLst/>
          </a:prstGeom>
        </p:spPr>
        <p:txBody>
          <a:bodyPr wrap="none" lIns="144000" tIns="0" rIns="0" bIns="0" anchor="t" anchorCtr="0">
            <a:noAutofit/>
          </a:bodyPr>
          <a:lstStyle/>
          <a:p>
            <a:pPr>
              <a:spcAft>
                <a:spcPts val="400"/>
              </a:spcAft>
            </a:pPr>
            <a:r>
              <a:rPr lang="ja-JP" altLang="en-US" sz="1500" kern="100" dirty="0">
                <a:solidFill>
                  <a:srgbClr val="4FA948"/>
                </a:solidFill>
                <a:latin typeface="+mn-ea"/>
                <a:cs typeface="Times New Roman" panose="02020603050405020304" pitchFamily="18" charset="0"/>
              </a:rPr>
              <a:t>☜冬の健康管理（チラシ）</a:t>
            </a:r>
            <a:endParaRPr lang="en-US" altLang="ja-JP" sz="1500" kern="100" dirty="0">
              <a:solidFill>
                <a:srgbClr val="4FA948"/>
              </a:solidFill>
              <a:latin typeface="+mn-ea"/>
              <a:cs typeface="Times New Roman" panose="02020603050405020304" pitchFamily="18" charset="0"/>
            </a:endParaRPr>
          </a:p>
          <a:p>
            <a:pPr>
              <a:spcAft>
                <a:spcPts val="400"/>
              </a:spcAft>
            </a:pPr>
            <a:r>
              <a:rPr lang="ja-JP" altLang="en-US" sz="1500" kern="100" dirty="0">
                <a:solidFill>
                  <a:srgbClr val="4FA948"/>
                </a:solidFill>
                <a:latin typeface="+mn-ea"/>
                <a:cs typeface="Times New Roman" panose="02020603050405020304" pitchFamily="18" charset="0"/>
              </a:rPr>
              <a:t>本日、クリーンキャンペーン会場の</a:t>
            </a:r>
            <a:endParaRPr lang="en-US" altLang="ja-JP" sz="1500" kern="100" dirty="0">
              <a:solidFill>
                <a:srgbClr val="4FA948"/>
              </a:solidFill>
              <a:latin typeface="+mn-ea"/>
              <a:cs typeface="Times New Roman" panose="02020603050405020304" pitchFamily="18" charset="0"/>
            </a:endParaRPr>
          </a:p>
          <a:p>
            <a:pPr>
              <a:spcAft>
                <a:spcPts val="400"/>
              </a:spcAft>
            </a:pPr>
            <a:r>
              <a:rPr lang="ja-JP" altLang="en-US" sz="1500" kern="100" dirty="0">
                <a:solidFill>
                  <a:srgbClr val="4FA948"/>
                </a:solidFill>
                <a:latin typeface="+mn-ea"/>
                <a:cs typeface="Times New Roman" panose="02020603050405020304" pitchFamily="18" charset="0"/>
              </a:rPr>
              <a:t>「地域交流スペース」に掲示しました。</a:t>
            </a:r>
            <a:endParaRPr lang="en-US" altLang="ja-JP" sz="1500" kern="100" dirty="0">
              <a:solidFill>
                <a:srgbClr val="4FA948"/>
              </a:solidFill>
              <a:latin typeface="+mn-ea"/>
              <a:cs typeface="Times New Roman" panose="02020603050405020304" pitchFamily="18" charset="0"/>
            </a:endParaRPr>
          </a:p>
        </p:txBody>
      </p:sp>
      <p:sp>
        <p:nvSpPr>
          <p:cNvPr id="18" name="正方形/長方形 17">
            <a:extLst>
              <a:ext uri="{FF2B5EF4-FFF2-40B4-BE49-F238E27FC236}">
                <a16:creationId xmlns:a16="http://schemas.microsoft.com/office/drawing/2014/main" id="{3C27329E-A943-49A6-8072-FBD9EB9E45FA}"/>
              </a:ext>
            </a:extLst>
          </p:cNvPr>
          <p:cNvSpPr/>
          <p:nvPr/>
        </p:nvSpPr>
        <p:spPr>
          <a:xfrm>
            <a:off x="3668269" y="4493931"/>
            <a:ext cx="3778250" cy="974626"/>
          </a:xfrm>
          <a:prstGeom prst="rect">
            <a:avLst/>
          </a:prstGeom>
        </p:spPr>
        <p:txBody>
          <a:bodyPr>
            <a:noAutofit/>
          </a:bodyPr>
          <a:lstStyle/>
          <a:p>
            <a:pPr>
              <a:spcAft>
                <a:spcPts val="400"/>
              </a:spcAft>
            </a:pPr>
            <a:r>
              <a:rPr lang="ja-JP" altLang="en-US" sz="1600" u="sng" kern="100" dirty="0">
                <a:solidFill>
                  <a:srgbClr val="4FA948"/>
                </a:solidFill>
                <a:latin typeface="+mn-ea"/>
                <a:cs typeface="Times New Roman" panose="02020603050405020304" pitchFamily="18" charset="0"/>
              </a:rPr>
              <a:t>　</a:t>
            </a:r>
            <a:r>
              <a:rPr lang="ja-JP" altLang="en-US" sz="1600" b="1" u="sng" kern="100" dirty="0">
                <a:solidFill>
                  <a:srgbClr val="4FA948"/>
                </a:solidFill>
                <a:latin typeface="+mn-ea"/>
                <a:cs typeface="Times New Roman" panose="02020603050405020304" pitchFamily="18" charset="0"/>
              </a:rPr>
              <a:t>乾燥する冬に向けて、</a:t>
            </a:r>
            <a:r>
              <a:rPr lang="en-US" altLang="ja-JP" sz="1600" b="1" u="sng" kern="100" dirty="0">
                <a:solidFill>
                  <a:srgbClr val="4FA948"/>
                </a:solidFill>
                <a:latin typeface="+mn-ea"/>
                <a:cs typeface="Times New Roman" panose="02020603050405020304" pitchFamily="18" charset="0"/>
              </a:rPr>
              <a:t>『</a:t>
            </a:r>
            <a:r>
              <a:rPr lang="ja-JP" altLang="en-US" sz="1600" b="1" u="sng" kern="100" dirty="0">
                <a:solidFill>
                  <a:srgbClr val="4FA948"/>
                </a:solidFill>
                <a:latin typeface="+mn-ea"/>
                <a:cs typeface="Times New Roman" panose="02020603050405020304" pitchFamily="18" charset="0"/>
              </a:rPr>
              <a:t>うがい・手洗い・</a:t>
            </a:r>
            <a:endParaRPr lang="en-US" altLang="ja-JP" sz="1600" b="1" u="sng" kern="100" dirty="0">
              <a:solidFill>
                <a:srgbClr val="4FA948"/>
              </a:solidFill>
              <a:latin typeface="+mn-ea"/>
              <a:cs typeface="Times New Roman" panose="02020603050405020304" pitchFamily="18" charset="0"/>
            </a:endParaRPr>
          </a:p>
          <a:p>
            <a:pPr>
              <a:spcAft>
                <a:spcPts val="400"/>
              </a:spcAft>
            </a:pPr>
            <a:r>
              <a:rPr lang="ja-JP" altLang="en-US" sz="1600" b="1" u="sng" kern="100" dirty="0">
                <a:solidFill>
                  <a:srgbClr val="4FA948"/>
                </a:solidFill>
                <a:latin typeface="+mn-ea"/>
                <a:cs typeface="Times New Roman" panose="02020603050405020304" pitchFamily="18" charset="0"/>
              </a:rPr>
              <a:t>水分補給</a:t>
            </a:r>
            <a:r>
              <a:rPr lang="en-US" altLang="ja-JP" sz="1600" b="1" u="sng" kern="100" dirty="0">
                <a:solidFill>
                  <a:srgbClr val="4FA948"/>
                </a:solidFill>
                <a:latin typeface="+mn-ea"/>
                <a:cs typeface="Times New Roman" panose="02020603050405020304" pitchFamily="18" charset="0"/>
              </a:rPr>
              <a:t>』</a:t>
            </a:r>
            <a:r>
              <a:rPr lang="ja-JP" altLang="en-US" sz="1600" b="1" u="sng" kern="100" dirty="0">
                <a:solidFill>
                  <a:srgbClr val="4FA948"/>
                </a:solidFill>
                <a:latin typeface="+mn-ea"/>
                <a:cs typeface="Times New Roman" panose="02020603050405020304" pitchFamily="18" charset="0"/>
              </a:rPr>
              <a:t>の３ステップで健康対策を</a:t>
            </a:r>
            <a:endParaRPr lang="en-US" altLang="ja-JP" sz="1600" b="1" u="sng" kern="100" dirty="0">
              <a:solidFill>
                <a:srgbClr val="4FA948"/>
              </a:solidFill>
              <a:latin typeface="+mn-ea"/>
              <a:cs typeface="Times New Roman" panose="02020603050405020304" pitchFamily="18" charset="0"/>
            </a:endParaRPr>
          </a:p>
          <a:p>
            <a:pPr>
              <a:spcAft>
                <a:spcPts val="400"/>
              </a:spcAft>
            </a:pPr>
            <a:r>
              <a:rPr lang="ja-JP" altLang="en-US" sz="1600" b="1" u="sng" kern="100" dirty="0">
                <a:solidFill>
                  <a:srgbClr val="4FA948"/>
                </a:solidFill>
                <a:latin typeface="+mn-ea"/>
                <a:cs typeface="Times New Roman" panose="02020603050405020304" pitchFamily="18" charset="0"/>
              </a:rPr>
              <a:t>しっかり行いましょう！</a:t>
            </a:r>
            <a:endParaRPr lang="en-US" altLang="ja-JP" sz="1600" b="1" u="sng" kern="100" dirty="0">
              <a:solidFill>
                <a:srgbClr val="4FA948"/>
              </a:solidFill>
              <a:latin typeface="+mn-ea"/>
              <a:cs typeface="Times New Roman" panose="02020603050405020304" pitchFamily="18" charset="0"/>
            </a:endParaRPr>
          </a:p>
        </p:txBody>
      </p:sp>
      <p:sp>
        <p:nvSpPr>
          <p:cNvPr id="19" name="正方形/長方形 18">
            <a:extLst>
              <a:ext uri="{FF2B5EF4-FFF2-40B4-BE49-F238E27FC236}">
                <a16:creationId xmlns:a16="http://schemas.microsoft.com/office/drawing/2014/main" id="{D09D0DAE-6FDC-407A-AFB4-AA84D9757F0E}"/>
              </a:ext>
            </a:extLst>
          </p:cNvPr>
          <p:cNvSpPr/>
          <p:nvPr/>
        </p:nvSpPr>
        <p:spPr>
          <a:xfrm>
            <a:off x="576082" y="7274579"/>
            <a:ext cx="6105583" cy="2419748"/>
          </a:xfrm>
          <a:prstGeom prst="rect">
            <a:avLst/>
          </a:prstGeom>
        </p:spPr>
        <p:txBody>
          <a:bodyPr wrap="none" lIns="144000" tIns="0" rIns="0" bIns="0" anchor="t" anchorCtr="0">
            <a:noAutofit/>
          </a:bodyPr>
          <a:lstStyle/>
          <a:p>
            <a:pPr>
              <a:spcAft>
                <a:spcPts val="400"/>
              </a:spcAft>
            </a:pPr>
            <a:r>
              <a:rPr lang="ja-JP" altLang="en-US" sz="1500" b="1" kern="100" dirty="0">
                <a:solidFill>
                  <a:srgbClr val="4FA948"/>
                </a:solidFill>
                <a:latin typeface="+mn-ea"/>
                <a:cs typeface="Times New Roman" panose="02020603050405020304" pitchFamily="18" charset="0"/>
              </a:rPr>
              <a:t>≪港区との連携協定について≫</a:t>
            </a:r>
            <a:endParaRPr lang="en-US" altLang="ja-JP" sz="1500" b="1" kern="100" dirty="0">
              <a:solidFill>
                <a:srgbClr val="4FA948"/>
              </a:solidFill>
              <a:latin typeface="+mn-ea"/>
              <a:cs typeface="Times New Roman" panose="02020603050405020304" pitchFamily="18" charset="0"/>
            </a:endParaRPr>
          </a:p>
          <a:p>
            <a:pPr>
              <a:spcAft>
                <a:spcPts val="400"/>
              </a:spcAft>
            </a:pPr>
            <a:r>
              <a:rPr lang="ja-JP" altLang="en-US" sz="1500" kern="100" dirty="0">
                <a:solidFill>
                  <a:srgbClr val="4FA948"/>
                </a:solidFill>
                <a:latin typeface="+mn-ea"/>
                <a:cs typeface="Times New Roman" panose="02020603050405020304" pitchFamily="18" charset="0"/>
              </a:rPr>
              <a:t>　港区と</a:t>
            </a:r>
            <a:r>
              <a:rPr lang="ja-JP" altLang="en-US" sz="1500" kern="100" dirty="0">
                <a:solidFill>
                  <a:srgbClr val="4FA948"/>
                </a:solidFill>
                <a:latin typeface="HGPｺﾞｼｯｸM" panose="020B0600000000000000" pitchFamily="50" charset="-128"/>
                <a:ea typeface="HGPｺﾞｼｯｸM" panose="020B0600000000000000" pitchFamily="50" charset="-128"/>
                <a:cs typeface="Times New Roman" panose="02020603050405020304" pitchFamily="18" charset="0"/>
              </a:rPr>
              <a:t>大塚製薬株式会社</a:t>
            </a:r>
            <a:r>
              <a:rPr lang="ja-JP" altLang="en-US" sz="1500" kern="100" dirty="0">
                <a:solidFill>
                  <a:srgbClr val="4FA948"/>
                </a:solidFill>
                <a:latin typeface="+mn-ea"/>
                <a:cs typeface="Times New Roman" panose="02020603050405020304" pitchFamily="18" charset="0"/>
              </a:rPr>
              <a:t>は、令和３年１月</a:t>
            </a:r>
            <a:r>
              <a:rPr lang="en-US" altLang="ja-JP" sz="1500" kern="100" dirty="0">
                <a:solidFill>
                  <a:srgbClr val="4FA948"/>
                </a:solidFill>
                <a:latin typeface="+mn-ea"/>
                <a:cs typeface="Times New Roman" panose="02020603050405020304" pitchFamily="18" charset="0"/>
              </a:rPr>
              <a:t>18</a:t>
            </a:r>
            <a:r>
              <a:rPr lang="ja-JP" altLang="en-US" sz="1500" kern="100" dirty="0">
                <a:solidFill>
                  <a:srgbClr val="4FA948"/>
                </a:solidFill>
                <a:latin typeface="+mn-ea"/>
                <a:cs typeface="Times New Roman" panose="02020603050405020304" pitchFamily="18" charset="0"/>
              </a:rPr>
              <a:t>日に「地域社会の発展に関する</a:t>
            </a:r>
            <a:endParaRPr lang="en-US" altLang="ja-JP" sz="1500" kern="100" dirty="0">
              <a:solidFill>
                <a:srgbClr val="4FA948"/>
              </a:solidFill>
              <a:latin typeface="+mn-ea"/>
              <a:cs typeface="Times New Roman" panose="02020603050405020304" pitchFamily="18" charset="0"/>
            </a:endParaRPr>
          </a:p>
          <a:p>
            <a:pPr>
              <a:spcAft>
                <a:spcPts val="400"/>
              </a:spcAft>
            </a:pPr>
            <a:r>
              <a:rPr lang="ja-JP" altLang="en-US" sz="1500" kern="100" dirty="0">
                <a:solidFill>
                  <a:srgbClr val="4FA948"/>
                </a:solidFill>
                <a:latin typeface="+mn-ea"/>
                <a:cs typeface="Times New Roman" panose="02020603050405020304" pitchFamily="18" charset="0"/>
              </a:rPr>
              <a:t>連携協力協定」を締結し、①区民の健康増進に関する分野、②防災に関する分野、</a:t>
            </a:r>
            <a:endParaRPr lang="en-US" altLang="ja-JP" sz="1500" kern="100" dirty="0">
              <a:solidFill>
                <a:srgbClr val="4FA948"/>
              </a:solidFill>
              <a:latin typeface="+mn-ea"/>
              <a:cs typeface="Times New Roman" panose="02020603050405020304" pitchFamily="18" charset="0"/>
            </a:endParaRPr>
          </a:p>
          <a:p>
            <a:pPr>
              <a:spcAft>
                <a:spcPts val="400"/>
              </a:spcAft>
            </a:pPr>
            <a:r>
              <a:rPr lang="ja-JP" altLang="en-US" sz="1500" kern="100" dirty="0">
                <a:solidFill>
                  <a:srgbClr val="4FA948"/>
                </a:solidFill>
                <a:latin typeface="+mn-ea"/>
                <a:cs typeface="Times New Roman" panose="02020603050405020304" pitchFamily="18" charset="0"/>
              </a:rPr>
              <a:t>③地域の安全・安心に関する分野について、協力していくこととなりました。</a:t>
            </a:r>
            <a:endParaRPr lang="en-US" altLang="ja-JP" sz="1500" kern="100" dirty="0">
              <a:solidFill>
                <a:srgbClr val="4FA948"/>
              </a:solidFill>
              <a:latin typeface="+mn-ea"/>
              <a:cs typeface="Times New Roman" panose="02020603050405020304" pitchFamily="18" charset="0"/>
            </a:endParaRPr>
          </a:p>
          <a:p>
            <a:pPr>
              <a:spcAft>
                <a:spcPts val="400"/>
              </a:spcAft>
            </a:pPr>
            <a:endParaRPr lang="en-US" altLang="ja-JP" sz="1500" kern="100" dirty="0">
              <a:solidFill>
                <a:srgbClr val="4FA948"/>
              </a:solidFill>
              <a:latin typeface="+mn-ea"/>
              <a:cs typeface="Times New Roman" panose="02020603050405020304" pitchFamily="18" charset="0"/>
            </a:endParaRPr>
          </a:p>
          <a:p>
            <a:pPr>
              <a:spcAft>
                <a:spcPts val="400"/>
              </a:spcAft>
            </a:pPr>
            <a:r>
              <a:rPr lang="ja-JP" altLang="en-US" sz="1500" b="1" kern="100" dirty="0">
                <a:solidFill>
                  <a:srgbClr val="4FA948"/>
                </a:solidFill>
                <a:latin typeface="+mn-ea"/>
                <a:cs typeface="Times New Roman" panose="02020603050405020304" pitchFamily="18" charset="0"/>
              </a:rPr>
              <a:t>≪これまでの取組≫</a:t>
            </a:r>
            <a:endParaRPr lang="en-US" altLang="ja-JP" sz="1500" b="1" kern="100" dirty="0">
              <a:solidFill>
                <a:srgbClr val="4FA948"/>
              </a:solidFill>
              <a:latin typeface="+mn-ea"/>
              <a:cs typeface="Times New Roman" panose="02020603050405020304" pitchFamily="18" charset="0"/>
            </a:endParaRPr>
          </a:p>
          <a:p>
            <a:pPr>
              <a:spcAft>
                <a:spcPts val="400"/>
              </a:spcAft>
            </a:pPr>
            <a:r>
              <a:rPr lang="ja-JP" altLang="en-US" sz="1500" kern="100" dirty="0">
                <a:solidFill>
                  <a:srgbClr val="4FA948"/>
                </a:solidFill>
                <a:latin typeface="+mn-ea"/>
                <a:cs typeface="Times New Roman" panose="02020603050405020304" pitchFamily="18" charset="0"/>
              </a:rPr>
              <a:t>・区のワクチン接種会場でワクチン接種を受けた区民の方向けに健康飲料の寄付</a:t>
            </a:r>
            <a:endParaRPr lang="en-US" altLang="ja-JP" sz="1500" kern="100" dirty="0">
              <a:solidFill>
                <a:srgbClr val="4FA948"/>
              </a:solidFill>
              <a:latin typeface="+mn-ea"/>
              <a:cs typeface="Times New Roman" panose="02020603050405020304" pitchFamily="18" charset="0"/>
            </a:endParaRPr>
          </a:p>
          <a:p>
            <a:pPr>
              <a:spcAft>
                <a:spcPts val="400"/>
              </a:spcAft>
            </a:pPr>
            <a:r>
              <a:rPr lang="ja-JP" altLang="en-US" sz="1500" kern="100" dirty="0">
                <a:solidFill>
                  <a:srgbClr val="4FA948"/>
                </a:solidFill>
                <a:latin typeface="+mn-ea"/>
                <a:cs typeface="Times New Roman" panose="02020603050405020304" pitchFamily="18" charset="0"/>
              </a:rPr>
              <a:t>・ＭＩＮＡＴＯ</a:t>
            </a:r>
            <a:r>
              <a:rPr lang="ja-JP" altLang="en-US" sz="1500" kern="100" dirty="0" err="1">
                <a:solidFill>
                  <a:srgbClr val="4FA948"/>
                </a:solidFill>
                <a:latin typeface="+mn-ea"/>
                <a:cs typeface="Times New Roman" panose="02020603050405020304" pitchFamily="18" charset="0"/>
              </a:rPr>
              <a:t>シ</a:t>
            </a:r>
            <a:r>
              <a:rPr lang="ja-JP" altLang="en-US" sz="1500" kern="100" dirty="0">
                <a:solidFill>
                  <a:srgbClr val="4FA948"/>
                </a:solidFill>
                <a:latin typeface="+mn-ea"/>
                <a:cs typeface="Times New Roman" panose="02020603050405020304" pitchFamily="18" charset="0"/>
              </a:rPr>
              <a:t>ティハーフマラソンオフィシャルドリンクパートナー</a:t>
            </a:r>
            <a:endParaRPr lang="en-US" altLang="ja-JP" sz="1500" kern="100" dirty="0">
              <a:solidFill>
                <a:srgbClr val="4FA948"/>
              </a:solidFill>
              <a:latin typeface="+mn-ea"/>
              <a:cs typeface="Times New Roman" panose="02020603050405020304" pitchFamily="18" charset="0"/>
            </a:endParaRPr>
          </a:p>
          <a:p>
            <a:pPr>
              <a:spcAft>
                <a:spcPts val="400"/>
              </a:spcAft>
            </a:pPr>
            <a:r>
              <a:rPr lang="ja-JP" altLang="en-US" sz="1500" kern="100" dirty="0">
                <a:solidFill>
                  <a:srgbClr val="4FA948"/>
                </a:solidFill>
                <a:latin typeface="+mn-ea"/>
                <a:cs typeface="Times New Roman" panose="02020603050405020304" pitchFamily="18" charset="0"/>
              </a:rPr>
              <a:t>・小学校での熱中症予防の啓発</a:t>
            </a:r>
            <a:endParaRPr lang="en-US" altLang="ja-JP" sz="1500" kern="100" dirty="0">
              <a:solidFill>
                <a:srgbClr val="4FA948"/>
              </a:solidFill>
              <a:latin typeface="+mn-ea"/>
              <a:cs typeface="Times New Roman" panose="02020603050405020304" pitchFamily="18" charset="0"/>
            </a:endParaRPr>
          </a:p>
          <a:p>
            <a:pPr>
              <a:spcAft>
                <a:spcPts val="400"/>
              </a:spcAft>
            </a:pPr>
            <a:r>
              <a:rPr lang="ja-JP" altLang="en-US" sz="1500" kern="100" dirty="0">
                <a:solidFill>
                  <a:srgbClr val="4FA948"/>
                </a:solidFill>
                <a:latin typeface="+mn-ea"/>
                <a:cs typeface="Times New Roman" panose="02020603050405020304" pitchFamily="18" charset="0"/>
              </a:rPr>
              <a:t>・港区健康づくりサポーター　　　など</a:t>
            </a:r>
            <a:endParaRPr lang="en-US" altLang="ja-JP" sz="1500" kern="100" dirty="0">
              <a:solidFill>
                <a:srgbClr val="4FA948"/>
              </a:solidFill>
              <a:latin typeface="+mn-ea"/>
              <a:cs typeface="Times New Roman" panose="02020603050405020304" pitchFamily="18" charset="0"/>
            </a:endParaRPr>
          </a:p>
        </p:txBody>
      </p:sp>
      <p:pic>
        <p:nvPicPr>
          <p:cNvPr id="4" name="図 3">
            <a:extLst>
              <a:ext uri="{FF2B5EF4-FFF2-40B4-BE49-F238E27FC236}">
                <a16:creationId xmlns:a16="http://schemas.microsoft.com/office/drawing/2014/main" id="{3768FE85-7471-4F6F-B58E-4DDA20D4E475}"/>
              </a:ext>
            </a:extLst>
          </p:cNvPr>
          <p:cNvPicPr>
            <a:picLocks noChangeAspect="1"/>
          </p:cNvPicPr>
          <p:nvPr/>
        </p:nvPicPr>
        <p:blipFill>
          <a:blip r:embed="rId2"/>
          <a:stretch>
            <a:fillRect/>
          </a:stretch>
        </p:blipFill>
        <p:spPr>
          <a:xfrm>
            <a:off x="611132" y="2592559"/>
            <a:ext cx="3072977" cy="4326428"/>
          </a:xfrm>
          <a:prstGeom prst="rect">
            <a:avLst/>
          </a:prstGeom>
        </p:spPr>
      </p:pic>
    </p:spTree>
    <p:extLst>
      <p:ext uri="{BB962C8B-B14F-4D97-AF65-F5344CB8AC3E}">
        <p14:creationId xmlns:p14="http://schemas.microsoft.com/office/powerpoint/2010/main" val="2672938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OKUYO_A4縦">
  <a:themeElements>
    <a:clrScheme name="ポップ">
      <a:dk1>
        <a:sysClr val="windowText" lastClr="000000"/>
      </a:dk1>
      <a:lt1>
        <a:sysClr val="window" lastClr="FFFFFF"/>
      </a:lt1>
      <a:dk2>
        <a:srgbClr val="0080EA"/>
      </a:dk2>
      <a:lt2>
        <a:srgbClr val="D7F6FF"/>
      </a:lt2>
      <a:accent1>
        <a:srgbClr val="1AB39F"/>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Arial Black"/>
        <a:ea typeface="メイリオ"/>
        <a:cs typeface=""/>
      </a:majorFont>
      <a:minorFont>
        <a:latin typeface="Arial"/>
        <a:ea typeface="Meiryo UI"/>
        <a:cs typeface=""/>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spDef>
      <a:spPr>
        <a:noFill/>
        <a:ln w="9525">
          <a:solidFill>
            <a:schemeClr val="tx1"/>
          </a:solidFill>
        </a:ln>
      </a:spPr>
      <a:bodyPr lIns="72000" tIns="36000" rIns="72000" bIns="0" rtlCol="0" anchor="ctr"/>
      <a:lstStyle>
        <a:defPPr algn="ctr">
          <a:defRPr kumimoji="1"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000" rIns="0" bIns="0" rtlCol="0">
        <a:spAutoFit/>
      </a:bodyPr>
      <a:lstStyle>
        <a:defPPr>
          <a:defRPr kumimoji="1" sz="120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5120</TotalTime>
  <Words>377</Words>
  <Application>Microsoft Office PowerPoint</Application>
  <PresentationFormat>ユーザー設定</PresentationFormat>
  <Paragraphs>81</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UD明朝 Medium</vt:lpstr>
      <vt:lpstr>HGPｺﾞｼｯｸM</vt:lpstr>
      <vt:lpstr>Meiryo UI</vt:lpstr>
      <vt:lpstr>メイリオ</vt:lpstr>
      <vt:lpstr>Arial</vt:lpstr>
      <vt:lpstr>Times New Roman</vt:lpstr>
      <vt:lpstr>KOKUYO_A4縦</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user01</dc:creator>
  <cp:lastModifiedBy>さくら 林</cp:lastModifiedBy>
  <cp:revision>369</cp:revision>
  <cp:lastPrinted>2022-11-24T23:41:33Z</cp:lastPrinted>
  <dcterms:created xsi:type="dcterms:W3CDTF">2017-09-29T11:43:19Z</dcterms:created>
  <dcterms:modified xsi:type="dcterms:W3CDTF">2022-11-25T01:12:17Z</dcterms:modified>
</cp:coreProperties>
</file>